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67" r:id="rId6"/>
    <p:sldId id="264" r:id="rId7"/>
    <p:sldId id="271" r:id="rId8"/>
    <p:sldId id="266" r:id="rId9"/>
    <p:sldId id="261" r:id="rId10"/>
    <p:sldId id="259" r:id="rId11"/>
    <p:sldId id="268" r:id="rId12"/>
    <p:sldId id="265" r:id="rId13"/>
    <p:sldId id="262" r:id="rId14"/>
    <p:sldId id="275" r:id="rId15"/>
    <p:sldId id="270" r:id="rId16"/>
    <p:sldId id="269" r:id="rId17"/>
    <p:sldId id="263" r:id="rId18"/>
    <p:sldId id="273" r:id="rId19"/>
    <p:sldId id="272" r:id="rId20"/>
    <p:sldId id="274" r:id="rId21"/>
    <p:sldId id="26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F6"/>
    <a:srgbClr val="FB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9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60" y="420"/>
      </p:cViewPr>
      <p:guideLst>
        <p:guide pos="416"/>
        <p:guide pos="7256"/>
        <p:guide orient="horz" pos="1207"/>
        <p:guide orient="horz" pos="1253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34502-P2E384-96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40640" y="-3175"/>
            <a:ext cx="12273280" cy="6864350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177165" y="178435"/>
            <a:ext cx="11837670" cy="6501130"/>
            <a:chOff x="279" y="281"/>
            <a:chExt cx="18642" cy="10238"/>
          </a:xfrm>
        </p:grpSpPr>
        <p:sp>
          <p:nvSpPr>
            <p:cNvPr id="6" name="矩形 5"/>
            <p:cNvSpPr/>
            <p:nvPr/>
          </p:nvSpPr>
          <p:spPr>
            <a:xfrm>
              <a:off x="279" y="281"/>
              <a:ext cx="18643" cy="102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63" y="564"/>
              <a:ext cx="18074" cy="9672"/>
            </a:xfrm>
            <a:prstGeom prst="rect">
              <a:avLst/>
            </a:prstGeom>
            <a:noFill/>
            <a:ln>
              <a:solidFill>
                <a:srgbClr val="FBE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4502-P2E384-96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40640" y="-3175"/>
            <a:ext cx="12273280" cy="6864350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177165" y="178435"/>
            <a:ext cx="11837670" cy="6501130"/>
            <a:chOff x="279" y="281"/>
            <a:chExt cx="18642" cy="10238"/>
          </a:xfrm>
        </p:grpSpPr>
        <p:sp>
          <p:nvSpPr>
            <p:cNvPr id="4" name="矩形 3"/>
            <p:cNvSpPr/>
            <p:nvPr/>
          </p:nvSpPr>
          <p:spPr>
            <a:xfrm>
              <a:off x="279" y="281"/>
              <a:ext cx="18643" cy="102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63" y="564"/>
              <a:ext cx="18074" cy="9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34502-P2E384-96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365" cy="6889115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177165" y="178435"/>
            <a:ext cx="11837670" cy="6501130"/>
            <a:chOff x="279" y="281"/>
            <a:chExt cx="18642" cy="10238"/>
          </a:xfrm>
        </p:grpSpPr>
        <p:sp>
          <p:nvSpPr>
            <p:cNvPr id="6" name="矩形 5"/>
            <p:cNvSpPr/>
            <p:nvPr/>
          </p:nvSpPr>
          <p:spPr>
            <a:xfrm>
              <a:off x="279" y="281"/>
              <a:ext cx="18643" cy="102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63" y="564"/>
              <a:ext cx="18074" cy="9672"/>
            </a:xfrm>
            <a:prstGeom prst="rect">
              <a:avLst/>
            </a:prstGeom>
            <a:noFill/>
            <a:ln>
              <a:solidFill>
                <a:srgbClr val="FBE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2D5B-3EED-41BA-94D9-90B1F1B196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17AC-5819-47CE-B884-001938CF9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5050" y="3216409"/>
            <a:ext cx="50419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ED9A94"/>
                </a:solidFill>
                <a:effectLst>
                  <a:outerShdw blurRad="38100" dist="38100" dir="2700000" algn="tl">
                    <a:schemeClr val="accent1">
                      <a:lumMod val="10000"/>
                      <a:alpha val="6000"/>
                    </a:schemeClr>
                  </a:outerShdw>
                </a:effectLst>
                <a:latin typeface="+mj-ea"/>
                <a:ea typeface="+mj-ea"/>
              </a:rPr>
              <a:t>工作总结模板</a:t>
            </a:r>
            <a:endParaRPr lang="zh-CN" altLang="en-US" sz="5400" dirty="0">
              <a:solidFill>
                <a:srgbClr val="ED9A94"/>
              </a:solidFill>
              <a:effectLst>
                <a:outerShdw blurRad="38100" dist="38100" dir="2700000" algn="tl">
                  <a:schemeClr val="accent1">
                    <a:lumMod val="10000"/>
                    <a:alpha val="6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3365" y="4716145"/>
            <a:ext cx="6808470" cy="3067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DFDFD"/>
                </a:solidFill>
              </a:rPr>
              <a:t>汇报人：xxx</a:t>
            </a:r>
            <a:r>
              <a:rPr lang="en-US" altLang="zh-CN" sz="1400" dirty="0">
                <a:solidFill>
                  <a:srgbClr val="FDFDFD"/>
                </a:solidFill>
              </a:rPr>
              <a:t>  |  </a:t>
            </a:r>
            <a:r>
              <a:rPr lang="zh-CN" altLang="en-US" sz="1400" dirty="0">
                <a:solidFill>
                  <a:srgbClr val="FDFDFD"/>
                </a:solidFill>
              </a:rPr>
              <a:t>部门：设计部</a:t>
            </a:r>
            <a:r>
              <a:rPr lang="en-US" altLang="zh-CN" sz="1400" dirty="0">
                <a:solidFill>
                  <a:srgbClr val="FDFDFD"/>
                </a:solidFill>
              </a:rPr>
              <a:t>  |  </a:t>
            </a:r>
            <a:r>
              <a:rPr lang="zh-CN" altLang="en-US" sz="1400" dirty="0">
                <a:solidFill>
                  <a:srgbClr val="FDFDFD"/>
                </a:solidFill>
              </a:rPr>
              <a:t>时间：</a:t>
            </a:r>
            <a:r>
              <a:rPr lang="en-US" altLang="zh-CN" sz="1400" dirty="0">
                <a:solidFill>
                  <a:srgbClr val="FDFDFD"/>
                </a:solidFill>
              </a:rPr>
              <a:t>20XX/XX/XX</a:t>
            </a:r>
            <a:endParaRPr lang="en-US" altLang="zh-CN" sz="1400" dirty="0">
              <a:solidFill>
                <a:srgbClr val="FDFDF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0253" y="1235075"/>
            <a:ext cx="3071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6F6F6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latin typeface="Bauhaus 93" panose="04030905020B02020C02" charset="0"/>
                <a:cs typeface="Bauhaus 93" panose="04030905020B02020C02" charset="0"/>
              </a:rPr>
              <a:t>20XX</a:t>
            </a:r>
            <a:endParaRPr lang="en-US" altLang="zh-CN" sz="9600" dirty="0">
              <a:solidFill>
                <a:srgbClr val="F6F6F6"/>
              </a:solidFill>
              <a:effectLst>
                <a:outerShdw blurRad="38100" dist="38100" dir="2700000" algn="tl">
                  <a:srgbClr val="000000">
                    <a:alpha val="10000"/>
                  </a:srgbClr>
                </a:outerShdw>
              </a:effectLst>
              <a:latin typeface="Bauhaus 93" panose="04030905020B02020C02" charset="0"/>
              <a:cs typeface="Bauhaus 93" panose="04030905020B02020C02" charset="0"/>
            </a:endParaRPr>
          </a:p>
        </p:txBody>
      </p:sp>
      <p:pic>
        <p:nvPicPr>
          <p:cNvPr id="2" name="轻松休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-78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6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9"/>
          <p:cNvSpPr>
            <a:spLocks noEditPoints="1"/>
          </p:cNvSpPr>
          <p:nvPr/>
        </p:nvSpPr>
        <p:spPr bwMode="auto">
          <a:xfrm>
            <a:off x="6317030" y="4040801"/>
            <a:ext cx="500280" cy="409624"/>
          </a:xfrm>
          <a:custGeom>
            <a:avLst/>
            <a:gdLst>
              <a:gd name="T0" fmla="*/ 63 w 596"/>
              <a:gd name="T1" fmla="*/ 188 h 489"/>
              <a:gd name="T2" fmla="*/ 42 w 596"/>
              <a:gd name="T3" fmla="*/ 199 h 489"/>
              <a:gd name="T4" fmla="*/ 27 w 596"/>
              <a:gd name="T5" fmla="*/ 216 h 489"/>
              <a:gd name="T6" fmla="*/ 21 w 596"/>
              <a:gd name="T7" fmla="*/ 239 h 489"/>
              <a:gd name="T8" fmla="*/ 23 w 596"/>
              <a:gd name="T9" fmla="*/ 262 h 489"/>
              <a:gd name="T10" fmla="*/ 34 w 596"/>
              <a:gd name="T11" fmla="*/ 283 h 489"/>
              <a:gd name="T12" fmla="*/ 52 w 596"/>
              <a:gd name="T13" fmla="*/ 297 h 489"/>
              <a:gd name="T14" fmla="*/ 74 w 596"/>
              <a:gd name="T15" fmla="*/ 305 h 489"/>
              <a:gd name="T16" fmla="*/ 364 w 596"/>
              <a:gd name="T17" fmla="*/ 306 h 489"/>
              <a:gd name="T18" fmla="*/ 367 w 596"/>
              <a:gd name="T19" fmla="*/ 316 h 489"/>
              <a:gd name="T20" fmla="*/ 290 w 596"/>
              <a:gd name="T21" fmla="*/ 399 h 489"/>
              <a:gd name="T22" fmla="*/ 283 w 596"/>
              <a:gd name="T23" fmla="*/ 432 h 489"/>
              <a:gd name="T24" fmla="*/ 303 w 596"/>
              <a:gd name="T25" fmla="*/ 462 h 489"/>
              <a:gd name="T26" fmla="*/ 337 w 596"/>
              <a:gd name="T27" fmla="*/ 469 h 489"/>
              <a:gd name="T28" fmla="*/ 573 w 596"/>
              <a:gd name="T29" fmla="*/ 245 h 489"/>
              <a:gd name="T30" fmla="*/ 337 w 596"/>
              <a:gd name="T31" fmla="*/ 21 h 489"/>
              <a:gd name="T32" fmla="*/ 303 w 596"/>
              <a:gd name="T33" fmla="*/ 27 h 489"/>
              <a:gd name="T34" fmla="*/ 283 w 596"/>
              <a:gd name="T35" fmla="*/ 57 h 489"/>
              <a:gd name="T36" fmla="*/ 290 w 596"/>
              <a:gd name="T37" fmla="*/ 92 h 489"/>
              <a:gd name="T38" fmla="*/ 367 w 596"/>
              <a:gd name="T39" fmla="*/ 174 h 489"/>
              <a:gd name="T40" fmla="*/ 364 w 596"/>
              <a:gd name="T41" fmla="*/ 184 h 489"/>
              <a:gd name="T42" fmla="*/ 328 w 596"/>
              <a:gd name="T43" fmla="*/ 489 h 489"/>
              <a:gd name="T44" fmla="*/ 303 w 596"/>
              <a:gd name="T45" fmla="*/ 485 h 489"/>
              <a:gd name="T46" fmla="*/ 282 w 596"/>
              <a:gd name="T47" fmla="*/ 470 h 489"/>
              <a:gd name="T48" fmla="*/ 267 w 596"/>
              <a:gd name="T49" fmla="*/ 448 h 489"/>
              <a:gd name="T50" fmla="*/ 263 w 596"/>
              <a:gd name="T51" fmla="*/ 423 h 489"/>
              <a:gd name="T52" fmla="*/ 267 w 596"/>
              <a:gd name="T53" fmla="*/ 399 h 489"/>
              <a:gd name="T54" fmla="*/ 282 w 596"/>
              <a:gd name="T55" fmla="*/ 377 h 489"/>
              <a:gd name="T56" fmla="*/ 64 w 596"/>
              <a:gd name="T57" fmla="*/ 323 h 489"/>
              <a:gd name="T58" fmla="*/ 36 w 596"/>
              <a:gd name="T59" fmla="*/ 311 h 489"/>
              <a:gd name="T60" fmla="*/ 14 w 596"/>
              <a:gd name="T61" fmla="*/ 289 h 489"/>
              <a:gd name="T62" fmla="*/ 2 w 596"/>
              <a:gd name="T63" fmla="*/ 260 h 489"/>
              <a:gd name="T64" fmla="*/ 2 w 596"/>
              <a:gd name="T65" fmla="*/ 229 h 489"/>
              <a:gd name="T66" fmla="*/ 14 w 596"/>
              <a:gd name="T67" fmla="*/ 201 h 489"/>
              <a:gd name="T68" fmla="*/ 36 w 596"/>
              <a:gd name="T69" fmla="*/ 179 h 489"/>
              <a:gd name="T70" fmla="*/ 64 w 596"/>
              <a:gd name="T71" fmla="*/ 167 h 489"/>
              <a:gd name="T72" fmla="*/ 282 w 596"/>
              <a:gd name="T73" fmla="*/ 112 h 489"/>
              <a:gd name="T74" fmla="*/ 267 w 596"/>
              <a:gd name="T75" fmla="*/ 91 h 489"/>
              <a:gd name="T76" fmla="*/ 263 w 596"/>
              <a:gd name="T77" fmla="*/ 66 h 489"/>
              <a:gd name="T78" fmla="*/ 267 w 596"/>
              <a:gd name="T79" fmla="*/ 41 h 489"/>
              <a:gd name="T80" fmla="*/ 282 w 596"/>
              <a:gd name="T81" fmla="*/ 19 h 489"/>
              <a:gd name="T82" fmla="*/ 303 w 596"/>
              <a:gd name="T83" fmla="*/ 5 h 489"/>
              <a:gd name="T84" fmla="*/ 328 w 596"/>
              <a:gd name="T85" fmla="*/ 0 h 489"/>
              <a:gd name="T86" fmla="*/ 353 w 596"/>
              <a:gd name="T87" fmla="*/ 5 h 489"/>
              <a:gd name="T88" fmla="*/ 375 w 596"/>
              <a:gd name="T89" fmla="*/ 19 h 489"/>
              <a:gd name="T90" fmla="*/ 595 w 596"/>
              <a:gd name="T91" fmla="*/ 248 h 489"/>
              <a:gd name="T92" fmla="*/ 365 w 596"/>
              <a:gd name="T93" fmla="*/ 478 h 489"/>
              <a:gd name="T94" fmla="*/ 341 w 596"/>
              <a:gd name="T95" fmla="*/ 488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6" h="489">
                <a:moveTo>
                  <a:pt x="80" y="185"/>
                </a:moveTo>
                <a:lnTo>
                  <a:pt x="74" y="186"/>
                </a:lnTo>
                <a:lnTo>
                  <a:pt x="68" y="187"/>
                </a:lnTo>
                <a:lnTo>
                  <a:pt x="63" y="188"/>
                </a:lnTo>
                <a:lnTo>
                  <a:pt x="57" y="190"/>
                </a:lnTo>
                <a:lnTo>
                  <a:pt x="52" y="192"/>
                </a:lnTo>
                <a:lnTo>
                  <a:pt x="47" y="196"/>
                </a:lnTo>
                <a:lnTo>
                  <a:pt x="42" y="199"/>
                </a:lnTo>
                <a:lnTo>
                  <a:pt x="38" y="203"/>
                </a:lnTo>
                <a:lnTo>
                  <a:pt x="34" y="207"/>
                </a:lnTo>
                <a:lnTo>
                  <a:pt x="30" y="212"/>
                </a:lnTo>
                <a:lnTo>
                  <a:pt x="27" y="216"/>
                </a:lnTo>
                <a:lnTo>
                  <a:pt x="25" y="221"/>
                </a:lnTo>
                <a:lnTo>
                  <a:pt x="23" y="227"/>
                </a:lnTo>
                <a:lnTo>
                  <a:pt x="22" y="233"/>
                </a:lnTo>
                <a:lnTo>
                  <a:pt x="21" y="239"/>
                </a:lnTo>
                <a:lnTo>
                  <a:pt x="21" y="245"/>
                </a:lnTo>
                <a:lnTo>
                  <a:pt x="21" y="251"/>
                </a:lnTo>
                <a:lnTo>
                  <a:pt x="22" y="257"/>
                </a:lnTo>
                <a:lnTo>
                  <a:pt x="23" y="262"/>
                </a:lnTo>
                <a:lnTo>
                  <a:pt x="25" y="268"/>
                </a:lnTo>
                <a:lnTo>
                  <a:pt x="27" y="273"/>
                </a:lnTo>
                <a:lnTo>
                  <a:pt x="30" y="278"/>
                </a:lnTo>
                <a:lnTo>
                  <a:pt x="34" y="283"/>
                </a:lnTo>
                <a:lnTo>
                  <a:pt x="38" y="287"/>
                </a:lnTo>
                <a:lnTo>
                  <a:pt x="42" y="291"/>
                </a:lnTo>
                <a:lnTo>
                  <a:pt x="47" y="294"/>
                </a:lnTo>
                <a:lnTo>
                  <a:pt x="52" y="297"/>
                </a:lnTo>
                <a:lnTo>
                  <a:pt x="57" y="299"/>
                </a:lnTo>
                <a:lnTo>
                  <a:pt x="63" y="301"/>
                </a:lnTo>
                <a:lnTo>
                  <a:pt x="68" y="304"/>
                </a:lnTo>
                <a:lnTo>
                  <a:pt x="74" y="305"/>
                </a:lnTo>
                <a:lnTo>
                  <a:pt x="80" y="305"/>
                </a:lnTo>
                <a:lnTo>
                  <a:pt x="358" y="305"/>
                </a:lnTo>
                <a:lnTo>
                  <a:pt x="361" y="305"/>
                </a:lnTo>
                <a:lnTo>
                  <a:pt x="364" y="306"/>
                </a:lnTo>
                <a:lnTo>
                  <a:pt x="366" y="308"/>
                </a:lnTo>
                <a:lnTo>
                  <a:pt x="367" y="311"/>
                </a:lnTo>
                <a:lnTo>
                  <a:pt x="368" y="313"/>
                </a:lnTo>
                <a:lnTo>
                  <a:pt x="367" y="316"/>
                </a:lnTo>
                <a:lnTo>
                  <a:pt x="367" y="319"/>
                </a:lnTo>
                <a:lnTo>
                  <a:pt x="365" y="322"/>
                </a:lnTo>
                <a:lnTo>
                  <a:pt x="296" y="391"/>
                </a:lnTo>
                <a:lnTo>
                  <a:pt x="290" y="399"/>
                </a:lnTo>
                <a:lnTo>
                  <a:pt x="285" y="406"/>
                </a:lnTo>
                <a:lnTo>
                  <a:pt x="283" y="415"/>
                </a:lnTo>
                <a:lnTo>
                  <a:pt x="282" y="423"/>
                </a:lnTo>
                <a:lnTo>
                  <a:pt x="283" y="432"/>
                </a:lnTo>
                <a:lnTo>
                  <a:pt x="285" y="441"/>
                </a:lnTo>
                <a:lnTo>
                  <a:pt x="290" y="449"/>
                </a:lnTo>
                <a:lnTo>
                  <a:pt x="296" y="456"/>
                </a:lnTo>
                <a:lnTo>
                  <a:pt x="303" y="462"/>
                </a:lnTo>
                <a:lnTo>
                  <a:pt x="310" y="467"/>
                </a:lnTo>
                <a:lnTo>
                  <a:pt x="319" y="469"/>
                </a:lnTo>
                <a:lnTo>
                  <a:pt x="328" y="470"/>
                </a:lnTo>
                <a:lnTo>
                  <a:pt x="337" y="469"/>
                </a:lnTo>
                <a:lnTo>
                  <a:pt x="346" y="467"/>
                </a:lnTo>
                <a:lnTo>
                  <a:pt x="354" y="462"/>
                </a:lnTo>
                <a:lnTo>
                  <a:pt x="361" y="456"/>
                </a:lnTo>
                <a:lnTo>
                  <a:pt x="573" y="245"/>
                </a:lnTo>
                <a:lnTo>
                  <a:pt x="361" y="34"/>
                </a:lnTo>
                <a:lnTo>
                  <a:pt x="354" y="27"/>
                </a:lnTo>
                <a:lnTo>
                  <a:pt x="346" y="24"/>
                </a:lnTo>
                <a:lnTo>
                  <a:pt x="337" y="21"/>
                </a:lnTo>
                <a:lnTo>
                  <a:pt x="328" y="19"/>
                </a:lnTo>
                <a:lnTo>
                  <a:pt x="319" y="21"/>
                </a:lnTo>
                <a:lnTo>
                  <a:pt x="310" y="24"/>
                </a:lnTo>
                <a:lnTo>
                  <a:pt x="303" y="27"/>
                </a:lnTo>
                <a:lnTo>
                  <a:pt x="296" y="34"/>
                </a:lnTo>
                <a:lnTo>
                  <a:pt x="290" y="41"/>
                </a:lnTo>
                <a:lnTo>
                  <a:pt x="285" y="49"/>
                </a:lnTo>
                <a:lnTo>
                  <a:pt x="283" y="57"/>
                </a:lnTo>
                <a:lnTo>
                  <a:pt x="282" y="66"/>
                </a:lnTo>
                <a:lnTo>
                  <a:pt x="283" y="75"/>
                </a:lnTo>
                <a:lnTo>
                  <a:pt x="285" y="83"/>
                </a:lnTo>
                <a:lnTo>
                  <a:pt x="290" y="92"/>
                </a:lnTo>
                <a:lnTo>
                  <a:pt x="296" y="98"/>
                </a:lnTo>
                <a:lnTo>
                  <a:pt x="365" y="169"/>
                </a:lnTo>
                <a:lnTo>
                  <a:pt x="367" y="171"/>
                </a:lnTo>
                <a:lnTo>
                  <a:pt x="367" y="174"/>
                </a:lnTo>
                <a:lnTo>
                  <a:pt x="368" y="176"/>
                </a:lnTo>
                <a:lnTo>
                  <a:pt x="367" y="179"/>
                </a:lnTo>
                <a:lnTo>
                  <a:pt x="366" y="181"/>
                </a:lnTo>
                <a:lnTo>
                  <a:pt x="364" y="184"/>
                </a:lnTo>
                <a:lnTo>
                  <a:pt x="361" y="185"/>
                </a:lnTo>
                <a:lnTo>
                  <a:pt x="358" y="185"/>
                </a:lnTo>
                <a:lnTo>
                  <a:pt x="80" y="185"/>
                </a:lnTo>
                <a:close/>
                <a:moveTo>
                  <a:pt x="328" y="489"/>
                </a:moveTo>
                <a:lnTo>
                  <a:pt x="322" y="489"/>
                </a:lnTo>
                <a:lnTo>
                  <a:pt x="315" y="488"/>
                </a:lnTo>
                <a:lnTo>
                  <a:pt x="309" y="487"/>
                </a:lnTo>
                <a:lnTo>
                  <a:pt x="303" y="485"/>
                </a:lnTo>
                <a:lnTo>
                  <a:pt x="297" y="482"/>
                </a:lnTo>
                <a:lnTo>
                  <a:pt x="292" y="478"/>
                </a:lnTo>
                <a:lnTo>
                  <a:pt x="286" y="475"/>
                </a:lnTo>
                <a:lnTo>
                  <a:pt x="282" y="470"/>
                </a:lnTo>
                <a:lnTo>
                  <a:pt x="277" y="466"/>
                </a:lnTo>
                <a:lnTo>
                  <a:pt x="273" y="460"/>
                </a:lnTo>
                <a:lnTo>
                  <a:pt x="270" y="455"/>
                </a:lnTo>
                <a:lnTo>
                  <a:pt x="267" y="448"/>
                </a:lnTo>
                <a:lnTo>
                  <a:pt x="265" y="443"/>
                </a:lnTo>
                <a:lnTo>
                  <a:pt x="264" y="436"/>
                </a:lnTo>
                <a:lnTo>
                  <a:pt x="263" y="430"/>
                </a:lnTo>
                <a:lnTo>
                  <a:pt x="263" y="423"/>
                </a:lnTo>
                <a:lnTo>
                  <a:pt x="263" y="417"/>
                </a:lnTo>
                <a:lnTo>
                  <a:pt x="264" y="410"/>
                </a:lnTo>
                <a:lnTo>
                  <a:pt x="265" y="405"/>
                </a:lnTo>
                <a:lnTo>
                  <a:pt x="267" y="399"/>
                </a:lnTo>
                <a:lnTo>
                  <a:pt x="270" y="393"/>
                </a:lnTo>
                <a:lnTo>
                  <a:pt x="273" y="387"/>
                </a:lnTo>
                <a:lnTo>
                  <a:pt x="277" y="382"/>
                </a:lnTo>
                <a:lnTo>
                  <a:pt x="282" y="377"/>
                </a:lnTo>
                <a:lnTo>
                  <a:pt x="334" y="324"/>
                </a:lnTo>
                <a:lnTo>
                  <a:pt x="80" y="324"/>
                </a:lnTo>
                <a:lnTo>
                  <a:pt x="71" y="324"/>
                </a:lnTo>
                <a:lnTo>
                  <a:pt x="64" y="323"/>
                </a:lnTo>
                <a:lnTo>
                  <a:pt x="56" y="321"/>
                </a:lnTo>
                <a:lnTo>
                  <a:pt x="49" y="318"/>
                </a:lnTo>
                <a:lnTo>
                  <a:pt x="42" y="314"/>
                </a:lnTo>
                <a:lnTo>
                  <a:pt x="36" y="311"/>
                </a:lnTo>
                <a:lnTo>
                  <a:pt x="29" y="306"/>
                </a:lnTo>
                <a:lnTo>
                  <a:pt x="24" y="301"/>
                </a:lnTo>
                <a:lnTo>
                  <a:pt x="19" y="295"/>
                </a:lnTo>
                <a:lnTo>
                  <a:pt x="14" y="289"/>
                </a:lnTo>
                <a:lnTo>
                  <a:pt x="10" y="283"/>
                </a:lnTo>
                <a:lnTo>
                  <a:pt x="7" y="275"/>
                </a:lnTo>
                <a:lnTo>
                  <a:pt x="4" y="269"/>
                </a:lnTo>
                <a:lnTo>
                  <a:pt x="2" y="260"/>
                </a:lnTo>
                <a:lnTo>
                  <a:pt x="1" y="253"/>
                </a:lnTo>
                <a:lnTo>
                  <a:pt x="0" y="245"/>
                </a:lnTo>
                <a:lnTo>
                  <a:pt x="1" y="237"/>
                </a:lnTo>
                <a:lnTo>
                  <a:pt x="2" y="229"/>
                </a:lnTo>
                <a:lnTo>
                  <a:pt x="4" y="221"/>
                </a:lnTo>
                <a:lnTo>
                  <a:pt x="7" y="214"/>
                </a:lnTo>
                <a:lnTo>
                  <a:pt x="10" y="207"/>
                </a:lnTo>
                <a:lnTo>
                  <a:pt x="14" y="201"/>
                </a:lnTo>
                <a:lnTo>
                  <a:pt x="19" y="194"/>
                </a:lnTo>
                <a:lnTo>
                  <a:pt x="24" y="189"/>
                </a:lnTo>
                <a:lnTo>
                  <a:pt x="29" y="184"/>
                </a:lnTo>
                <a:lnTo>
                  <a:pt x="36" y="179"/>
                </a:lnTo>
                <a:lnTo>
                  <a:pt x="42" y="175"/>
                </a:lnTo>
                <a:lnTo>
                  <a:pt x="49" y="172"/>
                </a:lnTo>
                <a:lnTo>
                  <a:pt x="56" y="169"/>
                </a:lnTo>
                <a:lnTo>
                  <a:pt x="64" y="167"/>
                </a:lnTo>
                <a:lnTo>
                  <a:pt x="71" y="165"/>
                </a:lnTo>
                <a:lnTo>
                  <a:pt x="80" y="165"/>
                </a:lnTo>
                <a:lnTo>
                  <a:pt x="334" y="165"/>
                </a:lnTo>
                <a:lnTo>
                  <a:pt x="282" y="112"/>
                </a:lnTo>
                <a:lnTo>
                  <a:pt x="277" y="108"/>
                </a:lnTo>
                <a:lnTo>
                  <a:pt x="273" y="103"/>
                </a:lnTo>
                <a:lnTo>
                  <a:pt x="270" y="97"/>
                </a:lnTo>
                <a:lnTo>
                  <a:pt x="267" y="91"/>
                </a:lnTo>
                <a:lnTo>
                  <a:pt x="265" y="85"/>
                </a:lnTo>
                <a:lnTo>
                  <a:pt x="264" y="79"/>
                </a:lnTo>
                <a:lnTo>
                  <a:pt x="263" y="72"/>
                </a:lnTo>
                <a:lnTo>
                  <a:pt x="263" y="66"/>
                </a:lnTo>
                <a:lnTo>
                  <a:pt x="263" y="59"/>
                </a:lnTo>
                <a:lnTo>
                  <a:pt x="264" y="53"/>
                </a:lnTo>
                <a:lnTo>
                  <a:pt x="265" y="48"/>
                </a:lnTo>
                <a:lnTo>
                  <a:pt x="267" y="41"/>
                </a:lnTo>
                <a:lnTo>
                  <a:pt x="270" y="36"/>
                </a:lnTo>
                <a:lnTo>
                  <a:pt x="273" y="29"/>
                </a:lnTo>
                <a:lnTo>
                  <a:pt x="277" y="25"/>
                </a:lnTo>
                <a:lnTo>
                  <a:pt x="282" y="19"/>
                </a:lnTo>
                <a:lnTo>
                  <a:pt x="286" y="15"/>
                </a:lnTo>
                <a:lnTo>
                  <a:pt x="292" y="11"/>
                </a:lnTo>
                <a:lnTo>
                  <a:pt x="297" y="8"/>
                </a:lnTo>
                <a:lnTo>
                  <a:pt x="303" y="5"/>
                </a:lnTo>
                <a:lnTo>
                  <a:pt x="309" y="3"/>
                </a:lnTo>
                <a:lnTo>
                  <a:pt x="315" y="1"/>
                </a:lnTo>
                <a:lnTo>
                  <a:pt x="322" y="0"/>
                </a:lnTo>
                <a:lnTo>
                  <a:pt x="328" y="0"/>
                </a:lnTo>
                <a:lnTo>
                  <a:pt x="335" y="0"/>
                </a:lnTo>
                <a:lnTo>
                  <a:pt x="341" y="1"/>
                </a:lnTo>
                <a:lnTo>
                  <a:pt x="348" y="3"/>
                </a:lnTo>
                <a:lnTo>
                  <a:pt x="353" y="5"/>
                </a:lnTo>
                <a:lnTo>
                  <a:pt x="360" y="8"/>
                </a:lnTo>
                <a:lnTo>
                  <a:pt x="365" y="11"/>
                </a:lnTo>
                <a:lnTo>
                  <a:pt x="371" y="15"/>
                </a:lnTo>
                <a:lnTo>
                  <a:pt x="375" y="19"/>
                </a:lnTo>
                <a:lnTo>
                  <a:pt x="593" y="238"/>
                </a:lnTo>
                <a:lnTo>
                  <a:pt x="595" y="241"/>
                </a:lnTo>
                <a:lnTo>
                  <a:pt x="596" y="245"/>
                </a:lnTo>
                <a:lnTo>
                  <a:pt x="595" y="248"/>
                </a:lnTo>
                <a:lnTo>
                  <a:pt x="593" y="252"/>
                </a:lnTo>
                <a:lnTo>
                  <a:pt x="375" y="470"/>
                </a:lnTo>
                <a:lnTo>
                  <a:pt x="371" y="475"/>
                </a:lnTo>
                <a:lnTo>
                  <a:pt x="365" y="478"/>
                </a:lnTo>
                <a:lnTo>
                  <a:pt x="360" y="482"/>
                </a:lnTo>
                <a:lnTo>
                  <a:pt x="353" y="485"/>
                </a:lnTo>
                <a:lnTo>
                  <a:pt x="348" y="487"/>
                </a:lnTo>
                <a:lnTo>
                  <a:pt x="341" y="488"/>
                </a:lnTo>
                <a:lnTo>
                  <a:pt x="335" y="489"/>
                </a:lnTo>
                <a:lnTo>
                  <a:pt x="328" y="4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" name="组合 5"/>
          <p:cNvGrpSpPr/>
          <p:nvPr/>
        </p:nvGrpSpPr>
        <p:grpSpPr>
          <a:xfrm>
            <a:off x="2002790" y="2248552"/>
            <a:ext cx="3771820" cy="3630896"/>
            <a:chOff x="1462960" y="1706266"/>
            <a:chExt cx="4318000" cy="4156669"/>
          </a:xfrm>
        </p:grpSpPr>
        <p:grpSp>
          <p:nvGrpSpPr>
            <p:cNvPr id="7" name="Group 5"/>
            <p:cNvGrpSpPr/>
            <p:nvPr/>
          </p:nvGrpSpPr>
          <p:grpSpPr>
            <a:xfrm>
              <a:off x="1462960" y="1706266"/>
              <a:ext cx="4318000" cy="4156669"/>
              <a:chOff x="985440" y="1319192"/>
              <a:chExt cx="4318000" cy="4156669"/>
            </a:xfrm>
          </p:grpSpPr>
          <p:sp>
            <p:nvSpPr>
              <p:cNvPr id="14" name="Ellipse 16"/>
              <p:cNvSpPr/>
              <p:nvPr/>
            </p:nvSpPr>
            <p:spPr bwMode="auto">
              <a:xfrm>
                <a:off x="1932827" y="1319192"/>
                <a:ext cx="2421609" cy="2419994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5" name="Ellipse 17"/>
              <p:cNvSpPr/>
              <p:nvPr/>
            </p:nvSpPr>
            <p:spPr bwMode="auto">
              <a:xfrm>
                <a:off x="2880213" y="3054249"/>
                <a:ext cx="2423227" cy="2421612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" name="Ellipse 20"/>
              <p:cNvSpPr/>
              <p:nvPr/>
            </p:nvSpPr>
            <p:spPr bwMode="auto">
              <a:xfrm>
                <a:off x="985440" y="3015288"/>
                <a:ext cx="2421609" cy="2421612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10"/>
            <p:cNvSpPr/>
            <p:nvPr/>
          </p:nvSpPr>
          <p:spPr>
            <a:xfrm>
              <a:off x="2796460" y="2959100"/>
              <a:ext cx="1651000" cy="165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57"/>
            <p:cNvGrpSpPr/>
            <p:nvPr/>
          </p:nvGrpSpPr>
          <p:grpSpPr>
            <a:xfrm>
              <a:off x="3449282" y="3536547"/>
              <a:ext cx="345357" cy="496106"/>
              <a:chOff x="10501313" y="2228850"/>
              <a:chExt cx="200025" cy="287338"/>
            </a:xfrm>
            <a:solidFill>
              <a:schemeClr val="accent1"/>
            </a:solidFill>
          </p:grpSpPr>
          <p:sp>
            <p:nvSpPr>
              <p:cNvPr id="10" name="Freeform 203"/>
              <p:cNvSpPr>
                <a:spLocks noEditPoints="1"/>
              </p:cNvSpPr>
              <p:nvPr/>
            </p:nvSpPr>
            <p:spPr bwMode="auto">
              <a:xfrm>
                <a:off x="10501313" y="2228850"/>
                <a:ext cx="200025" cy="201613"/>
              </a:xfrm>
              <a:custGeom>
                <a:avLst/>
                <a:gdLst>
                  <a:gd name="T0" fmla="*/ 373 w 632"/>
                  <a:gd name="T1" fmla="*/ 511 h 631"/>
                  <a:gd name="T2" fmla="*/ 447 w 632"/>
                  <a:gd name="T3" fmla="*/ 447 h 631"/>
                  <a:gd name="T4" fmla="*/ 450 w 632"/>
                  <a:gd name="T5" fmla="*/ 431 h 631"/>
                  <a:gd name="T6" fmla="*/ 436 w 632"/>
                  <a:gd name="T7" fmla="*/ 421 h 631"/>
                  <a:gd name="T8" fmla="*/ 327 w 632"/>
                  <a:gd name="T9" fmla="*/ 426 h 631"/>
                  <a:gd name="T10" fmla="*/ 310 w 632"/>
                  <a:gd name="T11" fmla="*/ 422 h 631"/>
                  <a:gd name="T12" fmla="*/ 202 w 632"/>
                  <a:gd name="T13" fmla="*/ 422 h 631"/>
                  <a:gd name="T14" fmla="*/ 184 w 632"/>
                  <a:gd name="T15" fmla="*/ 426 h 631"/>
                  <a:gd name="T16" fmla="*/ 181 w 632"/>
                  <a:gd name="T17" fmla="*/ 442 h 631"/>
                  <a:gd name="T18" fmla="*/ 253 w 632"/>
                  <a:gd name="T19" fmla="*/ 511 h 631"/>
                  <a:gd name="T20" fmla="*/ 301 w 632"/>
                  <a:gd name="T21" fmla="*/ 473 h 631"/>
                  <a:gd name="T22" fmla="*/ 233 w 632"/>
                  <a:gd name="T23" fmla="*/ 589 h 631"/>
                  <a:gd name="T24" fmla="*/ 160 w 632"/>
                  <a:gd name="T25" fmla="*/ 555 h 631"/>
                  <a:gd name="T26" fmla="*/ 100 w 632"/>
                  <a:gd name="T27" fmla="*/ 503 h 631"/>
                  <a:gd name="T28" fmla="*/ 57 w 632"/>
                  <a:gd name="T29" fmla="*/ 436 h 631"/>
                  <a:gd name="T30" fmla="*/ 33 w 632"/>
                  <a:gd name="T31" fmla="*/ 358 h 631"/>
                  <a:gd name="T32" fmla="*/ 33 w 632"/>
                  <a:gd name="T33" fmla="*/ 272 h 631"/>
                  <a:gd name="T34" fmla="*/ 58 w 632"/>
                  <a:gd name="T35" fmla="*/ 192 h 631"/>
                  <a:gd name="T36" fmla="*/ 104 w 632"/>
                  <a:gd name="T37" fmla="*/ 123 h 631"/>
                  <a:gd name="T38" fmla="*/ 167 w 632"/>
                  <a:gd name="T39" fmla="*/ 72 h 631"/>
                  <a:gd name="T40" fmla="*/ 244 w 632"/>
                  <a:gd name="T41" fmla="*/ 38 h 631"/>
                  <a:gd name="T42" fmla="*/ 330 w 632"/>
                  <a:gd name="T43" fmla="*/ 30 h 631"/>
                  <a:gd name="T44" fmla="*/ 414 w 632"/>
                  <a:gd name="T45" fmla="*/ 47 h 631"/>
                  <a:gd name="T46" fmla="*/ 487 w 632"/>
                  <a:gd name="T47" fmla="*/ 87 h 631"/>
                  <a:gd name="T48" fmla="*/ 545 w 632"/>
                  <a:gd name="T49" fmla="*/ 145 h 631"/>
                  <a:gd name="T50" fmla="*/ 584 w 632"/>
                  <a:gd name="T51" fmla="*/ 218 h 631"/>
                  <a:gd name="T52" fmla="*/ 602 w 632"/>
                  <a:gd name="T53" fmla="*/ 301 h 631"/>
                  <a:gd name="T54" fmla="*/ 593 w 632"/>
                  <a:gd name="T55" fmla="*/ 385 h 631"/>
                  <a:gd name="T56" fmla="*/ 563 w 632"/>
                  <a:gd name="T57" fmla="*/ 460 h 631"/>
                  <a:gd name="T58" fmla="*/ 514 w 632"/>
                  <a:gd name="T59" fmla="*/ 522 h 631"/>
                  <a:gd name="T60" fmla="*/ 449 w 632"/>
                  <a:gd name="T61" fmla="*/ 568 h 631"/>
                  <a:gd name="T62" fmla="*/ 372 w 632"/>
                  <a:gd name="T63" fmla="*/ 596 h 631"/>
                  <a:gd name="T64" fmla="*/ 283 w 632"/>
                  <a:gd name="T65" fmla="*/ 1 h 631"/>
                  <a:gd name="T66" fmla="*/ 193 w 632"/>
                  <a:gd name="T67" fmla="*/ 25 h 631"/>
                  <a:gd name="T68" fmla="*/ 115 w 632"/>
                  <a:gd name="T69" fmla="*/ 72 h 631"/>
                  <a:gd name="T70" fmla="*/ 54 w 632"/>
                  <a:gd name="T71" fmla="*/ 139 h 631"/>
                  <a:gd name="T72" fmla="*/ 14 w 632"/>
                  <a:gd name="T73" fmla="*/ 222 h 631"/>
                  <a:gd name="T74" fmla="*/ 0 w 632"/>
                  <a:gd name="T75" fmla="*/ 316 h 631"/>
                  <a:gd name="T76" fmla="*/ 14 w 632"/>
                  <a:gd name="T77" fmla="*/ 410 h 631"/>
                  <a:gd name="T78" fmla="*/ 54 w 632"/>
                  <a:gd name="T79" fmla="*/ 492 h 631"/>
                  <a:gd name="T80" fmla="*/ 115 w 632"/>
                  <a:gd name="T81" fmla="*/ 560 h 631"/>
                  <a:gd name="T82" fmla="*/ 193 w 632"/>
                  <a:gd name="T83" fmla="*/ 607 h 631"/>
                  <a:gd name="T84" fmla="*/ 283 w 632"/>
                  <a:gd name="T85" fmla="*/ 630 h 631"/>
                  <a:gd name="T86" fmla="*/ 380 w 632"/>
                  <a:gd name="T87" fmla="*/ 625 h 631"/>
                  <a:gd name="T88" fmla="*/ 466 w 632"/>
                  <a:gd name="T89" fmla="*/ 594 h 631"/>
                  <a:gd name="T90" fmla="*/ 539 w 632"/>
                  <a:gd name="T91" fmla="*/ 539 h 631"/>
                  <a:gd name="T92" fmla="*/ 594 w 632"/>
                  <a:gd name="T93" fmla="*/ 466 h 631"/>
                  <a:gd name="T94" fmla="*/ 625 w 632"/>
                  <a:gd name="T95" fmla="*/ 379 h 631"/>
                  <a:gd name="T96" fmla="*/ 631 w 632"/>
                  <a:gd name="T97" fmla="*/ 284 h 631"/>
                  <a:gd name="T98" fmla="*/ 607 w 632"/>
                  <a:gd name="T99" fmla="*/ 193 h 631"/>
                  <a:gd name="T100" fmla="*/ 560 w 632"/>
                  <a:gd name="T101" fmla="*/ 115 h 631"/>
                  <a:gd name="T102" fmla="*/ 492 w 632"/>
                  <a:gd name="T103" fmla="*/ 53 h 631"/>
                  <a:gd name="T104" fmla="*/ 410 w 632"/>
                  <a:gd name="T105" fmla="*/ 14 h 631"/>
                  <a:gd name="T106" fmla="*/ 316 w 632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631">
                    <a:moveTo>
                      <a:pt x="331" y="601"/>
                    </a:moveTo>
                    <a:lnTo>
                      <a:pt x="331" y="473"/>
                    </a:lnTo>
                    <a:lnTo>
                      <a:pt x="366" y="507"/>
                    </a:lnTo>
                    <a:lnTo>
                      <a:pt x="368" y="509"/>
                    </a:lnTo>
                    <a:lnTo>
                      <a:pt x="370" y="510"/>
                    </a:lnTo>
                    <a:lnTo>
                      <a:pt x="373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82" y="510"/>
                    </a:lnTo>
                    <a:lnTo>
                      <a:pt x="384" y="509"/>
                    </a:lnTo>
                    <a:lnTo>
                      <a:pt x="387" y="507"/>
                    </a:lnTo>
                    <a:lnTo>
                      <a:pt x="447" y="447"/>
                    </a:lnTo>
                    <a:lnTo>
                      <a:pt x="449" y="445"/>
                    </a:lnTo>
                    <a:lnTo>
                      <a:pt x="450" y="442"/>
                    </a:lnTo>
                    <a:lnTo>
                      <a:pt x="451" y="440"/>
                    </a:lnTo>
                    <a:lnTo>
                      <a:pt x="451" y="436"/>
                    </a:lnTo>
                    <a:lnTo>
                      <a:pt x="451" y="433"/>
                    </a:lnTo>
                    <a:lnTo>
                      <a:pt x="450" y="431"/>
                    </a:lnTo>
                    <a:lnTo>
                      <a:pt x="449" y="428"/>
                    </a:lnTo>
                    <a:lnTo>
                      <a:pt x="447" y="426"/>
                    </a:lnTo>
                    <a:lnTo>
                      <a:pt x="445" y="423"/>
                    </a:lnTo>
                    <a:lnTo>
                      <a:pt x="442" y="422"/>
                    </a:lnTo>
                    <a:lnTo>
                      <a:pt x="440" y="421"/>
                    </a:lnTo>
                    <a:lnTo>
                      <a:pt x="436" y="421"/>
                    </a:lnTo>
                    <a:lnTo>
                      <a:pt x="433" y="421"/>
                    </a:lnTo>
                    <a:lnTo>
                      <a:pt x="431" y="422"/>
                    </a:lnTo>
                    <a:lnTo>
                      <a:pt x="428" y="423"/>
                    </a:lnTo>
                    <a:lnTo>
                      <a:pt x="426" y="426"/>
                    </a:lnTo>
                    <a:lnTo>
                      <a:pt x="376" y="475"/>
                    </a:lnTo>
                    <a:lnTo>
                      <a:pt x="327" y="426"/>
                    </a:lnTo>
                    <a:lnTo>
                      <a:pt x="324" y="423"/>
                    </a:lnTo>
                    <a:lnTo>
                      <a:pt x="322" y="422"/>
                    </a:lnTo>
                    <a:lnTo>
                      <a:pt x="318" y="421"/>
                    </a:lnTo>
                    <a:lnTo>
                      <a:pt x="316" y="421"/>
                    </a:lnTo>
                    <a:lnTo>
                      <a:pt x="313" y="421"/>
                    </a:lnTo>
                    <a:lnTo>
                      <a:pt x="310" y="422"/>
                    </a:lnTo>
                    <a:lnTo>
                      <a:pt x="308" y="423"/>
                    </a:lnTo>
                    <a:lnTo>
                      <a:pt x="306" y="426"/>
                    </a:lnTo>
                    <a:lnTo>
                      <a:pt x="255" y="475"/>
                    </a:lnTo>
                    <a:lnTo>
                      <a:pt x="206" y="426"/>
                    </a:lnTo>
                    <a:lnTo>
                      <a:pt x="204" y="423"/>
                    </a:lnTo>
                    <a:lnTo>
                      <a:pt x="202" y="422"/>
                    </a:lnTo>
                    <a:lnTo>
                      <a:pt x="198" y="421"/>
                    </a:lnTo>
                    <a:lnTo>
                      <a:pt x="195" y="421"/>
                    </a:lnTo>
                    <a:lnTo>
                      <a:pt x="193" y="421"/>
                    </a:lnTo>
                    <a:lnTo>
                      <a:pt x="190" y="422"/>
                    </a:lnTo>
                    <a:lnTo>
                      <a:pt x="188" y="423"/>
                    </a:lnTo>
                    <a:lnTo>
                      <a:pt x="184" y="426"/>
                    </a:lnTo>
                    <a:lnTo>
                      <a:pt x="183" y="428"/>
                    </a:lnTo>
                    <a:lnTo>
                      <a:pt x="181" y="431"/>
                    </a:lnTo>
                    <a:lnTo>
                      <a:pt x="180" y="433"/>
                    </a:lnTo>
                    <a:lnTo>
                      <a:pt x="180" y="436"/>
                    </a:lnTo>
                    <a:lnTo>
                      <a:pt x="180" y="440"/>
                    </a:lnTo>
                    <a:lnTo>
                      <a:pt x="181" y="442"/>
                    </a:lnTo>
                    <a:lnTo>
                      <a:pt x="183" y="445"/>
                    </a:lnTo>
                    <a:lnTo>
                      <a:pt x="184" y="447"/>
                    </a:lnTo>
                    <a:lnTo>
                      <a:pt x="244" y="507"/>
                    </a:lnTo>
                    <a:lnTo>
                      <a:pt x="248" y="509"/>
                    </a:lnTo>
                    <a:lnTo>
                      <a:pt x="250" y="510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8" y="511"/>
                    </a:lnTo>
                    <a:lnTo>
                      <a:pt x="262" y="510"/>
                    </a:lnTo>
                    <a:lnTo>
                      <a:pt x="264" y="509"/>
                    </a:lnTo>
                    <a:lnTo>
                      <a:pt x="266" y="507"/>
                    </a:lnTo>
                    <a:lnTo>
                      <a:pt x="301" y="473"/>
                    </a:lnTo>
                    <a:lnTo>
                      <a:pt x="301" y="601"/>
                    </a:lnTo>
                    <a:lnTo>
                      <a:pt x="286" y="600"/>
                    </a:lnTo>
                    <a:lnTo>
                      <a:pt x="273" y="598"/>
                    </a:lnTo>
                    <a:lnTo>
                      <a:pt x="259" y="596"/>
                    </a:lnTo>
                    <a:lnTo>
                      <a:pt x="246" y="593"/>
                    </a:lnTo>
                    <a:lnTo>
                      <a:pt x="233" y="589"/>
                    </a:lnTo>
                    <a:lnTo>
                      <a:pt x="220" y="584"/>
                    </a:lnTo>
                    <a:lnTo>
                      <a:pt x="207" y="580"/>
                    </a:lnTo>
                    <a:lnTo>
                      <a:pt x="195" y="575"/>
                    </a:lnTo>
                    <a:lnTo>
                      <a:pt x="183" y="568"/>
                    </a:lnTo>
                    <a:lnTo>
                      <a:pt x="172" y="562"/>
                    </a:lnTo>
                    <a:lnTo>
                      <a:pt x="160" y="555"/>
                    </a:lnTo>
                    <a:lnTo>
                      <a:pt x="149" y="548"/>
                    </a:lnTo>
                    <a:lnTo>
                      <a:pt x="138" y="539"/>
                    </a:lnTo>
                    <a:lnTo>
                      <a:pt x="128" y="531"/>
                    </a:lnTo>
                    <a:lnTo>
                      <a:pt x="118" y="522"/>
                    </a:lnTo>
                    <a:lnTo>
                      <a:pt x="109" y="512"/>
                    </a:lnTo>
                    <a:lnTo>
                      <a:pt x="100" y="503"/>
                    </a:lnTo>
                    <a:lnTo>
                      <a:pt x="91" y="492"/>
                    </a:lnTo>
                    <a:lnTo>
                      <a:pt x="84" y="482"/>
                    </a:lnTo>
                    <a:lnTo>
                      <a:pt x="76" y="471"/>
                    </a:lnTo>
                    <a:lnTo>
                      <a:pt x="69" y="460"/>
                    </a:lnTo>
                    <a:lnTo>
                      <a:pt x="62" y="448"/>
                    </a:lnTo>
                    <a:lnTo>
                      <a:pt x="57" y="436"/>
                    </a:lnTo>
                    <a:lnTo>
                      <a:pt x="51" y="423"/>
                    </a:lnTo>
                    <a:lnTo>
                      <a:pt x="46" y="411"/>
                    </a:lnTo>
                    <a:lnTo>
                      <a:pt x="42" y="398"/>
                    </a:lnTo>
                    <a:lnTo>
                      <a:pt x="39" y="385"/>
                    </a:lnTo>
                    <a:lnTo>
                      <a:pt x="35" y="372"/>
                    </a:lnTo>
                    <a:lnTo>
                      <a:pt x="33" y="358"/>
                    </a:lnTo>
                    <a:lnTo>
                      <a:pt x="31" y="344"/>
                    </a:lnTo>
                    <a:lnTo>
                      <a:pt x="30" y="330"/>
                    </a:lnTo>
                    <a:lnTo>
                      <a:pt x="30" y="316"/>
                    </a:lnTo>
                    <a:lnTo>
                      <a:pt x="30" y="301"/>
                    </a:lnTo>
                    <a:lnTo>
                      <a:pt x="31" y="286"/>
                    </a:lnTo>
                    <a:lnTo>
                      <a:pt x="33" y="272"/>
                    </a:lnTo>
                    <a:lnTo>
                      <a:pt x="35" y="258"/>
                    </a:lnTo>
                    <a:lnTo>
                      <a:pt x="39" y="244"/>
                    </a:lnTo>
                    <a:lnTo>
                      <a:pt x="43" y="230"/>
                    </a:lnTo>
                    <a:lnTo>
                      <a:pt x="47" y="218"/>
                    </a:lnTo>
                    <a:lnTo>
                      <a:pt x="52" y="205"/>
                    </a:lnTo>
                    <a:lnTo>
                      <a:pt x="58" y="192"/>
                    </a:lnTo>
                    <a:lnTo>
                      <a:pt x="64" y="180"/>
                    </a:lnTo>
                    <a:lnTo>
                      <a:pt x="72" y="167"/>
                    </a:lnTo>
                    <a:lnTo>
                      <a:pt x="78" y="156"/>
                    </a:lnTo>
                    <a:lnTo>
                      <a:pt x="87" y="145"/>
                    </a:lnTo>
                    <a:lnTo>
                      <a:pt x="95" y="134"/>
                    </a:lnTo>
                    <a:lnTo>
                      <a:pt x="104" y="123"/>
                    </a:lnTo>
                    <a:lnTo>
                      <a:pt x="114" y="114"/>
                    </a:lnTo>
                    <a:lnTo>
                      <a:pt x="123" y="104"/>
                    </a:lnTo>
                    <a:lnTo>
                      <a:pt x="134" y="95"/>
                    </a:lnTo>
                    <a:lnTo>
                      <a:pt x="145" y="87"/>
                    </a:lnTo>
                    <a:lnTo>
                      <a:pt x="157" y="79"/>
                    </a:lnTo>
                    <a:lnTo>
                      <a:pt x="167" y="72"/>
                    </a:lnTo>
                    <a:lnTo>
                      <a:pt x="180" y="64"/>
                    </a:lnTo>
                    <a:lnTo>
                      <a:pt x="192" y="58"/>
                    </a:lnTo>
                    <a:lnTo>
                      <a:pt x="205" y="52"/>
                    </a:lnTo>
                    <a:lnTo>
                      <a:pt x="218" y="47"/>
                    </a:lnTo>
                    <a:lnTo>
                      <a:pt x="231" y="43"/>
                    </a:lnTo>
                    <a:lnTo>
                      <a:pt x="244" y="38"/>
                    </a:lnTo>
                    <a:lnTo>
                      <a:pt x="258" y="35"/>
                    </a:lnTo>
                    <a:lnTo>
                      <a:pt x="272" y="33"/>
                    </a:lnTo>
                    <a:lnTo>
                      <a:pt x="286" y="31"/>
                    </a:lnTo>
                    <a:lnTo>
                      <a:pt x="301" y="30"/>
                    </a:lnTo>
                    <a:lnTo>
                      <a:pt x="316" y="30"/>
                    </a:lnTo>
                    <a:lnTo>
                      <a:pt x="330" y="30"/>
                    </a:lnTo>
                    <a:lnTo>
                      <a:pt x="345" y="31"/>
                    </a:lnTo>
                    <a:lnTo>
                      <a:pt x="359" y="33"/>
                    </a:lnTo>
                    <a:lnTo>
                      <a:pt x="373" y="35"/>
                    </a:lnTo>
                    <a:lnTo>
                      <a:pt x="387" y="38"/>
                    </a:lnTo>
                    <a:lnTo>
                      <a:pt x="401" y="43"/>
                    </a:lnTo>
                    <a:lnTo>
                      <a:pt x="414" y="47"/>
                    </a:lnTo>
                    <a:lnTo>
                      <a:pt x="427" y="52"/>
                    </a:lnTo>
                    <a:lnTo>
                      <a:pt x="440" y="58"/>
                    </a:lnTo>
                    <a:lnTo>
                      <a:pt x="453" y="64"/>
                    </a:lnTo>
                    <a:lnTo>
                      <a:pt x="464" y="72"/>
                    </a:lnTo>
                    <a:lnTo>
                      <a:pt x="476" y="79"/>
                    </a:lnTo>
                    <a:lnTo>
                      <a:pt x="487" y="87"/>
                    </a:lnTo>
                    <a:lnTo>
                      <a:pt x="498" y="95"/>
                    </a:lnTo>
                    <a:lnTo>
                      <a:pt x="508" y="104"/>
                    </a:lnTo>
                    <a:lnTo>
                      <a:pt x="518" y="114"/>
                    </a:lnTo>
                    <a:lnTo>
                      <a:pt x="528" y="123"/>
                    </a:lnTo>
                    <a:lnTo>
                      <a:pt x="536" y="134"/>
                    </a:lnTo>
                    <a:lnTo>
                      <a:pt x="545" y="145"/>
                    </a:lnTo>
                    <a:lnTo>
                      <a:pt x="553" y="156"/>
                    </a:lnTo>
                    <a:lnTo>
                      <a:pt x="561" y="167"/>
                    </a:lnTo>
                    <a:lnTo>
                      <a:pt x="567" y="180"/>
                    </a:lnTo>
                    <a:lnTo>
                      <a:pt x="574" y="192"/>
                    </a:lnTo>
                    <a:lnTo>
                      <a:pt x="579" y="205"/>
                    </a:lnTo>
                    <a:lnTo>
                      <a:pt x="584" y="218"/>
                    </a:lnTo>
                    <a:lnTo>
                      <a:pt x="589" y="230"/>
                    </a:lnTo>
                    <a:lnTo>
                      <a:pt x="593" y="244"/>
                    </a:lnTo>
                    <a:lnTo>
                      <a:pt x="596" y="258"/>
                    </a:lnTo>
                    <a:lnTo>
                      <a:pt x="598" y="272"/>
                    </a:lnTo>
                    <a:lnTo>
                      <a:pt x="601" y="286"/>
                    </a:lnTo>
                    <a:lnTo>
                      <a:pt x="602" y="301"/>
                    </a:lnTo>
                    <a:lnTo>
                      <a:pt x="602" y="316"/>
                    </a:lnTo>
                    <a:lnTo>
                      <a:pt x="602" y="330"/>
                    </a:lnTo>
                    <a:lnTo>
                      <a:pt x="601" y="344"/>
                    </a:lnTo>
                    <a:lnTo>
                      <a:pt x="598" y="358"/>
                    </a:lnTo>
                    <a:lnTo>
                      <a:pt x="596" y="372"/>
                    </a:lnTo>
                    <a:lnTo>
                      <a:pt x="593" y="385"/>
                    </a:lnTo>
                    <a:lnTo>
                      <a:pt x="590" y="398"/>
                    </a:lnTo>
                    <a:lnTo>
                      <a:pt x="586" y="411"/>
                    </a:lnTo>
                    <a:lnTo>
                      <a:pt x="581" y="423"/>
                    </a:lnTo>
                    <a:lnTo>
                      <a:pt x="575" y="436"/>
                    </a:lnTo>
                    <a:lnTo>
                      <a:pt x="569" y="448"/>
                    </a:lnTo>
                    <a:lnTo>
                      <a:pt x="563" y="460"/>
                    </a:lnTo>
                    <a:lnTo>
                      <a:pt x="555" y="471"/>
                    </a:lnTo>
                    <a:lnTo>
                      <a:pt x="548" y="482"/>
                    </a:lnTo>
                    <a:lnTo>
                      <a:pt x="540" y="492"/>
                    </a:lnTo>
                    <a:lnTo>
                      <a:pt x="532" y="503"/>
                    </a:lnTo>
                    <a:lnTo>
                      <a:pt x="523" y="512"/>
                    </a:lnTo>
                    <a:lnTo>
                      <a:pt x="514" y="522"/>
                    </a:lnTo>
                    <a:lnTo>
                      <a:pt x="504" y="531"/>
                    </a:lnTo>
                    <a:lnTo>
                      <a:pt x="493" y="539"/>
                    </a:lnTo>
                    <a:lnTo>
                      <a:pt x="483" y="548"/>
                    </a:lnTo>
                    <a:lnTo>
                      <a:pt x="472" y="555"/>
                    </a:lnTo>
                    <a:lnTo>
                      <a:pt x="460" y="562"/>
                    </a:lnTo>
                    <a:lnTo>
                      <a:pt x="449" y="568"/>
                    </a:lnTo>
                    <a:lnTo>
                      <a:pt x="436" y="575"/>
                    </a:lnTo>
                    <a:lnTo>
                      <a:pt x="425" y="580"/>
                    </a:lnTo>
                    <a:lnTo>
                      <a:pt x="412" y="584"/>
                    </a:lnTo>
                    <a:lnTo>
                      <a:pt x="399" y="589"/>
                    </a:lnTo>
                    <a:lnTo>
                      <a:pt x="386" y="593"/>
                    </a:lnTo>
                    <a:lnTo>
                      <a:pt x="372" y="596"/>
                    </a:lnTo>
                    <a:lnTo>
                      <a:pt x="359" y="598"/>
                    </a:lnTo>
                    <a:lnTo>
                      <a:pt x="345" y="600"/>
                    </a:lnTo>
                    <a:lnTo>
                      <a:pt x="331" y="601"/>
                    </a:lnTo>
                    <a:close/>
                    <a:moveTo>
                      <a:pt x="316" y="0"/>
                    </a:moveTo>
                    <a:lnTo>
                      <a:pt x="299" y="0"/>
                    </a:lnTo>
                    <a:lnTo>
                      <a:pt x="283" y="1"/>
                    </a:lnTo>
                    <a:lnTo>
                      <a:pt x="268" y="3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2" y="14"/>
                    </a:lnTo>
                    <a:lnTo>
                      <a:pt x="207" y="19"/>
                    </a:lnTo>
                    <a:lnTo>
                      <a:pt x="193" y="25"/>
                    </a:lnTo>
                    <a:lnTo>
                      <a:pt x="179" y="31"/>
                    </a:lnTo>
                    <a:lnTo>
                      <a:pt x="165" y="38"/>
                    </a:lnTo>
                    <a:lnTo>
                      <a:pt x="152" y="46"/>
                    </a:lnTo>
                    <a:lnTo>
                      <a:pt x="139" y="53"/>
                    </a:lnTo>
                    <a:lnTo>
                      <a:pt x="126" y="63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2"/>
                    </a:lnTo>
                    <a:lnTo>
                      <a:pt x="81" y="104"/>
                    </a:lnTo>
                    <a:lnTo>
                      <a:pt x="72" y="115"/>
                    </a:lnTo>
                    <a:lnTo>
                      <a:pt x="62" y="126"/>
                    </a:lnTo>
                    <a:lnTo>
                      <a:pt x="54" y="139"/>
                    </a:lnTo>
                    <a:lnTo>
                      <a:pt x="46" y="152"/>
                    </a:lnTo>
                    <a:lnTo>
                      <a:pt x="37" y="165"/>
                    </a:lnTo>
                    <a:lnTo>
                      <a:pt x="31" y="179"/>
                    </a:lnTo>
                    <a:lnTo>
                      <a:pt x="25" y="193"/>
                    </a:lnTo>
                    <a:lnTo>
                      <a:pt x="19" y="207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2"/>
                    </a:lnTo>
                    <a:lnTo>
                      <a:pt x="3" y="268"/>
                    </a:lnTo>
                    <a:lnTo>
                      <a:pt x="1" y="284"/>
                    </a:lnTo>
                    <a:lnTo>
                      <a:pt x="0" y="299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8"/>
                    </a:lnTo>
                    <a:lnTo>
                      <a:pt x="3" y="363"/>
                    </a:lnTo>
                    <a:lnTo>
                      <a:pt x="6" y="379"/>
                    </a:lnTo>
                    <a:lnTo>
                      <a:pt x="10" y="394"/>
                    </a:lnTo>
                    <a:lnTo>
                      <a:pt x="14" y="410"/>
                    </a:lnTo>
                    <a:lnTo>
                      <a:pt x="19" y="425"/>
                    </a:lnTo>
                    <a:lnTo>
                      <a:pt x="25" y="438"/>
                    </a:lnTo>
                    <a:lnTo>
                      <a:pt x="31" y="452"/>
                    </a:lnTo>
                    <a:lnTo>
                      <a:pt x="37" y="466"/>
                    </a:lnTo>
                    <a:lnTo>
                      <a:pt x="46" y="479"/>
                    </a:lnTo>
                    <a:lnTo>
                      <a:pt x="54" y="492"/>
                    </a:lnTo>
                    <a:lnTo>
                      <a:pt x="62" y="505"/>
                    </a:lnTo>
                    <a:lnTo>
                      <a:pt x="72" y="517"/>
                    </a:lnTo>
                    <a:lnTo>
                      <a:pt x="81" y="529"/>
                    </a:lnTo>
                    <a:lnTo>
                      <a:pt x="92" y="539"/>
                    </a:lnTo>
                    <a:lnTo>
                      <a:pt x="103" y="550"/>
                    </a:lnTo>
                    <a:lnTo>
                      <a:pt x="115" y="560"/>
                    </a:lnTo>
                    <a:lnTo>
                      <a:pt x="126" y="569"/>
                    </a:lnTo>
                    <a:lnTo>
                      <a:pt x="139" y="578"/>
                    </a:lnTo>
                    <a:lnTo>
                      <a:pt x="152" y="586"/>
                    </a:lnTo>
                    <a:lnTo>
                      <a:pt x="165" y="594"/>
                    </a:lnTo>
                    <a:lnTo>
                      <a:pt x="179" y="600"/>
                    </a:lnTo>
                    <a:lnTo>
                      <a:pt x="193" y="607"/>
                    </a:lnTo>
                    <a:lnTo>
                      <a:pt x="207" y="612"/>
                    </a:lnTo>
                    <a:lnTo>
                      <a:pt x="222" y="618"/>
                    </a:lnTo>
                    <a:lnTo>
                      <a:pt x="237" y="622"/>
                    </a:lnTo>
                    <a:lnTo>
                      <a:pt x="252" y="625"/>
                    </a:lnTo>
                    <a:lnTo>
                      <a:pt x="268" y="628"/>
                    </a:lnTo>
                    <a:lnTo>
                      <a:pt x="283" y="630"/>
                    </a:lnTo>
                    <a:lnTo>
                      <a:pt x="299" y="631"/>
                    </a:lnTo>
                    <a:lnTo>
                      <a:pt x="316" y="631"/>
                    </a:lnTo>
                    <a:lnTo>
                      <a:pt x="332" y="631"/>
                    </a:lnTo>
                    <a:lnTo>
                      <a:pt x="348" y="630"/>
                    </a:lnTo>
                    <a:lnTo>
                      <a:pt x="364" y="628"/>
                    </a:lnTo>
                    <a:lnTo>
                      <a:pt x="380" y="625"/>
                    </a:lnTo>
                    <a:lnTo>
                      <a:pt x="395" y="622"/>
                    </a:lnTo>
                    <a:lnTo>
                      <a:pt x="410" y="618"/>
                    </a:lnTo>
                    <a:lnTo>
                      <a:pt x="425" y="612"/>
                    </a:lnTo>
                    <a:lnTo>
                      <a:pt x="439" y="607"/>
                    </a:lnTo>
                    <a:lnTo>
                      <a:pt x="453" y="600"/>
                    </a:lnTo>
                    <a:lnTo>
                      <a:pt x="466" y="594"/>
                    </a:lnTo>
                    <a:lnTo>
                      <a:pt x="479" y="586"/>
                    </a:lnTo>
                    <a:lnTo>
                      <a:pt x="492" y="578"/>
                    </a:lnTo>
                    <a:lnTo>
                      <a:pt x="505" y="569"/>
                    </a:lnTo>
                    <a:lnTo>
                      <a:pt x="517" y="560"/>
                    </a:lnTo>
                    <a:lnTo>
                      <a:pt x="529" y="550"/>
                    </a:lnTo>
                    <a:lnTo>
                      <a:pt x="539" y="539"/>
                    </a:lnTo>
                    <a:lnTo>
                      <a:pt x="550" y="529"/>
                    </a:lnTo>
                    <a:lnTo>
                      <a:pt x="560" y="517"/>
                    </a:lnTo>
                    <a:lnTo>
                      <a:pt x="569" y="505"/>
                    </a:lnTo>
                    <a:lnTo>
                      <a:pt x="578" y="492"/>
                    </a:lnTo>
                    <a:lnTo>
                      <a:pt x="587" y="479"/>
                    </a:lnTo>
                    <a:lnTo>
                      <a:pt x="594" y="466"/>
                    </a:lnTo>
                    <a:lnTo>
                      <a:pt x="601" y="452"/>
                    </a:lnTo>
                    <a:lnTo>
                      <a:pt x="607" y="438"/>
                    </a:lnTo>
                    <a:lnTo>
                      <a:pt x="612" y="425"/>
                    </a:lnTo>
                    <a:lnTo>
                      <a:pt x="618" y="410"/>
                    </a:lnTo>
                    <a:lnTo>
                      <a:pt x="622" y="394"/>
                    </a:lnTo>
                    <a:lnTo>
                      <a:pt x="625" y="379"/>
                    </a:lnTo>
                    <a:lnTo>
                      <a:pt x="628" y="363"/>
                    </a:lnTo>
                    <a:lnTo>
                      <a:pt x="631" y="348"/>
                    </a:lnTo>
                    <a:lnTo>
                      <a:pt x="632" y="332"/>
                    </a:lnTo>
                    <a:lnTo>
                      <a:pt x="632" y="316"/>
                    </a:lnTo>
                    <a:lnTo>
                      <a:pt x="632" y="299"/>
                    </a:lnTo>
                    <a:lnTo>
                      <a:pt x="631" y="284"/>
                    </a:lnTo>
                    <a:lnTo>
                      <a:pt x="628" y="268"/>
                    </a:lnTo>
                    <a:lnTo>
                      <a:pt x="625" y="252"/>
                    </a:lnTo>
                    <a:lnTo>
                      <a:pt x="622" y="237"/>
                    </a:lnTo>
                    <a:lnTo>
                      <a:pt x="618" y="222"/>
                    </a:lnTo>
                    <a:lnTo>
                      <a:pt x="612" y="207"/>
                    </a:lnTo>
                    <a:lnTo>
                      <a:pt x="607" y="193"/>
                    </a:lnTo>
                    <a:lnTo>
                      <a:pt x="601" y="179"/>
                    </a:lnTo>
                    <a:lnTo>
                      <a:pt x="594" y="165"/>
                    </a:lnTo>
                    <a:lnTo>
                      <a:pt x="587" y="152"/>
                    </a:lnTo>
                    <a:lnTo>
                      <a:pt x="578" y="139"/>
                    </a:lnTo>
                    <a:lnTo>
                      <a:pt x="569" y="126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2"/>
                    </a:lnTo>
                    <a:lnTo>
                      <a:pt x="529" y="82"/>
                    </a:lnTo>
                    <a:lnTo>
                      <a:pt x="517" y="72"/>
                    </a:lnTo>
                    <a:lnTo>
                      <a:pt x="505" y="63"/>
                    </a:lnTo>
                    <a:lnTo>
                      <a:pt x="492" y="53"/>
                    </a:lnTo>
                    <a:lnTo>
                      <a:pt x="479" y="46"/>
                    </a:lnTo>
                    <a:lnTo>
                      <a:pt x="466" y="38"/>
                    </a:lnTo>
                    <a:lnTo>
                      <a:pt x="453" y="31"/>
                    </a:lnTo>
                    <a:lnTo>
                      <a:pt x="439" y="25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5" y="10"/>
                    </a:lnTo>
                    <a:lnTo>
                      <a:pt x="380" y="6"/>
                    </a:lnTo>
                    <a:lnTo>
                      <a:pt x="364" y="3"/>
                    </a:lnTo>
                    <a:lnTo>
                      <a:pt x="348" y="1"/>
                    </a:lnTo>
                    <a:lnTo>
                      <a:pt x="332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204"/>
              <p:cNvSpPr/>
              <p:nvPr/>
            </p:nvSpPr>
            <p:spPr bwMode="auto">
              <a:xfrm>
                <a:off x="10567988" y="2449513"/>
                <a:ext cx="66675" cy="9525"/>
              </a:xfrm>
              <a:custGeom>
                <a:avLst/>
                <a:gdLst>
                  <a:gd name="T0" fmla="*/ 196 w 211"/>
                  <a:gd name="T1" fmla="*/ 0 h 31"/>
                  <a:gd name="T2" fmla="*/ 15 w 211"/>
                  <a:gd name="T3" fmla="*/ 0 h 31"/>
                  <a:gd name="T4" fmla="*/ 13 w 211"/>
                  <a:gd name="T5" fmla="*/ 1 h 31"/>
                  <a:gd name="T6" fmla="*/ 10 w 211"/>
                  <a:gd name="T7" fmla="*/ 2 h 31"/>
                  <a:gd name="T8" fmla="*/ 8 w 211"/>
                  <a:gd name="T9" fmla="*/ 3 h 31"/>
                  <a:gd name="T10" fmla="*/ 4 w 211"/>
                  <a:gd name="T11" fmla="*/ 5 h 31"/>
                  <a:gd name="T12" fmla="*/ 3 w 211"/>
                  <a:gd name="T13" fmla="*/ 7 h 31"/>
                  <a:gd name="T14" fmla="*/ 1 w 211"/>
                  <a:gd name="T15" fmla="*/ 9 h 31"/>
                  <a:gd name="T16" fmla="*/ 1 w 211"/>
                  <a:gd name="T17" fmla="*/ 12 h 31"/>
                  <a:gd name="T18" fmla="*/ 0 w 211"/>
                  <a:gd name="T19" fmla="*/ 16 h 31"/>
                  <a:gd name="T20" fmla="*/ 1 w 211"/>
                  <a:gd name="T21" fmla="*/ 18 h 31"/>
                  <a:gd name="T22" fmla="*/ 1 w 211"/>
                  <a:gd name="T23" fmla="*/ 21 h 31"/>
                  <a:gd name="T24" fmla="*/ 3 w 211"/>
                  <a:gd name="T25" fmla="*/ 23 h 31"/>
                  <a:gd name="T26" fmla="*/ 4 w 211"/>
                  <a:gd name="T27" fmla="*/ 25 h 31"/>
                  <a:gd name="T28" fmla="*/ 8 w 211"/>
                  <a:gd name="T29" fmla="*/ 27 h 31"/>
                  <a:gd name="T30" fmla="*/ 10 w 211"/>
                  <a:gd name="T31" fmla="*/ 28 h 31"/>
                  <a:gd name="T32" fmla="*/ 13 w 211"/>
                  <a:gd name="T33" fmla="*/ 30 h 31"/>
                  <a:gd name="T34" fmla="*/ 15 w 211"/>
                  <a:gd name="T35" fmla="*/ 31 h 31"/>
                  <a:gd name="T36" fmla="*/ 196 w 211"/>
                  <a:gd name="T37" fmla="*/ 31 h 31"/>
                  <a:gd name="T38" fmla="*/ 200 w 211"/>
                  <a:gd name="T39" fmla="*/ 30 h 31"/>
                  <a:gd name="T40" fmla="*/ 202 w 211"/>
                  <a:gd name="T41" fmla="*/ 28 h 31"/>
                  <a:gd name="T42" fmla="*/ 205 w 211"/>
                  <a:gd name="T43" fmla="*/ 27 h 31"/>
                  <a:gd name="T44" fmla="*/ 207 w 211"/>
                  <a:gd name="T45" fmla="*/ 25 h 31"/>
                  <a:gd name="T46" fmla="*/ 208 w 211"/>
                  <a:gd name="T47" fmla="*/ 23 h 31"/>
                  <a:gd name="T48" fmla="*/ 210 w 211"/>
                  <a:gd name="T49" fmla="*/ 21 h 31"/>
                  <a:gd name="T50" fmla="*/ 211 w 211"/>
                  <a:gd name="T51" fmla="*/ 18 h 31"/>
                  <a:gd name="T52" fmla="*/ 211 w 211"/>
                  <a:gd name="T53" fmla="*/ 16 h 31"/>
                  <a:gd name="T54" fmla="*/ 211 w 211"/>
                  <a:gd name="T55" fmla="*/ 12 h 31"/>
                  <a:gd name="T56" fmla="*/ 210 w 211"/>
                  <a:gd name="T57" fmla="*/ 9 h 31"/>
                  <a:gd name="T58" fmla="*/ 208 w 211"/>
                  <a:gd name="T59" fmla="*/ 7 h 31"/>
                  <a:gd name="T60" fmla="*/ 207 w 211"/>
                  <a:gd name="T61" fmla="*/ 5 h 31"/>
                  <a:gd name="T62" fmla="*/ 205 w 211"/>
                  <a:gd name="T63" fmla="*/ 3 h 31"/>
                  <a:gd name="T64" fmla="*/ 202 w 211"/>
                  <a:gd name="T65" fmla="*/ 2 h 31"/>
                  <a:gd name="T66" fmla="*/ 200 w 211"/>
                  <a:gd name="T67" fmla="*/ 1 h 31"/>
                  <a:gd name="T68" fmla="*/ 196 w 211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1">
                    <a:moveTo>
                      <a:pt x="196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1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1" y="12"/>
                    </a:lnTo>
                    <a:lnTo>
                      <a:pt x="210" y="9"/>
                    </a:lnTo>
                    <a:lnTo>
                      <a:pt x="208" y="7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205"/>
              <p:cNvSpPr/>
              <p:nvPr/>
            </p:nvSpPr>
            <p:spPr bwMode="auto">
              <a:xfrm>
                <a:off x="10567988" y="2468563"/>
                <a:ext cx="66675" cy="9525"/>
              </a:xfrm>
              <a:custGeom>
                <a:avLst/>
                <a:gdLst>
                  <a:gd name="T0" fmla="*/ 196 w 211"/>
                  <a:gd name="T1" fmla="*/ 0 h 30"/>
                  <a:gd name="T2" fmla="*/ 15 w 211"/>
                  <a:gd name="T3" fmla="*/ 0 h 30"/>
                  <a:gd name="T4" fmla="*/ 13 w 211"/>
                  <a:gd name="T5" fmla="*/ 0 h 30"/>
                  <a:gd name="T6" fmla="*/ 10 w 211"/>
                  <a:gd name="T7" fmla="*/ 1 h 30"/>
                  <a:gd name="T8" fmla="*/ 8 w 211"/>
                  <a:gd name="T9" fmla="*/ 2 h 30"/>
                  <a:gd name="T10" fmla="*/ 4 w 211"/>
                  <a:gd name="T11" fmla="*/ 4 h 30"/>
                  <a:gd name="T12" fmla="*/ 3 w 211"/>
                  <a:gd name="T13" fmla="*/ 6 h 30"/>
                  <a:gd name="T14" fmla="*/ 1 w 211"/>
                  <a:gd name="T15" fmla="*/ 8 h 30"/>
                  <a:gd name="T16" fmla="*/ 1 w 211"/>
                  <a:gd name="T17" fmla="*/ 11 h 30"/>
                  <a:gd name="T18" fmla="*/ 0 w 211"/>
                  <a:gd name="T19" fmla="*/ 15 h 30"/>
                  <a:gd name="T20" fmla="*/ 1 w 211"/>
                  <a:gd name="T21" fmla="*/ 17 h 30"/>
                  <a:gd name="T22" fmla="*/ 1 w 211"/>
                  <a:gd name="T23" fmla="*/ 20 h 30"/>
                  <a:gd name="T24" fmla="*/ 3 w 211"/>
                  <a:gd name="T25" fmla="*/ 22 h 30"/>
                  <a:gd name="T26" fmla="*/ 4 w 211"/>
                  <a:gd name="T27" fmla="*/ 25 h 30"/>
                  <a:gd name="T28" fmla="*/ 8 w 211"/>
                  <a:gd name="T29" fmla="*/ 26 h 30"/>
                  <a:gd name="T30" fmla="*/ 10 w 211"/>
                  <a:gd name="T31" fmla="*/ 29 h 30"/>
                  <a:gd name="T32" fmla="*/ 13 w 211"/>
                  <a:gd name="T33" fmla="*/ 29 h 30"/>
                  <a:gd name="T34" fmla="*/ 15 w 211"/>
                  <a:gd name="T35" fmla="*/ 30 h 30"/>
                  <a:gd name="T36" fmla="*/ 196 w 211"/>
                  <a:gd name="T37" fmla="*/ 30 h 30"/>
                  <a:gd name="T38" fmla="*/ 200 w 211"/>
                  <a:gd name="T39" fmla="*/ 29 h 30"/>
                  <a:gd name="T40" fmla="*/ 202 w 211"/>
                  <a:gd name="T41" fmla="*/ 29 h 30"/>
                  <a:gd name="T42" fmla="*/ 205 w 211"/>
                  <a:gd name="T43" fmla="*/ 26 h 30"/>
                  <a:gd name="T44" fmla="*/ 207 w 211"/>
                  <a:gd name="T45" fmla="*/ 25 h 30"/>
                  <a:gd name="T46" fmla="*/ 208 w 211"/>
                  <a:gd name="T47" fmla="*/ 22 h 30"/>
                  <a:gd name="T48" fmla="*/ 210 w 211"/>
                  <a:gd name="T49" fmla="*/ 20 h 30"/>
                  <a:gd name="T50" fmla="*/ 211 w 211"/>
                  <a:gd name="T51" fmla="*/ 17 h 30"/>
                  <a:gd name="T52" fmla="*/ 211 w 211"/>
                  <a:gd name="T53" fmla="*/ 15 h 30"/>
                  <a:gd name="T54" fmla="*/ 211 w 211"/>
                  <a:gd name="T55" fmla="*/ 11 h 30"/>
                  <a:gd name="T56" fmla="*/ 210 w 211"/>
                  <a:gd name="T57" fmla="*/ 8 h 30"/>
                  <a:gd name="T58" fmla="*/ 208 w 211"/>
                  <a:gd name="T59" fmla="*/ 6 h 30"/>
                  <a:gd name="T60" fmla="*/ 207 w 211"/>
                  <a:gd name="T61" fmla="*/ 4 h 30"/>
                  <a:gd name="T62" fmla="*/ 205 w 211"/>
                  <a:gd name="T63" fmla="*/ 2 h 30"/>
                  <a:gd name="T64" fmla="*/ 202 w 211"/>
                  <a:gd name="T65" fmla="*/ 1 h 30"/>
                  <a:gd name="T66" fmla="*/ 200 w 211"/>
                  <a:gd name="T67" fmla="*/ 0 h 30"/>
                  <a:gd name="T68" fmla="*/ 196 w 21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96" y="30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5" y="26"/>
                    </a:lnTo>
                    <a:lnTo>
                      <a:pt x="207" y="25"/>
                    </a:lnTo>
                    <a:lnTo>
                      <a:pt x="208" y="22"/>
                    </a:lnTo>
                    <a:lnTo>
                      <a:pt x="210" y="20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206"/>
              <p:cNvSpPr/>
              <p:nvPr/>
            </p:nvSpPr>
            <p:spPr bwMode="auto">
              <a:xfrm>
                <a:off x="10567988" y="2487613"/>
                <a:ext cx="66675" cy="28575"/>
              </a:xfrm>
              <a:custGeom>
                <a:avLst/>
                <a:gdLst>
                  <a:gd name="T0" fmla="*/ 196 w 211"/>
                  <a:gd name="T1" fmla="*/ 0 h 90"/>
                  <a:gd name="T2" fmla="*/ 15 w 211"/>
                  <a:gd name="T3" fmla="*/ 0 h 90"/>
                  <a:gd name="T4" fmla="*/ 13 w 211"/>
                  <a:gd name="T5" fmla="*/ 0 h 90"/>
                  <a:gd name="T6" fmla="*/ 10 w 211"/>
                  <a:gd name="T7" fmla="*/ 1 h 90"/>
                  <a:gd name="T8" fmla="*/ 8 w 211"/>
                  <a:gd name="T9" fmla="*/ 2 h 90"/>
                  <a:gd name="T10" fmla="*/ 4 w 211"/>
                  <a:gd name="T11" fmla="*/ 4 h 90"/>
                  <a:gd name="T12" fmla="*/ 3 w 211"/>
                  <a:gd name="T13" fmla="*/ 6 h 90"/>
                  <a:gd name="T14" fmla="*/ 1 w 211"/>
                  <a:gd name="T15" fmla="*/ 8 h 90"/>
                  <a:gd name="T16" fmla="*/ 1 w 211"/>
                  <a:gd name="T17" fmla="*/ 11 h 90"/>
                  <a:gd name="T18" fmla="*/ 0 w 211"/>
                  <a:gd name="T19" fmla="*/ 15 h 90"/>
                  <a:gd name="T20" fmla="*/ 1 w 211"/>
                  <a:gd name="T21" fmla="*/ 18 h 90"/>
                  <a:gd name="T22" fmla="*/ 1 w 211"/>
                  <a:gd name="T23" fmla="*/ 20 h 90"/>
                  <a:gd name="T24" fmla="*/ 3 w 211"/>
                  <a:gd name="T25" fmla="*/ 23 h 90"/>
                  <a:gd name="T26" fmla="*/ 4 w 211"/>
                  <a:gd name="T27" fmla="*/ 25 h 90"/>
                  <a:gd name="T28" fmla="*/ 8 w 211"/>
                  <a:gd name="T29" fmla="*/ 27 h 90"/>
                  <a:gd name="T30" fmla="*/ 10 w 211"/>
                  <a:gd name="T31" fmla="*/ 29 h 90"/>
                  <a:gd name="T32" fmla="*/ 13 w 211"/>
                  <a:gd name="T33" fmla="*/ 30 h 90"/>
                  <a:gd name="T34" fmla="*/ 15 w 211"/>
                  <a:gd name="T35" fmla="*/ 30 h 90"/>
                  <a:gd name="T36" fmla="*/ 91 w 211"/>
                  <a:gd name="T37" fmla="*/ 30 h 90"/>
                  <a:gd name="T38" fmla="*/ 91 w 211"/>
                  <a:gd name="T39" fmla="*/ 75 h 90"/>
                  <a:gd name="T40" fmla="*/ 91 w 211"/>
                  <a:gd name="T41" fmla="*/ 78 h 90"/>
                  <a:gd name="T42" fmla="*/ 92 w 211"/>
                  <a:gd name="T43" fmla="*/ 80 h 90"/>
                  <a:gd name="T44" fmla="*/ 93 w 211"/>
                  <a:gd name="T45" fmla="*/ 83 h 90"/>
                  <a:gd name="T46" fmla="*/ 96 w 211"/>
                  <a:gd name="T47" fmla="*/ 85 h 90"/>
                  <a:gd name="T48" fmla="*/ 98 w 211"/>
                  <a:gd name="T49" fmla="*/ 88 h 90"/>
                  <a:gd name="T50" fmla="*/ 100 w 211"/>
                  <a:gd name="T51" fmla="*/ 89 h 90"/>
                  <a:gd name="T52" fmla="*/ 103 w 211"/>
                  <a:gd name="T53" fmla="*/ 90 h 90"/>
                  <a:gd name="T54" fmla="*/ 106 w 211"/>
                  <a:gd name="T55" fmla="*/ 90 h 90"/>
                  <a:gd name="T56" fmla="*/ 108 w 211"/>
                  <a:gd name="T57" fmla="*/ 90 h 90"/>
                  <a:gd name="T58" fmla="*/ 112 w 211"/>
                  <a:gd name="T59" fmla="*/ 89 h 90"/>
                  <a:gd name="T60" fmla="*/ 114 w 211"/>
                  <a:gd name="T61" fmla="*/ 88 h 90"/>
                  <a:gd name="T62" fmla="*/ 116 w 211"/>
                  <a:gd name="T63" fmla="*/ 85 h 90"/>
                  <a:gd name="T64" fmla="*/ 118 w 211"/>
                  <a:gd name="T65" fmla="*/ 83 h 90"/>
                  <a:gd name="T66" fmla="*/ 119 w 211"/>
                  <a:gd name="T67" fmla="*/ 80 h 90"/>
                  <a:gd name="T68" fmla="*/ 120 w 211"/>
                  <a:gd name="T69" fmla="*/ 78 h 90"/>
                  <a:gd name="T70" fmla="*/ 121 w 211"/>
                  <a:gd name="T71" fmla="*/ 75 h 90"/>
                  <a:gd name="T72" fmla="*/ 121 w 211"/>
                  <a:gd name="T73" fmla="*/ 30 h 90"/>
                  <a:gd name="T74" fmla="*/ 196 w 211"/>
                  <a:gd name="T75" fmla="*/ 30 h 90"/>
                  <a:gd name="T76" fmla="*/ 200 w 211"/>
                  <a:gd name="T77" fmla="*/ 30 h 90"/>
                  <a:gd name="T78" fmla="*/ 202 w 211"/>
                  <a:gd name="T79" fmla="*/ 29 h 90"/>
                  <a:gd name="T80" fmla="*/ 205 w 211"/>
                  <a:gd name="T81" fmla="*/ 27 h 90"/>
                  <a:gd name="T82" fmla="*/ 207 w 211"/>
                  <a:gd name="T83" fmla="*/ 25 h 90"/>
                  <a:gd name="T84" fmla="*/ 208 w 211"/>
                  <a:gd name="T85" fmla="*/ 23 h 90"/>
                  <a:gd name="T86" fmla="*/ 210 w 211"/>
                  <a:gd name="T87" fmla="*/ 20 h 90"/>
                  <a:gd name="T88" fmla="*/ 211 w 211"/>
                  <a:gd name="T89" fmla="*/ 18 h 90"/>
                  <a:gd name="T90" fmla="*/ 211 w 211"/>
                  <a:gd name="T91" fmla="*/ 15 h 90"/>
                  <a:gd name="T92" fmla="*/ 211 w 211"/>
                  <a:gd name="T93" fmla="*/ 11 h 90"/>
                  <a:gd name="T94" fmla="*/ 210 w 211"/>
                  <a:gd name="T95" fmla="*/ 8 h 90"/>
                  <a:gd name="T96" fmla="*/ 208 w 211"/>
                  <a:gd name="T97" fmla="*/ 6 h 90"/>
                  <a:gd name="T98" fmla="*/ 207 w 211"/>
                  <a:gd name="T99" fmla="*/ 4 h 90"/>
                  <a:gd name="T100" fmla="*/ 205 w 211"/>
                  <a:gd name="T101" fmla="*/ 2 h 90"/>
                  <a:gd name="T102" fmla="*/ 202 w 211"/>
                  <a:gd name="T103" fmla="*/ 1 h 90"/>
                  <a:gd name="T104" fmla="*/ 200 w 211"/>
                  <a:gd name="T105" fmla="*/ 0 h 90"/>
                  <a:gd name="T106" fmla="*/ 196 w 211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9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91" y="30"/>
                    </a:lnTo>
                    <a:lnTo>
                      <a:pt x="91" y="75"/>
                    </a:lnTo>
                    <a:lnTo>
                      <a:pt x="91" y="78"/>
                    </a:lnTo>
                    <a:lnTo>
                      <a:pt x="92" y="80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8" y="88"/>
                    </a:lnTo>
                    <a:lnTo>
                      <a:pt x="100" y="89"/>
                    </a:lnTo>
                    <a:lnTo>
                      <a:pt x="103" y="90"/>
                    </a:lnTo>
                    <a:lnTo>
                      <a:pt x="106" y="90"/>
                    </a:lnTo>
                    <a:lnTo>
                      <a:pt x="108" y="90"/>
                    </a:lnTo>
                    <a:lnTo>
                      <a:pt x="112" y="89"/>
                    </a:lnTo>
                    <a:lnTo>
                      <a:pt x="114" y="88"/>
                    </a:lnTo>
                    <a:lnTo>
                      <a:pt x="116" y="85"/>
                    </a:lnTo>
                    <a:lnTo>
                      <a:pt x="118" y="83"/>
                    </a:lnTo>
                    <a:lnTo>
                      <a:pt x="119" y="80"/>
                    </a:lnTo>
                    <a:lnTo>
                      <a:pt x="120" y="78"/>
                    </a:lnTo>
                    <a:lnTo>
                      <a:pt x="121" y="75"/>
                    </a:lnTo>
                    <a:lnTo>
                      <a:pt x="121" y="30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216140" y="3290256"/>
            <a:ext cx="2960370" cy="1898015"/>
            <a:chOff x="12898" y="4276"/>
            <a:chExt cx="4662" cy="2989"/>
          </a:xfrm>
        </p:grpSpPr>
        <p:sp>
          <p:nvSpPr>
            <p:cNvPr id="18" name="TextBox 82"/>
            <p:cNvSpPr txBox="1"/>
            <p:nvPr/>
          </p:nvSpPr>
          <p:spPr>
            <a:xfrm>
              <a:off x="12922" y="4939"/>
              <a:ext cx="4614" cy="2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请在此处输入相关的描述性文字内容，简要概况重点内容即可。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241"/>
            <p:cNvSpPr/>
            <p:nvPr/>
          </p:nvSpPr>
          <p:spPr>
            <a:xfrm>
              <a:off x="12898" y="4276"/>
              <a:ext cx="4662" cy="43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+mn-ea"/>
                </a:rPr>
                <a:t>标题文字内容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94317" y="2129029"/>
            <a:ext cx="9590666" cy="3869942"/>
            <a:chOff x="1082" y="2536"/>
            <a:chExt cx="17036" cy="6874"/>
          </a:xfrm>
        </p:grpSpPr>
        <p:sp>
          <p:nvSpPr>
            <p:cNvPr id="6" name="Parallelogram 44"/>
            <p:cNvSpPr/>
            <p:nvPr/>
          </p:nvSpPr>
          <p:spPr>
            <a:xfrm>
              <a:off x="1082" y="2536"/>
              <a:ext cx="7742" cy="969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dirty="0">
                  <a:latin typeface="+mj-lt"/>
                </a:rPr>
                <a:t>标题文字内容</a:t>
              </a:r>
              <a:endParaRPr lang="zh-CN" dirty="0">
                <a:latin typeface="+mj-lt"/>
              </a:endParaRPr>
            </a:p>
          </p:txBody>
        </p:sp>
        <p:sp>
          <p:nvSpPr>
            <p:cNvPr id="7" name="Parallelogram 45"/>
            <p:cNvSpPr/>
            <p:nvPr/>
          </p:nvSpPr>
          <p:spPr>
            <a:xfrm>
              <a:off x="10298" y="2536"/>
              <a:ext cx="7820" cy="969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dirty="0">
                  <a:latin typeface="+mj-lt"/>
                  <a:sym typeface="+mn-ea"/>
                </a:rPr>
                <a:t>标题文字内容</a:t>
              </a:r>
              <a:endParaRPr lang="zh-CN" b="1" dirty="0">
                <a:latin typeface="+mj-lt"/>
                <a:sym typeface="+mn-ea"/>
              </a:endParaRPr>
            </a:p>
          </p:txBody>
        </p:sp>
        <p:cxnSp>
          <p:nvCxnSpPr>
            <p:cNvPr id="8" name="Straight Connector 4"/>
            <p:cNvCxnSpPr>
              <a:endCxn id="22" idx="0"/>
            </p:cNvCxnSpPr>
            <p:nvPr/>
          </p:nvCxnSpPr>
          <p:spPr>
            <a:xfrm>
              <a:off x="1354" y="3505"/>
              <a:ext cx="0" cy="5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8"/>
            <p:cNvCxnSpPr>
              <a:endCxn id="23" idx="0"/>
            </p:cNvCxnSpPr>
            <p:nvPr/>
          </p:nvCxnSpPr>
          <p:spPr>
            <a:xfrm>
              <a:off x="10562" y="3505"/>
              <a:ext cx="0" cy="504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49"/>
            <p:cNvSpPr/>
            <p:nvPr/>
          </p:nvSpPr>
          <p:spPr>
            <a:xfrm>
              <a:off x="1134" y="3962"/>
              <a:ext cx="440" cy="44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50"/>
            <p:cNvSpPr/>
            <p:nvPr/>
          </p:nvSpPr>
          <p:spPr>
            <a:xfrm>
              <a:off x="10342" y="3962"/>
              <a:ext cx="440" cy="44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51"/>
            <p:cNvSpPr txBox="1"/>
            <p:nvPr/>
          </p:nvSpPr>
          <p:spPr>
            <a:xfrm>
              <a:off x="1790" y="3842"/>
              <a:ext cx="6779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13" name="TextBox 84"/>
            <p:cNvSpPr txBox="1"/>
            <p:nvPr/>
          </p:nvSpPr>
          <p:spPr>
            <a:xfrm>
              <a:off x="10998" y="3842"/>
              <a:ext cx="6874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14" name="Oval 98"/>
            <p:cNvSpPr/>
            <p:nvPr/>
          </p:nvSpPr>
          <p:spPr>
            <a:xfrm>
              <a:off x="1134" y="5489"/>
              <a:ext cx="440" cy="44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99"/>
            <p:cNvSpPr/>
            <p:nvPr/>
          </p:nvSpPr>
          <p:spPr>
            <a:xfrm>
              <a:off x="10342" y="5489"/>
              <a:ext cx="440" cy="44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00"/>
            <p:cNvSpPr txBox="1"/>
            <p:nvPr/>
          </p:nvSpPr>
          <p:spPr>
            <a:xfrm>
              <a:off x="1790" y="5370"/>
              <a:ext cx="6779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17" name="TextBox 101"/>
            <p:cNvSpPr txBox="1"/>
            <p:nvPr/>
          </p:nvSpPr>
          <p:spPr>
            <a:xfrm>
              <a:off x="10998" y="5370"/>
              <a:ext cx="6874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18" name="Oval 103"/>
            <p:cNvSpPr/>
            <p:nvPr/>
          </p:nvSpPr>
          <p:spPr>
            <a:xfrm>
              <a:off x="1134" y="7017"/>
              <a:ext cx="440" cy="44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04"/>
            <p:cNvSpPr/>
            <p:nvPr/>
          </p:nvSpPr>
          <p:spPr>
            <a:xfrm>
              <a:off x="10342" y="7017"/>
              <a:ext cx="440" cy="44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05"/>
            <p:cNvSpPr txBox="1"/>
            <p:nvPr/>
          </p:nvSpPr>
          <p:spPr>
            <a:xfrm>
              <a:off x="1790" y="6898"/>
              <a:ext cx="6779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21" name="TextBox 106"/>
            <p:cNvSpPr txBox="1"/>
            <p:nvPr/>
          </p:nvSpPr>
          <p:spPr>
            <a:xfrm>
              <a:off x="10998" y="6898"/>
              <a:ext cx="6874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22" name="Oval 108"/>
            <p:cNvSpPr/>
            <p:nvPr/>
          </p:nvSpPr>
          <p:spPr>
            <a:xfrm>
              <a:off x="1134" y="8545"/>
              <a:ext cx="440" cy="44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09"/>
            <p:cNvSpPr/>
            <p:nvPr/>
          </p:nvSpPr>
          <p:spPr>
            <a:xfrm>
              <a:off x="10342" y="8545"/>
              <a:ext cx="440" cy="44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10"/>
            <p:cNvSpPr txBox="1"/>
            <p:nvPr/>
          </p:nvSpPr>
          <p:spPr>
            <a:xfrm>
              <a:off x="1790" y="8426"/>
              <a:ext cx="6779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25" name="TextBox 111"/>
            <p:cNvSpPr txBox="1"/>
            <p:nvPr/>
          </p:nvSpPr>
          <p:spPr>
            <a:xfrm>
              <a:off x="10998" y="8426"/>
              <a:ext cx="6874" cy="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755" y="365442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请在此处输入本章标题文字内容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935" y="421449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03850" y="1799590"/>
            <a:ext cx="1384300" cy="1384300"/>
            <a:chOff x="5240" y="3120"/>
            <a:chExt cx="2180" cy="218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5240" y="3120"/>
              <a:ext cx="2180" cy="2180"/>
              <a:chOff x="7880" y="3380"/>
              <a:chExt cx="2180" cy="2180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7880" y="3380"/>
                <a:ext cx="2180" cy="2180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7980" y="3480"/>
                <a:ext cx="1981" cy="1981"/>
              </a:xfrm>
              <a:prstGeom prst="ellipse">
                <a:avLst/>
              </a:prstGeom>
              <a:solidFill>
                <a:srgbClr val="EEC9C3"/>
              </a:solidFill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 userDrawn="1"/>
          </p:nvSpPr>
          <p:spPr>
            <a:xfrm>
              <a:off x="5581" y="3484"/>
              <a:ext cx="1497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03</a:t>
              </a:r>
              <a:endParaRPr lang="en-US" altLang="zh-CN" sz="5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19244" y="2549368"/>
            <a:ext cx="2940813" cy="3029264"/>
            <a:chOff x="869187" y="1449873"/>
            <a:chExt cx="4536264" cy="4672701"/>
          </a:xfrm>
          <a:effectLst/>
        </p:grpSpPr>
        <p:grpSp>
          <p:nvGrpSpPr>
            <p:cNvPr id="6" name="Group 2"/>
            <p:cNvGrpSpPr/>
            <p:nvPr/>
          </p:nvGrpSpPr>
          <p:grpSpPr>
            <a:xfrm>
              <a:off x="869187" y="1449873"/>
              <a:ext cx="4536264" cy="4672701"/>
              <a:chOff x="5794442" y="-211331"/>
              <a:chExt cx="4536264" cy="467270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Regular Pentagon 2"/>
              <p:cNvSpPr/>
              <p:nvPr/>
            </p:nvSpPr>
            <p:spPr>
              <a:xfrm rot="19306986">
                <a:off x="5794443" y="-211331"/>
                <a:ext cx="2160000" cy="2160000"/>
              </a:xfrm>
              <a:prstGeom prst="pen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6" name="Regular Pentagon 3"/>
              <p:cNvSpPr/>
              <p:nvPr/>
            </p:nvSpPr>
            <p:spPr>
              <a:xfrm rot="2293014" flipH="1">
                <a:off x="8170706" y="-211329"/>
                <a:ext cx="2160000" cy="2160000"/>
              </a:xfrm>
              <a:prstGeom prst="pen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7" name="Regular Pentagon 4"/>
              <p:cNvSpPr/>
              <p:nvPr/>
            </p:nvSpPr>
            <p:spPr>
              <a:xfrm rot="2293014" flipV="1">
                <a:off x="5794442" y="2301368"/>
                <a:ext cx="2160000" cy="2160000"/>
              </a:xfrm>
              <a:prstGeom prst="pen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8" name="Regular Pentagon 5"/>
              <p:cNvSpPr/>
              <p:nvPr/>
            </p:nvSpPr>
            <p:spPr>
              <a:xfrm rot="19306986" flipH="1" flipV="1">
                <a:off x="8170705" y="2301370"/>
                <a:ext cx="2160000" cy="2160000"/>
              </a:xfrm>
              <a:prstGeom prst="pen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104516" y="2780512"/>
              <a:ext cx="2055794" cy="2055794"/>
              <a:chOff x="8313052" y="4941930"/>
              <a:chExt cx="2055794" cy="2055794"/>
            </a:xfrm>
            <a:effectLst>
              <a:outerShdw blurRad="101600" dist="63500" dir="72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3" name="Oval 8"/>
              <p:cNvSpPr/>
              <p:nvPr/>
            </p:nvSpPr>
            <p:spPr>
              <a:xfrm>
                <a:off x="8440949" y="5069827"/>
                <a:ext cx="1800000" cy="180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4" name="Oval 3"/>
              <p:cNvSpPr/>
              <p:nvPr/>
            </p:nvSpPr>
            <p:spPr>
              <a:xfrm>
                <a:off x="8313052" y="4941930"/>
                <a:ext cx="2055794" cy="2055794"/>
              </a:xfrm>
              <a:custGeom>
                <a:avLst/>
                <a:gdLst/>
                <a:ahLst/>
                <a:cxnLst/>
                <a:rect l="l" t="t" r="r" b="b"/>
                <a:pathLst>
                  <a:path w="2055794" h="2055794">
                    <a:moveTo>
                      <a:pt x="1027897" y="217897"/>
                    </a:moveTo>
                    <a:cubicBezTo>
                      <a:pt x="580546" y="217897"/>
                      <a:pt x="217897" y="580546"/>
                      <a:pt x="217897" y="1027897"/>
                    </a:cubicBezTo>
                    <a:cubicBezTo>
                      <a:pt x="217897" y="1475248"/>
                      <a:pt x="580546" y="1837897"/>
                      <a:pt x="1027897" y="1837897"/>
                    </a:cubicBezTo>
                    <a:cubicBezTo>
                      <a:pt x="1475248" y="1837897"/>
                      <a:pt x="1837897" y="1475248"/>
                      <a:pt x="1837897" y="1027897"/>
                    </a:cubicBezTo>
                    <a:cubicBezTo>
                      <a:pt x="1837897" y="580546"/>
                      <a:pt x="1475248" y="217897"/>
                      <a:pt x="1027897" y="217897"/>
                    </a:cubicBezTo>
                    <a:close/>
                    <a:moveTo>
                      <a:pt x="1027897" y="0"/>
                    </a:moveTo>
                    <a:cubicBezTo>
                      <a:pt x="1595589" y="0"/>
                      <a:pt x="2055794" y="460205"/>
                      <a:pt x="2055794" y="1027897"/>
                    </a:cubicBezTo>
                    <a:cubicBezTo>
                      <a:pt x="2055794" y="1595589"/>
                      <a:pt x="1595589" y="2055794"/>
                      <a:pt x="1027897" y="2055794"/>
                    </a:cubicBezTo>
                    <a:cubicBezTo>
                      <a:pt x="460205" y="2055794"/>
                      <a:pt x="0" y="1595589"/>
                      <a:pt x="0" y="1027897"/>
                    </a:cubicBezTo>
                    <a:cubicBezTo>
                      <a:pt x="0" y="460205"/>
                      <a:pt x="460205" y="0"/>
                      <a:pt x="10278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400" dirty="0"/>
              </a:p>
            </p:txBody>
          </p:sp>
        </p:grpSp>
        <p:sp>
          <p:nvSpPr>
            <p:cNvPr id="8" name="TextBox 10"/>
            <p:cNvSpPr txBox="1"/>
            <p:nvPr/>
          </p:nvSpPr>
          <p:spPr>
            <a:xfrm>
              <a:off x="1563684" y="1985509"/>
              <a:ext cx="988348" cy="99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endParaRPr lang="ko-KR" altLang="en-US" sz="3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3770052" y="1985509"/>
              <a:ext cx="988348" cy="99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  <a:cs typeface="Arial" panose="020B0604020202020204" pitchFamily="34" charset="0"/>
                </a:rPr>
                <a:t>W</a:t>
              </a:r>
              <a:endParaRPr lang="ko-KR" altLang="en-US" sz="3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1563684" y="4534742"/>
              <a:ext cx="988348" cy="99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  <a:cs typeface="Arial" panose="020B0604020202020204" pitchFamily="34" charset="0"/>
                </a:rPr>
                <a:t>O</a:t>
              </a:r>
              <a:endParaRPr lang="ko-KR" altLang="en-US" sz="3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3770052" y="4534742"/>
              <a:ext cx="988348" cy="99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endParaRPr lang="ko-KR" altLang="en-US" sz="3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2363593" y="3592935"/>
              <a:ext cx="1537640" cy="5222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accent4"/>
                  </a:solidFill>
                  <a:cs typeface="Arial" panose="020B0604020202020204" pitchFamily="34" charset="0"/>
                </a:rPr>
                <a:t>S</a:t>
              </a:r>
              <a:r>
                <a:rPr lang="en-US" altLang="ko-KR" sz="1600" dirty="0">
                  <a:solidFill>
                    <a:schemeClr val="accent3"/>
                  </a:solidFill>
                  <a:cs typeface="Arial" panose="020B0604020202020204" pitchFamily="34" charset="0"/>
                </a:rPr>
                <a:t>W</a:t>
              </a:r>
              <a:r>
                <a:rPr lang="en-US" altLang="ko-KR" sz="1600" dirty="0">
                  <a:solidFill>
                    <a:schemeClr val="accent2"/>
                  </a:solidFill>
                  <a:cs typeface="Arial" panose="020B0604020202020204" pitchFamily="34" charset="0"/>
                </a:rPr>
                <a:t>O</a:t>
              </a:r>
              <a:r>
                <a:rPr lang="en-US" altLang="ko-KR" sz="1600" dirty="0">
                  <a:solidFill>
                    <a:schemeClr val="accent1"/>
                  </a:solidFill>
                  <a:cs typeface="Arial" panose="020B0604020202020204" pitchFamily="34" charset="0"/>
                </a:rPr>
                <a:t>T</a:t>
              </a:r>
              <a:endParaRPr lang="ko-KR" altLang="en-US" sz="160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79333" y="2632618"/>
            <a:ext cx="3245234" cy="970465"/>
            <a:chOff x="1422016" y="3166325"/>
            <a:chExt cx="3245234" cy="970465"/>
          </a:xfrm>
        </p:grpSpPr>
        <p:sp>
          <p:nvSpPr>
            <p:cNvPr id="20" name="TextBox 4"/>
            <p:cNvSpPr txBox="1"/>
            <p:nvPr/>
          </p:nvSpPr>
          <p:spPr>
            <a:xfrm>
              <a:off x="1422016" y="3490459"/>
              <a:ext cx="324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请在此处输入相关描述性文字内容，简要概况重点内容即可。请在此处输入相关描述性文字内容，简要概况重点内容即可。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1422016" y="3166325"/>
              <a:ext cx="3245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标题文字内容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79333" y="4524918"/>
            <a:ext cx="3245234" cy="970465"/>
            <a:chOff x="1422016" y="3166325"/>
            <a:chExt cx="3245234" cy="970465"/>
          </a:xfrm>
        </p:grpSpPr>
        <p:sp>
          <p:nvSpPr>
            <p:cNvPr id="23" name="TextBox 4"/>
            <p:cNvSpPr txBox="1"/>
            <p:nvPr/>
          </p:nvSpPr>
          <p:spPr>
            <a:xfrm>
              <a:off x="1422016" y="3490459"/>
              <a:ext cx="324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请在此处输入相关描述性文字内容，简要概况重点内容即可。请在此处输入相关描述性文字内容，简要概况重点内容即可。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1422016" y="3166325"/>
              <a:ext cx="3245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标题文字内容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654733" y="2632618"/>
            <a:ext cx="3245234" cy="970465"/>
            <a:chOff x="1422016" y="3166325"/>
            <a:chExt cx="3245234" cy="970465"/>
          </a:xfrm>
        </p:grpSpPr>
        <p:sp>
          <p:nvSpPr>
            <p:cNvPr id="26" name="TextBox 4"/>
            <p:cNvSpPr txBox="1"/>
            <p:nvPr/>
          </p:nvSpPr>
          <p:spPr>
            <a:xfrm>
              <a:off x="1422016" y="3490459"/>
              <a:ext cx="324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请在此处输入相关描述性文字内容，简要概况重点内容即可。请在此处输入相关描述性文字内容，简要概况重点内容即可。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5"/>
            <p:cNvSpPr txBox="1"/>
            <p:nvPr/>
          </p:nvSpPr>
          <p:spPr>
            <a:xfrm>
              <a:off x="1422016" y="3166325"/>
              <a:ext cx="3245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标题文字内容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54733" y="4524918"/>
            <a:ext cx="3245234" cy="970465"/>
            <a:chOff x="1422016" y="3166325"/>
            <a:chExt cx="3245234" cy="970465"/>
          </a:xfrm>
        </p:grpSpPr>
        <p:sp>
          <p:nvSpPr>
            <p:cNvPr id="29" name="TextBox 4"/>
            <p:cNvSpPr txBox="1"/>
            <p:nvPr/>
          </p:nvSpPr>
          <p:spPr>
            <a:xfrm>
              <a:off x="1422016" y="3490459"/>
              <a:ext cx="3245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请在此处输入相关描述性文字内容，简要概况重点内容即可。请在此处输入相关描述性文字内容，简要概况重点内容即可。</a:t>
              </a:r>
              <a:endParaRPr lang="ko-KR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5"/>
            <p:cNvSpPr txBox="1"/>
            <p:nvPr/>
          </p:nvSpPr>
          <p:spPr>
            <a:xfrm>
              <a:off x="1422016" y="3166325"/>
              <a:ext cx="3245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标题文字内容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558608" y="2240006"/>
            <a:ext cx="9062085" cy="3647989"/>
            <a:chOff x="515" y="2163"/>
            <a:chExt cx="18170" cy="7314"/>
          </a:xfrm>
        </p:grpSpPr>
        <p:cxnSp>
          <p:nvCxnSpPr>
            <p:cNvPr id="6" name="Connector: Elbow 95"/>
            <p:cNvCxnSpPr>
              <a:stCxn id="10" idx="1"/>
              <a:endCxn id="11" idx="1"/>
            </p:cNvCxnSpPr>
            <p:nvPr/>
          </p:nvCxnSpPr>
          <p:spPr>
            <a:xfrm rot="10800000" flipV="1">
              <a:off x="12185" y="3725"/>
              <a:ext cx="20" cy="4190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or: Elbow 14"/>
            <p:cNvCxnSpPr>
              <a:stCxn id="15" idx="3"/>
              <a:endCxn id="16" idx="3"/>
            </p:cNvCxnSpPr>
            <p:nvPr/>
          </p:nvCxnSpPr>
          <p:spPr>
            <a:xfrm>
              <a:off x="7110" y="3725"/>
              <a:ext cx="20" cy="4190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>
              <a:stCxn id="19" idx="3"/>
              <a:endCxn id="14" idx="1"/>
            </p:cNvCxnSpPr>
            <p:nvPr/>
          </p:nvCxnSpPr>
          <p:spPr>
            <a:xfrm>
              <a:off x="4445" y="5820"/>
              <a:ext cx="104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6"/>
            <p:cNvSpPr/>
            <p:nvPr/>
          </p:nvSpPr>
          <p:spPr>
            <a:xfrm>
              <a:off x="7940" y="4160"/>
              <a:ext cx="3320" cy="3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标题文字</a:t>
              </a:r>
              <a:endParaRPr lang="zh-CN" altLang="en-US" dirty="0"/>
            </a:p>
          </p:txBody>
        </p:sp>
        <p:sp>
          <p:nvSpPr>
            <p:cNvPr id="10" name="Rectangle: Rounded Corners 7"/>
            <p:cNvSpPr/>
            <p:nvPr/>
          </p:nvSpPr>
          <p:spPr>
            <a:xfrm>
              <a:off x="12185" y="2855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29"/>
            <p:cNvSpPr/>
            <p:nvPr/>
          </p:nvSpPr>
          <p:spPr>
            <a:xfrm>
              <a:off x="12185" y="7045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32"/>
            <p:cNvSpPr/>
            <p:nvPr/>
          </p:nvSpPr>
          <p:spPr>
            <a:xfrm>
              <a:off x="14850" y="2163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33"/>
            <p:cNvSpPr/>
            <p:nvPr/>
          </p:nvSpPr>
          <p:spPr>
            <a:xfrm>
              <a:off x="14850" y="7737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37"/>
            <p:cNvSpPr/>
            <p:nvPr/>
          </p:nvSpPr>
          <p:spPr>
            <a:xfrm>
              <a:off x="14850" y="4950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39"/>
            <p:cNvSpPr/>
            <p:nvPr/>
          </p:nvSpPr>
          <p:spPr>
            <a:xfrm>
              <a:off x="5370" y="2855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40"/>
            <p:cNvSpPr/>
            <p:nvPr/>
          </p:nvSpPr>
          <p:spPr>
            <a:xfrm>
              <a:off x="5370" y="7045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42"/>
            <p:cNvSpPr/>
            <p:nvPr/>
          </p:nvSpPr>
          <p:spPr>
            <a:xfrm>
              <a:off x="2705" y="2163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43"/>
            <p:cNvSpPr/>
            <p:nvPr/>
          </p:nvSpPr>
          <p:spPr>
            <a:xfrm>
              <a:off x="2705" y="7737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46"/>
            <p:cNvSpPr/>
            <p:nvPr/>
          </p:nvSpPr>
          <p:spPr>
            <a:xfrm>
              <a:off x="2705" y="4950"/>
              <a:ext cx="1740" cy="17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7"/>
            <p:cNvGrpSpPr/>
            <p:nvPr/>
          </p:nvGrpSpPr>
          <p:grpSpPr>
            <a:xfrm>
              <a:off x="12756" y="3426"/>
              <a:ext cx="599" cy="599"/>
              <a:chOff x="8743950" y="1371600"/>
              <a:chExt cx="285750" cy="285750"/>
            </a:xfrm>
            <a:solidFill>
              <a:schemeClr val="bg1"/>
            </a:solidFill>
          </p:grpSpPr>
          <p:sp>
            <p:nvSpPr>
              <p:cNvPr id="77" name="Freeform 165"/>
              <p:cNvSpPr>
                <a:spLocks noEditPoints="1"/>
              </p:cNvSpPr>
              <p:nvPr/>
            </p:nvSpPr>
            <p:spPr bwMode="auto">
              <a:xfrm>
                <a:off x="8886825" y="1514475"/>
                <a:ext cx="142875" cy="142875"/>
              </a:xfrm>
              <a:custGeom>
                <a:avLst/>
                <a:gdLst>
                  <a:gd name="T0" fmla="*/ 300 w 450"/>
                  <a:gd name="T1" fmla="*/ 421 h 450"/>
                  <a:gd name="T2" fmla="*/ 300 w 450"/>
                  <a:gd name="T3" fmla="*/ 283 h 450"/>
                  <a:gd name="T4" fmla="*/ 298 w 450"/>
                  <a:gd name="T5" fmla="*/ 277 h 450"/>
                  <a:gd name="T6" fmla="*/ 293 w 450"/>
                  <a:gd name="T7" fmla="*/ 273 h 450"/>
                  <a:gd name="T8" fmla="*/ 288 w 450"/>
                  <a:gd name="T9" fmla="*/ 271 h 450"/>
                  <a:gd name="T10" fmla="*/ 165 w 450"/>
                  <a:gd name="T11" fmla="*/ 271 h 450"/>
                  <a:gd name="T12" fmla="*/ 160 w 450"/>
                  <a:gd name="T13" fmla="*/ 272 h 450"/>
                  <a:gd name="T14" fmla="*/ 154 w 450"/>
                  <a:gd name="T15" fmla="*/ 275 h 450"/>
                  <a:gd name="T16" fmla="*/ 151 w 450"/>
                  <a:gd name="T17" fmla="*/ 279 h 450"/>
                  <a:gd name="T18" fmla="*/ 150 w 450"/>
                  <a:gd name="T19" fmla="*/ 286 h 450"/>
                  <a:gd name="T20" fmla="*/ 90 w 450"/>
                  <a:gd name="T21" fmla="*/ 421 h 450"/>
                  <a:gd name="T22" fmla="*/ 225 w 450"/>
                  <a:gd name="T23" fmla="*/ 37 h 450"/>
                  <a:gd name="T24" fmla="*/ 360 w 450"/>
                  <a:gd name="T25" fmla="*/ 421 h 450"/>
                  <a:gd name="T26" fmla="*/ 180 w 450"/>
                  <a:gd name="T27" fmla="*/ 301 h 450"/>
                  <a:gd name="T28" fmla="*/ 270 w 450"/>
                  <a:gd name="T29" fmla="*/ 421 h 450"/>
                  <a:gd name="T30" fmla="*/ 446 w 450"/>
                  <a:gd name="T31" fmla="*/ 215 h 450"/>
                  <a:gd name="T32" fmla="*/ 385 w 450"/>
                  <a:gd name="T33" fmla="*/ 154 h 450"/>
                  <a:gd name="T34" fmla="*/ 236 w 450"/>
                  <a:gd name="T35" fmla="*/ 5 h 450"/>
                  <a:gd name="T36" fmla="*/ 230 w 450"/>
                  <a:gd name="T37" fmla="*/ 1 h 450"/>
                  <a:gd name="T38" fmla="*/ 225 w 450"/>
                  <a:gd name="T39" fmla="*/ 0 h 450"/>
                  <a:gd name="T40" fmla="*/ 220 w 450"/>
                  <a:gd name="T41" fmla="*/ 1 h 450"/>
                  <a:gd name="T42" fmla="*/ 214 w 450"/>
                  <a:gd name="T43" fmla="*/ 5 h 450"/>
                  <a:gd name="T44" fmla="*/ 65 w 450"/>
                  <a:gd name="T45" fmla="*/ 154 h 450"/>
                  <a:gd name="T46" fmla="*/ 5 w 450"/>
                  <a:gd name="T47" fmla="*/ 215 h 450"/>
                  <a:gd name="T48" fmla="*/ 1 w 450"/>
                  <a:gd name="T49" fmla="*/ 219 h 450"/>
                  <a:gd name="T50" fmla="*/ 0 w 450"/>
                  <a:gd name="T51" fmla="*/ 225 h 450"/>
                  <a:gd name="T52" fmla="*/ 1 w 450"/>
                  <a:gd name="T53" fmla="*/ 231 h 450"/>
                  <a:gd name="T54" fmla="*/ 5 w 450"/>
                  <a:gd name="T55" fmla="*/ 237 h 450"/>
                  <a:gd name="T56" fmla="*/ 9 w 450"/>
                  <a:gd name="T57" fmla="*/ 240 h 450"/>
                  <a:gd name="T58" fmla="*/ 15 w 450"/>
                  <a:gd name="T59" fmla="*/ 241 h 450"/>
                  <a:gd name="T60" fmla="*/ 21 w 450"/>
                  <a:gd name="T61" fmla="*/ 240 h 450"/>
                  <a:gd name="T62" fmla="*/ 26 w 450"/>
                  <a:gd name="T63" fmla="*/ 237 h 450"/>
                  <a:gd name="T64" fmla="*/ 60 w 450"/>
                  <a:gd name="T65" fmla="*/ 435 h 450"/>
                  <a:gd name="T66" fmla="*/ 61 w 450"/>
                  <a:gd name="T67" fmla="*/ 441 h 450"/>
                  <a:gd name="T68" fmla="*/ 65 w 450"/>
                  <a:gd name="T69" fmla="*/ 446 h 450"/>
                  <a:gd name="T70" fmla="*/ 69 w 450"/>
                  <a:gd name="T71" fmla="*/ 449 h 450"/>
                  <a:gd name="T72" fmla="*/ 75 w 450"/>
                  <a:gd name="T73" fmla="*/ 450 h 450"/>
                  <a:gd name="T74" fmla="*/ 285 w 450"/>
                  <a:gd name="T75" fmla="*/ 450 h 450"/>
                  <a:gd name="T76" fmla="*/ 378 w 450"/>
                  <a:gd name="T77" fmla="*/ 450 h 450"/>
                  <a:gd name="T78" fmla="*/ 383 w 450"/>
                  <a:gd name="T79" fmla="*/ 448 h 450"/>
                  <a:gd name="T80" fmla="*/ 387 w 450"/>
                  <a:gd name="T81" fmla="*/ 444 h 450"/>
                  <a:gd name="T82" fmla="*/ 390 w 450"/>
                  <a:gd name="T83" fmla="*/ 439 h 450"/>
                  <a:gd name="T84" fmla="*/ 391 w 450"/>
                  <a:gd name="T85" fmla="*/ 201 h 450"/>
                  <a:gd name="T86" fmla="*/ 427 w 450"/>
                  <a:gd name="T87" fmla="*/ 238 h 450"/>
                  <a:gd name="T88" fmla="*/ 432 w 450"/>
                  <a:gd name="T89" fmla="*/ 240 h 450"/>
                  <a:gd name="T90" fmla="*/ 438 w 450"/>
                  <a:gd name="T91" fmla="*/ 240 h 450"/>
                  <a:gd name="T92" fmla="*/ 443 w 450"/>
                  <a:gd name="T93" fmla="*/ 238 h 450"/>
                  <a:gd name="T94" fmla="*/ 447 w 450"/>
                  <a:gd name="T95" fmla="*/ 233 h 450"/>
                  <a:gd name="T96" fmla="*/ 449 w 450"/>
                  <a:gd name="T97" fmla="*/ 228 h 450"/>
                  <a:gd name="T98" fmla="*/ 449 w 450"/>
                  <a:gd name="T99" fmla="*/ 223 h 450"/>
                  <a:gd name="T100" fmla="*/ 447 w 450"/>
                  <a:gd name="T101" fmla="*/ 217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0" h="450">
                    <a:moveTo>
                      <a:pt x="360" y="421"/>
                    </a:moveTo>
                    <a:lnTo>
                      <a:pt x="300" y="421"/>
                    </a:lnTo>
                    <a:lnTo>
                      <a:pt x="300" y="286"/>
                    </a:lnTo>
                    <a:lnTo>
                      <a:pt x="300" y="283"/>
                    </a:lnTo>
                    <a:lnTo>
                      <a:pt x="299" y="279"/>
                    </a:lnTo>
                    <a:lnTo>
                      <a:pt x="298" y="277"/>
                    </a:lnTo>
                    <a:lnTo>
                      <a:pt x="295" y="275"/>
                    </a:lnTo>
                    <a:lnTo>
                      <a:pt x="293" y="273"/>
                    </a:lnTo>
                    <a:lnTo>
                      <a:pt x="291" y="272"/>
                    </a:lnTo>
                    <a:lnTo>
                      <a:pt x="288" y="271"/>
                    </a:lnTo>
                    <a:lnTo>
                      <a:pt x="285" y="271"/>
                    </a:lnTo>
                    <a:lnTo>
                      <a:pt x="165" y="271"/>
                    </a:lnTo>
                    <a:lnTo>
                      <a:pt x="162" y="271"/>
                    </a:lnTo>
                    <a:lnTo>
                      <a:pt x="160" y="272"/>
                    </a:lnTo>
                    <a:lnTo>
                      <a:pt x="157" y="273"/>
                    </a:lnTo>
                    <a:lnTo>
                      <a:pt x="154" y="275"/>
                    </a:lnTo>
                    <a:lnTo>
                      <a:pt x="152" y="277"/>
                    </a:lnTo>
                    <a:lnTo>
                      <a:pt x="151" y="279"/>
                    </a:lnTo>
                    <a:lnTo>
                      <a:pt x="150" y="283"/>
                    </a:lnTo>
                    <a:lnTo>
                      <a:pt x="150" y="286"/>
                    </a:lnTo>
                    <a:lnTo>
                      <a:pt x="150" y="421"/>
                    </a:lnTo>
                    <a:lnTo>
                      <a:pt x="90" y="421"/>
                    </a:lnTo>
                    <a:lnTo>
                      <a:pt x="90" y="171"/>
                    </a:lnTo>
                    <a:lnTo>
                      <a:pt x="225" y="37"/>
                    </a:lnTo>
                    <a:lnTo>
                      <a:pt x="360" y="171"/>
                    </a:lnTo>
                    <a:lnTo>
                      <a:pt x="360" y="421"/>
                    </a:lnTo>
                    <a:close/>
                    <a:moveTo>
                      <a:pt x="180" y="421"/>
                    </a:moveTo>
                    <a:lnTo>
                      <a:pt x="180" y="301"/>
                    </a:lnTo>
                    <a:lnTo>
                      <a:pt x="270" y="301"/>
                    </a:lnTo>
                    <a:lnTo>
                      <a:pt x="270" y="421"/>
                    </a:lnTo>
                    <a:lnTo>
                      <a:pt x="180" y="421"/>
                    </a:lnTo>
                    <a:close/>
                    <a:moveTo>
                      <a:pt x="446" y="215"/>
                    </a:moveTo>
                    <a:lnTo>
                      <a:pt x="385" y="154"/>
                    </a:lnTo>
                    <a:lnTo>
                      <a:pt x="385" y="154"/>
                    </a:lnTo>
                    <a:lnTo>
                      <a:pt x="385" y="154"/>
                    </a:lnTo>
                    <a:lnTo>
                      <a:pt x="236" y="5"/>
                    </a:lnTo>
                    <a:lnTo>
                      <a:pt x="233" y="2"/>
                    </a:lnTo>
                    <a:lnTo>
                      <a:pt x="230" y="1"/>
                    </a:lnTo>
                    <a:lnTo>
                      <a:pt x="228" y="0"/>
                    </a:lnTo>
                    <a:lnTo>
                      <a:pt x="225" y="0"/>
                    </a:lnTo>
                    <a:lnTo>
                      <a:pt x="222" y="0"/>
                    </a:lnTo>
                    <a:lnTo>
                      <a:pt x="220" y="1"/>
                    </a:lnTo>
                    <a:lnTo>
                      <a:pt x="216" y="2"/>
                    </a:lnTo>
                    <a:lnTo>
                      <a:pt x="214" y="5"/>
                    </a:lnTo>
                    <a:lnTo>
                      <a:pt x="65" y="154"/>
                    </a:lnTo>
                    <a:lnTo>
                      <a:pt x="65" y="154"/>
                    </a:lnTo>
                    <a:lnTo>
                      <a:pt x="65" y="154"/>
                    </a:lnTo>
                    <a:lnTo>
                      <a:pt x="5" y="215"/>
                    </a:lnTo>
                    <a:lnTo>
                      <a:pt x="3" y="217"/>
                    </a:lnTo>
                    <a:lnTo>
                      <a:pt x="1" y="219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1" y="231"/>
                    </a:lnTo>
                    <a:lnTo>
                      <a:pt x="3" y="233"/>
                    </a:lnTo>
                    <a:lnTo>
                      <a:pt x="5" y="237"/>
                    </a:lnTo>
                    <a:lnTo>
                      <a:pt x="7" y="238"/>
                    </a:lnTo>
                    <a:lnTo>
                      <a:pt x="9" y="240"/>
                    </a:lnTo>
                    <a:lnTo>
                      <a:pt x="12" y="240"/>
                    </a:lnTo>
                    <a:lnTo>
                      <a:pt x="15" y="241"/>
                    </a:lnTo>
                    <a:lnTo>
                      <a:pt x="18" y="240"/>
                    </a:lnTo>
                    <a:lnTo>
                      <a:pt x="21" y="240"/>
                    </a:lnTo>
                    <a:lnTo>
                      <a:pt x="23" y="238"/>
                    </a:lnTo>
                    <a:lnTo>
                      <a:pt x="26" y="237"/>
                    </a:lnTo>
                    <a:lnTo>
                      <a:pt x="60" y="201"/>
                    </a:lnTo>
                    <a:lnTo>
                      <a:pt x="60" y="435"/>
                    </a:lnTo>
                    <a:lnTo>
                      <a:pt x="60" y="439"/>
                    </a:lnTo>
                    <a:lnTo>
                      <a:pt x="61" y="441"/>
                    </a:lnTo>
                    <a:lnTo>
                      <a:pt x="62" y="444"/>
                    </a:lnTo>
                    <a:lnTo>
                      <a:pt x="65" y="446"/>
                    </a:lnTo>
                    <a:lnTo>
                      <a:pt x="67" y="448"/>
                    </a:lnTo>
                    <a:lnTo>
                      <a:pt x="69" y="449"/>
                    </a:lnTo>
                    <a:lnTo>
                      <a:pt x="72" y="450"/>
                    </a:lnTo>
                    <a:lnTo>
                      <a:pt x="75" y="450"/>
                    </a:lnTo>
                    <a:lnTo>
                      <a:pt x="165" y="450"/>
                    </a:lnTo>
                    <a:lnTo>
                      <a:pt x="285" y="450"/>
                    </a:lnTo>
                    <a:lnTo>
                      <a:pt x="376" y="450"/>
                    </a:lnTo>
                    <a:lnTo>
                      <a:pt x="378" y="450"/>
                    </a:lnTo>
                    <a:lnTo>
                      <a:pt x="381" y="449"/>
                    </a:lnTo>
                    <a:lnTo>
                      <a:pt x="383" y="448"/>
                    </a:lnTo>
                    <a:lnTo>
                      <a:pt x="385" y="446"/>
                    </a:lnTo>
                    <a:lnTo>
                      <a:pt x="387" y="444"/>
                    </a:lnTo>
                    <a:lnTo>
                      <a:pt x="388" y="441"/>
                    </a:lnTo>
                    <a:lnTo>
                      <a:pt x="390" y="439"/>
                    </a:lnTo>
                    <a:lnTo>
                      <a:pt x="391" y="435"/>
                    </a:lnTo>
                    <a:lnTo>
                      <a:pt x="391" y="201"/>
                    </a:lnTo>
                    <a:lnTo>
                      <a:pt x="425" y="236"/>
                    </a:lnTo>
                    <a:lnTo>
                      <a:pt x="427" y="238"/>
                    </a:lnTo>
                    <a:lnTo>
                      <a:pt x="429" y="240"/>
                    </a:lnTo>
                    <a:lnTo>
                      <a:pt x="432" y="240"/>
                    </a:lnTo>
                    <a:lnTo>
                      <a:pt x="436" y="241"/>
                    </a:lnTo>
                    <a:lnTo>
                      <a:pt x="438" y="240"/>
                    </a:lnTo>
                    <a:lnTo>
                      <a:pt x="441" y="240"/>
                    </a:lnTo>
                    <a:lnTo>
                      <a:pt x="443" y="238"/>
                    </a:lnTo>
                    <a:lnTo>
                      <a:pt x="446" y="237"/>
                    </a:lnTo>
                    <a:lnTo>
                      <a:pt x="447" y="233"/>
                    </a:lnTo>
                    <a:lnTo>
                      <a:pt x="449" y="231"/>
                    </a:lnTo>
                    <a:lnTo>
                      <a:pt x="449" y="228"/>
                    </a:lnTo>
                    <a:lnTo>
                      <a:pt x="450" y="225"/>
                    </a:lnTo>
                    <a:lnTo>
                      <a:pt x="449" y="223"/>
                    </a:lnTo>
                    <a:lnTo>
                      <a:pt x="449" y="219"/>
                    </a:lnTo>
                    <a:lnTo>
                      <a:pt x="447" y="217"/>
                    </a:lnTo>
                    <a:lnTo>
                      <a:pt x="446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166"/>
              <p:cNvSpPr>
                <a:spLocks noEditPoints="1"/>
              </p:cNvSpPr>
              <p:nvPr/>
            </p:nvSpPr>
            <p:spPr bwMode="auto">
              <a:xfrm>
                <a:off x="8743950" y="1371600"/>
                <a:ext cx="247650" cy="200025"/>
              </a:xfrm>
              <a:custGeom>
                <a:avLst/>
                <a:gdLst>
                  <a:gd name="T0" fmla="*/ 696 w 780"/>
                  <a:gd name="T1" fmla="*/ 30 h 630"/>
                  <a:gd name="T2" fmla="*/ 713 w 780"/>
                  <a:gd name="T3" fmla="*/ 35 h 630"/>
                  <a:gd name="T4" fmla="*/ 728 w 780"/>
                  <a:gd name="T5" fmla="*/ 44 h 630"/>
                  <a:gd name="T6" fmla="*/ 740 w 780"/>
                  <a:gd name="T7" fmla="*/ 57 h 630"/>
                  <a:gd name="T8" fmla="*/ 748 w 780"/>
                  <a:gd name="T9" fmla="*/ 73 h 630"/>
                  <a:gd name="T10" fmla="*/ 750 w 780"/>
                  <a:gd name="T11" fmla="*/ 90 h 630"/>
                  <a:gd name="T12" fmla="*/ 30 w 780"/>
                  <a:gd name="T13" fmla="*/ 90 h 630"/>
                  <a:gd name="T14" fmla="*/ 32 w 780"/>
                  <a:gd name="T15" fmla="*/ 73 h 630"/>
                  <a:gd name="T16" fmla="*/ 40 w 780"/>
                  <a:gd name="T17" fmla="*/ 57 h 630"/>
                  <a:gd name="T18" fmla="*/ 52 w 780"/>
                  <a:gd name="T19" fmla="*/ 44 h 630"/>
                  <a:gd name="T20" fmla="*/ 67 w 780"/>
                  <a:gd name="T21" fmla="*/ 35 h 630"/>
                  <a:gd name="T22" fmla="*/ 84 w 780"/>
                  <a:gd name="T23" fmla="*/ 30 h 630"/>
                  <a:gd name="T24" fmla="*/ 90 w 780"/>
                  <a:gd name="T25" fmla="*/ 600 h 630"/>
                  <a:gd name="T26" fmla="*/ 72 w 780"/>
                  <a:gd name="T27" fmla="*/ 598 h 630"/>
                  <a:gd name="T28" fmla="*/ 56 w 780"/>
                  <a:gd name="T29" fmla="*/ 590 h 630"/>
                  <a:gd name="T30" fmla="*/ 44 w 780"/>
                  <a:gd name="T31" fmla="*/ 579 h 630"/>
                  <a:gd name="T32" fmla="*/ 35 w 780"/>
                  <a:gd name="T33" fmla="*/ 564 h 630"/>
                  <a:gd name="T34" fmla="*/ 30 w 780"/>
                  <a:gd name="T35" fmla="*/ 547 h 630"/>
                  <a:gd name="T36" fmla="*/ 750 w 780"/>
                  <a:gd name="T37" fmla="*/ 180 h 630"/>
                  <a:gd name="T38" fmla="*/ 751 w 780"/>
                  <a:gd name="T39" fmla="*/ 351 h 630"/>
                  <a:gd name="T40" fmla="*/ 757 w 780"/>
                  <a:gd name="T41" fmla="*/ 357 h 630"/>
                  <a:gd name="T42" fmla="*/ 765 w 780"/>
                  <a:gd name="T43" fmla="*/ 360 h 630"/>
                  <a:gd name="T44" fmla="*/ 773 w 780"/>
                  <a:gd name="T45" fmla="*/ 357 h 630"/>
                  <a:gd name="T46" fmla="*/ 779 w 780"/>
                  <a:gd name="T47" fmla="*/ 351 h 630"/>
                  <a:gd name="T48" fmla="*/ 780 w 780"/>
                  <a:gd name="T49" fmla="*/ 90 h 630"/>
                  <a:gd name="T50" fmla="*/ 776 w 780"/>
                  <a:gd name="T51" fmla="*/ 63 h 630"/>
                  <a:gd name="T52" fmla="*/ 765 w 780"/>
                  <a:gd name="T53" fmla="*/ 40 h 630"/>
                  <a:gd name="T54" fmla="*/ 748 w 780"/>
                  <a:gd name="T55" fmla="*/ 20 h 630"/>
                  <a:gd name="T56" fmla="*/ 725 w 780"/>
                  <a:gd name="T57" fmla="*/ 8 h 630"/>
                  <a:gd name="T58" fmla="*/ 700 w 780"/>
                  <a:gd name="T59" fmla="*/ 1 h 630"/>
                  <a:gd name="T60" fmla="*/ 81 w 780"/>
                  <a:gd name="T61" fmla="*/ 0 h 630"/>
                  <a:gd name="T62" fmla="*/ 55 w 780"/>
                  <a:gd name="T63" fmla="*/ 8 h 630"/>
                  <a:gd name="T64" fmla="*/ 32 w 780"/>
                  <a:gd name="T65" fmla="*/ 20 h 630"/>
                  <a:gd name="T66" fmla="*/ 15 w 780"/>
                  <a:gd name="T67" fmla="*/ 40 h 630"/>
                  <a:gd name="T68" fmla="*/ 4 w 780"/>
                  <a:gd name="T69" fmla="*/ 63 h 630"/>
                  <a:gd name="T70" fmla="*/ 0 w 780"/>
                  <a:gd name="T71" fmla="*/ 90 h 630"/>
                  <a:gd name="T72" fmla="*/ 1 w 780"/>
                  <a:gd name="T73" fmla="*/ 558 h 630"/>
                  <a:gd name="T74" fmla="*/ 11 w 780"/>
                  <a:gd name="T75" fmla="*/ 583 h 630"/>
                  <a:gd name="T76" fmla="*/ 26 w 780"/>
                  <a:gd name="T77" fmla="*/ 604 h 630"/>
                  <a:gd name="T78" fmla="*/ 47 w 780"/>
                  <a:gd name="T79" fmla="*/ 619 h 630"/>
                  <a:gd name="T80" fmla="*/ 72 w 780"/>
                  <a:gd name="T81" fmla="*/ 629 h 630"/>
                  <a:gd name="T82" fmla="*/ 285 w 780"/>
                  <a:gd name="T83" fmla="*/ 630 h 630"/>
                  <a:gd name="T84" fmla="*/ 293 w 780"/>
                  <a:gd name="T85" fmla="*/ 628 h 630"/>
                  <a:gd name="T86" fmla="*/ 299 w 780"/>
                  <a:gd name="T87" fmla="*/ 621 h 630"/>
                  <a:gd name="T88" fmla="*/ 300 w 780"/>
                  <a:gd name="T89" fmla="*/ 613 h 630"/>
                  <a:gd name="T90" fmla="*/ 295 w 780"/>
                  <a:gd name="T91" fmla="*/ 604 h 630"/>
                  <a:gd name="T92" fmla="*/ 288 w 780"/>
                  <a:gd name="T93" fmla="*/ 601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0" h="630">
                    <a:moveTo>
                      <a:pt x="90" y="30"/>
                    </a:moveTo>
                    <a:lnTo>
                      <a:pt x="690" y="30"/>
                    </a:lnTo>
                    <a:lnTo>
                      <a:pt x="696" y="30"/>
                    </a:lnTo>
                    <a:lnTo>
                      <a:pt x="703" y="31"/>
                    </a:lnTo>
                    <a:lnTo>
                      <a:pt x="708" y="33"/>
                    </a:lnTo>
                    <a:lnTo>
                      <a:pt x="713" y="35"/>
                    </a:lnTo>
                    <a:lnTo>
                      <a:pt x="719" y="38"/>
                    </a:lnTo>
                    <a:lnTo>
                      <a:pt x="724" y="41"/>
                    </a:lnTo>
                    <a:lnTo>
                      <a:pt x="728" y="44"/>
                    </a:lnTo>
                    <a:lnTo>
                      <a:pt x="733" y="48"/>
                    </a:lnTo>
                    <a:lnTo>
                      <a:pt x="737" y="52"/>
                    </a:lnTo>
                    <a:lnTo>
                      <a:pt x="740" y="57"/>
                    </a:lnTo>
                    <a:lnTo>
                      <a:pt x="743" y="62"/>
                    </a:lnTo>
                    <a:lnTo>
                      <a:pt x="745" y="66"/>
                    </a:lnTo>
                    <a:lnTo>
                      <a:pt x="748" y="73"/>
                    </a:lnTo>
                    <a:lnTo>
                      <a:pt x="749" y="78"/>
                    </a:lnTo>
                    <a:lnTo>
                      <a:pt x="750" y="85"/>
                    </a:lnTo>
                    <a:lnTo>
                      <a:pt x="750" y="90"/>
                    </a:lnTo>
                    <a:lnTo>
                      <a:pt x="750" y="150"/>
                    </a:lnTo>
                    <a:lnTo>
                      <a:pt x="30" y="150"/>
                    </a:lnTo>
                    <a:lnTo>
                      <a:pt x="30" y="90"/>
                    </a:lnTo>
                    <a:lnTo>
                      <a:pt x="30" y="83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5" y="66"/>
                    </a:lnTo>
                    <a:lnTo>
                      <a:pt x="37" y="61"/>
                    </a:lnTo>
                    <a:lnTo>
                      <a:pt x="40" y="57"/>
                    </a:lnTo>
                    <a:lnTo>
                      <a:pt x="44" y="52"/>
                    </a:lnTo>
                    <a:lnTo>
                      <a:pt x="47" y="48"/>
                    </a:lnTo>
                    <a:lnTo>
                      <a:pt x="52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7" y="35"/>
                    </a:lnTo>
                    <a:lnTo>
                      <a:pt x="72" y="33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close/>
                    <a:moveTo>
                      <a:pt x="285" y="600"/>
                    </a:moveTo>
                    <a:lnTo>
                      <a:pt x="90" y="600"/>
                    </a:lnTo>
                    <a:lnTo>
                      <a:pt x="84" y="600"/>
                    </a:lnTo>
                    <a:lnTo>
                      <a:pt x="78" y="599"/>
                    </a:lnTo>
                    <a:lnTo>
                      <a:pt x="72" y="598"/>
                    </a:lnTo>
                    <a:lnTo>
                      <a:pt x="67" y="596"/>
                    </a:lnTo>
                    <a:lnTo>
                      <a:pt x="61" y="594"/>
                    </a:lnTo>
                    <a:lnTo>
                      <a:pt x="56" y="590"/>
                    </a:lnTo>
                    <a:lnTo>
                      <a:pt x="52" y="587"/>
                    </a:lnTo>
                    <a:lnTo>
                      <a:pt x="47" y="583"/>
                    </a:lnTo>
                    <a:lnTo>
                      <a:pt x="44" y="579"/>
                    </a:lnTo>
                    <a:lnTo>
                      <a:pt x="40" y="574"/>
                    </a:lnTo>
                    <a:lnTo>
                      <a:pt x="37" y="569"/>
                    </a:lnTo>
                    <a:lnTo>
                      <a:pt x="35" y="564"/>
                    </a:lnTo>
                    <a:lnTo>
                      <a:pt x="32" y="558"/>
                    </a:lnTo>
                    <a:lnTo>
                      <a:pt x="31" y="553"/>
                    </a:lnTo>
                    <a:lnTo>
                      <a:pt x="30" y="547"/>
                    </a:lnTo>
                    <a:lnTo>
                      <a:pt x="30" y="540"/>
                    </a:lnTo>
                    <a:lnTo>
                      <a:pt x="30" y="180"/>
                    </a:lnTo>
                    <a:lnTo>
                      <a:pt x="750" y="180"/>
                    </a:lnTo>
                    <a:lnTo>
                      <a:pt x="750" y="345"/>
                    </a:lnTo>
                    <a:lnTo>
                      <a:pt x="751" y="349"/>
                    </a:lnTo>
                    <a:lnTo>
                      <a:pt x="751" y="351"/>
                    </a:lnTo>
                    <a:lnTo>
                      <a:pt x="753" y="354"/>
                    </a:lnTo>
                    <a:lnTo>
                      <a:pt x="754" y="356"/>
                    </a:lnTo>
                    <a:lnTo>
                      <a:pt x="757" y="357"/>
                    </a:lnTo>
                    <a:lnTo>
                      <a:pt x="759" y="359"/>
                    </a:lnTo>
                    <a:lnTo>
                      <a:pt x="763" y="360"/>
                    </a:lnTo>
                    <a:lnTo>
                      <a:pt x="765" y="360"/>
                    </a:lnTo>
                    <a:lnTo>
                      <a:pt x="768" y="360"/>
                    </a:lnTo>
                    <a:lnTo>
                      <a:pt x="771" y="359"/>
                    </a:lnTo>
                    <a:lnTo>
                      <a:pt x="773" y="357"/>
                    </a:lnTo>
                    <a:lnTo>
                      <a:pt x="775" y="356"/>
                    </a:lnTo>
                    <a:lnTo>
                      <a:pt x="778" y="354"/>
                    </a:lnTo>
                    <a:lnTo>
                      <a:pt x="779" y="351"/>
                    </a:lnTo>
                    <a:lnTo>
                      <a:pt x="780" y="349"/>
                    </a:lnTo>
                    <a:lnTo>
                      <a:pt x="780" y="345"/>
                    </a:lnTo>
                    <a:lnTo>
                      <a:pt x="780" y="90"/>
                    </a:lnTo>
                    <a:lnTo>
                      <a:pt x="780" y="81"/>
                    </a:lnTo>
                    <a:lnTo>
                      <a:pt x="779" y="72"/>
                    </a:lnTo>
                    <a:lnTo>
                      <a:pt x="776" y="63"/>
                    </a:lnTo>
                    <a:lnTo>
                      <a:pt x="773" y="55"/>
                    </a:lnTo>
                    <a:lnTo>
                      <a:pt x="769" y="47"/>
                    </a:lnTo>
                    <a:lnTo>
                      <a:pt x="765" y="40"/>
                    </a:lnTo>
                    <a:lnTo>
                      <a:pt x="759" y="33"/>
                    </a:lnTo>
                    <a:lnTo>
                      <a:pt x="754" y="27"/>
                    </a:lnTo>
                    <a:lnTo>
                      <a:pt x="748" y="20"/>
                    </a:lnTo>
                    <a:lnTo>
                      <a:pt x="740" y="15"/>
                    </a:lnTo>
                    <a:lnTo>
                      <a:pt x="733" y="11"/>
                    </a:lnTo>
                    <a:lnTo>
                      <a:pt x="725" y="8"/>
                    </a:lnTo>
                    <a:lnTo>
                      <a:pt x="717" y="4"/>
                    </a:lnTo>
                    <a:lnTo>
                      <a:pt x="708" y="2"/>
                    </a:lnTo>
                    <a:lnTo>
                      <a:pt x="700" y="1"/>
                    </a:lnTo>
                    <a:lnTo>
                      <a:pt x="690" y="0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2" y="20"/>
                    </a:lnTo>
                    <a:lnTo>
                      <a:pt x="26" y="27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1" y="72"/>
                    </a:lnTo>
                    <a:lnTo>
                      <a:pt x="0" y="81"/>
                    </a:lnTo>
                    <a:lnTo>
                      <a:pt x="0" y="90"/>
                    </a:lnTo>
                    <a:lnTo>
                      <a:pt x="0" y="540"/>
                    </a:lnTo>
                    <a:lnTo>
                      <a:pt x="0" y="550"/>
                    </a:lnTo>
                    <a:lnTo>
                      <a:pt x="1" y="558"/>
                    </a:lnTo>
                    <a:lnTo>
                      <a:pt x="4" y="567"/>
                    </a:lnTo>
                    <a:lnTo>
                      <a:pt x="7" y="575"/>
                    </a:lnTo>
                    <a:lnTo>
                      <a:pt x="11" y="583"/>
                    </a:lnTo>
                    <a:lnTo>
                      <a:pt x="15" y="590"/>
                    </a:lnTo>
                    <a:lnTo>
                      <a:pt x="21" y="598"/>
                    </a:lnTo>
                    <a:lnTo>
                      <a:pt x="26" y="604"/>
                    </a:lnTo>
                    <a:lnTo>
                      <a:pt x="32" y="610"/>
                    </a:lnTo>
                    <a:lnTo>
                      <a:pt x="40" y="615"/>
                    </a:lnTo>
                    <a:lnTo>
                      <a:pt x="47" y="619"/>
                    </a:lnTo>
                    <a:lnTo>
                      <a:pt x="55" y="624"/>
                    </a:lnTo>
                    <a:lnTo>
                      <a:pt x="63" y="627"/>
                    </a:lnTo>
                    <a:lnTo>
                      <a:pt x="72" y="629"/>
                    </a:lnTo>
                    <a:lnTo>
                      <a:pt x="81" y="630"/>
                    </a:lnTo>
                    <a:lnTo>
                      <a:pt x="90" y="630"/>
                    </a:lnTo>
                    <a:lnTo>
                      <a:pt x="285" y="630"/>
                    </a:lnTo>
                    <a:lnTo>
                      <a:pt x="288" y="630"/>
                    </a:lnTo>
                    <a:lnTo>
                      <a:pt x="291" y="629"/>
                    </a:lnTo>
                    <a:lnTo>
                      <a:pt x="293" y="628"/>
                    </a:lnTo>
                    <a:lnTo>
                      <a:pt x="295" y="626"/>
                    </a:lnTo>
                    <a:lnTo>
                      <a:pt x="298" y="624"/>
                    </a:lnTo>
                    <a:lnTo>
                      <a:pt x="299" y="621"/>
                    </a:lnTo>
                    <a:lnTo>
                      <a:pt x="300" y="618"/>
                    </a:lnTo>
                    <a:lnTo>
                      <a:pt x="300" y="615"/>
                    </a:lnTo>
                    <a:lnTo>
                      <a:pt x="300" y="613"/>
                    </a:lnTo>
                    <a:lnTo>
                      <a:pt x="299" y="610"/>
                    </a:lnTo>
                    <a:lnTo>
                      <a:pt x="298" y="607"/>
                    </a:lnTo>
                    <a:lnTo>
                      <a:pt x="295" y="604"/>
                    </a:lnTo>
                    <a:lnTo>
                      <a:pt x="293" y="603"/>
                    </a:lnTo>
                    <a:lnTo>
                      <a:pt x="291" y="601"/>
                    </a:lnTo>
                    <a:lnTo>
                      <a:pt x="288" y="601"/>
                    </a:lnTo>
                    <a:lnTo>
                      <a:pt x="285" y="6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167"/>
              <p:cNvSpPr/>
              <p:nvPr/>
            </p:nvSpPr>
            <p:spPr bwMode="auto">
              <a:xfrm>
                <a:off x="8772525" y="1390650"/>
                <a:ext cx="19050" cy="19050"/>
              </a:xfrm>
              <a:custGeom>
                <a:avLst/>
                <a:gdLst>
                  <a:gd name="T0" fmla="*/ 30 w 60"/>
                  <a:gd name="T1" fmla="*/ 60 h 60"/>
                  <a:gd name="T2" fmla="*/ 36 w 60"/>
                  <a:gd name="T3" fmla="*/ 60 h 60"/>
                  <a:gd name="T4" fmla="*/ 42 w 60"/>
                  <a:gd name="T5" fmla="*/ 58 h 60"/>
                  <a:gd name="T6" fmla="*/ 47 w 60"/>
                  <a:gd name="T7" fmla="*/ 54 h 60"/>
                  <a:gd name="T8" fmla="*/ 51 w 60"/>
                  <a:gd name="T9" fmla="*/ 51 h 60"/>
                  <a:gd name="T10" fmla="*/ 55 w 60"/>
                  <a:gd name="T11" fmla="*/ 47 h 60"/>
                  <a:gd name="T12" fmla="*/ 58 w 60"/>
                  <a:gd name="T13" fmla="*/ 42 h 60"/>
                  <a:gd name="T14" fmla="*/ 59 w 60"/>
                  <a:gd name="T15" fmla="*/ 36 h 60"/>
                  <a:gd name="T16" fmla="*/ 60 w 60"/>
                  <a:gd name="T17" fmla="*/ 30 h 60"/>
                  <a:gd name="T18" fmla="*/ 59 w 60"/>
                  <a:gd name="T19" fmla="*/ 25 h 60"/>
                  <a:gd name="T20" fmla="*/ 58 w 60"/>
                  <a:gd name="T21" fmla="*/ 18 h 60"/>
                  <a:gd name="T22" fmla="*/ 55 w 60"/>
                  <a:gd name="T23" fmla="*/ 14 h 60"/>
                  <a:gd name="T24" fmla="*/ 51 w 60"/>
                  <a:gd name="T25" fmla="*/ 9 h 60"/>
                  <a:gd name="T26" fmla="*/ 47 w 60"/>
                  <a:gd name="T27" fmla="*/ 5 h 60"/>
                  <a:gd name="T28" fmla="*/ 42 w 60"/>
                  <a:gd name="T29" fmla="*/ 2 h 60"/>
                  <a:gd name="T30" fmla="*/ 36 w 60"/>
                  <a:gd name="T31" fmla="*/ 1 h 60"/>
                  <a:gd name="T32" fmla="*/ 30 w 60"/>
                  <a:gd name="T33" fmla="*/ 0 h 60"/>
                  <a:gd name="T34" fmla="*/ 24 w 60"/>
                  <a:gd name="T35" fmla="*/ 1 h 60"/>
                  <a:gd name="T36" fmla="*/ 18 w 60"/>
                  <a:gd name="T37" fmla="*/ 2 h 60"/>
                  <a:gd name="T38" fmla="*/ 13 w 60"/>
                  <a:gd name="T39" fmla="*/ 5 h 60"/>
                  <a:gd name="T40" fmla="*/ 9 w 60"/>
                  <a:gd name="T41" fmla="*/ 9 h 60"/>
                  <a:gd name="T42" fmla="*/ 5 w 60"/>
                  <a:gd name="T43" fmla="*/ 14 h 60"/>
                  <a:gd name="T44" fmla="*/ 2 w 60"/>
                  <a:gd name="T45" fmla="*/ 18 h 60"/>
                  <a:gd name="T46" fmla="*/ 0 w 60"/>
                  <a:gd name="T47" fmla="*/ 25 h 60"/>
                  <a:gd name="T48" fmla="*/ 0 w 60"/>
                  <a:gd name="T49" fmla="*/ 30 h 60"/>
                  <a:gd name="T50" fmla="*/ 0 w 60"/>
                  <a:gd name="T51" fmla="*/ 36 h 60"/>
                  <a:gd name="T52" fmla="*/ 2 w 60"/>
                  <a:gd name="T53" fmla="*/ 42 h 60"/>
                  <a:gd name="T54" fmla="*/ 5 w 60"/>
                  <a:gd name="T55" fmla="*/ 47 h 60"/>
                  <a:gd name="T56" fmla="*/ 9 w 60"/>
                  <a:gd name="T57" fmla="*/ 51 h 60"/>
                  <a:gd name="T58" fmla="*/ 13 w 60"/>
                  <a:gd name="T59" fmla="*/ 54 h 60"/>
                  <a:gd name="T60" fmla="*/ 18 w 60"/>
                  <a:gd name="T61" fmla="*/ 58 h 60"/>
                  <a:gd name="T62" fmla="*/ 24 w 60"/>
                  <a:gd name="T63" fmla="*/ 60 h 60"/>
                  <a:gd name="T64" fmla="*/ 30 w 60"/>
                  <a:gd name="T65" fmla="*/ 60 h 60"/>
                  <a:gd name="T66" fmla="*/ 30 w 60"/>
                  <a:gd name="T6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6" y="60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lnTo>
                      <a:pt x="59" y="25"/>
                    </a:lnTo>
                    <a:lnTo>
                      <a:pt x="58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2" y="18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Freeform 168"/>
              <p:cNvSpPr/>
              <p:nvPr/>
            </p:nvSpPr>
            <p:spPr bwMode="auto">
              <a:xfrm>
                <a:off x="8801100" y="1390650"/>
                <a:ext cx="19050" cy="19050"/>
              </a:xfrm>
              <a:custGeom>
                <a:avLst/>
                <a:gdLst>
                  <a:gd name="T0" fmla="*/ 30 w 60"/>
                  <a:gd name="T1" fmla="*/ 60 h 60"/>
                  <a:gd name="T2" fmla="*/ 36 w 60"/>
                  <a:gd name="T3" fmla="*/ 60 h 60"/>
                  <a:gd name="T4" fmla="*/ 42 w 60"/>
                  <a:gd name="T5" fmla="*/ 58 h 60"/>
                  <a:gd name="T6" fmla="*/ 47 w 60"/>
                  <a:gd name="T7" fmla="*/ 54 h 60"/>
                  <a:gd name="T8" fmla="*/ 51 w 60"/>
                  <a:gd name="T9" fmla="*/ 51 h 60"/>
                  <a:gd name="T10" fmla="*/ 54 w 60"/>
                  <a:gd name="T11" fmla="*/ 47 h 60"/>
                  <a:gd name="T12" fmla="*/ 58 w 60"/>
                  <a:gd name="T13" fmla="*/ 42 h 60"/>
                  <a:gd name="T14" fmla="*/ 60 w 60"/>
                  <a:gd name="T15" fmla="*/ 36 h 60"/>
                  <a:gd name="T16" fmla="*/ 60 w 60"/>
                  <a:gd name="T17" fmla="*/ 30 h 60"/>
                  <a:gd name="T18" fmla="*/ 60 w 60"/>
                  <a:gd name="T19" fmla="*/ 25 h 60"/>
                  <a:gd name="T20" fmla="*/ 58 w 60"/>
                  <a:gd name="T21" fmla="*/ 18 h 60"/>
                  <a:gd name="T22" fmla="*/ 54 w 60"/>
                  <a:gd name="T23" fmla="*/ 14 h 60"/>
                  <a:gd name="T24" fmla="*/ 51 w 60"/>
                  <a:gd name="T25" fmla="*/ 9 h 60"/>
                  <a:gd name="T26" fmla="*/ 47 w 60"/>
                  <a:gd name="T27" fmla="*/ 5 h 60"/>
                  <a:gd name="T28" fmla="*/ 42 w 60"/>
                  <a:gd name="T29" fmla="*/ 2 h 60"/>
                  <a:gd name="T30" fmla="*/ 36 w 60"/>
                  <a:gd name="T31" fmla="*/ 1 h 60"/>
                  <a:gd name="T32" fmla="*/ 30 w 60"/>
                  <a:gd name="T33" fmla="*/ 0 h 60"/>
                  <a:gd name="T34" fmla="*/ 23 w 60"/>
                  <a:gd name="T35" fmla="*/ 1 h 60"/>
                  <a:gd name="T36" fmla="*/ 18 w 60"/>
                  <a:gd name="T37" fmla="*/ 2 h 60"/>
                  <a:gd name="T38" fmla="*/ 13 w 60"/>
                  <a:gd name="T39" fmla="*/ 5 h 60"/>
                  <a:gd name="T40" fmla="*/ 8 w 60"/>
                  <a:gd name="T41" fmla="*/ 9 h 60"/>
                  <a:gd name="T42" fmla="*/ 5 w 60"/>
                  <a:gd name="T43" fmla="*/ 14 h 60"/>
                  <a:gd name="T44" fmla="*/ 2 w 60"/>
                  <a:gd name="T45" fmla="*/ 18 h 60"/>
                  <a:gd name="T46" fmla="*/ 1 w 60"/>
                  <a:gd name="T47" fmla="*/ 25 h 60"/>
                  <a:gd name="T48" fmla="*/ 0 w 60"/>
                  <a:gd name="T49" fmla="*/ 30 h 60"/>
                  <a:gd name="T50" fmla="*/ 1 w 60"/>
                  <a:gd name="T51" fmla="*/ 36 h 60"/>
                  <a:gd name="T52" fmla="*/ 2 w 60"/>
                  <a:gd name="T53" fmla="*/ 42 h 60"/>
                  <a:gd name="T54" fmla="*/ 5 w 60"/>
                  <a:gd name="T55" fmla="*/ 47 h 60"/>
                  <a:gd name="T56" fmla="*/ 8 w 60"/>
                  <a:gd name="T57" fmla="*/ 51 h 60"/>
                  <a:gd name="T58" fmla="*/ 13 w 60"/>
                  <a:gd name="T59" fmla="*/ 54 h 60"/>
                  <a:gd name="T60" fmla="*/ 18 w 60"/>
                  <a:gd name="T61" fmla="*/ 58 h 60"/>
                  <a:gd name="T62" fmla="*/ 23 w 60"/>
                  <a:gd name="T63" fmla="*/ 60 h 60"/>
                  <a:gd name="T64" fmla="*/ 30 w 60"/>
                  <a:gd name="T65" fmla="*/ 60 h 60"/>
                  <a:gd name="T66" fmla="*/ 30 w 60"/>
                  <a:gd name="T6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6" y="60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60" y="25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18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3" y="60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169"/>
              <p:cNvSpPr/>
              <p:nvPr/>
            </p:nvSpPr>
            <p:spPr bwMode="auto">
              <a:xfrm>
                <a:off x="8829675" y="1390650"/>
                <a:ext cx="19050" cy="19050"/>
              </a:xfrm>
              <a:custGeom>
                <a:avLst/>
                <a:gdLst>
                  <a:gd name="T0" fmla="*/ 30 w 60"/>
                  <a:gd name="T1" fmla="*/ 60 h 60"/>
                  <a:gd name="T2" fmla="*/ 36 w 60"/>
                  <a:gd name="T3" fmla="*/ 60 h 60"/>
                  <a:gd name="T4" fmla="*/ 41 w 60"/>
                  <a:gd name="T5" fmla="*/ 58 h 60"/>
                  <a:gd name="T6" fmla="*/ 47 w 60"/>
                  <a:gd name="T7" fmla="*/ 54 h 60"/>
                  <a:gd name="T8" fmla="*/ 51 w 60"/>
                  <a:gd name="T9" fmla="*/ 51 h 60"/>
                  <a:gd name="T10" fmla="*/ 55 w 60"/>
                  <a:gd name="T11" fmla="*/ 47 h 60"/>
                  <a:gd name="T12" fmla="*/ 57 w 60"/>
                  <a:gd name="T13" fmla="*/ 42 h 60"/>
                  <a:gd name="T14" fmla="*/ 60 w 60"/>
                  <a:gd name="T15" fmla="*/ 36 h 60"/>
                  <a:gd name="T16" fmla="*/ 60 w 60"/>
                  <a:gd name="T17" fmla="*/ 30 h 60"/>
                  <a:gd name="T18" fmla="*/ 60 w 60"/>
                  <a:gd name="T19" fmla="*/ 25 h 60"/>
                  <a:gd name="T20" fmla="*/ 57 w 60"/>
                  <a:gd name="T21" fmla="*/ 18 h 60"/>
                  <a:gd name="T22" fmla="*/ 55 w 60"/>
                  <a:gd name="T23" fmla="*/ 14 h 60"/>
                  <a:gd name="T24" fmla="*/ 51 w 60"/>
                  <a:gd name="T25" fmla="*/ 9 h 60"/>
                  <a:gd name="T26" fmla="*/ 47 w 60"/>
                  <a:gd name="T27" fmla="*/ 5 h 60"/>
                  <a:gd name="T28" fmla="*/ 41 w 60"/>
                  <a:gd name="T29" fmla="*/ 2 h 60"/>
                  <a:gd name="T30" fmla="*/ 36 w 60"/>
                  <a:gd name="T31" fmla="*/ 1 h 60"/>
                  <a:gd name="T32" fmla="*/ 30 w 60"/>
                  <a:gd name="T33" fmla="*/ 0 h 60"/>
                  <a:gd name="T34" fmla="*/ 24 w 60"/>
                  <a:gd name="T35" fmla="*/ 1 h 60"/>
                  <a:gd name="T36" fmla="*/ 18 w 60"/>
                  <a:gd name="T37" fmla="*/ 2 h 60"/>
                  <a:gd name="T38" fmla="*/ 14 w 60"/>
                  <a:gd name="T39" fmla="*/ 5 h 60"/>
                  <a:gd name="T40" fmla="*/ 8 w 60"/>
                  <a:gd name="T41" fmla="*/ 9 h 60"/>
                  <a:gd name="T42" fmla="*/ 5 w 60"/>
                  <a:gd name="T43" fmla="*/ 14 h 60"/>
                  <a:gd name="T44" fmla="*/ 2 w 60"/>
                  <a:gd name="T45" fmla="*/ 18 h 60"/>
                  <a:gd name="T46" fmla="*/ 1 w 60"/>
                  <a:gd name="T47" fmla="*/ 25 h 60"/>
                  <a:gd name="T48" fmla="*/ 0 w 60"/>
                  <a:gd name="T49" fmla="*/ 30 h 60"/>
                  <a:gd name="T50" fmla="*/ 1 w 60"/>
                  <a:gd name="T51" fmla="*/ 36 h 60"/>
                  <a:gd name="T52" fmla="*/ 2 w 60"/>
                  <a:gd name="T53" fmla="*/ 42 h 60"/>
                  <a:gd name="T54" fmla="*/ 5 w 60"/>
                  <a:gd name="T55" fmla="*/ 47 h 60"/>
                  <a:gd name="T56" fmla="*/ 8 w 60"/>
                  <a:gd name="T57" fmla="*/ 51 h 60"/>
                  <a:gd name="T58" fmla="*/ 14 w 60"/>
                  <a:gd name="T59" fmla="*/ 54 h 60"/>
                  <a:gd name="T60" fmla="*/ 18 w 60"/>
                  <a:gd name="T61" fmla="*/ 58 h 60"/>
                  <a:gd name="T62" fmla="*/ 24 w 60"/>
                  <a:gd name="T63" fmla="*/ 60 h 60"/>
                  <a:gd name="T64" fmla="*/ 30 w 60"/>
                  <a:gd name="T65" fmla="*/ 60 h 60"/>
                  <a:gd name="T66" fmla="*/ 30 w 60"/>
                  <a:gd name="T6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lnTo>
                      <a:pt x="36" y="60"/>
                    </a:lnTo>
                    <a:lnTo>
                      <a:pt x="41" y="58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7"/>
                    </a:lnTo>
                    <a:lnTo>
                      <a:pt x="57" y="42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60" y="25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24" y="1"/>
                    </a:lnTo>
                    <a:lnTo>
                      <a:pt x="18" y="2"/>
                    </a:lnTo>
                    <a:lnTo>
                      <a:pt x="14" y="5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18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8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1" name="Group 57"/>
            <p:cNvGrpSpPr/>
            <p:nvPr/>
          </p:nvGrpSpPr>
          <p:grpSpPr>
            <a:xfrm>
              <a:off x="15417" y="2732"/>
              <a:ext cx="606" cy="602"/>
              <a:chOff x="881063" y="784225"/>
              <a:chExt cx="288925" cy="287338"/>
            </a:xfrm>
            <a:solidFill>
              <a:schemeClr val="bg1"/>
            </a:solidFill>
          </p:grpSpPr>
          <p:sp>
            <p:nvSpPr>
              <p:cNvPr id="73" name="Freeform 27"/>
              <p:cNvSpPr>
                <a:spLocks noEditPoints="1"/>
              </p:cNvSpPr>
              <p:nvPr/>
            </p:nvSpPr>
            <p:spPr bwMode="auto">
              <a:xfrm>
                <a:off x="968375" y="898525"/>
                <a:ext cx="201613" cy="173038"/>
              </a:xfrm>
              <a:custGeom>
                <a:avLst/>
                <a:gdLst>
                  <a:gd name="T0" fmla="*/ 85 w 635"/>
                  <a:gd name="T1" fmla="*/ 453 h 544"/>
                  <a:gd name="T2" fmla="*/ 68 w 635"/>
                  <a:gd name="T3" fmla="*/ 449 h 544"/>
                  <a:gd name="T4" fmla="*/ 53 w 635"/>
                  <a:gd name="T5" fmla="*/ 440 h 544"/>
                  <a:gd name="T6" fmla="*/ 41 w 635"/>
                  <a:gd name="T7" fmla="*/ 427 h 544"/>
                  <a:gd name="T8" fmla="*/ 33 w 635"/>
                  <a:gd name="T9" fmla="*/ 411 h 544"/>
                  <a:gd name="T10" fmla="*/ 30 w 635"/>
                  <a:gd name="T11" fmla="*/ 393 h 544"/>
                  <a:gd name="T12" fmla="*/ 605 w 635"/>
                  <a:gd name="T13" fmla="*/ 393 h 544"/>
                  <a:gd name="T14" fmla="*/ 603 w 635"/>
                  <a:gd name="T15" fmla="*/ 411 h 544"/>
                  <a:gd name="T16" fmla="*/ 595 w 635"/>
                  <a:gd name="T17" fmla="*/ 427 h 544"/>
                  <a:gd name="T18" fmla="*/ 584 w 635"/>
                  <a:gd name="T19" fmla="*/ 440 h 544"/>
                  <a:gd name="T20" fmla="*/ 569 w 635"/>
                  <a:gd name="T21" fmla="*/ 449 h 544"/>
                  <a:gd name="T22" fmla="*/ 551 w 635"/>
                  <a:gd name="T23" fmla="*/ 453 h 544"/>
                  <a:gd name="T24" fmla="*/ 545 w 635"/>
                  <a:gd name="T25" fmla="*/ 31 h 544"/>
                  <a:gd name="T26" fmla="*/ 563 w 635"/>
                  <a:gd name="T27" fmla="*/ 33 h 544"/>
                  <a:gd name="T28" fmla="*/ 578 w 635"/>
                  <a:gd name="T29" fmla="*/ 40 h 544"/>
                  <a:gd name="T30" fmla="*/ 591 w 635"/>
                  <a:gd name="T31" fmla="*/ 52 h 544"/>
                  <a:gd name="T32" fmla="*/ 601 w 635"/>
                  <a:gd name="T33" fmla="*/ 67 h 544"/>
                  <a:gd name="T34" fmla="*/ 605 w 635"/>
                  <a:gd name="T35" fmla="*/ 84 h 544"/>
                  <a:gd name="T36" fmla="*/ 30 w 635"/>
                  <a:gd name="T37" fmla="*/ 333 h 544"/>
                  <a:gd name="T38" fmla="*/ 31 w 635"/>
                  <a:gd name="T39" fmla="*/ 79 h 544"/>
                  <a:gd name="T40" fmla="*/ 38 w 635"/>
                  <a:gd name="T41" fmla="*/ 62 h 544"/>
                  <a:gd name="T42" fmla="*/ 48 w 635"/>
                  <a:gd name="T43" fmla="*/ 48 h 544"/>
                  <a:gd name="T44" fmla="*/ 62 w 635"/>
                  <a:gd name="T45" fmla="*/ 37 h 544"/>
                  <a:gd name="T46" fmla="*/ 78 w 635"/>
                  <a:gd name="T47" fmla="*/ 32 h 544"/>
                  <a:gd name="T48" fmla="*/ 91 w 635"/>
                  <a:gd name="T49" fmla="*/ 31 h 544"/>
                  <a:gd name="T50" fmla="*/ 82 w 635"/>
                  <a:gd name="T51" fmla="*/ 1 h 544"/>
                  <a:gd name="T52" fmla="*/ 56 w 635"/>
                  <a:gd name="T53" fmla="*/ 7 h 544"/>
                  <a:gd name="T54" fmla="*/ 33 w 635"/>
                  <a:gd name="T55" fmla="*/ 21 h 544"/>
                  <a:gd name="T56" fmla="*/ 15 w 635"/>
                  <a:gd name="T57" fmla="*/ 40 h 544"/>
                  <a:gd name="T58" fmla="*/ 4 w 635"/>
                  <a:gd name="T59" fmla="*/ 64 h 544"/>
                  <a:gd name="T60" fmla="*/ 0 w 635"/>
                  <a:gd name="T61" fmla="*/ 91 h 544"/>
                  <a:gd name="T62" fmla="*/ 2 w 635"/>
                  <a:gd name="T63" fmla="*/ 411 h 544"/>
                  <a:gd name="T64" fmla="*/ 11 w 635"/>
                  <a:gd name="T65" fmla="*/ 436 h 544"/>
                  <a:gd name="T66" fmla="*/ 27 w 635"/>
                  <a:gd name="T67" fmla="*/ 457 h 544"/>
                  <a:gd name="T68" fmla="*/ 47 w 635"/>
                  <a:gd name="T69" fmla="*/ 473 h 544"/>
                  <a:gd name="T70" fmla="*/ 72 w 635"/>
                  <a:gd name="T71" fmla="*/ 482 h 544"/>
                  <a:gd name="T72" fmla="*/ 303 w 635"/>
                  <a:gd name="T73" fmla="*/ 484 h 544"/>
                  <a:gd name="T74" fmla="*/ 163 w 635"/>
                  <a:gd name="T75" fmla="*/ 514 h 544"/>
                  <a:gd name="T76" fmla="*/ 156 w 635"/>
                  <a:gd name="T77" fmla="*/ 518 h 544"/>
                  <a:gd name="T78" fmla="*/ 151 w 635"/>
                  <a:gd name="T79" fmla="*/ 526 h 544"/>
                  <a:gd name="T80" fmla="*/ 152 w 635"/>
                  <a:gd name="T81" fmla="*/ 536 h 544"/>
                  <a:gd name="T82" fmla="*/ 158 w 635"/>
                  <a:gd name="T83" fmla="*/ 542 h 544"/>
                  <a:gd name="T84" fmla="*/ 166 w 635"/>
                  <a:gd name="T85" fmla="*/ 544 h 544"/>
                  <a:gd name="T86" fmla="*/ 475 w 635"/>
                  <a:gd name="T87" fmla="*/ 543 h 544"/>
                  <a:gd name="T88" fmla="*/ 482 w 635"/>
                  <a:gd name="T89" fmla="*/ 538 h 544"/>
                  <a:gd name="T90" fmla="*/ 484 w 635"/>
                  <a:gd name="T91" fmla="*/ 529 h 544"/>
                  <a:gd name="T92" fmla="*/ 482 w 635"/>
                  <a:gd name="T93" fmla="*/ 521 h 544"/>
                  <a:gd name="T94" fmla="*/ 475 w 635"/>
                  <a:gd name="T95" fmla="*/ 515 h 544"/>
                  <a:gd name="T96" fmla="*/ 333 w 635"/>
                  <a:gd name="T97" fmla="*/ 514 h 544"/>
                  <a:gd name="T98" fmla="*/ 554 w 635"/>
                  <a:gd name="T99" fmla="*/ 483 h 544"/>
                  <a:gd name="T100" fmla="*/ 580 w 635"/>
                  <a:gd name="T101" fmla="*/ 477 h 544"/>
                  <a:gd name="T102" fmla="*/ 603 w 635"/>
                  <a:gd name="T103" fmla="*/ 463 h 544"/>
                  <a:gd name="T104" fmla="*/ 620 w 635"/>
                  <a:gd name="T105" fmla="*/ 443 h 544"/>
                  <a:gd name="T106" fmla="*/ 632 w 635"/>
                  <a:gd name="T107" fmla="*/ 420 h 544"/>
                  <a:gd name="T108" fmla="*/ 635 w 635"/>
                  <a:gd name="T109" fmla="*/ 393 h 544"/>
                  <a:gd name="T110" fmla="*/ 634 w 635"/>
                  <a:gd name="T111" fmla="*/ 72 h 544"/>
                  <a:gd name="T112" fmla="*/ 624 w 635"/>
                  <a:gd name="T113" fmla="*/ 48 h 544"/>
                  <a:gd name="T114" fmla="*/ 609 w 635"/>
                  <a:gd name="T115" fmla="*/ 26 h 544"/>
                  <a:gd name="T116" fmla="*/ 588 w 635"/>
                  <a:gd name="T117" fmla="*/ 11 h 544"/>
                  <a:gd name="T118" fmla="*/ 563 w 635"/>
                  <a:gd name="T119" fmla="*/ 2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5" h="544">
                    <a:moveTo>
                      <a:pt x="545" y="454"/>
                    </a:moveTo>
                    <a:lnTo>
                      <a:pt x="91" y="454"/>
                    </a:lnTo>
                    <a:lnTo>
                      <a:pt x="85" y="453"/>
                    </a:lnTo>
                    <a:lnTo>
                      <a:pt x="78" y="452"/>
                    </a:lnTo>
                    <a:lnTo>
                      <a:pt x="73" y="451"/>
                    </a:lnTo>
                    <a:lnTo>
                      <a:pt x="68" y="449"/>
                    </a:lnTo>
                    <a:lnTo>
                      <a:pt x="62" y="447"/>
                    </a:lnTo>
                    <a:lnTo>
                      <a:pt x="57" y="443"/>
                    </a:lnTo>
                    <a:lnTo>
                      <a:pt x="53" y="440"/>
                    </a:lnTo>
                    <a:lnTo>
                      <a:pt x="48" y="436"/>
                    </a:lnTo>
                    <a:lnTo>
                      <a:pt x="44" y="432"/>
                    </a:lnTo>
                    <a:lnTo>
                      <a:pt x="41" y="427"/>
                    </a:lnTo>
                    <a:lnTo>
                      <a:pt x="38" y="422"/>
                    </a:lnTo>
                    <a:lnTo>
                      <a:pt x="36" y="417"/>
                    </a:lnTo>
                    <a:lnTo>
                      <a:pt x="33" y="411"/>
                    </a:lnTo>
                    <a:lnTo>
                      <a:pt x="31" y="405"/>
                    </a:lnTo>
                    <a:lnTo>
                      <a:pt x="30" y="399"/>
                    </a:lnTo>
                    <a:lnTo>
                      <a:pt x="30" y="393"/>
                    </a:lnTo>
                    <a:lnTo>
                      <a:pt x="30" y="363"/>
                    </a:lnTo>
                    <a:lnTo>
                      <a:pt x="605" y="363"/>
                    </a:lnTo>
                    <a:lnTo>
                      <a:pt x="605" y="393"/>
                    </a:lnTo>
                    <a:lnTo>
                      <a:pt x="605" y="399"/>
                    </a:lnTo>
                    <a:lnTo>
                      <a:pt x="604" y="405"/>
                    </a:lnTo>
                    <a:lnTo>
                      <a:pt x="603" y="411"/>
                    </a:lnTo>
                    <a:lnTo>
                      <a:pt x="601" y="417"/>
                    </a:lnTo>
                    <a:lnTo>
                      <a:pt x="598" y="422"/>
                    </a:lnTo>
                    <a:lnTo>
                      <a:pt x="595" y="427"/>
                    </a:lnTo>
                    <a:lnTo>
                      <a:pt x="591" y="432"/>
                    </a:lnTo>
                    <a:lnTo>
                      <a:pt x="588" y="436"/>
                    </a:lnTo>
                    <a:lnTo>
                      <a:pt x="584" y="440"/>
                    </a:lnTo>
                    <a:lnTo>
                      <a:pt x="578" y="443"/>
                    </a:lnTo>
                    <a:lnTo>
                      <a:pt x="574" y="447"/>
                    </a:lnTo>
                    <a:lnTo>
                      <a:pt x="569" y="449"/>
                    </a:lnTo>
                    <a:lnTo>
                      <a:pt x="563" y="451"/>
                    </a:lnTo>
                    <a:lnTo>
                      <a:pt x="557" y="452"/>
                    </a:lnTo>
                    <a:lnTo>
                      <a:pt x="551" y="453"/>
                    </a:lnTo>
                    <a:lnTo>
                      <a:pt x="545" y="454"/>
                    </a:lnTo>
                    <a:close/>
                    <a:moveTo>
                      <a:pt x="91" y="31"/>
                    </a:moveTo>
                    <a:lnTo>
                      <a:pt x="545" y="31"/>
                    </a:lnTo>
                    <a:lnTo>
                      <a:pt x="551" y="31"/>
                    </a:lnTo>
                    <a:lnTo>
                      <a:pt x="557" y="32"/>
                    </a:lnTo>
                    <a:lnTo>
                      <a:pt x="563" y="33"/>
                    </a:lnTo>
                    <a:lnTo>
                      <a:pt x="569" y="35"/>
                    </a:lnTo>
                    <a:lnTo>
                      <a:pt x="574" y="37"/>
                    </a:lnTo>
                    <a:lnTo>
                      <a:pt x="578" y="40"/>
                    </a:lnTo>
                    <a:lnTo>
                      <a:pt x="584" y="44"/>
                    </a:lnTo>
                    <a:lnTo>
                      <a:pt x="588" y="48"/>
                    </a:lnTo>
                    <a:lnTo>
                      <a:pt x="591" y="52"/>
                    </a:lnTo>
                    <a:lnTo>
                      <a:pt x="595" y="56"/>
                    </a:lnTo>
                    <a:lnTo>
                      <a:pt x="598" y="62"/>
                    </a:lnTo>
                    <a:lnTo>
                      <a:pt x="601" y="67"/>
                    </a:lnTo>
                    <a:lnTo>
                      <a:pt x="603" y="72"/>
                    </a:lnTo>
                    <a:lnTo>
                      <a:pt x="604" y="79"/>
                    </a:lnTo>
                    <a:lnTo>
                      <a:pt x="605" y="84"/>
                    </a:lnTo>
                    <a:lnTo>
                      <a:pt x="605" y="91"/>
                    </a:lnTo>
                    <a:lnTo>
                      <a:pt x="605" y="333"/>
                    </a:lnTo>
                    <a:lnTo>
                      <a:pt x="30" y="333"/>
                    </a:lnTo>
                    <a:lnTo>
                      <a:pt x="30" y="91"/>
                    </a:lnTo>
                    <a:lnTo>
                      <a:pt x="30" y="84"/>
                    </a:lnTo>
                    <a:lnTo>
                      <a:pt x="31" y="79"/>
                    </a:lnTo>
                    <a:lnTo>
                      <a:pt x="33" y="72"/>
                    </a:lnTo>
                    <a:lnTo>
                      <a:pt x="36" y="67"/>
                    </a:lnTo>
                    <a:lnTo>
                      <a:pt x="38" y="62"/>
                    </a:lnTo>
                    <a:lnTo>
                      <a:pt x="41" y="56"/>
                    </a:lnTo>
                    <a:lnTo>
                      <a:pt x="44" y="52"/>
                    </a:lnTo>
                    <a:lnTo>
                      <a:pt x="48" y="48"/>
                    </a:lnTo>
                    <a:lnTo>
                      <a:pt x="53" y="44"/>
                    </a:lnTo>
                    <a:lnTo>
                      <a:pt x="57" y="40"/>
                    </a:lnTo>
                    <a:lnTo>
                      <a:pt x="62" y="37"/>
                    </a:lnTo>
                    <a:lnTo>
                      <a:pt x="68" y="35"/>
                    </a:lnTo>
                    <a:lnTo>
                      <a:pt x="73" y="33"/>
                    </a:lnTo>
                    <a:lnTo>
                      <a:pt x="78" y="32"/>
                    </a:lnTo>
                    <a:lnTo>
                      <a:pt x="85" y="31"/>
                    </a:lnTo>
                    <a:lnTo>
                      <a:pt x="91" y="31"/>
                    </a:lnTo>
                    <a:lnTo>
                      <a:pt x="91" y="31"/>
                    </a:lnTo>
                    <a:close/>
                    <a:moveTo>
                      <a:pt x="545" y="0"/>
                    </a:moveTo>
                    <a:lnTo>
                      <a:pt x="91" y="0"/>
                    </a:lnTo>
                    <a:lnTo>
                      <a:pt x="82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6" y="7"/>
                    </a:lnTo>
                    <a:lnTo>
                      <a:pt x="47" y="11"/>
                    </a:lnTo>
                    <a:lnTo>
                      <a:pt x="40" y="16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5" y="40"/>
                    </a:lnTo>
                    <a:lnTo>
                      <a:pt x="11" y="48"/>
                    </a:lnTo>
                    <a:lnTo>
                      <a:pt x="8" y="55"/>
                    </a:lnTo>
                    <a:lnTo>
                      <a:pt x="4" y="64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0" y="91"/>
                    </a:lnTo>
                    <a:lnTo>
                      <a:pt x="0" y="393"/>
                    </a:lnTo>
                    <a:lnTo>
                      <a:pt x="0" y="403"/>
                    </a:lnTo>
                    <a:lnTo>
                      <a:pt x="2" y="411"/>
                    </a:lnTo>
                    <a:lnTo>
                      <a:pt x="4" y="420"/>
                    </a:lnTo>
                    <a:lnTo>
                      <a:pt x="8" y="428"/>
                    </a:lnTo>
                    <a:lnTo>
                      <a:pt x="11" y="436"/>
                    </a:lnTo>
                    <a:lnTo>
                      <a:pt x="15" y="443"/>
                    </a:lnTo>
                    <a:lnTo>
                      <a:pt x="21" y="451"/>
                    </a:lnTo>
                    <a:lnTo>
                      <a:pt x="27" y="457"/>
                    </a:lnTo>
                    <a:lnTo>
                      <a:pt x="33" y="463"/>
                    </a:lnTo>
                    <a:lnTo>
                      <a:pt x="40" y="468"/>
                    </a:lnTo>
                    <a:lnTo>
                      <a:pt x="47" y="473"/>
                    </a:lnTo>
                    <a:lnTo>
                      <a:pt x="56" y="477"/>
                    </a:lnTo>
                    <a:lnTo>
                      <a:pt x="63" y="480"/>
                    </a:lnTo>
                    <a:lnTo>
                      <a:pt x="72" y="482"/>
                    </a:lnTo>
                    <a:lnTo>
                      <a:pt x="82" y="483"/>
                    </a:lnTo>
                    <a:lnTo>
                      <a:pt x="91" y="484"/>
                    </a:lnTo>
                    <a:lnTo>
                      <a:pt x="303" y="484"/>
                    </a:lnTo>
                    <a:lnTo>
                      <a:pt x="303" y="514"/>
                    </a:lnTo>
                    <a:lnTo>
                      <a:pt x="166" y="514"/>
                    </a:lnTo>
                    <a:lnTo>
                      <a:pt x="163" y="514"/>
                    </a:lnTo>
                    <a:lnTo>
                      <a:pt x="161" y="515"/>
                    </a:lnTo>
                    <a:lnTo>
                      <a:pt x="158" y="516"/>
                    </a:lnTo>
                    <a:lnTo>
                      <a:pt x="156" y="518"/>
                    </a:lnTo>
                    <a:lnTo>
                      <a:pt x="154" y="521"/>
                    </a:lnTo>
                    <a:lnTo>
                      <a:pt x="152" y="524"/>
                    </a:lnTo>
                    <a:lnTo>
                      <a:pt x="151" y="526"/>
                    </a:lnTo>
                    <a:lnTo>
                      <a:pt x="151" y="529"/>
                    </a:lnTo>
                    <a:lnTo>
                      <a:pt x="151" y="532"/>
                    </a:lnTo>
                    <a:lnTo>
                      <a:pt x="152" y="536"/>
                    </a:lnTo>
                    <a:lnTo>
                      <a:pt x="154" y="538"/>
                    </a:lnTo>
                    <a:lnTo>
                      <a:pt x="156" y="540"/>
                    </a:lnTo>
                    <a:lnTo>
                      <a:pt x="158" y="542"/>
                    </a:lnTo>
                    <a:lnTo>
                      <a:pt x="161" y="543"/>
                    </a:lnTo>
                    <a:lnTo>
                      <a:pt x="163" y="544"/>
                    </a:lnTo>
                    <a:lnTo>
                      <a:pt x="166" y="544"/>
                    </a:lnTo>
                    <a:lnTo>
                      <a:pt x="469" y="544"/>
                    </a:lnTo>
                    <a:lnTo>
                      <a:pt x="472" y="544"/>
                    </a:lnTo>
                    <a:lnTo>
                      <a:pt x="475" y="543"/>
                    </a:lnTo>
                    <a:lnTo>
                      <a:pt x="477" y="542"/>
                    </a:lnTo>
                    <a:lnTo>
                      <a:pt x="480" y="540"/>
                    </a:lnTo>
                    <a:lnTo>
                      <a:pt x="482" y="538"/>
                    </a:lnTo>
                    <a:lnTo>
                      <a:pt x="483" y="536"/>
                    </a:lnTo>
                    <a:lnTo>
                      <a:pt x="484" y="532"/>
                    </a:lnTo>
                    <a:lnTo>
                      <a:pt x="484" y="529"/>
                    </a:lnTo>
                    <a:lnTo>
                      <a:pt x="484" y="526"/>
                    </a:lnTo>
                    <a:lnTo>
                      <a:pt x="483" y="524"/>
                    </a:lnTo>
                    <a:lnTo>
                      <a:pt x="482" y="521"/>
                    </a:lnTo>
                    <a:lnTo>
                      <a:pt x="480" y="518"/>
                    </a:lnTo>
                    <a:lnTo>
                      <a:pt x="477" y="516"/>
                    </a:lnTo>
                    <a:lnTo>
                      <a:pt x="475" y="515"/>
                    </a:lnTo>
                    <a:lnTo>
                      <a:pt x="472" y="514"/>
                    </a:lnTo>
                    <a:lnTo>
                      <a:pt x="469" y="514"/>
                    </a:lnTo>
                    <a:lnTo>
                      <a:pt x="333" y="514"/>
                    </a:lnTo>
                    <a:lnTo>
                      <a:pt x="333" y="484"/>
                    </a:lnTo>
                    <a:lnTo>
                      <a:pt x="545" y="484"/>
                    </a:lnTo>
                    <a:lnTo>
                      <a:pt x="554" y="483"/>
                    </a:lnTo>
                    <a:lnTo>
                      <a:pt x="563" y="482"/>
                    </a:lnTo>
                    <a:lnTo>
                      <a:pt x="572" y="480"/>
                    </a:lnTo>
                    <a:lnTo>
                      <a:pt x="580" y="477"/>
                    </a:lnTo>
                    <a:lnTo>
                      <a:pt x="588" y="473"/>
                    </a:lnTo>
                    <a:lnTo>
                      <a:pt x="595" y="468"/>
                    </a:lnTo>
                    <a:lnTo>
                      <a:pt x="603" y="463"/>
                    </a:lnTo>
                    <a:lnTo>
                      <a:pt x="609" y="457"/>
                    </a:lnTo>
                    <a:lnTo>
                      <a:pt x="615" y="451"/>
                    </a:lnTo>
                    <a:lnTo>
                      <a:pt x="620" y="443"/>
                    </a:lnTo>
                    <a:lnTo>
                      <a:pt x="624" y="436"/>
                    </a:lnTo>
                    <a:lnTo>
                      <a:pt x="629" y="428"/>
                    </a:lnTo>
                    <a:lnTo>
                      <a:pt x="632" y="420"/>
                    </a:lnTo>
                    <a:lnTo>
                      <a:pt x="634" y="411"/>
                    </a:lnTo>
                    <a:lnTo>
                      <a:pt x="635" y="403"/>
                    </a:lnTo>
                    <a:lnTo>
                      <a:pt x="635" y="393"/>
                    </a:lnTo>
                    <a:lnTo>
                      <a:pt x="635" y="91"/>
                    </a:lnTo>
                    <a:lnTo>
                      <a:pt x="635" y="81"/>
                    </a:lnTo>
                    <a:lnTo>
                      <a:pt x="634" y="72"/>
                    </a:lnTo>
                    <a:lnTo>
                      <a:pt x="632" y="64"/>
                    </a:lnTo>
                    <a:lnTo>
                      <a:pt x="629" y="55"/>
                    </a:lnTo>
                    <a:lnTo>
                      <a:pt x="624" y="48"/>
                    </a:lnTo>
                    <a:lnTo>
                      <a:pt x="620" y="40"/>
                    </a:lnTo>
                    <a:lnTo>
                      <a:pt x="615" y="33"/>
                    </a:lnTo>
                    <a:lnTo>
                      <a:pt x="609" y="26"/>
                    </a:lnTo>
                    <a:lnTo>
                      <a:pt x="603" y="21"/>
                    </a:lnTo>
                    <a:lnTo>
                      <a:pt x="595" y="16"/>
                    </a:lnTo>
                    <a:lnTo>
                      <a:pt x="588" y="11"/>
                    </a:lnTo>
                    <a:lnTo>
                      <a:pt x="580" y="7"/>
                    </a:lnTo>
                    <a:lnTo>
                      <a:pt x="572" y="4"/>
                    </a:lnTo>
                    <a:lnTo>
                      <a:pt x="563" y="2"/>
                    </a:lnTo>
                    <a:lnTo>
                      <a:pt x="554" y="1"/>
                    </a:lnTo>
                    <a:lnTo>
                      <a:pt x="5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Freeform 28"/>
              <p:cNvSpPr/>
              <p:nvPr/>
            </p:nvSpPr>
            <p:spPr bwMode="auto">
              <a:xfrm>
                <a:off x="1063625" y="1023938"/>
                <a:ext cx="9525" cy="9525"/>
              </a:xfrm>
              <a:custGeom>
                <a:avLst/>
                <a:gdLst>
                  <a:gd name="T0" fmla="*/ 15 w 30"/>
                  <a:gd name="T1" fmla="*/ 0 h 30"/>
                  <a:gd name="T2" fmla="*/ 11 w 30"/>
                  <a:gd name="T3" fmla="*/ 0 h 30"/>
                  <a:gd name="T4" fmla="*/ 9 w 30"/>
                  <a:gd name="T5" fmla="*/ 1 h 30"/>
                  <a:gd name="T6" fmla="*/ 6 w 30"/>
                  <a:gd name="T7" fmla="*/ 3 h 30"/>
                  <a:gd name="T8" fmla="*/ 4 w 30"/>
                  <a:gd name="T9" fmla="*/ 4 h 30"/>
                  <a:gd name="T10" fmla="*/ 2 w 30"/>
                  <a:gd name="T11" fmla="*/ 6 h 30"/>
                  <a:gd name="T12" fmla="*/ 1 w 30"/>
                  <a:gd name="T13" fmla="*/ 10 h 30"/>
                  <a:gd name="T14" fmla="*/ 0 w 30"/>
                  <a:gd name="T15" fmla="*/ 12 h 30"/>
                  <a:gd name="T16" fmla="*/ 0 w 30"/>
                  <a:gd name="T17" fmla="*/ 15 h 30"/>
                  <a:gd name="T18" fmla="*/ 0 w 30"/>
                  <a:gd name="T19" fmla="*/ 18 h 30"/>
                  <a:gd name="T20" fmla="*/ 1 w 30"/>
                  <a:gd name="T21" fmla="*/ 21 h 30"/>
                  <a:gd name="T22" fmla="*/ 2 w 30"/>
                  <a:gd name="T23" fmla="*/ 24 h 30"/>
                  <a:gd name="T24" fmla="*/ 4 w 30"/>
                  <a:gd name="T25" fmla="*/ 26 h 30"/>
                  <a:gd name="T26" fmla="*/ 6 w 30"/>
                  <a:gd name="T27" fmla="*/ 28 h 30"/>
                  <a:gd name="T28" fmla="*/ 9 w 30"/>
                  <a:gd name="T29" fmla="*/ 29 h 30"/>
                  <a:gd name="T30" fmla="*/ 11 w 30"/>
                  <a:gd name="T31" fmla="*/ 30 h 30"/>
                  <a:gd name="T32" fmla="*/ 15 w 30"/>
                  <a:gd name="T33" fmla="*/ 30 h 30"/>
                  <a:gd name="T34" fmla="*/ 18 w 30"/>
                  <a:gd name="T35" fmla="*/ 30 h 30"/>
                  <a:gd name="T36" fmla="*/ 21 w 30"/>
                  <a:gd name="T37" fmla="*/ 29 h 30"/>
                  <a:gd name="T38" fmla="*/ 23 w 30"/>
                  <a:gd name="T39" fmla="*/ 28 h 30"/>
                  <a:gd name="T40" fmla="*/ 25 w 30"/>
                  <a:gd name="T41" fmla="*/ 26 h 30"/>
                  <a:gd name="T42" fmla="*/ 27 w 30"/>
                  <a:gd name="T43" fmla="*/ 24 h 30"/>
                  <a:gd name="T44" fmla="*/ 29 w 30"/>
                  <a:gd name="T45" fmla="*/ 21 h 30"/>
                  <a:gd name="T46" fmla="*/ 30 w 30"/>
                  <a:gd name="T47" fmla="*/ 18 h 30"/>
                  <a:gd name="T48" fmla="*/ 30 w 30"/>
                  <a:gd name="T49" fmla="*/ 15 h 30"/>
                  <a:gd name="T50" fmla="*/ 30 w 30"/>
                  <a:gd name="T51" fmla="*/ 12 h 30"/>
                  <a:gd name="T52" fmla="*/ 29 w 30"/>
                  <a:gd name="T53" fmla="*/ 10 h 30"/>
                  <a:gd name="T54" fmla="*/ 27 w 30"/>
                  <a:gd name="T55" fmla="*/ 6 h 30"/>
                  <a:gd name="T56" fmla="*/ 25 w 30"/>
                  <a:gd name="T57" fmla="*/ 4 h 30"/>
                  <a:gd name="T58" fmla="*/ 23 w 30"/>
                  <a:gd name="T59" fmla="*/ 3 h 30"/>
                  <a:gd name="T60" fmla="*/ 21 w 30"/>
                  <a:gd name="T61" fmla="*/ 1 h 30"/>
                  <a:gd name="T62" fmla="*/ 18 w 30"/>
                  <a:gd name="T63" fmla="*/ 0 h 30"/>
                  <a:gd name="T64" fmla="*/ 15 w 30"/>
                  <a:gd name="T6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lnTo>
                      <a:pt x="11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9" y="29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18" y="30"/>
                    </a:lnTo>
                    <a:lnTo>
                      <a:pt x="21" y="29"/>
                    </a:lnTo>
                    <a:lnTo>
                      <a:pt x="23" y="28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9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30" y="12"/>
                    </a:lnTo>
                    <a:lnTo>
                      <a:pt x="29" y="10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Freeform 29"/>
              <p:cNvSpPr/>
              <p:nvPr/>
            </p:nvSpPr>
            <p:spPr bwMode="auto">
              <a:xfrm>
                <a:off x="909638" y="917575"/>
                <a:ext cx="38100" cy="9525"/>
              </a:xfrm>
              <a:custGeom>
                <a:avLst/>
                <a:gdLst>
                  <a:gd name="T0" fmla="*/ 105 w 120"/>
                  <a:gd name="T1" fmla="*/ 0 h 30"/>
                  <a:gd name="T2" fmla="*/ 15 w 120"/>
                  <a:gd name="T3" fmla="*/ 0 h 30"/>
                  <a:gd name="T4" fmla="*/ 12 w 120"/>
                  <a:gd name="T5" fmla="*/ 0 h 30"/>
                  <a:gd name="T6" fmla="*/ 8 w 120"/>
                  <a:gd name="T7" fmla="*/ 1 h 30"/>
                  <a:gd name="T8" fmla="*/ 6 w 120"/>
                  <a:gd name="T9" fmla="*/ 2 h 30"/>
                  <a:gd name="T10" fmla="*/ 4 w 120"/>
                  <a:gd name="T11" fmla="*/ 4 h 30"/>
                  <a:gd name="T12" fmla="*/ 2 w 120"/>
                  <a:gd name="T13" fmla="*/ 6 h 30"/>
                  <a:gd name="T14" fmla="*/ 1 w 120"/>
                  <a:gd name="T15" fmla="*/ 8 h 30"/>
                  <a:gd name="T16" fmla="*/ 0 w 120"/>
                  <a:gd name="T17" fmla="*/ 11 h 30"/>
                  <a:gd name="T18" fmla="*/ 0 w 120"/>
                  <a:gd name="T19" fmla="*/ 15 h 30"/>
                  <a:gd name="T20" fmla="*/ 0 w 120"/>
                  <a:gd name="T21" fmla="*/ 18 h 30"/>
                  <a:gd name="T22" fmla="*/ 1 w 120"/>
                  <a:gd name="T23" fmla="*/ 20 h 30"/>
                  <a:gd name="T24" fmla="*/ 2 w 120"/>
                  <a:gd name="T25" fmla="*/ 23 h 30"/>
                  <a:gd name="T26" fmla="*/ 4 w 120"/>
                  <a:gd name="T27" fmla="*/ 25 h 30"/>
                  <a:gd name="T28" fmla="*/ 6 w 120"/>
                  <a:gd name="T29" fmla="*/ 28 h 30"/>
                  <a:gd name="T30" fmla="*/ 8 w 120"/>
                  <a:gd name="T31" fmla="*/ 29 h 30"/>
                  <a:gd name="T32" fmla="*/ 12 w 120"/>
                  <a:gd name="T33" fmla="*/ 30 h 30"/>
                  <a:gd name="T34" fmla="*/ 15 w 120"/>
                  <a:gd name="T35" fmla="*/ 30 h 30"/>
                  <a:gd name="T36" fmla="*/ 105 w 120"/>
                  <a:gd name="T37" fmla="*/ 30 h 30"/>
                  <a:gd name="T38" fmla="*/ 108 w 120"/>
                  <a:gd name="T39" fmla="*/ 30 h 30"/>
                  <a:gd name="T40" fmla="*/ 111 w 120"/>
                  <a:gd name="T41" fmla="*/ 29 h 30"/>
                  <a:gd name="T42" fmla="*/ 114 w 120"/>
                  <a:gd name="T43" fmla="*/ 28 h 30"/>
                  <a:gd name="T44" fmla="*/ 116 w 120"/>
                  <a:gd name="T45" fmla="*/ 25 h 30"/>
                  <a:gd name="T46" fmla="*/ 118 w 120"/>
                  <a:gd name="T47" fmla="*/ 23 h 30"/>
                  <a:gd name="T48" fmla="*/ 119 w 120"/>
                  <a:gd name="T49" fmla="*/ 20 h 30"/>
                  <a:gd name="T50" fmla="*/ 120 w 120"/>
                  <a:gd name="T51" fmla="*/ 18 h 30"/>
                  <a:gd name="T52" fmla="*/ 120 w 120"/>
                  <a:gd name="T53" fmla="*/ 15 h 30"/>
                  <a:gd name="T54" fmla="*/ 120 w 120"/>
                  <a:gd name="T55" fmla="*/ 11 h 30"/>
                  <a:gd name="T56" fmla="*/ 119 w 120"/>
                  <a:gd name="T57" fmla="*/ 8 h 30"/>
                  <a:gd name="T58" fmla="*/ 118 w 120"/>
                  <a:gd name="T59" fmla="*/ 6 h 30"/>
                  <a:gd name="T60" fmla="*/ 116 w 120"/>
                  <a:gd name="T61" fmla="*/ 4 h 30"/>
                  <a:gd name="T62" fmla="*/ 114 w 120"/>
                  <a:gd name="T63" fmla="*/ 2 h 30"/>
                  <a:gd name="T64" fmla="*/ 111 w 120"/>
                  <a:gd name="T65" fmla="*/ 1 h 30"/>
                  <a:gd name="T66" fmla="*/ 108 w 120"/>
                  <a:gd name="T67" fmla="*/ 0 h 30"/>
                  <a:gd name="T68" fmla="*/ 105 w 120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30">
                    <a:moveTo>
                      <a:pt x="10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8"/>
                    </a:lnTo>
                    <a:lnTo>
                      <a:pt x="8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05" y="30"/>
                    </a:lnTo>
                    <a:lnTo>
                      <a:pt x="108" y="30"/>
                    </a:lnTo>
                    <a:lnTo>
                      <a:pt x="111" y="29"/>
                    </a:lnTo>
                    <a:lnTo>
                      <a:pt x="114" y="28"/>
                    </a:lnTo>
                    <a:lnTo>
                      <a:pt x="116" y="25"/>
                    </a:lnTo>
                    <a:lnTo>
                      <a:pt x="118" y="23"/>
                    </a:lnTo>
                    <a:lnTo>
                      <a:pt x="119" y="20"/>
                    </a:lnTo>
                    <a:lnTo>
                      <a:pt x="120" y="18"/>
                    </a:lnTo>
                    <a:lnTo>
                      <a:pt x="120" y="15"/>
                    </a:lnTo>
                    <a:lnTo>
                      <a:pt x="120" y="11"/>
                    </a:lnTo>
                    <a:lnTo>
                      <a:pt x="119" y="8"/>
                    </a:lnTo>
                    <a:lnTo>
                      <a:pt x="118" y="6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11" y="1"/>
                    </a:lnTo>
                    <a:lnTo>
                      <a:pt x="108" y="0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Freeform 30"/>
              <p:cNvSpPr>
                <a:spLocks noEditPoints="1"/>
              </p:cNvSpPr>
              <p:nvPr/>
            </p:nvSpPr>
            <p:spPr bwMode="auto">
              <a:xfrm>
                <a:off x="881063" y="784225"/>
                <a:ext cx="153988" cy="114300"/>
              </a:xfrm>
              <a:custGeom>
                <a:avLst/>
                <a:gdLst>
                  <a:gd name="T0" fmla="*/ 31 w 483"/>
                  <a:gd name="T1" fmla="*/ 55 h 363"/>
                  <a:gd name="T2" fmla="*/ 35 w 483"/>
                  <a:gd name="T3" fmla="*/ 44 h 363"/>
                  <a:gd name="T4" fmla="*/ 44 w 483"/>
                  <a:gd name="T5" fmla="*/ 36 h 363"/>
                  <a:gd name="T6" fmla="*/ 54 w 483"/>
                  <a:gd name="T7" fmla="*/ 31 h 363"/>
                  <a:gd name="T8" fmla="*/ 423 w 483"/>
                  <a:gd name="T9" fmla="*/ 30 h 363"/>
                  <a:gd name="T10" fmla="*/ 435 w 483"/>
                  <a:gd name="T11" fmla="*/ 32 h 363"/>
                  <a:gd name="T12" fmla="*/ 445 w 483"/>
                  <a:gd name="T13" fmla="*/ 39 h 363"/>
                  <a:gd name="T14" fmla="*/ 451 w 483"/>
                  <a:gd name="T15" fmla="*/ 48 h 363"/>
                  <a:gd name="T16" fmla="*/ 453 w 483"/>
                  <a:gd name="T17" fmla="*/ 60 h 363"/>
                  <a:gd name="T18" fmla="*/ 30 w 483"/>
                  <a:gd name="T19" fmla="*/ 273 h 363"/>
                  <a:gd name="T20" fmla="*/ 196 w 483"/>
                  <a:gd name="T21" fmla="*/ 333 h 363"/>
                  <a:gd name="T22" fmla="*/ 54 w 483"/>
                  <a:gd name="T23" fmla="*/ 333 h 363"/>
                  <a:gd name="T24" fmla="*/ 44 w 483"/>
                  <a:gd name="T25" fmla="*/ 327 h 363"/>
                  <a:gd name="T26" fmla="*/ 35 w 483"/>
                  <a:gd name="T27" fmla="*/ 320 h 363"/>
                  <a:gd name="T28" fmla="*/ 31 w 483"/>
                  <a:gd name="T29" fmla="*/ 309 h 363"/>
                  <a:gd name="T30" fmla="*/ 468 w 483"/>
                  <a:gd name="T31" fmla="*/ 303 h 363"/>
                  <a:gd name="T32" fmla="*/ 475 w 483"/>
                  <a:gd name="T33" fmla="*/ 301 h 363"/>
                  <a:gd name="T34" fmla="*/ 479 w 483"/>
                  <a:gd name="T35" fmla="*/ 298 h 363"/>
                  <a:gd name="T36" fmla="*/ 482 w 483"/>
                  <a:gd name="T37" fmla="*/ 293 h 363"/>
                  <a:gd name="T38" fmla="*/ 483 w 483"/>
                  <a:gd name="T39" fmla="*/ 288 h 363"/>
                  <a:gd name="T40" fmla="*/ 483 w 483"/>
                  <a:gd name="T41" fmla="*/ 54 h 363"/>
                  <a:gd name="T42" fmla="*/ 481 w 483"/>
                  <a:gd name="T43" fmla="*/ 42 h 363"/>
                  <a:gd name="T44" fmla="*/ 477 w 483"/>
                  <a:gd name="T45" fmla="*/ 31 h 363"/>
                  <a:gd name="T46" fmla="*/ 471 w 483"/>
                  <a:gd name="T47" fmla="*/ 22 h 363"/>
                  <a:gd name="T48" fmla="*/ 462 w 483"/>
                  <a:gd name="T49" fmla="*/ 14 h 363"/>
                  <a:gd name="T50" fmla="*/ 452 w 483"/>
                  <a:gd name="T51" fmla="*/ 8 h 363"/>
                  <a:gd name="T52" fmla="*/ 442 w 483"/>
                  <a:gd name="T53" fmla="*/ 2 h 363"/>
                  <a:gd name="T54" fmla="*/ 430 w 483"/>
                  <a:gd name="T55" fmla="*/ 0 h 363"/>
                  <a:gd name="T56" fmla="*/ 60 w 483"/>
                  <a:gd name="T57" fmla="*/ 0 h 363"/>
                  <a:gd name="T58" fmla="*/ 48 w 483"/>
                  <a:gd name="T59" fmla="*/ 1 h 363"/>
                  <a:gd name="T60" fmla="*/ 36 w 483"/>
                  <a:gd name="T61" fmla="*/ 5 h 363"/>
                  <a:gd name="T62" fmla="*/ 27 w 483"/>
                  <a:gd name="T63" fmla="*/ 10 h 363"/>
                  <a:gd name="T64" fmla="*/ 17 w 483"/>
                  <a:gd name="T65" fmla="*/ 17 h 363"/>
                  <a:gd name="T66" fmla="*/ 10 w 483"/>
                  <a:gd name="T67" fmla="*/ 27 h 363"/>
                  <a:gd name="T68" fmla="*/ 4 w 483"/>
                  <a:gd name="T69" fmla="*/ 37 h 363"/>
                  <a:gd name="T70" fmla="*/ 1 w 483"/>
                  <a:gd name="T71" fmla="*/ 48 h 363"/>
                  <a:gd name="T72" fmla="*/ 0 w 483"/>
                  <a:gd name="T73" fmla="*/ 60 h 363"/>
                  <a:gd name="T74" fmla="*/ 0 w 483"/>
                  <a:gd name="T75" fmla="*/ 309 h 363"/>
                  <a:gd name="T76" fmla="*/ 2 w 483"/>
                  <a:gd name="T77" fmla="*/ 321 h 363"/>
                  <a:gd name="T78" fmla="*/ 7 w 483"/>
                  <a:gd name="T79" fmla="*/ 331 h 363"/>
                  <a:gd name="T80" fmla="*/ 14 w 483"/>
                  <a:gd name="T81" fmla="*/ 341 h 363"/>
                  <a:gd name="T82" fmla="*/ 21 w 483"/>
                  <a:gd name="T83" fmla="*/ 349 h 363"/>
                  <a:gd name="T84" fmla="*/ 31 w 483"/>
                  <a:gd name="T85" fmla="*/ 356 h 363"/>
                  <a:gd name="T86" fmla="*/ 43 w 483"/>
                  <a:gd name="T87" fmla="*/ 360 h 363"/>
                  <a:gd name="T88" fmla="*/ 54 w 483"/>
                  <a:gd name="T89" fmla="*/ 363 h 363"/>
                  <a:gd name="T90" fmla="*/ 196 w 483"/>
                  <a:gd name="T91" fmla="*/ 363 h 363"/>
                  <a:gd name="T92" fmla="*/ 202 w 483"/>
                  <a:gd name="T93" fmla="*/ 361 h 363"/>
                  <a:gd name="T94" fmla="*/ 207 w 483"/>
                  <a:gd name="T95" fmla="*/ 358 h 363"/>
                  <a:gd name="T96" fmla="*/ 210 w 483"/>
                  <a:gd name="T97" fmla="*/ 354 h 363"/>
                  <a:gd name="T98" fmla="*/ 211 w 483"/>
                  <a:gd name="T99" fmla="*/ 348 h 363"/>
                  <a:gd name="T100" fmla="*/ 210 w 483"/>
                  <a:gd name="T101" fmla="*/ 342 h 363"/>
                  <a:gd name="T102" fmla="*/ 207 w 483"/>
                  <a:gd name="T103" fmla="*/ 337 h 363"/>
                  <a:gd name="T104" fmla="*/ 202 w 483"/>
                  <a:gd name="T105" fmla="*/ 334 h 363"/>
                  <a:gd name="T106" fmla="*/ 196 w 483"/>
                  <a:gd name="T107" fmla="*/ 33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3" h="363">
                    <a:moveTo>
                      <a:pt x="30" y="60"/>
                    </a:moveTo>
                    <a:lnTo>
                      <a:pt x="31" y="55"/>
                    </a:lnTo>
                    <a:lnTo>
                      <a:pt x="32" y="48"/>
                    </a:lnTo>
                    <a:lnTo>
                      <a:pt x="35" y="44"/>
                    </a:lnTo>
                    <a:lnTo>
                      <a:pt x="38" y="39"/>
                    </a:lnTo>
                    <a:lnTo>
                      <a:pt x="44" y="36"/>
                    </a:lnTo>
                    <a:lnTo>
                      <a:pt x="48" y="32"/>
                    </a:lnTo>
                    <a:lnTo>
                      <a:pt x="54" y="31"/>
                    </a:lnTo>
                    <a:lnTo>
                      <a:pt x="60" y="30"/>
                    </a:lnTo>
                    <a:lnTo>
                      <a:pt x="423" y="30"/>
                    </a:lnTo>
                    <a:lnTo>
                      <a:pt x="430" y="31"/>
                    </a:lnTo>
                    <a:lnTo>
                      <a:pt x="435" y="32"/>
                    </a:lnTo>
                    <a:lnTo>
                      <a:pt x="441" y="36"/>
                    </a:lnTo>
                    <a:lnTo>
                      <a:pt x="445" y="39"/>
                    </a:lnTo>
                    <a:lnTo>
                      <a:pt x="448" y="44"/>
                    </a:lnTo>
                    <a:lnTo>
                      <a:pt x="451" y="48"/>
                    </a:lnTo>
                    <a:lnTo>
                      <a:pt x="453" y="55"/>
                    </a:lnTo>
                    <a:lnTo>
                      <a:pt x="453" y="60"/>
                    </a:lnTo>
                    <a:lnTo>
                      <a:pt x="453" y="273"/>
                    </a:lnTo>
                    <a:lnTo>
                      <a:pt x="30" y="273"/>
                    </a:lnTo>
                    <a:lnTo>
                      <a:pt x="30" y="60"/>
                    </a:lnTo>
                    <a:close/>
                    <a:moveTo>
                      <a:pt x="196" y="333"/>
                    </a:moveTo>
                    <a:lnTo>
                      <a:pt x="60" y="333"/>
                    </a:lnTo>
                    <a:lnTo>
                      <a:pt x="54" y="333"/>
                    </a:lnTo>
                    <a:lnTo>
                      <a:pt x="48" y="330"/>
                    </a:lnTo>
                    <a:lnTo>
                      <a:pt x="44" y="327"/>
                    </a:lnTo>
                    <a:lnTo>
                      <a:pt x="38" y="324"/>
                    </a:lnTo>
                    <a:lnTo>
                      <a:pt x="35" y="320"/>
                    </a:lnTo>
                    <a:lnTo>
                      <a:pt x="32" y="314"/>
                    </a:lnTo>
                    <a:lnTo>
                      <a:pt x="31" y="309"/>
                    </a:lnTo>
                    <a:lnTo>
                      <a:pt x="30" y="303"/>
                    </a:lnTo>
                    <a:lnTo>
                      <a:pt x="468" y="303"/>
                    </a:lnTo>
                    <a:lnTo>
                      <a:pt x="472" y="303"/>
                    </a:lnTo>
                    <a:lnTo>
                      <a:pt x="475" y="301"/>
                    </a:lnTo>
                    <a:lnTo>
                      <a:pt x="477" y="300"/>
                    </a:lnTo>
                    <a:lnTo>
                      <a:pt x="479" y="298"/>
                    </a:lnTo>
                    <a:lnTo>
                      <a:pt x="481" y="296"/>
                    </a:lnTo>
                    <a:lnTo>
                      <a:pt x="482" y="293"/>
                    </a:lnTo>
                    <a:lnTo>
                      <a:pt x="483" y="291"/>
                    </a:lnTo>
                    <a:lnTo>
                      <a:pt x="483" y="288"/>
                    </a:lnTo>
                    <a:lnTo>
                      <a:pt x="483" y="60"/>
                    </a:lnTo>
                    <a:lnTo>
                      <a:pt x="483" y="54"/>
                    </a:lnTo>
                    <a:lnTo>
                      <a:pt x="482" y="48"/>
                    </a:lnTo>
                    <a:lnTo>
                      <a:pt x="481" y="42"/>
                    </a:lnTo>
                    <a:lnTo>
                      <a:pt x="479" y="37"/>
                    </a:lnTo>
                    <a:lnTo>
                      <a:pt x="477" y="31"/>
                    </a:lnTo>
                    <a:lnTo>
                      <a:pt x="474" y="27"/>
                    </a:lnTo>
                    <a:lnTo>
                      <a:pt x="471" y="22"/>
                    </a:lnTo>
                    <a:lnTo>
                      <a:pt x="466" y="17"/>
                    </a:lnTo>
                    <a:lnTo>
                      <a:pt x="462" y="14"/>
                    </a:lnTo>
                    <a:lnTo>
                      <a:pt x="458" y="10"/>
                    </a:lnTo>
                    <a:lnTo>
                      <a:pt x="452" y="8"/>
                    </a:lnTo>
                    <a:lnTo>
                      <a:pt x="447" y="5"/>
                    </a:lnTo>
                    <a:lnTo>
                      <a:pt x="442" y="2"/>
                    </a:lnTo>
                    <a:lnTo>
                      <a:pt x="435" y="1"/>
                    </a:lnTo>
                    <a:lnTo>
                      <a:pt x="430" y="0"/>
                    </a:lnTo>
                    <a:lnTo>
                      <a:pt x="423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8" y="1"/>
                    </a:lnTo>
                    <a:lnTo>
                      <a:pt x="43" y="2"/>
                    </a:lnTo>
                    <a:lnTo>
                      <a:pt x="36" y="5"/>
                    </a:lnTo>
                    <a:lnTo>
                      <a:pt x="31" y="8"/>
                    </a:lnTo>
                    <a:lnTo>
                      <a:pt x="27" y="10"/>
                    </a:lnTo>
                    <a:lnTo>
                      <a:pt x="21" y="14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7"/>
                    </a:lnTo>
                    <a:lnTo>
                      <a:pt x="7" y="31"/>
                    </a:lnTo>
                    <a:lnTo>
                      <a:pt x="4" y="37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303"/>
                    </a:lnTo>
                    <a:lnTo>
                      <a:pt x="0" y="309"/>
                    </a:lnTo>
                    <a:lnTo>
                      <a:pt x="1" y="314"/>
                    </a:lnTo>
                    <a:lnTo>
                      <a:pt x="2" y="321"/>
                    </a:lnTo>
                    <a:lnTo>
                      <a:pt x="4" y="326"/>
                    </a:lnTo>
                    <a:lnTo>
                      <a:pt x="7" y="331"/>
                    </a:lnTo>
                    <a:lnTo>
                      <a:pt x="10" y="336"/>
                    </a:lnTo>
                    <a:lnTo>
                      <a:pt x="14" y="341"/>
                    </a:lnTo>
                    <a:lnTo>
                      <a:pt x="17" y="345"/>
                    </a:lnTo>
                    <a:lnTo>
                      <a:pt x="21" y="349"/>
                    </a:lnTo>
                    <a:lnTo>
                      <a:pt x="27" y="353"/>
                    </a:lnTo>
                    <a:lnTo>
                      <a:pt x="31" y="356"/>
                    </a:lnTo>
                    <a:lnTo>
                      <a:pt x="36" y="358"/>
                    </a:lnTo>
                    <a:lnTo>
                      <a:pt x="43" y="360"/>
                    </a:lnTo>
                    <a:lnTo>
                      <a:pt x="48" y="361"/>
                    </a:lnTo>
                    <a:lnTo>
                      <a:pt x="54" y="363"/>
                    </a:lnTo>
                    <a:lnTo>
                      <a:pt x="60" y="363"/>
                    </a:lnTo>
                    <a:lnTo>
                      <a:pt x="196" y="363"/>
                    </a:lnTo>
                    <a:lnTo>
                      <a:pt x="199" y="363"/>
                    </a:lnTo>
                    <a:lnTo>
                      <a:pt x="202" y="361"/>
                    </a:lnTo>
                    <a:lnTo>
                      <a:pt x="205" y="360"/>
                    </a:lnTo>
                    <a:lnTo>
                      <a:pt x="207" y="358"/>
                    </a:lnTo>
                    <a:lnTo>
                      <a:pt x="209" y="356"/>
                    </a:lnTo>
                    <a:lnTo>
                      <a:pt x="210" y="354"/>
                    </a:lnTo>
                    <a:lnTo>
                      <a:pt x="211" y="351"/>
                    </a:lnTo>
                    <a:lnTo>
                      <a:pt x="211" y="348"/>
                    </a:lnTo>
                    <a:lnTo>
                      <a:pt x="211" y="344"/>
                    </a:lnTo>
                    <a:lnTo>
                      <a:pt x="210" y="342"/>
                    </a:lnTo>
                    <a:lnTo>
                      <a:pt x="209" y="339"/>
                    </a:lnTo>
                    <a:lnTo>
                      <a:pt x="207" y="337"/>
                    </a:lnTo>
                    <a:lnTo>
                      <a:pt x="205" y="336"/>
                    </a:lnTo>
                    <a:lnTo>
                      <a:pt x="202" y="334"/>
                    </a:lnTo>
                    <a:lnTo>
                      <a:pt x="199" y="333"/>
                    </a:lnTo>
                    <a:lnTo>
                      <a:pt x="196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2" name="Group 62"/>
            <p:cNvGrpSpPr/>
            <p:nvPr/>
          </p:nvGrpSpPr>
          <p:grpSpPr>
            <a:xfrm>
              <a:off x="15421" y="5521"/>
              <a:ext cx="599" cy="599"/>
              <a:chOff x="10460038" y="3709988"/>
              <a:chExt cx="285750" cy="285750"/>
            </a:xfrm>
            <a:solidFill>
              <a:schemeClr val="bg1"/>
            </a:solidFill>
          </p:grpSpPr>
          <p:sp>
            <p:nvSpPr>
              <p:cNvPr id="70" name="Freeform 371"/>
              <p:cNvSpPr/>
              <p:nvPr/>
            </p:nvSpPr>
            <p:spPr bwMode="auto">
              <a:xfrm>
                <a:off x="10531475" y="3756025"/>
                <a:ext cx="71437" cy="82550"/>
              </a:xfrm>
              <a:custGeom>
                <a:avLst/>
                <a:gdLst>
                  <a:gd name="T0" fmla="*/ 79 w 222"/>
                  <a:gd name="T1" fmla="*/ 253 h 257"/>
                  <a:gd name="T2" fmla="*/ 81 w 222"/>
                  <a:gd name="T3" fmla="*/ 255 h 257"/>
                  <a:gd name="T4" fmla="*/ 84 w 222"/>
                  <a:gd name="T5" fmla="*/ 256 h 257"/>
                  <a:gd name="T6" fmla="*/ 87 w 222"/>
                  <a:gd name="T7" fmla="*/ 257 h 257"/>
                  <a:gd name="T8" fmla="*/ 88 w 222"/>
                  <a:gd name="T9" fmla="*/ 257 h 257"/>
                  <a:gd name="T10" fmla="*/ 89 w 222"/>
                  <a:gd name="T11" fmla="*/ 257 h 257"/>
                  <a:gd name="T12" fmla="*/ 89 w 222"/>
                  <a:gd name="T13" fmla="*/ 257 h 257"/>
                  <a:gd name="T14" fmla="*/ 94 w 222"/>
                  <a:gd name="T15" fmla="*/ 256 h 257"/>
                  <a:gd name="T16" fmla="*/ 96 w 222"/>
                  <a:gd name="T17" fmla="*/ 254 h 257"/>
                  <a:gd name="T18" fmla="*/ 99 w 222"/>
                  <a:gd name="T19" fmla="*/ 253 h 257"/>
                  <a:gd name="T20" fmla="*/ 179 w 222"/>
                  <a:gd name="T21" fmla="*/ 178 h 257"/>
                  <a:gd name="T22" fmla="*/ 181 w 222"/>
                  <a:gd name="T23" fmla="*/ 174 h 257"/>
                  <a:gd name="T24" fmla="*/ 181 w 222"/>
                  <a:gd name="T25" fmla="*/ 167 h 257"/>
                  <a:gd name="T26" fmla="*/ 179 w 222"/>
                  <a:gd name="T27" fmla="*/ 162 h 257"/>
                  <a:gd name="T28" fmla="*/ 176 w 222"/>
                  <a:gd name="T29" fmla="*/ 158 h 257"/>
                  <a:gd name="T30" fmla="*/ 170 w 222"/>
                  <a:gd name="T31" fmla="*/ 155 h 257"/>
                  <a:gd name="T32" fmla="*/ 164 w 222"/>
                  <a:gd name="T33" fmla="*/ 155 h 257"/>
                  <a:gd name="T34" fmla="*/ 159 w 222"/>
                  <a:gd name="T35" fmla="*/ 156 h 257"/>
                  <a:gd name="T36" fmla="*/ 105 w 222"/>
                  <a:gd name="T37" fmla="*/ 206 h 257"/>
                  <a:gd name="T38" fmla="*/ 106 w 222"/>
                  <a:gd name="T39" fmla="*/ 176 h 257"/>
                  <a:gd name="T40" fmla="*/ 110 w 222"/>
                  <a:gd name="T41" fmla="*/ 150 h 257"/>
                  <a:gd name="T42" fmla="*/ 118 w 222"/>
                  <a:gd name="T43" fmla="*/ 125 h 257"/>
                  <a:gd name="T44" fmla="*/ 129 w 222"/>
                  <a:gd name="T45" fmla="*/ 103 h 257"/>
                  <a:gd name="T46" fmla="*/ 142 w 222"/>
                  <a:gd name="T47" fmla="*/ 82 h 257"/>
                  <a:gd name="T48" fmla="*/ 159 w 222"/>
                  <a:gd name="T49" fmla="*/ 63 h 257"/>
                  <a:gd name="T50" fmla="*/ 179 w 222"/>
                  <a:gd name="T51" fmla="*/ 47 h 257"/>
                  <a:gd name="T52" fmla="*/ 200 w 222"/>
                  <a:gd name="T53" fmla="*/ 34 h 257"/>
                  <a:gd name="T54" fmla="*/ 215 w 222"/>
                  <a:gd name="T55" fmla="*/ 27 h 257"/>
                  <a:gd name="T56" fmla="*/ 219 w 222"/>
                  <a:gd name="T57" fmla="*/ 22 h 257"/>
                  <a:gd name="T58" fmla="*/ 221 w 222"/>
                  <a:gd name="T59" fmla="*/ 17 h 257"/>
                  <a:gd name="T60" fmla="*/ 221 w 222"/>
                  <a:gd name="T61" fmla="*/ 12 h 257"/>
                  <a:gd name="T62" fmla="*/ 219 w 222"/>
                  <a:gd name="T63" fmla="*/ 6 h 257"/>
                  <a:gd name="T64" fmla="*/ 214 w 222"/>
                  <a:gd name="T65" fmla="*/ 2 h 257"/>
                  <a:gd name="T66" fmla="*/ 209 w 222"/>
                  <a:gd name="T67" fmla="*/ 0 h 257"/>
                  <a:gd name="T68" fmla="*/ 204 w 222"/>
                  <a:gd name="T69" fmla="*/ 0 h 257"/>
                  <a:gd name="T70" fmla="*/ 186 w 222"/>
                  <a:gd name="T71" fmla="*/ 7 h 257"/>
                  <a:gd name="T72" fmla="*/ 161 w 222"/>
                  <a:gd name="T73" fmla="*/ 22 h 257"/>
                  <a:gd name="T74" fmla="*/ 138 w 222"/>
                  <a:gd name="T75" fmla="*/ 42 h 257"/>
                  <a:gd name="T76" fmla="*/ 119 w 222"/>
                  <a:gd name="T77" fmla="*/ 64 h 257"/>
                  <a:gd name="T78" fmla="*/ 102 w 222"/>
                  <a:gd name="T79" fmla="*/ 88 h 257"/>
                  <a:gd name="T80" fmla="*/ 90 w 222"/>
                  <a:gd name="T81" fmla="*/ 115 h 257"/>
                  <a:gd name="T82" fmla="*/ 81 w 222"/>
                  <a:gd name="T83" fmla="*/ 143 h 257"/>
                  <a:gd name="T84" fmla="*/ 77 w 222"/>
                  <a:gd name="T85" fmla="*/ 173 h 257"/>
                  <a:gd name="T86" fmla="*/ 75 w 222"/>
                  <a:gd name="T87" fmla="*/ 208 h 257"/>
                  <a:gd name="T88" fmla="*/ 24 w 222"/>
                  <a:gd name="T89" fmla="*/ 158 h 257"/>
                  <a:gd name="T90" fmla="*/ 18 w 222"/>
                  <a:gd name="T91" fmla="*/ 155 h 257"/>
                  <a:gd name="T92" fmla="*/ 13 w 222"/>
                  <a:gd name="T93" fmla="*/ 155 h 257"/>
                  <a:gd name="T94" fmla="*/ 7 w 222"/>
                  <a:gd name="T95" fmla="*/ 158 h 257"/>
                  <a:gd name="T96" fmla="*/ 3 w 222"/>
                  <a:gd name="T97" fmla="*/ 162 h 257"/>
                  <a:gd name="T98" fmla="*/ 1 w 222"/>
                  <a:gd name="T99" fmla="*/ 167 h 257"/>
                  <a:gd name="T100" fmla="*/ 1 w 222"/>
                  <a:gd name="T101" fmla="*/ 173 h 257"/>
                  <a:gd name="T102" fmla="*/ 3 w 222"/>
                  <a:gd name="T103" fmla="*/ 178 h 257"/>
                  <a:gd name="T104" fmla="*/ 78 w 222"/>
                  <a:gd name="T105" fmla="*/ 25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" h="257">
                    <a:moveTo>
                      <a:pt x="78" y="253"/>
                    </a:moveTo>
                    <a:lnTo>
                      <a:pt x="79" y="253"/>
                    </a:lnTo>
                    <a:lnTo>
                      <a:pt x="79" y="254"/>
                    </a:lnTo>
                    <a:lnTo>
                      <a:pt x="81" y="255"/>
                    </a:lnTo>
                    <a:lnTo>
                      <a:pt x="82" y="256"/>
                    </a:lnTo>
                    <a:lnTo>
                      <a:pt x="84" y="256"/>
                    </a:lnTo>
                    <a:lnTo>
                      <a:pt x="86" y="256"/>
                    </a:lnTo>
                    <a:lnTo>
                      <a:pt x="87" y="257"/>
                    </a:lnTo>
                    <a:lnTo>
                      <a:pt x="88" y="257"/>
                    </a:lnTo>
                    <a:lnTo>
                      <a:pt x="88" y="257"/>
                    </a:lnTo>
                    <a:lnTo>
                      <a:pt x="89" y="257"/>
                    </a:lnTo>
                    <a:lnTo>
                      <a:pt x="89" y="257"/>
                    </a:lnTo>
                    <a:lnTo>
                      <a:pt x="89" y="257"/>
                    </a:lnTo>
                    <a:lnTo>
                      <a:pt x="89" y="257"/>
                    </a:lnTo>
                    <a:lnTo>
                      <a:pt x="91" y="256"/>
                    </a:lnTo>
                    <a:lnTo>
                      <a:pt x="94" y="256"/>
                    </a:lnTo>
                    <a:lnTo>
                      <a:pt x="95" y="255"/>
                    </a:lnTo>
                    <a:lnTo>
                      <a:pt x="96" y="254"/>
                    </a:lnTo>
                    <a:lnTo>
                      <a:pt x="97" y="254"/>
                    </a:lnTo>
                    <a:lnTo>
                      <a:pt x="99" y="253"/>
                    </a:lnTo>
                    <a:lnTo>
                      <a:pt x="177" y="181"/>
                    </a:lnTo>
                    <a:lnTo>
                      <a:pt x="179" y="178"/>
                    </a:lnTo>
                    <a:lnTo>
                      <a:pt x="180" y="176"/>
                    </a:lnTo>
                    <a:lnTo>
                      <a:pt x="181" y="174"/>
                    </a:lnTo>
                    <a:lnTo>
                      <a:pt x="181" y="170"/>
                    </a:lnTo>
                    <a:lnTo>
                      <a:pt x="181" y="167"/>
                    </a:lnTo>
                    <a:lnTo>
                      <a:pt x="181" y="165"/>
                    </a:lnTo>
                    <a:lnTo>
                      <a:pt x="179" y="162"/>
                    </a:lnTo>
                    <a:lnTo>
                      <a:pt x="178" y="160"/>
                    </a:lnTo>
                    <a:lnTo>
                      <a:pt x="176" y="158"/>
                    </a:lnTo>
                    <a:lnTo>
                      <a:pt x="172" y="156"/>
                    </a:lnTo>
                    <a:lnTo>
                      <a:pt x="170" y="155"/>
                    </a:lnTo>
                    <a:lnTo>
                      <a:pt x="167" y="154"/>
                    </a:lnTo>
                    <a:lnTo>
                      <a:pt x="164" y="155"/>
                    </a:lnTo>
                    <a:lnTo>
                      <a:pt x="162" y="155"/>
                    </a:lnTo>
                    <a:lnTo>
                      <a:pt x="159" y="156"/>
                    </a:lnTo>
                    <a:lnTo>
                      <a:pt x="156" y="159"/>
                    </a:lnTo>
                    <a:lnTo>
                      <a:pt x="105" y="206"/>
                    </a:lnTo>
                    <a:lnTo>
                      <a:pt x="106" y="189"/>
                    </a:lnTo>
                    <a:lnTo>
                      <a:pt x="106" y="176"/>
                    </a:lnTo>
                    <a:lnTo>
                      <a:pt x="108" y="163"/>
                    </a:lnTo>
                    <a:lnTo>
                      <a:pt x="110" y="150"/>
                    </a:lnTo>
                    <a:lnTo>
                      <a:pt x="114" y="138"/>
                    </a:lnTo>
                    <a:lnTo>
                      <a:pt x="118" y="125"/>
                    </a:lnTo>
                    <a:lnTo>
                      <a:pt x="122" y="115"/>
                    </a:lnTo>
                    <a:lnTo>
                      <a:pt x="129" y="103"/>
                    </a:lnTo>
                    <a:lnTo>
                      <a:pt x="135" y="92"/>
                    </a:lnTo>
                    <a:lnTo>
                      <a:pt x="142" y="82"/>
                    </a:lnTo>
                    <a:lnTo>
                      <a:pt x="150" y="73"/>
                    </a:lnTo>
                    <a:lnTo>
                      <a:pt x="159" y="63"/>
                    </a:lnTo>
                    <a:lnTo>
                      <a:pt x="168" y="55"/>
                    </a:lnTo>
                    <a:lnTo>
                      <a:pt x="179" y="47"/>
                    </a:lnTo>
                    <a:lnTo>
                      <a:pt x="190" y="41"/>
                    </a:lnTo>
                    <a:lnTo>
                      <a:pt x="200" y="34"/>
                    </a:lnTo>
                    <a:lnTo>
                      <a:pt x="212" y="28"/>
                    </a:lnTo>
                    <a:lnTo>
                      <a:pt x="215" y="27"/>
                    </a:lnTo>
                    <a:lnTo>
                      <a:pt x="217" y="25"/>
                    </a:lnTo>
                    <a:lnTo>
                      <a:pt x="219" y="22"/>
                    </a:lnTo>
                    <a:lnTo>
                      <a:pt x="221" y="20"/>
                    </a:lnTo>
                    <a:lnTo>
                      <a:pt x="221" y="17"/>
                    </a:lnTo>
                    <a:lnTo>
                      <a:pt x="222" y="14"/>
                    </a:lnTo>
                    <a:lnTo>
                      <a:pt x="221" y="12"/>
                    </a:lnTo>
                    <a:lnTo>
                      <a:pt x="220" y="9"/>
                    </a:lnTo>
                    <a:lnTo>
                      <a:pt x="219" y="6"/>
                    </a:lnTo>
                    <a:lnTo>
                      <a:pt x="216" y="3"/>
                    </a:lnTo>
                    <a:lnTo>
                      <a:pt x="214" y="2"/>
                    </a:lnTo>
                    <a:lnTo>
                      <a:pt x="212" y="1"/>
                    </a:lnTo>
                    <a:lnTo>
                      <a:pt x="209" y="0"/>
                    </a:lnTo>
                    <a:lnTo>
                      <a:pt x="207" y="0"/>
                    </a:lnTo>
                    <a:lnTo>
                      <a:pt x="204" y="0"/>
                    </a:lnTo>
                    <a:lnTo>
                      <a:pt x="200" y="1"/>
                    </a:lnTo>
                    <a:lnTo>
                      <a:pt x="186" y="7"/>
                    </a:lnTo>
                    <a:lnTo>
                      <a:pt x="174" y="15"/>
                    </a:lnTo>
                    <a:lnTo>
                      <a:pt x="161" y="22"/>
                    </a:lnTo>
                    <a:lnTo>
                      <a:pt x="149" y="32"/>
                    </a:lnTo>
                    <a:lnTo>
                      <a:pt x="138" y="42"/>
                    </a:lnTo>
                    <a:lnTo>
                      <a:pt x="127" y="52"/>
                    </a:lnTo>
                    <a:lnTo>
                      <a:pt x="119" y="64"/>
                    </a:lnTo>
                    <a:lnTo>
                      <a:pt x="110" y="76"/>
                    </a:lnTo>
                    <a:lnTo>
                      <a:pt x="102" y="88"/>
                    </a:lnTo>
                    <a:lnTo>
                      <a:pt x="95" y="101"/>
                    </a:lnTo>
                    <a:lnTo>
                      <a:pt x="90" y="115"/>
                    </a:lnTo>
                    <a:lnTo>
                      <a:pt x="85" y="129"/>
                    </a:lnTo>
                    <a:lnTo>
                      <a:pt x="81" y="143"/>
                    </a:lnTo>
                    <a:lnTo>
                      <a:pt x="78" y="158"/>
                    </a:lnTo>
                    <a:lnTo>
                      <a:pt x="77" y="173"/>
                    </a:lnTo>
                    <a:lnTo>
                      <a:pt x="76" y="188"/>
                    </a:lnTo>
                    <a:lnTo>
                      <a:pt x="75" y="208"/>
                    </a:lnTo>
                    <a:lnTo>
                      <a:pt x="26" y="159"/>
                    </a:lnTo>
                    <a:lnTo>
                      <a:pt x="24" y="158"/>
                    </a:lnTo>
                    <a:lnTo>
                      <a:pt x="21" y="155"/>
                    </a:lnTo>
                    <a:lnTo>
                      <a:pt x="18" y="155"/>
                    </a:lnTo>
                    <a:lnTo>
                      <a:pt x="15" y="154"/>
                    </a:lnTo>
                    <a:lnTo>
                      <a:pt x="13" y="155"/>
                    </a:lnTo>
                    <a:lnTo>
                      <a:pt x="10" y="155"/>
                    </a:lnTo>
                    <a:lnTo>
                      <a:pt x="7" y="158"/>
                    </a:lnTo>
                    <a:lnTo>
                      <a:pt x="5" y="160"/>
                    </a:lnTo>
                    <a:lnTo>
                      <a:pt x="3" y="162"/>
                    </a:lnTo>
                    <a:lnTo>
                      <a:pt x="1" y="164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1" y="173"/>
                    </a:lnTo>
                    <a:lnTo>
                      <a:pt x="2" y="176"/>
                    </a:lnTo>
                    <a:lnTo>
                      <a:pt x="3" y="178"/>
                    </a:lnTo>
                    <a:lnTo>
                      <a:pt x="5" y="180"/>
                    </a:lnTo>
                    <a:lnTo>
                      <a:pt x="78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372"/>
              <p:cNvSpPr>
                <a:spLocks noEditPoints="1"/>
              </p:cNvSpPr>
              <p:nvPr/>
            </p:nvSpPr>
            <p:spPr bwMode="auto">
              <a:xfrm>
                <a:off x="10460038" y="3843338"/>
                <a:ext cx="190500" cy="152400"/>
              </a:xfrm>
              <a:custGeom>
                <a:avLst/>
                <a:gdLst>
                  <a:gd name="T0" fmla="*/ 71 w 599"/>
                  <a:gd name="T1" fmla="*/ 389 h 479"/>
                  <a:gd name="T2" fmla="*/ 59 w 599"/>
                  <a:gd name="T3" fmla="*/ 384 h 479"/>
                  <a:gd name="T4" fmla="*/ 38 w 599"/>
                  <a:gd name="T5" fmla="*/ 359 h 479"/>
                  <a:gd name="T6" fmla="*/ 30 w 599"/>
                  <a:gd name="T7" fmla="*/ 329 h 479"/>
                  <a:gd name="T8" fmla="*/ 565 w 599"/>
                  <a:gd name="T9" fmla="*/ 350 h 479"/>
                  <a:gd name="T10" fmla="*/ 547 w 599"/>
                  <a:gd name="T11" fmla="*/ 378 h 479"/>
                  <a:gd name="T12" fmla="*/ 532 w 599"/>
                  <a:gd name="T13" fmla="*/ 388 h 479"/>
                  <a:gd name="T14" fmla="*/ 527 w 599"/>
                  <a:gd name="T15" fmla="*/ 0 h 479"/>
                  <a:gd name="T16" fmla="*/ 465 w 599"/>
                  <a:gd name="T17" fmla="*/ 1 h 479"/>
                  <a:gd name="T18" fmla="*/ 458 w 599"/>
                  <a:gd name="T19" fmla="*/ 7 h 479"/>
                  <a:gd name="T20" fmla="*/ 455 w 599"/>
                  <a:gd name="T21" fmla="*/ 15 h 479"/>
                  <a:gd name="T22" fmla="*/ 458 w 599"/>
                  <a:gd name="T23" fmla="*/ 24 h 479"/>
                  <a:gd name="T24" fmla="*/ 465 w 599"/>
                  <a:gd name="T25" fmla="*/ 29 h 479"/>
                  <a:gd name="T26" fmla="*/ 527 w 599"/>
                  <a:gd name="T27" fmla="*/ 30 h 479"/>
                  <a:gd name="T28" fmla="*/ 551 w 599"/>
                  <a:gd name="T29" fmla="*/ 37 h 479"/>
                  <a:gd name="T30" fmla="*/ 566 w 599"/>
                  <a:gd name="T31" fmla="*/ 56 h 479"/>
                  <a:gd name="T32" fmla="*/ 569 w 599"/>
                  <a:gd name="T33" fmla="*/ 299 h 479"/>
                  <a:gd name="T34" fmla="*/ 31 w 599"/>
                  <a:gd name="T35" fmla="*/ 63 h 479"/>
                  <a:gd name="T36" fmla="*/ 42 w 599"/>
                  <a:gd name="T37" fmla="*/ 42 h 479"/>
                  <a:gd name="T38" fmla="*/ 63 w 599"/>
                  <a:gd name="T39" fmla="*/ 31 h 479"/>
                  <a:gd name="T40" fmla="*/ 132 w 599"/>
                  <a:gd name="T41" fmla="*/ 29 h 479"/>
                  <a:gd name="T42" fmla="*/ 139 w 599"/>
                  <a:gd name="T43" fmla="*/ 26 h 479"/>
                  <a:gd name="T44" fmla="*/ 142 w 599"/>
                  <a:gd name="T45" fmla="*/ 18 h 479"/>
                  <a:gd name="T46" fmla="*/ 142 w 599"/>
                  <a:gd name="T47" fmla="*/ 9 h 479"/>
                  <a:gd name="T48" fmla="*/ 137 w 599"/>
                  <a:gd name="T49" fmla="*/ 2 h 479"/>
                  <a:gd name="T50" fmla="*/ 128 w 599"/>
                  <a:gd name="T51" fmla="*/ 0 h 479"/>
                  <a:gd name="T52" fmla="*/ 57 w 599"/>
                  <a:gd name="T53" fmla="*/ 1 h 479"/>
                  <a:gd name="T54" fmla="*/ 37 w 599"/>
                  <a:gd name="T55" fmla="*/ 9 h 479"/>
                  <a:gd name="T56" fmla="*/ 21 w 599"/>
                  <a:gd name="T57" fmla="*/ 21 h 479"/>
                  <a:gd name="T58" fmla="*/ 8 w 599"/>
                  <a:gd name="T59" fmla="*/ 38 h 479"/>
                  <a:gd name="T60" fmla="*/ 1 w 599"/>
                  <a:gd name="T61" fmla="*/ 57 h 479"/>
                  <a:gd name="T62" fmla="*/ 0 w 599"/>
                  <a:gd name="T63" fmla="*/ 329 h 479"/>
                  <a:gd name="T64" fmla="*/ 3 w 599"/>
                  <a:gd name="T65" fmla="*/ 353 h 479"/>
                  <a:gd name="T66" fmla="*/ 13 w 599"/>
                  <a:gd name="T67" fmla="*/ 375 h 479"/>
                  <a:gd name="T68" fmla="*/ 28 w 599"/>
                  <a:gd name="T69" fmla="*/ 396 h 479"/>
                  <a:gd name="T70" fmla="*/ 46 w 599"/>
                  <a:gd name="T71" fmla="*/ 411 h 479"/>
                  <a:gd name="T72" fmla="*/ 67 w 599"/>
                  <a:gd name="T73" fmla="*/ 419 h 479"/>
                  <a:gd name="T74" fmla="*/ 285 w 599"/>
                  <a:gd name="T75" fmla="*/ 449 h 479"/>
                  <a:gd name="T76" fmla="*/ 179 w 599"/>
                  <a:gd name="T77" fmla="*/ 450 h 479"/>
                  <a:gd name="T78" fmla="*/ 172 w 599"/>
                  <a:gd name="T79" fmla="*/ 456 h 479"/>
                  <a:gd name="T80" fmla="*/ 170 w 599"/>
                  <a:gd name="T81" fmla="*/ 464 h 479"/>
                  <a:gd name="T82" fmla="*/ 172 w 599"/>
                  <a:gd name="T83" fmla="*/ 473 h 479"/>
                  <a:gd name="T84" fmla="*/ 179 w 599"/>
                  <a:gd name="T85" fmla="*/ 478 h 479"/>
                  <a:gd name="T86" fmla="*/ 411 w 599"/>
                  <a:gd name="T87" fmla="*/ 479 h 479"/>
                  <a:gd name="T88" fmla="*/ 420 w 599"/>
                  <a:gd name="T89" fmla="*/ 477 h 479"/>
                  <a:gd name="T90" fmla="*/ 425 w 599"/>
                  <a:gd name="T91" fmla="*/ 471 h 479"/>
                  <a:gd name="T92" fmla="*/ 426 w 599"/>
                  <a:gd name="T93" fmla="*/ 461 h 479"/>
                  <a:gd name="T94" fmla="*/ 422 w 599"/>
                  <a:gd name="T95" fmla="*/ 454 h 479"/>
                  <a:gd name="T96" fmla="*/ 415 w 599"/>
                  <a:gd name="T97" fmla="*/ 449 h 479"/>
                  <a:gd name="T98" fmla="*/ 315 w 599"/>
                  <a:gd name="T99" fmla="*/ 419 h 479"/>
                  <a:gd name="T100" fmla="*/ 539 w 599"/>
                  <a:gd name="T101" fmla="*/ 417 h 479"/>
                  <a:gd name="T102" fmla="*/ 559 w 599"/>
                  <a:gd name="T103" fmla="*/ 407 h 479"/>
                  <a:gd name="T104" fmla="*/ 576 w 599"/>
                  <a:gd name="T105" fmla="*/ 389 h 479"/>
                  <a:gd name="T106" fmla="*/ 589 w 599"/>
                  <a:gd name="T107" fmla="*/ 368 h 479"/>
                  <a:gd name="T108" fmla="*/ 598 w 599"/>
                  <a:gd name="T109" fmla="*/ 345 h 479"/>
                  <a:gd name="T110" fmla="*/ 599 w 599"/>
                  <a:gd name="T111" fmla="*/ 72 h 479"/>
                  <a:gd name="T112" fmla="*/ 596 w 599"/>
                  <a:gd name="T113" fmla="*/ 51 h 479"/>
                  <a:gd name="T114" fmla="*/ 587 w 599"/>
                  <a:gd name="T115" fmla="*/ 31 h 479"/>
                  <a:gd name="T116" fmla="*/ 573 w 599"/>
                  <a:gd name="T117" fmla="*/ 16 h 479"/>
                  <a:gd name="T118" fmla="*/ 555 w 599"/>
                  <a:gd name="T119" fmla="*/ 6 h 479"/>
                  <a:gd name="T120" fmla="*/ 535 w 599"/>
                  <a:gd name="T121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99" h="479">
                    <a:moveTo>
                      <a:pt x="524" y="389"/>
                    </a:moveTo>
                    <a:lnTo>
                      <a:pt x="75" y="389"/>
                    </a:lnTo>
                    <a:lnTo>
                      <a:pt x="71" y="389"/>
                    </a:lnTo>
                    <a:lnTo>
                      <a:pt x="66" y="388"/>
                    </a:lnTo>
                    <a:lnTo>
                      <a:pt x="63" y="386"/>
                    </a:lnTo>
                    <a:lnTo>
                      <a:pt x="59" y="384"/>
                    </a:lnTo>
                    <a:lnTo>
                      <a:pt x="51" y="378"/>
                    </a:lnTo>
                    <a:lnTo>
                      <a:pt x="44" y="369"/>
                    </a:lnTo>
                    <a:lnTo>
                      <a:pt x="38" y="359"/>
                    </a:lnTo>
                    <a:lnTo>
                      <a:pt x="34" y="350"/>
                    </a:lnTo>
                    <a:lnTo>
                      <a:pt x="31" y="339"/>
                    </a:lnTo>
                    <a:lnTo>
                      <a:pt x="30" y="329"/>
                    </a:lnTo>
                    <a:lnTo>
                      <a:pt x="569" y="329"/>
                    </a:lnTo>
                    <a:lnTo>
                      <a:pt x="568" y="339"/>
                    </a:lnTo>
                    <a:lnTo>
                      <a:pt x="565" y="350"/>
                    </a:lnTo>
                    <a:lnTo>
                      <a:pt x="560" y="359"/>
                    </a:lnTo>
                    <a:lnTo>
                      <a:pt x="555" y="369"/>
                    </a:lnTo>
                    <a:lnTo>
                      <a:pt x="547" y="378"/>
                    </a:lnTo>
                    <a:lnTo>
                      <a:pt x="540" y="384"/>
                    </a:lnTo>
                    <a:lnTo>
                      <a:pt x="536" y="386"/>
                    </a:lnTo>
                    <a:lnTo>
                      <a:pt x="532" y="388"/>
                    </a:lnTo>
                    <a:lnTo>
                      <a:pt x="528" y="389"/>
                    </a:lnTo>
                    <a:lnTo>
                      <a:pt x="524" y="389"/>
                    </a:lnTo>
                    <a:close/>
                    <a:moveTo>
                      <a:pt x="527" y="0"/>
                    </a:moveTo>
                    <a:lnTo>
                      <a:pt x="470" y="0"/>
                    </a:lnTo>
                    <a:lnTo>
                      <a:pt x="468" y="0"/>
                    </a:lnTo>
                    <a:lnTo>
                      <a:pt x="465" y="1"/>
                    </a:lnTo>
                    <a:lnTo>
                      <a:pt x="463" y="2"/>
                    </a:lnTo>
                    <a:lnTo>
                      <a:pt x="461" y="5"/>
                    </a:lnTo>
                    <a:lnTo>
                      <a:pt x="458" y="7"/>
                    </a:lnTo>
                    <a:lnTo>
                      <a:pt x="457" y="9"/>
                    </a:lnTo>
                    <a:lnTo>
                      <a:pt x="456" y="12"/>
                    </a:lnTo>
                    <a:lnTo>
                      <a:pt x="455" y="15"/>
                    </a:lnTo>
                    <a:lnTo>
                      <a:pt x="456" y="18"/>
                    </a:lnTo>
                    <a:lnTo>
                      <a:pt x="457" y="21"/>
                    </a:lnTo>
                    <a:lnTo>
                      <a:pt x="458" y="24"/>
                    </a:lnTo>
                    <a:lnTo>
                      <a:pt x="461" y="26"/>
                    </a:lnTo>
                    <a:lnTo>
                      <a:pt x="463" y="27"/>
                    </a:lnTo>
                    <a:lnTo>
                      <a:pt x="465" y="29"/>
                    </a:lnTo>
                    <a:lnTo>
                      <a:pt x="468" y="29"/>
                    </a:lnTo>
                    <a:lnTo>
                      <a:pt x="470" y="30"/>
                    </a:lnTo>
                    <a:lnTo>
                      <a:pt x="527" y="30"/>
                    </a:lnTo>
                    <a:lnTo>
                      <a:pt x="536" y="31"/>
                    </a:lnTo>
                    <a:lnTo>
                      <a:pt x="543" y="33"/>
                    </a:lnTo>
                    <a:lnTo>
                      <a:pt x="551" y="37"/>
                    </a:lnTo>
                    <a:lnTo>
                      <a:pt x="557" y="42"/>
                    </a:lnTo>
                    <a:lnTo>
                      <a:pt x="562" y="48"/>
                    </a:lnTo>
                    <a:lnTo>
                      <a:pt x="566" y="56"/>
                    </a:lnTo>
                    <a:lnTo>
                      <a:pt x="568" y="63"/>
                    </a:lnTo>
                    <a:lnTo>
                      <a:pt x="569" y="72"/>
                    </a:lnTo>
                    <a:lnTo>
                      <a:pt x="569" y="299"/>
                    </a:lnTo>
                    <a:lnTo>
                      <a:pt x="30" y="299"/>
                    </a:lnTo>
                    <a:lnTo>
                      <a:pt x="30" y="72"/>
                    </a:lnTo>
                    <a:lnTo>
                      <a:pt x="31" y="63"/>
                    </a:lnTo>
                    <a:lnTo>
                      <a:pt x="33" y="56"/>
                    </a:lnTo>
                    <a:lnTo>
                      <a:pt x="37" y="48"/>
                    </a:lnTo>
                    <a:lnTo>
                      <a:pt x="42" y="42"/>
                    </a:lnTo>
                    <a:lnTo>
                      <a:pt x="48" y="37"/>
                    </a:lnTo>
                    <a:lnTo>
                      <a:pt x="56" y="33"/>
                    </a:lnTo>
                    <a:lnTo>
                      <a:pt x="63" y="31"/>
                    </a:lnTo>
                    <a:lnTo>
                      <a:pt x="72" y="30"/>
                    </a:lnTo>
                    <a:lnTo>
                      <a:pt x="128" y="30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7" y="27"/>
                    </a:lnTo>
                    <a:lnTo>
                      <a:pt x="139" y="26"/>
                    </a:lnTo>
                    <a:lnTo>
                      <a:pt x="140" y="24"/>
                    </a:lnTo>
                    <a:lnTo>
                      <a:pt x="142" y="21"/>
                    </a:lnTo>
                    <a:lnTo>
                      <a:pt x="142" y="18"/>
                    </a:lnTo>
                    <a:lnTo>
                      <a:pt x="143" y="15"/>
                    </a:lnTo>
                    <a:lnTo>
                      <a:pt x="142" y="12"/>
                    </a:lnTo>
                    <a:lnTo>
                      <a:pt x="142" y="9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7" y="2"/>
                    </a:lnTo>
                    <a:lnTo>
                      <a:pt x="134" y="1"/>
                    </a:lnTo>
                    <a:lnTo>
                      <a:pt x="132" y="0"/>
                    </a:lnTo>
                    <a:lnTo>
                      <a:pt x="128" y="0"/>
                    </a:lnTo>
                    <a:lnTo>
                      <a:pt x="72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4" y="6"/>
                    </a:lnTo>
                    <a:lnTo>
                      <a:pt x="37" y="9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8" y="38"/>
                    </a:lnTo>
                    <a:lnTo>
                      <a:pt x="5" y="44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0" y="72"/>
                    </a:lnTo>
                    <a:lnTo>
                      <a:pt x="0" y="329"/>
                    </a:lnTo>
                    <a:lnTo>
                      <a:pt x="0" y="337"/>
                    </a:lnTo>
                    <a:lnTo>
                      <a:pt x="1" y="345"/>
                    </a:lnTo>
                    <a:lnTo>
                      <a:pt x="3" y="353"/>
                    </a:lnTo>
                    <a:lnTo>
                      <a:pt x="6" y="360"/>
                    </a:lnTo>
                    <a:lnTo>
                      <a:pt x="10" y="368"/>
                    </a:lnTo>
                    <a:lnTo>
                      <a:pt x="13" y="375"/>
                    </a:lnTo>
                    <a:lnTo>
                      <a:pt x="17" y="383"/>
                    </a:lnTo>
                    <a:lnTo>
                      <a:pt x="22" y="389"/>
                    </a:lnTo>
                    <a:lnTo>
                      <a:pt x="28" y="396"/>
                    </a:lnTo>
                    <a:lnTo>
                      <a:pt x="33" y="401"/>
                    </a:lnTo>
                    <a:lnTo>
                      <a:pt x="40" y="407"/>
                    </a:lnTo>
                    <a:lnTo>
                      <a:pt x="46" y="411"/>
                    </a:lnTo>
                    <a:lnTo>
                      <a:pt x="53" y="415"/>
                    </a:lnTo>
                    <a:lnTo>
                      <a:pt x="60" y="417"/>
                    </a:lnTo>
                    <a:lnTo>
                      <a:pt x="67" y="419"/>
                    </a:lnTo>
                    <a:lnTo>
                      <a:pt x="75" y="419"/>
                    </a:lnTo>
                    <a:lnTo>
                      <a:pt x="285" y="419"/>
                    </a:lnTo>
                    <a:lnTo>
                      <a:pt x="285" y="449"/>
                    </a:lnTo>
                    <a:lnTo>
                      <a:pt x="185" y="449"/>
                    </a:lnTo>
                    <a:lnTo>
                      <a:pt x="182" y="449"/>
                    </a:lnTo>
                    <a:lnTo>
                      <a:pt x="179" y="450"/>
                    </a:lnTo>
                    <a:lnTo>
                      <a:pt x="177" y="453"/>
                    </a:lnTo>
                    <a:lnTo>
                      <a:pt x="175" y="454"/>
                    </a:lnTo>
                    <a:lnTo>
                      <a:pt x="172" y="456"/>
                    </a:lnTo>
                    <a:lnTo>
                      <a:pt x="171" y="459"/>
                    </a:lnTo>
                    <a:lnTo>
                      <a:pt x="170" y="461"/>
                    </a:lnTo>
                    <a:lnTo>
                      <a:pt x="170" y="464"/>
                    </a:lnTo>
                    <a:lnTo>
                      <a:pt x="170" y="468"/>
                    </a:lnTo>
                    <a:lnTo>
                      <a:pt x="171" y="471"/>
                    </a:lnTo>
                    <a:lnTo>
                      <a:pt x="172" y="473"/>
                    </a:lnTo>
                    <a:lnTo>
                      <a:pt x="175" y="475"/>
                    </a:lnTo>
                    <a:lnTo>
                      <a:pt x="177" y="477"/>
                    </a:lnTo>
                    <a:lnTo>
                      <a:pt x="179" y="478"/>
                    </a:lnTo>
                    <a:lnTo>
                      <a:pt x="182" y="479"/>
                    </a:lnTo>
                    <a:lnTo>
                      <a:pt x="185" y="479"/>
                    </a:lnTo>
                    <a:lnTo>
                      <a:pt x="411" y="479"/>
                    </a:lnTo>
                    <a:lnTo>
                      <a:pt x="415" y="479"/>
                    </a:lnTo>
                    <a:lnTo>
                      <a:pt x="418" y="478"/>
                    </a:lnTo>
                    <a:lnTo>
                      <a:pt x="420" y="477"/>
                    </a:lnTo>
                    <a:lnTo>
                      <a:pt x="422" y="475"/>
                    </a:lnTo>
                    <a:lnTo>
                      <a:pt x="424" y="473"/>
                    </a:lnTo>
                    <a:lnTo>
                      <a:pt x="425" y="471"/>
                    </a:lnTo>
                    <a:lnTo>
                      <a:pt x="426" y="468"/>
                    </a:lnTo>
                    <a:lnTo>
                      <a:pt x="426" y="464"/>
                    </a:lnTo>
                    <a:lnTo>
                      <a:pt x="426" y="461"/>
                    </a:lnTo>
                    <a:lnTo>
                      <a:pt x="425" y="459"/>
                    </a:lnTo>
                    <a:lnTo>
                      <a:pt x="424" y="456"/>
                    </a:lnTo>
                    <a:lnTo>
                      <a:pt x="422" y="454"/>
                    </a:lnTo>
                    <a:lnTo>
                      <a:pt x="420" y="453"/>
                    </a:lnTo>
                    <a:lnTo>
                      <a:pt x="418" y="450"/>
                    </a:lnTo>
                    <a:lnTo>
                      <a:pt x="415" y="449"/>
                    </a:lnTo>
                    <a:lnTo>
                      <a:pt x="411" y="449"/>
                    </a:lnTo>
                    <a:lnTo>
                      <a:pt x="315" y="449"/>
                    </a:lnTo>
                    <a:lnTo>
                      <a:pt x="315" y="419"/>
                    </a:lnTo>
                    <a:lnTo>
                      <a:pt x="524" y="419"/>
                    </a:lnTo>
                    <a:lnTo>
                      <a:pt x="531" y="419"/>
                    </a:lnTo>
                    <a:lnTo>
                      <a:pt x="539" y="417"/>
                    </a:lnTo>
                    <a:lnTo>
                      <a:pt x="545" y="415"/>
                    </a:lnTo>
                    <a:lnTo>
                      <a:pt x="553" y="411"/>
                    </a:lnTo>
                    <a:lnTo>
                      <a:pt x="559" y="407"/>
                    </a:lnTo>
                    <a:lnTo>
                      <a:pt x="566" y="401"/>
                    </a:lnTo>
                    <a:lnTo>
                      <a:pt x="571" y="396"/>
                    </a:lnTo>
                    <a:lnTo>
                      <a:pt x="576" y="389"/>
                    </a:lnTo>
                    <a:lnTo>
                      <a:pt x="582" y="383"/>
                    </a:lnTo>
                    <a:lnTo>
                      <a:pt x="586" y="375"/>
                    </a:lnTo>
                    <a:lnTo>
                      <a:pt x="589" y="368"/>
                    </a:lnTo>
                    <a:lnTo>
                      <a:pt x="592" y="360"/>
                    </a:lnTo>
                    <a:lnTo>
                      <a:pt x="596" y="353"/>
                    </a:lnTo>
                    <a:lnTo>
                      <a:pt x="598" y="345"/>
                    </a:lnTo>
                    <a:lnTo>
                      <a:pt x="599" y="337"/>
                    </a:lnTo>
                    <a:lnTo>
                      <a:pt x="599" y="329"/>
                    </a:lnTo>
                    <a:lnTo>
                      <a:pt x="599" y="72"/>
                    </a:lnTo>
                    <a:lnTo>
                      <a:pt x="599" y="65"/>
                    </a:lnTo>
                    <a:lnTo>
                      <a:pt x="598" y="57"/>
                    </a:lnTo>
                    <a:lnTo>
                      <a:pt x="596" y="51"/>
                    </a:lnTo>
                    <a:lnTo>
                      <a:pt x="594" y="44"/>
                    </a:lnTo>
                    <a:lnTo>
                      <a:pt x="590" y="38"/>
                    </a:lnTo>
                    <a:lnTo>
                      <a:pt x="587" y="31"/>
                    </a:lnTo>
                    <a:lnTo>
                      <a:pt x="583" y="26"/>
                    </a:lnTo>
                    <a:lnTo>
                      <a:pt x="579" y="21"/>
                    </a:lnTo>
                    <a:lnTo>
                      <a:pt x="573" y="16"/>
                    </a:lnTo>
                    <a:lnTo>
                      <a:pt x="568" y="12"/>
                    </a:lnTo>
                    <a:lnTo>
                      <a:pt x="561" y="9"/>
                    </a:lnTo>
                    <a:lnTo>
                      <a:pt x="555" y="6"/>
                    </a:lnTo>
                    <a:lnTo>
                      <a:pt x="549" y="3"/>
                    </a:lnTo>
                    <a:lnTo>
                      <a:pt x="542" y="1"/>
                    </a:lnTo>
                    <a:lnTo>
                      <a:pt x="535" y="0"/>
                    </a:lnTo>
                    <a:lnTo>
                      <a:pt x="5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Freeform 373"/>
              <p:cNvSpPr>
                <a:spLocks noEditPoints="1"/>
              </p:cNvSpPr>
              <p:nvPr/>
            </p:nvSpPr>
            <p:spPr bwMode="auto">
              <a:xfrm>
                <a:off x="10612438" y="3709988"/>
                <a:ext cx="133350" cy="104775"/>
              </a:xfrm>
              <a:custGeom>
                <a:avLst/>
                <a:gdLst>
                  <a:gd name="T0" fmla="*/ 389 w 420"/>
                  <a:gd name="T1" fmla="*/ 264 h 331"/>
                  <a:gd name="T2" fmla="*/ 382 w 420"/>
                  <a:gd name="T3" fmla="*/ 281 h 331"/>
                  <a:gd name="T4" fmla="*/ 371 w 420"/>
                  <a:gd name="T5" fmla="*/ 293 h 331"/>
                  <a:gd name="T6" fmla="*/ 356 w 420"/>
                  <a:gd name="T7" fmla="*/ 300 h 331"/>
                  <a:gd name="T8" fmla="*/ 115 w 420"/>
                  <a:gd name="T9" fmla="*/ 301 h 331"/>
                  <a:gd name="T10" fmla="*/ 119 w 420"/>
                  <a:gd name="T11" fmla="*/ 291 h 331"/>
                  <a:gd name="T12" fmla="*/ 120 w 420"/>
                  <a:gd name="T13" fmla="*/ 279 h 331"/>
                  <a:gd name="T14" fmla="*/ 390 w 420"/>
                  <a:gd name="T15" fmla="*/ 135 h 331"/>
                  <a:gd name="T16" fmla="*/ 90 w 420"/>
                  <a:gd name="T17" fmla="*/ 120 h 331"/>
                  <a:gd name="T18" fmla="*/ 90 w 420"/>
                  <a:gd name="T19" fmla="*/ 283 h 331"/>
                  <a:gd name="T20" fmla="*/ 85 w 420"/>
                  <a:gd name="T21" fmla="*/ 292 h 331"/>
                  <a:gd name="T22" fmla="*/ 77 w 420"/>
                  <a:gd name="T23" fmla="*/ 298 h 331"/>
                  <a:gd name="T24" fmla="*/ 68 w 420"/>
                  <a:gd name="T25" fmla="*/ 301 h 331"/>
                  <a:gd name="T26" fmla="*/ 58 w 420"/>
                  <a:gd name="T27" fmla="*/ 301 h 331"/>
                  <a:gd name="T28" fmla="*/ 47 w 420"/>
                  <a:gd name="T29" fmla="*/ 297 h 331"/>
                  <a:gd name="T30" fmla="*/ 37 w 420"/>
                  <a:gd name="T31" fmla="*/ 291 h 331"/>
                  <a:gd name="T32" fmla="*/ 31 w 420"/>
                  <a:gd name="T33" fmla="*/ 283 h 331"/>
                  <a:gd name="T34" fmla="*/ 30 w 420"/>
                  <a:gd name="T35" fmla="*/ 30 h 331"/>
                  <a:gd name="T36" fmla="*/ 87 w 420"/>
                  <a:gd name="T37" fmla="*/ 45 h 331"/>
                  <a:gd name="T38" fmla="*/ 88 w 420"/>
                  <a:gd name="T39" fmla="*/ 51 h 331"/>
                  <a:gd name="T40" fmla="*/ 91 w 420"/>
                  <a:gd name="T41" fmla="*/ 56 h 331"/>
                  <a:gd name="T42" fmla="*/ 95 w 420"/>
                  <a:gd name="T43" fmla="*/ 59 h 331"/>
                  <a:gd name="T44" fmla="*/ 102 w 420"/>
                  <a:gd name="T45" fmla="*/ 60 h 331"/>
                  <a:gd name="T46" fmla="*/ 360 w 420"/>
                  <a:gd name="T47" fmla="*/ 105 h 331"/>
                  <a:gd name="T48" fmla="*/ 102 w 420"/>
                  <a:gd name="T49" fmla="*/ 105 h 331"/>
                  <a:gd name="T50" fmla="*/ 96 w 420"/>
                  <a:gd name="T51" fmla="*/ 108 h 331"/>
                  <a:gd name="T52" fmla="*/ 93 w 420"/>
                  <a:gd name="T53" fmla="*/ 111 h 331"/>
                  <a:gd name="T54" fmla="*/ 90 w 420"/>
                  <a:gd name="T55" fmla="*/ 117 h 331"/>
                  <a:gd name="T56" fmla="*/ 405 w 420"/>
                  <a:gd name="T57" fmla="*/ 105 h 331"/>
                  <a:gd name="T58" fmla="*/ 390 w 420"/>
                  <a:gd name="T59" fmla="*/ 45 h 331"/>
                  <a:gd name="T60" fmla="*/ 389 w 420"/>
                  <a:gd name="T61" fmla="*/ 40 h 331"/>
                  <a:gd name="T62" fmla="*/ 386 w 420"/>
                  <a:gd name="T63" fmla="*/ 34 h 331"/>
                  <a:gd name="T64" fmla="*/ 380 w 420"/>
                  <a:gd name="T65" fmla="*/ 31 h 331"/>
                  <a:gd name="T66" fmla="*/ 375 w 420"/>
                  <a:gd name="T67" fmla="*/ 30 h 331"/>
                  <a:gd name="T68" fmla="*/ 117 w 420"/>
                  <a:gd name="T69" fmla="*/ 15 h 331"/>
                  <a:gd name="T70" fmla="*/ 115 w 420"/>
                  <a:gd name="T71" fmla="*/ 10 h 331"/>
                  <a:gd name="T72" fmla="*/ 111 w 420"/>
                  <a:gd name="T73" fmla="*/ 4 h 331"/>
                  <a:gd name="T74" fmla="*/ 107 w 420"/>
                  <a:gd name="T75" fmla="*/ 1 h 331"/>
                  <a:gd name="T76" fmla="*/ 102 w 420"/>
                  <a:gd name="T77" fmla="*/ 0 h 331"/>
                  <a:gd name="T78" fmla="*/ 12 w 420"/>
                  <a:gd name="T79" fmla="*/ 1 h 331"/>
                  <a:gd name="T80" fmla="*/ 6 w 420"/>
                  <a:gd name="T81" fmla="*/ 3 h 331"/>
                  <a:gd name="T82" fmla="*/ 3 w 420"/>
                  <a:gd name="T83" fmla="*/ 8 h 331"/>
                  <a:gd name="T84" fmla="*/ 1 w 420"/>
                  <a:gd name="T85" fmla="*/ 13 h 331"/>
                  <a:gd name="T86" fmla="*/ 0 w 420"/>
                  <a:gd name="T87" fmla="*/ 279 h 331"/>
                  <a:gd name="T88" fmla="*/ 2 w 420"/>
                  <a:gd name="T89" fmla="*/ 289 h 331"/>
                  <a:gd name="T90" fmla="*/ 6 w 420"/>
                  <a:gd name="T91" fmla="*/ 299 h 331"/>
                  <a:gd name="T92" fmla="*/ 13 w 420"/>
                  <a:gd name="T93" fmla="*/ 309 h 331"/>
                  <a:gd name="T94" fmla="*/ 20 w 420"/>
                  <a:gd name="T95" fmla="*/ 316 h 331"/>
                  <a:gd name="T96" fmla="*/ 41 w 420"/>
                  <a:gd name="T97" fmla="*/ 327 h 331"/>
                  <a:gd name="T98" fmla="*/ 63 w 420"/>
                  <a:gd name="T99" fmla="*/ 331 h 331"/>
                  <a:gd name="T100" fmla="*/ 356 w 420"/>
                  <a:gd name="T101" fmla="*/ 331 h 331"/>
                  <a:gd name="T102" fmla="*/ 368 w 420"/>
                  <a:gd name="T103" fmla="*/ 328 h 331"/>
                  <a:gd name="T104" fmla="*/ 381 w 420"/>
                  <a:gd name="T105" fmla="*/ 322 h 331"/>
                  <a:gd name="T106" fmla="*/ 393 w 420"/>
                  <a:gd name="T107" fmla="*/ 313 h 331"/>
                  <a:gd name="T108" fmla="*/ 403 w 420"/>
                  <a:gd name="T109" fmla="*/ 303 h 331"/>
                  <a:gd name="T110" fmla="*/ 410 w 420"/>
                  <a:gd name="T111" fmla="*/ 291 h 331"/>
                  <a:gd name="T112" fmla="*/ 417 w 420"/>
                  <a:gd name="T113" fmla="*/ 278 h 331"/>
                  <a:gd name="T114" fmla="*/ 419 w 420"/>
                  <a:gd name="T115" fmla="*/ 263 h 331"/>
                  <a:gd name="T116" fmla="*/ 420 w 420"/>
                  <a:gd name="T117" fmla="*/ 120 h 331"/>
                  <a:gd name="T118" fmla="*/ 419 w 420"/>
                  <a:gd name="T119" fmla="*/ 115 h 331"/>
                  <a:gd name="T120" fmla="*/ 416 w 420"/>
                  <a:gd name="T121" fmla="*/ 109 h 331"/>
                  <a:gd name="T122" fmla="*/ 410 w 420"/>
                  <a:gd name="T123" fmla="*/ 106 h 331"/>
                  <a:gd name="T124" fmla="*/ 405 w 420"/>
                  <a:gd name="T125" fmla="*/ 105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0" h="331">
                    <a:moveTo>
                      <a:pt x="390" y="255"/>
                    </a:moveTo>
                    <a:lnTo>
                      <a:pt x="389" y="264"/>
                    </a:lnTo>
                    <a:lnTo>
                      <a:pt x="387" y="272"/>
                    </a:lnTo>
                    <a:lnTo>
                      <a:pt x="382" y="281"/>
                    </a:lnTo>
                    <a:lnTo>
                      <a:pt x="377" y="287"/>
                    </a:lnTo>
                    <a:lnTo>
                      <a:pt x="371" y="293"/>
                    </a:lnTo>
                    <a:lnTo>
                      <a:pt x="364" y="298"/>
                    </a:lnTo>
                    <a:lnTo>
                      <a:pt x="356" y="300"/>
                    </a:lnTo>
                    <a:lnTo>
                      <a:pt x="348" y="301"/>
                    </a:lnTo>
                    <a:lnTo>
                      <a:pt x="115" y="301"/>
                    </a:lnTo>
                    <a:lnTo>
                      <a:pt x="117" y="296"/>
                    </a:lnTo>
                    <a:lnTo>
                      <a:pt x="119" y="291"/>
                    </a:lnTo>
                    <a:lnTo>
                      <a:pt x="120" y="285"/>
                    </a:lnTo>
                    <a:lnTo>
                      <a:pt x="120" y="279"/>
                    </a:lnTo>
                    <a:lnTo>
                      <a:pt x="120" y="135"/>
                    </a:lnTo>
                    <a:lnTo>
                      <a:pt x="390" y="135"/>
                    </a:lnTo>
                    <a:lnTo>
                      <a:pt x="390" y="255"/>
                    </a:lnTo>
                    <a:close/>
                    <a:moveTo>
                      <a:pt x="90" y="120"/>
                    </a:moveTo>
                    <a:lnTo>
                      <a:pt x="90" y="279"/>
                    </a:lnTo>
                    <a:lnTo>
                      <a:pt x="90" y="283"/>
                    </a:lnTo>
                    <a:lnTo>
                      <a:pt x="88" y="287"/>
                    </a:lnTo>
                    <a:lnTo>
                      <a:pt x="85" y="292"/>
                    </a:lnTo>
                    <a:lnTo>
                      <a:pt x="81" y="295"/>
                    </a:lnTo>
                    <a:lnTo>
                      <a:pt x="77" y="298"/>
                    </a:lnTo>
                    <a:lnTo>
                      <a:pt x="73" y="300"/>
                    </a:lnTo>
                    <a:lnTo>
                      <a:pt x="68" y="301"/>
                    </a:lnTo>
                    <a:lnTo>
                      <a:pt x="63" y="301"/>
                    </a:lnTo>
                    <a:lnTo>
                      <a:pt x="58" y="301"/>
                    </a:lnTo>
                    <a:lnTo>
                      <a:pt x="52" y="299"/>
                    </a:lnTo>
                    <a:lnTo>
                      <a:pt x="47" y="297"/>
                    </a:lnTo>
                    <a:lnTo>
                      <a:pt x="42" y="295"/>
                    </a:lnTo>
                    <a:lnTo>
                      <a:pt x="37" y="291"/>
                    </a:lnTo>
                    <a:lnTo>
                      <a:pt x="33" y="287"/>
                    </a:lnTo>
                    <a:lnTo>
                      <a:pt x="31" y="283"/>
                    </a:lnTo>
                    <a:lnTo>
                      <a:pt x="30" y="279"/>
                    </a:lnTo>
                    <a:lnTo>
                      <a:pt x="30" y="30"/>
                    </a:lnTo>
                    <a:lnTo>
                      <a:pt x="87" y="30"/>
                    </a:lnTo>
                    <a:lnTo>
                      <a:pt x="87" y="45"/>
                    </a:lnTo>
                    <a:lnTo>
                      <a:pt x="87" y="48"/>
                    </a:lnTo>
                    <a:lnTo>
                      <a:pt x="88" y="51"/>
                    </a:lnTo>
                    <a:lnTo>
                      <a:pt x="89" y="54"/>
                    </a:lnTo>
                    <a:lnTo>
                      <a:pt x="91" y="56"/>
                    </a:lnTo>
                    <a:lnTo>
                      <a:pt x="93" y="58"/>
                    </a:lnTo>
                    <a:lnTo>
                      <a:pt x="95" y="59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360" y="60"/>
                    </a:lnTo>
                    <a:lnTo>
                      <a:pt x="360" y="105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100" y="106"/>
                    </a:lnTo>
                    <a:lnTo>
                      <a:pt x="96" y="108"/>
                    </a:lnTo>
                    <a:lnTo>
                      <a:pt x="94" y="109"/>
                    </a:lnTo>
                    <a:lnTo>
                      <a:pt x="93" y="111"/>
                    </a:lnTo>
                    <a:lnTo>
                      <a:pt x="91" y="115"/>
                    </a:lnTo>
                    <a:lnTo>
                      <a:pt x="90" y="117"/>
                    </a:lnTo>
                    <a:lnTo>
                      <a:pt x="90" y="120"/>
                    </a:lnTo>
                    <a:close/>
                    <a:moveTo>
                      <a:pt x="405" y="105"/>
                    </a:moveTo>
                    <a:lnTo>
                      <a:pt x="390" y="105"/>
                    </a:lnTo>
                    <a:lnTo>
                      <a:pt x="390" y="45"/>
                    </a:lnTo>
                    <a:lnTo>
                      <a:pt x="390" y="42"/>
                    </a:lnTo>
                    <a:lnTo>
                      <a:pt x="389" y="40"/>
                    </a:lnTo>
                    <a:lnTo>
                      <a:pt x="387" y="36"/>
                    </a:lnTo>
                    <a:lnTo>
                      <a:pt x="386" y="34"/>
                    </a:lnTo>
                    <a:lnTo>
                      <a:pt x="383" y="33"/>
                    </a:lnTo>
                    <a:lnTo>
                      <a:pt x="380" y="31"/>
                    </a:lnTo>
                    <a:lnTo>
                      <a:pt x="378" y="31"/>
                    </a:lnTo>
                    <a:lnTo>
                      <a:pt x="375" y="30"/>
                    </a:lnTo>
                    <a:lnTo>
                      <a:pt x="117" y="30"/>
                    </a:lnTo>
                    <a:lnTo>
                      <a:pt x="117" y="15"/>
                    </a:lnTo>
                    <a:lnTo>
                      <a:pt x="116" y="12"/>
                    </a:lnTo>
                    <a:lnTo>
                      <a:pt x="115" y="10"/>
                    </a:lnTo>
                    <a:lnTo>
                      <a:pt x="113" y="8"/>
                    </a:lnTo>
                    <a:lnTo>
                      <a:pt x="111" y="4"/>
                    </a:lnTo>
                    <a:lnTo>
                      <a:pt x="109" y="3"/>
                    </a:lnTo>
                    <a:lnTo>
                      <a:pt x="107" y="1"/>
                    </a:lnTo>
                    <a:lnTo>
                      <a:pt x="104" y="1"/>
                    </a:lnTo>
                    <a:lnTo>
                      <a:pt x="10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279"/>
                    </a:lnTo>
                    <a:lnTo>
                      <a:pt x="1" y="284"/>
                    </a:lnTo>
                    <a:lnTo>
                      <a:pt x="2" y="289"/>
                    </a:lnTo>
                    <a:lnTo>
                      <a:pt x="3" y="295"/>
                    </a:lnTo>
                    <a:lnTo>
                      <a:pt x="6" y="299"/>
                    </a:lnTo>
                    <a:lnTo>
                      <a:pt x="8" y="304"/>
                    </a:lnTo>
                    <a:lnTo>
                      <a:pt x="13" y="309"/>
                    </a:lnTo>
                    <a:lnTo>
                      <a:pt x="16" y="313"/>
                    </a:lnTo>
                    <a:lnTo>
                      <a:pt x="20" y="316"/>
                    </a:lnTo>
                    <a:lnTo>
                      <a:pt x="30" y="323"/>
                    </a:lnTo>
                    <a:lnTo>
                      <a:pt x="41" y="327"/>
                    </a:lnTo>
                    <a:lnTo>
                      <a:pt x="52" y="330"/>
                    </a:lnTo>
                    <a:lnTo>
                      <a:pt x="63" y="331"/>
                    </a:lnTo>
                    <a:lnTo>
                      <a:pt x="348" y="331"/>
                    </a:lnTo>
                    <a:lnTo>
                      <a:pt x="356" y="331"/>
                    </a:lnTo>
                    <a:lnTo>
                      <a:pt x="362" y="330"/>
                    </a:lnTo>
                    <a:lnTo>
                      <a:pt x="368" y="328"/>
                    </a:lnTo>
                    <a:lnTo>
                      <a:pt x="375" y="325"/>
                    </a:lnTo>
                    <a:lnTo>
                      <a:pt x="381" y="322"/>
                    </a:lnTo>
                    <a:lnTo>
                      <a:pt x="388" y="318"/>
                    </a:lnTo>
                    <a:lnTo>
                      <a:pt x="393" y="313"/>
                    </a:lnTo>
                    <a:lnTo>
                      <a:pt x="398" y="309"/>
                    </a:lnTo>
                    <a:lnTo>
                      <a:pt x="403" y="303"/>
                    </a:lnTo>
                    <a:lnTo>
                      <a:pt x="407" y="297"/>
                    </a:lnTo>
                    <a:lnTo>
                      <a:pt x="410" y="291"/>
                    </a:lnTo>
                    <a:lnTo>
                      <a:pt x="413" y="284"/>
                    </a:lnTo>
                    <a:lnTo>
                      <a:pt x="417" y="278"/>
                    </a:lnTo>
                    <a:lnTo>
                      <a:pt x="418" y="270"/>
                    </a:lnTo>
                    <a:lnTo>
                      <a:pt x="419" y="263"/>
                    </a:lnTo>
                    <a:lnTo>
                      <a:pt x="420" y="255"/>
                    </a:lnTo>
                    <a:lnTo>
                      <a:pt x="420" y="120"/>
                    </a:lnTo>
                    <a:lnTo>
                      <a:pt x="419" y="117"/>
                    </a:lnTo>
                    <a:lnTo>
                      <a:pt x="419" y="115"/>
                    </a:lnTo>
                    <a:lnTo>
                      <a:pt x="417" y="111"/>
                    </a:lnTo>
                    <a:lnTo>
                      <a:pt x="416" y="109"/>
                    </a:lnTo>
                    <a:lnTo>
                      <a:pt x="413" y="108"/>
                    </a:lnTo>
                    <a:lnTo>
                      <a:pt x="410" y="106"/>
                    </a:lnTo>
                    <a:lnTo>
                      <a:pt x="408" y="105"/>
                    </a:lnTo>
                    <a:lnTo>
                      <a:pt x="405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3" name="Group 66"/>
            <p:cNvGrpSpPr/>
            <p:nvPr/>
          </p:nvGrpSpPr>
          <p:grpSpPr>
            <a:xfrm>
              <a:off x="12757" y="7619"/>
              <a:ext cx="596" cy="592"/>
              <a:chOff x="2041525" y="4192588"/>
              <a:chExt cx="284163" cy="282575"/>
            </a:xfrm>
            <a:solidFill>
              <a:schemeClr val="bg1"/>
            </a:solidFill>
          </p:grpSpPr>
          <p:sp>
            <p:nvSpPr>
              <p:cNvPr id="67" name="Freeform 224"/>
              <p:cNvSpPr>
                <a:spLocks noEditPoints="1"/>
              </p:cNvSpPr>
              <p:nvPr/>
            </p:nvSpPr>
            <p:spPr bwMode="auto">
              <a:xfrm>
                <a:off x="2062163" y="4192588"/>
                <a:ext cx="263525" cy="263525"/>
              </a:xfrm>
              <a:custGeom>
                <a:avLst/>
                <a:gdLst>
                  <a:gd name="T0" fmla="*/ 602 w 831"/>
                  <a:gd name="T1" fmla="*/ 517 h 831"/>
                  <a:gd name="T2" fmla="*/ 319 w 831"/>
                  <a:gd name="T3" fmla="*/ 512 h 831"/>
                  <a:gd name="T4" fmla="*/ 345 w 831"/>
                  <a:gd name="T5" fmla="*/ 346 h 831"/>
                  <a:gd name="T6" fmla="*/ 476 w 831"/>
                  <a:gd name="T7" fmla="*/ 222 h 831"/>
                  <a:gd name="T8" fmla="*/ 533 w 831"/>
                  <a:gd name="T9" fmla="*/ 211 h 831"/>
                  <a:gd name="T10" fmla="*/ 585 w 831"/>
                  <a:gd name="T11" fmla="*/ 232 h 831"/>
                  <a:gd name="T12" fmla="*/ 617 w 831"/>
                  <a:gd name="T13" fmla="*/ 280 h 831"/>
                  <a:gd name="T14" fmla="*/ 617 w 831"/>
                  <a:gd name="T15" fmla="*/ 336 h 831"/>
                  <a:gd name="T16" fmla="*/ 486 w 831"/>
                  <a:gd name="T17" fmla="*/ 485 h 831"/>
                  <a:gd name="T18" fmla="*/ 308 w 831"/>
                  <a:gd name="T19" fmla="*/ 714 h 831"/>
                  <a:gd name="T20" fmla="*/ 167 w 831"/>
                  <a:gd name="T21" fmla="*/ 498 h 831"/>
                  <a:gd name="T22" fmla="*/ 242 w 831"/>
                  <a:gd name="T23" fmla="*/ 499 h 831"/>
                  <a:gd name="T24" fmla="*/ 298 w 831"/>
                  <a:gd name="T25" fmla="*/ 533 h 831"/>
                  <a:gd name="T26" fmla="*/ 334 w 831"/>
                  <a:gd name="T27" fmla="*/ 598 h 831"/>
                  <a:gd name="T28" fmla="*/ 332 w 831"/>
                  <a:gd name="T29" fmla="*/ 670 h 831"/>
                  <a:gd name="T30" fmla="*/ 686 w 831"/>
                  <a:gd name="T31" fmla="*/ 140 h 831"/>
                  <a:gd name="T32" fmla="*/ 686 w 831"/>
                  <a:gd name="T33" fmla="*/ 155 h 831"/>
                  <a:gd name="T34" fmla="*/ 676 w 831"/>
                  <a:gd name="T35" fmla="*/ 145 h 831"/>
                  <a:gd name="T36" fmla="*/ 122 w 831"/>
                  <a:gd name="T37" fmla="*/ 36 h 831"/>
                  <a:gd name="T38" fmla="*/ 609 w 831"/>
                  <a:gd name="T39" fmla="*/ 482 h 831"/>
                  <a:gd name="T40" fmla="*/ 591 w 831"/>
                  <a:gd name="T41" fmla="*/ 485 h 831"/>
                  <a:gd name="T42" fmla="*/ 634 w 831"/>
                  <a:gd name="T43" fmla="*/ 370 h 831"/>
                  <a:gd name="T44" fmla="*/ 650 w 831"/>
                  <a:gd name="T45" fmla="*/ 304 h 831"/>
                  <a:gd name="T46" fmla="*/ 630 w 831"/>
                  <a:gd name="T47" fmla="*/ 239 h 831"/>
                  <a:gd name="T48" fmla="*/ 697 w 831"/>
                  <a:gd name="T49" fmla="*/ 183 h 831"/>
                  <a:gd name="T50" fmla="*/ 721 w 831"/>
                  <a:gd name="T51" fmla="*/ 148 h 831"/>
                  <a:gd name="T52" fmla="*/ 697 w 831"/>
                  <a:gd name="T53" fmla="*/ 114 h 831"/>
                  <a:gd name="T54" fmla="*/ 656 w 831"/>
                  <a:gd name="T55" fmla="*/ 121 h 831"/>
                  <a:gd name="T56" fmla="*/ 647 w 831"/>
                  <a:gd name="T57" fmla="*/ 162 h 831"/>
                  <a:gd name="T58" fmla="*/ 554 w 831"/>
                  <a:gd name="T59" fmla="*/ 184 h 831"/>
                  <a:gd name="T60" fmla="*/ 484 w 831"/>
                  <a:gd name="T61" fmla="*/ 185 h 831"/>
                  <a:gd name="T62" fmla="*/ 336 w 831"/>
                  <a:gd name="T63" fmla="*/ 314 h 831"/>
                  <a:gd name="T64" fmla="*/ 351 w 831"/>
                  <a:gd name="T65" fmla="*/ 228 h 831"/>
                  <a:gd name="T66" fmla="*/ 129 w 831"/>
                  <a:gd name="T67" fmla="*/ 2 h 831"/>
                  <a:gd name="T68" fmla="*/ 113 w 831"/>
                  <a:gd name="T69" fmla="*/ 2 h 831"/>
                  <a:gd name="T70" fmla="*/ 0 w 831"/>
                  <a:gd name="T71" fmla="*/ 121 h 831"/>
                  <a:gd name="T72" fmla="*/ 220 w 831"/>
                  <a:gd name="T73" fmla="*/ 348 h 831"/>
                  <a:gd name="T74" fmla="*/ 236 w 831"/>
                  <a:gd name="T75" fmla="*/ 348 h 831"/>
                  <a:gd name="T76" fmla="*/ 215 w 831"/>
                  <a:gd name="T77" fmla="*/ 437 h 831"/>
                  <a:gd name="T78" fmla="*/ 218 w 831"/>
                  <a:gd name="T79" fmla="*/ 453 h 831"/>
                  <a:gd name="T80" fmla="*/ 153 w 831"/>
                  <a:gd name="T81" fmla="*/ 470 h 831"/>
                  <a:gd name="T82" fmla="*/ 82 w 831"/>
                  <a:gd name="T83" fmla="*/ 514 h 831"/>
                  <a:gd name="T84" fmla="*/ 82 w 831"/>
                  <a:gd name="T85" fmla="*/ 531 h 831"/>
                  <a:gd name="T86" fmla="*/ 309 w 831"/>
                  <a:gd name="T87" fmla="*/ 751 h 831"/>
                  <a:gd name="T88" fmla="*/ 333 w 831"/>
                  <a:gd name="T89" fmla="*/ 731 h 831"/>
                  <a:gd name="T90" fmla="*/ 360 w 831"/>
                  <a:gd name="T91" fmla="*/ 677 h 831"/>
                  <a:gd name="T92" fmla="*/ 367 w 831"/>
                  <a:gd name="T93" fmla="*/ 620 h 831"/>
                  <a:gd name="T94" fmla="*/ 386 w 831"/>
                  <a:gd name="T95" fmla="*/ 617 h 831"/>
                  <a:gd name="T96" fmla="*/ 495 w 831"/>
                  <a:gd name="T97" fmla="*/ 517 h 831"/>
                  <a:gd name="T98" fmla="*/ 480 w 831"/>
                  <a:gd name="T99" fmla="*/ 602 h 831"/>
                  <a:gd name="T100" fmla="*/ 701 w 831"/>
                  <a:gd name="T101" fmla="*/ 828 h 831"/>
                  <a:gd name="T102" fmla="*/ 718 w 831"/>
                  <a:gd name="T103" fmla="*/ 828 h 831"/>
                  <a:gd name="T104" fmla="*/ 831 w 831"/>
                  <a:gd name="T105" fmla="*/ 709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31" h="831">
                    <a:moveTo>
                      <a:pt x="709" y="795"/>
                    </a:moveTo>
                    <a:lnTo>
                      <a:pt x="517" y="602"/>
                    </a:lnTo>
                    <a:lnTo>
                      <a:pt x="559" y="560"/>
                    </a:lnTo>
                    <a:lnTo>
                      <a:pt x="559" y="560"/>
                    </a:lnTo>
                    <a:lnTo>
                      <a:pt x="559" y="560"/>
                    </a:lnTo>
                    <a:lnTo>
                      <a:pt x="602" y="517"/>
                    </a:lnTo>
                    <a:lnTo>
                      <a:pt x="795" y="709"/>
                    </a:lnTo>
                    <a:lnTo>
                      <a:pt x="709" y="795"/>
                    </a:lnTo>
                    <a:close/>
                    <a:moveTo>
                      <a:pt x="388" y="581"/>
                    </a:moveTo>
                    <a:lnTo>
                      <a:pt x="319" y="512"/>
                    </a:lnTo>
                    <a:lnTo>
                      <a:pt x="319" y="512"/>
                    </a:lnTo>
                    <a:lnTo>
                      <a:pt x="319" y="512"/>
                    </a:lnTo>
                    <a:lnTo>
                      <a:pt x="319" y="512"/>
                    </a:lnTo>
                    <a:lnTo>
                      <a:pt x="319" y="512"/>
                    </a:lnTo>
                    <a:lnTo>
                      <a:pt x="249" y="442"/>
                    </a:lnTo>
                    <a:lnTo>
                      <a:pt x="345" y="346"/>
                    </a:lnTo>
                    <a:lnTo>
                      <a:pt x="345" y="346"/>
                    </a:lnTo>
                    <a:lnTo>
                      <a:pt x="345" y="346"/>
                    </a:lnTo>
                    <a:lnTo>
                      <a:pt x="345" y="346"/>
                    </a:lnTo>
                    <a:lnTo>
                      <a:pt x="345" y="346"/>
                    </a:lnTo>
                    <a:lnTo>
                      <a:pt x="452" y="239"/>
                    </a:lnTo>
                    <a:lnTo>
                      <a:pt x="460" y="232"/>
                    </a:lnTo>
                    <a:lnTo>
                      <a:pt x="467" y="227"/>
                    </a:lnTo>
                    <a:lnTo>
                      <a:pt x="476" y="222"/>
                    </a:lnTo>
                    <a:lnTo>
                      <a:pt x="484" y="217"/>
                    </a:lnTo>
                    <a:lnTo>
                      <a:pt x="494" y="214"/>
                    </a:lnTo>
                    <a:lnTo>
                      <a:pt x="503" y="212"/>
                    </a:lnTo>
                    <a:lnTo>
                      <a:pt x="512" y="211"/>
                    </a:lnTo>
                    <a:lnTo>
                      <a:pt x="522" y="210"/>
                    </a:lnTo>
                    <a:lnTo>
                      <a:pt x="533" y="211"/>
                    </a:lnTo>
                    <a:lnTo>
                      <a:pt x="541" y="212"/>
                    </a:lnTo>
                    <a:lnTo>
                      <a:pt x="551" y="214"/>
                    </a:lnTo>
                    <a:lnTo>
                      <a:pt x="560" y="217"/>
                    </a:lnTo>
                    <a:lnTo>
                      <a:pt x="569" y="222"/>
                    </a:lnTo>
                    <a:lnTo>
                      <a:pt x="576" y="227"/>
                    </a:lnTo>
                    <a:lnTo>
                      <a:pt x="585" y="232"/>
                    </a:lnTo>
                    <a:lnTo>
                      <a:pt x="591" y="239"/>
                    </a:lnTo>
                    <a:lnTo>
                      <a:pt x="599" y="246"/>
                    </a:lnTo>
                    <a:lnTo>
                      <a:pt x="604" y="255"/>
                    </a:lnTo>
                    <a:lnTo>
                      <a:pt x="610" y="262"/>
                    </a:lnTo>
                    <a:lnTo>
                      <a:pt x="614" y="272"/>
                    </a:lnTo>
                    <a:lnTo>
                      <a:pt x="617" y="280"/>
                    </a:lnTo>
                    <a:lnTo>
                      <a:pt x="619" y="290"/>
                    </a:lnTo>
                    <a:lnTo>
                      <a:pt x="620" y="299"/>
                    </a:lnTo>
                    <a:lnTo>
                      <a:pt x="620" y="308"/>
                    </a:lnTo>
                    <a:lnTo>
                      <a:pt x="620" y="318"/>
                    </a:lnTo>
                    <a:lnTo>
                      <a:pt x="619" y="328"/>
                    </a:lnTo>
                    <a:lnTo>
                      <a:pt x="617" y="336"/>
                    </a:lnTo>
                    <a:lnTo>
                      <a:pt x="614" y="346"/>
                    </a:lnTo>
                    <a:lnTo>
                      <a:pt x="610" y="354"/>
                    </a:lnTo>
                    <a:lnTo>
                      <a:pt x="604" y="363"/>
                    </a:lnTo>
                    <a:lnTo>
                      <a:pt x="599" y="370"/>
                    </a:lnTo>
                    <a:lnTo>
                      <a:pt x="591" y="378"/>
                    </a:lnTo>
                    <a:lnTo>
                      <a:pt x="486" y="485"/>
                    </a:lnTo>
                    <a:lnTo>
                      <a:pt x="486" y="485"/>
                    </a:lnTo>
                    <a:lnTo>
                      <a:pt x="484" y="485"/>
                    </a:lnTo>
                    <a:lnTo>
                      <a:pt x="484" y="485"/>
                    </a:lnTo>
                    <a:lnTo>
                      <a:pt x="484" y="485"/>
                    </a:lnTo>
                    <a:lnTo>
                      <a:pt x="388" y="581"/>
                    </a:lnTo>
                    <a:close/>
                    <a:moveTo>
                      <a:pt x="308" y="714"/>
                    </a:moveTo>
                    <a:lnTo>
                      <a:pt x="117" y="523"/>
                    </a:lnTo>
                    <a:lnTo>
                      <a:pt x="126" y="516"/>
                    </a:lnTo>
                    <a:lnTo>
                      <a:pt x="136" y="510"/>
                    </a:lnTo>
                    <a:lnTo>
                      <a:pt x="145" y="505"/>
                    </a:lnTo>
                    <a:lnTo>
                      <a:pt x="156" y="501"/>
                    </a:lnTo>
                    <a:lnTo>
                      <a:pt x="167" y="498"/>
                    </a:lnTo>
                    <a:lnTo>
                      <a:pt x="179" y="494"/>
                    </a:lnTo>
                    <a:lnTo>
                      <a:pt x="190" y="493"/>
                    </a:lnTo>
                    <a:lnTo>
                      <a:pt x="202" y="493"/>
                    </a:lnTo>
                    <a:lnTo>
                      <a:pt x="215" y="493"/>
                    </a:lnTo>
                    <a:lnTo>
                      <a:pt x="229" y="496"/>
                    </a:lnTo>
                    <a:lnTo>
                      <a:pt x="242" y="499"/>
                    </a:lnTo>
                    <a:lnTo>
                      <a:pt x="253" y="503"/>
                    </a:lnTo>
                    <a:lnTo>
                      <a:pt x="265" y="509"/>
                    </a:lnTo>
                    <a:lnTo>
                      <a:pt x="277" y="516"/>
                    </a:lnTo>
                    <a:lnTo>
                      <a:pt x="288" y="523"/>
                    </a:lnTo>
                    <a:lnTo>
                      <a:pt x="298" y="533"/>
                    </a:lnTo>
                    <a:lnTo>
                      <a:pt x="298" y="533"/>
                    </a:lnTo>
                    <a:lnTo>
                      <a:pt x="307" y="543"/>
                    </a:lnTo>
                    <a:lnTo>
                      <a:pt x="314" y="552"/>
                    </a:lnTo>
                    <a:lnTo>
                      <a:pt x="321" y="564"/>
                    </a:lnTo>
                    <a:lnTo>
                      <a:pt x="326" y="575"/>
                    </a:lnTo>
                    <a:lnTo>
                      <a:pt x="330" y="586"/>
                    </a:lnTo>
                    <a:lnTo>
                      <a:pt x="334" y="598"/>
                    </a:lnTo>
                    <a:lnTo>
                      <a:pt x="337" y="610"/>
                    </a:lnTo>
                    <a:lnTo>
                      <a:pt x="338" y="622"/>
                    </a:lnTo>
                    <a:lnTo>
                      <a:pt x="338" y="635"/>
                    </a:lnTo>
                    <a:lnTo>
                      <a:pt x="337" y="646"/>
                    </a:lnTo>
                    <a:lnTo>
                      <a:pt x="335" y="658"/>
                    </a:lnTo>
                    <a:lnTo>
                      <a:pt x="332" y="670"/>
                    </a:lnTo>
                    <a:lnTo>
                      <a:pt x="327" y="682"/>
                    </a:lnTo>
                    <a:lnTo>
                      <a:pt x="322" y="693"/>
                    </a:lnTo>
                    <a:lnTo>
                      <a:pt x="315" y="704"/>
                    </a:lnTo>
                    <a:lnTo>
                      <a:pt x="308" y="714"/>
                    </a:lnTo>
                    <a:close/>
                    <a:moveTo>
                      <a:pt x="682" y="140"/>
                    </a:moveTo>
                    <a:lnTo>
                      <a:pt x="686" y="140"/>
                    </a:lnTo>
                    <a:lnTo>
                      <a:pt x="688" y="142"/>
                    </a:lnTo>
                    <a:lnTo>
                      <a:pt x="690" y="145"/>
                    </a:lnTo>
                    <a:lnTo>
                      <a:pt x="691" y="148"/>
                    </a:lnTo>
                    <a:lnTo>
                      <a:pt x="690" y="151"/>
                    </a:lnTo>
                    <a:lnTo>
                      <a:pt x="688" y="153"/>
                    </a:lnTo>
                    <a:lnTo>
                      <a:pt x="686" y="155"/>
                    </a:lnTo>
                    <a:lnTo>
                      <a:pt x="682" y="156"/>
                    </a:lnTo>
                    <a:lnTo>
                      <a:pt x="679" y="155"/>
                    </a:lnTo>
                    <a:lnTo>
                      <a:pt x="677" y="153"/>
                    </a:lnTo>
                    <a:lnTo>
                      <a:pt x="676" y="151"/>
                    </a:lnTo>
                    <a:lnTo>
                      <a:pt x="675" y="148"/>
                    </a:lnTo>
                    <a:lnTo>
                      <a:pt x="676" y="145"/>
                    </a:lnTo>
                    <a:lnTo>
                      <a:pt x="677" y="142"/>
                    </a:lnTo>
                    <a:lnTo>
                      <a:pt x="679" y="141"/>
                    </a:lnTo>
                    <a:lnTo>
                      <a:pt x="682" y="140"/>
                    </a:lnTo>
                    <a:close/>
                    <a:moveTo>
                      <a:pt x="229" y="314"/>
                    </a:moveTo>
                    <a:lnTo>
                      <a:pt x="36" y="121"/>
                    </a:lnTo>
                    <a:lnTo>
                      <a:pt x="122" y="36"/>
                    </a:lnTo>
                    <a:lnTo>
                      <a:pt x="314" y="228"/>
                    </a:lnTo>
                    <a:lnTo>
                      <a:pt x="229" y="314"/>
                    </a:lnTo>
                    <a:close/>
                    <a:moveTo>
                      <a:pt x="827" y="699"/>
                    </a:moveTo>
                    <a:lnTo>
                      <a:pt x="613" y="485"/>
                    </a:lnTo>
                    <a:lnTo>
                      <a:pt x="611" y="483"/>
                    </a:lnTo>
                    <a:lnTo>
                      <a:pt x="609" y="482"/>
                    </a:lnTo>
                    <a:lnTo>
                      <a:pt x="605" y="481"/>
                    </a:lnTo>
                    <a:lnTo>
                      <a:pt x="602" y="481"/>
                    </a:lnTo>
                    <a:lnTo>
                      <a:pt x="600" y="481"/>
                    </a:lnTo>
                    <a:lnTo>
                      <a:pt x="597" y="482"/>
                    </a:lnTo>
                    <a:lnTo>
                      <a:pt x="595" y="483"/>
                    </a:lnTo>
                    <a:lnTo>
                      <a:pt x="591" y="485"/>
                    </a:lnTo>
                    <a:lnTo>
                      <a:pt x="549" y="528"/>
                    </a:lnTo>
                    <a:lnTo>
                      <a:pt x="517" y="496"/>
                    </a:lnTo>
                    <a:lnTo>
                      <a:pt x="613" y="399"/>
                    </a:lnTo>
                    <a:lnTo>
                      <a:pt x="621" y="391"/>
                    </a:lnTo>
                    <a:lnTo>
                      <a:pt x="629" y="381"/>
                    </a:lnTo>
                    <a:lnTo>
                      <a:pt x="634" y="370"/>
                    </a:lnTo>
                    <a:lnTo>
                      <a:pt x="640" y="360"/>
                    </a:lnTo>
                    <a:lnTo>
                      <a:pt x="644" y="349"/>
                    </a:lnTo>
                    <a:lnTo>
                      <a:pt x="647" y="338"/>
                    </a:lnTo>
                    <a:lnTo>
                      <a:pt x="649" y="326"/>
                    </a:lnTo>
                    <a:lnTo>
                      <a:pt x="650" y="316"/>
                    </a:lnTo>
                    <a:lnTo>
                      <a:pt x="650" y="304"/>
                    </a:lnTo>
                    <a:lnTo>
                      <a:pt x="649" y="292"/>
                    </a:lnTo>
                    <a:lnTo>
                      <a:pt x="648" y="282"/>
                    </a:lnTo>
                    <a:lnTo>
                      <a:pt x="645" y="270"/>
                    </a:lnTo>
                    <a:lnTo>
                      <a:pt x="641" y="259"/>
                    </a:lnTo>
                    <a:lnTo>
                      <a:pt x="636" y="248"/>
                    </a:lnTo>
                    <a:lnTo>
                      <a:pt x="630" y="239"/>
                    </a:lnTo>
                    <a:lnTo>
                      <a:pt x="624" y="229"/>
                    </a:lnTo>
                    <a:lnTo>
                      <a:pt x="668" y="183"/>
                    </a:lnTo>
                    <a:lnTo>
                      <a:pt x="676" y="185"/>
                    </a:lnTo>
                    <a:lnTo>
                      <a:pt x="682" y="186"/>
                    </a:lnTo>
                    <a:lnTo>
                      <a:pt x="690" y="185"/>
                    </a:lnTo>
                    <a:lnTo>
                      <a:pt x="697" y="183"/>
                    </a:lnTo>
                    <a:lnTo>
                      <a:pt x="704" y="180"/>
                    </a:lnTo>
                    <a:lnTo>
                      <a:pt x="709" y="175"/>
                    </a:lnTo>
                    <a:lnTo>
                      <a:pt x="714" y="169"/>
                    </a:lnTo>
                    <a:lnTo>
                      <a:pt x="718" y="163"/>
                    </a:lnTo>
                    <a:lnTo>
                      <a:pt x="720" y="155"/>
                    </a:lnTo>
                    <a:lnTo>
                      <a:pt x="721" y="148"/>
                    </a:lnTo>
                    <a:lnTo>
                      <a:pt x="720" y="140"/>
                    </a:lnTo>
                    <a:lnTo>
                      <a:pt x="718" y="134"/>
                    </a:lnTo>
                    <a:lnTo>
                      <a:pt x="714" y="128"/>
                    </a:lnTo>
                    <a:lnTo>
                      <a:pt x="709" y="121"/>
                    </a:lnTo>
                    <a:lnTo>
                      <a:pt x="704" y="117"/>
                    </a:lnTo>
                    <a:lnTo>
                      <a:pt x="697" y="114"/>
                    </a:lnTo>
                    <a:lnTo>
                      <a:pt x="690" y="111"/>
                    </a:lnTo>
                    <a:lnTo>
                      <a:pt x="682" y="110"/>
                    </a:lnTo>
                    <a:lnTo>
                      <a:pt x="675" y="111"/>
                    </a:lnTo>
                    <a:lnTo>
                      <a:pt x="668" y="114"/>
                    </a:lnTo>
                    <a:lnTo>
                      <a:pt x="662" y="117"/>
                    </a:lnTo>
                    <a:lnTo>
                      <a:pt x="656" y="121"/>
                    </a:lnTo>
                    <a:lnTo>
                      <a:pt x="651" y="128"/>
                    </a:lnTo>
                    <a:lnTo>
                      <a:pt x="648" y="134"/>
                    </a:lnTo>
                    <a:lnTo>
                      <a:pt x="646" y="140"/>
                    </a:lnTo>
                    <a:lnTo>
                      <a:pt x="645" y="148"/>
                    </a:lnTo>
                    <a:lnTo>
                      <a:pt x="646" y="155"/>
                    </a:lnTo>
                    <a:lnTo>
                      <a:pt x="647" y="162"/>
                    </a:lnTo>
                    <a:lnTo>
                      <a:pt x="602" y="208"/>
                    </a:lnTo>
                    <a:lnTo>
                      <a:pt x="594" y="201"/>
                    </a:lnTo>
                    <a:lnTo>
                      <a:pt x="584" y="196"/>
                    </a:lnTo>
                    <a:lnTo>
                      <a:pt x="574" y="191"/>
                    </a:lnTo>
                    <a:lnTo>
                      <a:pt x="565" y="187"/>
                    </a:lnTo>
                    <a:lnTo>
                      <a:pt x="554" y="184"/>
                    </a:lnTo>
                    <a:lnTo>
                      <a:pt x="544" y="182"/>
                    </a:lnTo>
                    <a:lnTo>
                      <a:pt x="534" y="181"/>
                    </a:lnTo>
                    <a:lnTo>
                      <a:pt x="522" y="180"/>
                    </a:lnTo>
                    <a:lnTo>
                      <a:pt x="509" y="181"/>
                    </a:lnTo>
                    <a:lnTo>
                      <a:pt x="497" y="182"/>
                    </a:lnTo>
                    <a:lnTo>
                      <a:pt x="484" y="185"/>
                    </a:lnTo>
                    <a:lnTo>
                      <a:pt x="473" y="190"/>
                    </a:lnTo>
                    <a:lnTo>
                      <a:pt x="462" y="195"/>
                    </a:lnTo>
                    <a:lnTo>
                      <a:pt x="451" y="201"/>
                    </a:lnTo>
                    <a:lnTo>
                      <a:pt x="441" y="209"/>
                    </a:lnTo>
                    <a:lnTo>
                      <a:pt x="432" y="217"/>
                    </a:lnTo>
                    <a:lnTo>
                      <a:pt x="336" y="314"/>
                    </a:lnTo>
                    <a:lnTo>
                      <a:pt x="303" y="282"/>
                    </a:lnTo>
                    <a:lnTo>
                      <a:pt x="345" y="239"/>
                    </a:lnTo>
                    <a:lnTo>
                      <a:pt x="348" y="237"/>
                    </a:lnTo>
                    <a:lnTo>
                      <a:pt x="349" y="234"/>
                    </a:lnTo>
                    <a:lnTo>
                      <a:pt x="350" y="231"/>
                    </a:lnTo>
                    <a:lnTo>
                      <a:pt x="351" y="228"/>
                    </a:lnTo>
                    <a:lnTo>
                      <a:pt x="350" y="225"/>
                    </a:lnTo>
                    <a:lnTo>
                      <a:pt x="349" y="223"/>
                    </a:lnTo>
                    <a:lnTo>
                      <a:pt x="348" y="220"/>
                    </a:lnTo>
                    <a:lnTo>
                      <a:pt x="345" y="217"/>
                    </a:lnTo>
                    <a:lnTo>
                      <a:pt x="133" y="3"/>
                    </a:lnTo>
                    <a:lnTo>
                      <a:pt x="129" y="2"/>
                    </a:lnTo>
                    <a:lnTo>
                      <a:pt x="127" y="1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9" y="0"/>
                    </a:lnTo>
                    <a:lnTo>
                      <a:pt x="115" y="1"/>
                    </a:lnTo>
                    <a:lnTo>
                      <a:pt x="113" y="2"/>
                    </a:lnTo>
                    <a:lnTo>
                      <a:pt x="111" y="3"/>
                    </a:lnTo>
                    <a:lnTo>
                      <a:pt x="4" y="110"/>
                    </a:lnTo>
                    <a:lnTo>
                      <a:pt x="2" y="114"/>
                    </a:lnTo>
                    <a:lnTo>
                      <a:pt x="1" y="116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0" y="124"/>
                    </a:lnTo>
                    <a:lnTo>
                      <a:pt x="1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218" y="346"/>
                    </a:lnTo>
                    <a:lnTo>
                      <a:pt x="220" y="348"/>
                    </a:lnTo>
                    <a:lnTo>
                      <a:pt x="222" y="349"/>
                    </a:lnTo>
                    <a:lnTo>
                      <a:pt x="226" y="350"/>
                    </a:lnTo>
                    <a:lnTo>
                      <a:pt x="229" y="350"/>
                    </a:lnTo>
                    <a:lnTo>
                      <a:pt x="231" y="350"/>
                    </a:lnTo>
                    <a:lnTo>
                      <a:pt x="234" y="349"/>
                    </a:lnTo>
                    <a:lnTo>
                      <a:pt x="236" y="348"/>
                    </a:lnTo>
                    <a:lnTo>
                      <a:pt x="238" y="346"/>
                    </a:lnTo>
                    <a:lnTo>
                      <a:pt x="282" y="303"/>
                    </a:lnTo>
                    <a:lnTo>
                      <a:pt x="314" y="335"/>
                    </a:lnTo>
                    <a:lnTo>
                      <a:pt x="218" y="431"/>
                    </a:lnTo>
                    <a:lnTo>
                      <a:pt x="216" y="433"/>
                    </a:lnTo>
                    <a:lnTo>
                      <a:pt x="215" y="437"/>
                    </a:lnTo>
                    <a:lnTo>
                      <a:pt x="214" y="439"/>
                    </a:lnTo>
                    <a:lnTo>
                      <a:pt x="214" y="442"/>
                    </a:lnTo>
                    <a:lnTo>
                      <a:pt x="214" y="445"/>
                    </a:lnTo>
                    <a:lnTo>
                      <a:pt x="215" y="447"/>
                    </a:lnTo>
                    <a:lnTo>
                      <a:pt x="216" y="451"/>
                    </a:lnTo>
                    <a:lnTo>
                      <a:pt x="218" y="453"/>
                    </a:lnTo>
                    <a:lnTo>
                      <a:pt x="231" y="466"/>
                    </a:lnTo>
                    <a:lnTo>
                      <a:pt x="216" y="463"/>
                    </a:lnTo>
                    <a:lnTo>
                      <a:pt x="202" y="463"/>
                    </a:lnTo>
                    <a:lnTo>
                      <a:pt x="185" y="463"/>
                    </a:lnTo>
                    <a:lnTo>
                      <a:pt x="169" y="467"/>
                    </a:lnTo>
                    <a:lnTo>
                      <a:pt x="153" y="470"/>
                    </a:lnTo>
                    <a:lnTo>
                      <a:pt x="138" y="475"/>
                    </a:lnTo>
                    <a:lnTo>
                      <a:pt x="123" y="483"/>
                    </a:lnTo>
                    <a:lnTo>
                      <a:pt x="109" y="491"/>
                    </a:lnTo>
                    <a:lnTo>
                      <a:pt x="96" y="501"/>
                    </a:lnTo>
                    <a:lnTo>
                      <a:pt x="84" y="512"/>
                    </a:lnTo>
                    <a:lnTo>
                      <a:pt x="82" y="514"/>
                    </a:lnTo>
                    <a:lnTo>
                      <a:pt x="81" y="517"/>
                    </a:lnTo>
                    <a:lnTo>
                      <a:pt x="80" y="519"/>
                    </a:lnTo>
                    <a:lnTo>
                      <a:pt x="80" y="522"/>
                    </a:lnTo>
                    <a:lnTo>
                      <a:pt x="80" y="525"/>
                    </a:lnTo>
                    <a:lnTo>
                      <a:pt x="81" y="528"/>
                    </a:lnTo>
                    <a:lnTo>
                      <a:pt x="82" y="531"/>
                    </a:lnTo>
                    <a:lnTo>
                      <a:pt x="84" y="533"/>
                    </a:lnTo>
                    <a:lnTo>
                      <a:pt x="298" y="747"/>
                    </a:lnTo>
                    <a:lnTo>
                      <a:pt x="300" y="748"/>
                    </a:lnTo>
                    <a:lnTo>
                      <a:pt x="303" y="750"/>
                    </a:lnTo>
                    <a:lnTo>
                      <a:pt x="306" y="751"/>
                    </a:lnTo>
                    <a:lnTo>
                      <a:pt x="309" y="751"/>
                    </a:lnTo>
                    <a:lnTo>
                      <a:pt x="311" y="751"/>
                    </a:lnTo>
                    <a:lnTo>
                      <a:pt x="314" y="750"/>
                    </a:lnTo>
                    <a:lnTo>
                      <a:pt x="317" y="748"/>
                    </a:lnTo>
                    <a:lnTo>
                      <a:pt x="319" y="747"/>
                    </a:lnTo>
                    <a:lnTo>
                      <a:pt x="326" y="739"/>
                    </a:lnTo>
                    <a:lnTo>
                      <a:pt x="333" y="731"/>
                    </a:lnTo>
                    <a:lnTo>
                      <a:pt x="339" y="722"/>
                    </a:lnTo>
                    <a:lnTo>
                      <a:pt x="344" y="714"/>
                    </a:lnTo>
                    <a:lnTo>
                      <a:pt x="350" y="705"/>
                    </a:lnTo>
                    <a:lnTo>
                      <a:pt x="354" y="697"/>
                    </a:lnTo>
                    <a:lnTo>
                      <a:pt x="357" y="687"/>
                    </a:lnTo>
                    <a:lnTo>
                      <a:pt x="360" y="677"/>
                    </a:lnTo>
                    <a:lnTo>
                      <a:pt x="363" y="668"/>
                    </a:lnTo>
                    <a:lnTo>
                      <a:pt x="365" y="658"/>
                    </a:lnTo>
                    <a:lnTo>
                      <a:pt x="367" y="648"/>
                    </a:lnTo>
                    <a:lnTo>
                      <a:pt x="367" y="639"/>
                    </a:lnTo>
                    <a:lnTo>
                      <a:pt x="368" y="629"/>
                    </a:lnTo>
                    <a:lnTo>
                      <a:pt x="367" y="620"/>
                    </a:lnTo>
                    <a:lnTo>
                      <a:pt x="367" y="610"/>
                    </a:lnTo>
                    <a:lnTo>
                      <a:pt x="365" y="600"/>
                    </a:lnTo>
                    <a:lnTo>
                      <a:pt x="379" y="613"/>
                    </a:lnTo>
                    <a:lnTo>
                      <a:pt x="381" y="615"/>
                    </a:lnTo>
                    <a:lnTo>
                      <a:pt x="383" y="616"/>
                    </a:lnTo>
                    <a:lnTo>
                      <a:pt x="386" y="617"/>
                    </a:lnTo>
                    <a:lnTo>
                      <a:pt x="388" y="617"/>
                    </a:lnTo>
                    <a:lnTo>
                      <a:pt x="391" y="617"/>
                    </a:lnTo>
                    <a:lnTo>
                      <a:pt x="395" y="616"/>
                    </a:lnTo>
                    <a:lnTo>
                      <a:pt x="397" y="615"/>
                    </a:lnTo>
                    <a:lnTo>
                      <a:pt x="399" y="613"/>
                    </a:lnTo>
                    <a:lnTo>
                      <a:pt x="495" y="517"/>
                    </a:lnTo>
                    <a:lnTo>
                      <a:pt x="528" y="549"/>
                    </a:lnTo>
                    <a:lnTo>
                      <a:pt x="484" y="592"/>
                    </a:lnTo>
                    <a:lnTo>
                      <a:pt x="483" y="594"/>
                    </a:lnTo>
                    <a:lnTo>
                      <a:pt x="481" y="597"/>
                    </a:lnTo>
                    <a:lnTo>
                      <a:pt x="481" y="599"/>
                    </a:lnTo>
                    <a:lnTo>
                      <a:pt x="480" y="602"/>
                    </a:lnTo>
                    <a:lnTo>
                      <a:pt x="481" y="606"/>
                    </a:lnTo>
                    <a:lnTo>
                      <a:pt x="481" y="608"/>
                    </a:lnTo>
                    <a:lnTo>
                      <a:pt x="483" y="611"/>
                    </a:lnTo>
                    <a:lnTo>
                      <a:pt x="484" y="613"/>
                    </a:lnTo>
                    <a:lnTo>
                      <a:pt x="698" y="827"/>
                    </a:lnTo>
                    <a:lnTo>
                      <a:pt x="701" y="828"/>
                    </a:lnTo>
                    <a:lnTo>
                      <a:pt x="704" y="830"/>
                    </a:lnTo>
                    <a:lnTo>
                      <a:pt x="706" y="830"/>
                    </a:lnTo>
                    <a:lnTo>
                      <a:pt x="709" y="831"/>
                    </a:lnTo>
                    <a:lnTo>
                      <a:pt x="712" y="830"/>
                    </a:lnTo>
                    <a:lnTo>
                      <a:pt x="716" y="830"/>
                    </a:lnTo>
                    <a:lnTo>
                      <a:pt x="718" y="828"/>
                    </a:lnTo>
                    <a:lnTo>
                      <a:pt x="720" y="827"/>
                    </a:lnTo>
                    <a:lnTo>
                      <a:pt x="827" y="720"/>
                    </a:lnTo>
                    <a:lnTo>
                      <a:pt x="829" y="718"/>
                    </a:lnTo>
                    <a:lnTo>
                      <a:pt x="830" y="715"/>
                    </a:lnTo>
                    <a:lnTo>
                      <a:pt x="831" y="713"/>
                    </a:lnTo>
                    <a:lnTo>
                      <a:pt x="831" y="709"/>
                    </a:lnTo>
                    <a:lnTo>
                      <a:pt x="831" y="706"/>
                    </a:lnTo>
                    <a:lnTo>
                      <a:pt x="830" y="704"/>
                    </a:lnTo>
                    <a:lnTo>
                      <a:pt x="829" y="701"/>
                    </a:lnTo>
                    <a:lnTo>
                      <a:pt x="827" y="6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225"/>
              <p:cNvSpPr/>
              <p:nvPr/>
            </p:nvSpPr>
            <p:spPr bwMode="auto">
              <a:xfrm>
                <a:off x="2041525" y="4394200"/>
                <a:ext cx="82550" cy="80963"/>
              </a:xfrm>
              <a:custGeom>
                <a:avLst/>
                <a:gdLst>
                  <a:gd name="T0" fmla="*/ 221 w 256"/>
                  <a:gd name="T1" fmla="*/ 199 h 255"/>
                  <a:gd name="T2" fmla="*/ 202 w 256"/>
                  <a:gd name="T3" fmla="*/ 212 h 255"/>
                  <a:gd name="T4" fmla="*/ 181 w 256"/>
                  <a:gd name="T5" fmla="*/ 220 h 255"/>
                  <a:gd name="T6" fmla="*/ 158 w 256"/>
                  <a:gd name="T7" fmla="*/ 224 h 255"/>
                  <a:gd name="T8" fmla="*/ 135 w 256"/>
                  <a:gd name="T9" fmla="*/ 224 h 255"/>
                  <a:gd name="T10" fmla="*/ 112 w 256"/>
                  <a:gd name="T11" fmla="*/ 220 h 255"/>
                  <a:gd name="T12" fmla="*/ 92 w 256"/>
                  <a:gd name="T13" fmla="*/ 212 h 255"/>
                  <a:gd name="T14" fmla="*/ 73 w 256"/>
                  <a:gd name="T15" fmla="*/ 199 h 255"/>
                  <a:gd name="T16" fmla="*/ 55 w 256"/>
                  <a:gd name="T17" fmla="*/ 183 h 255"/>
                  <a:gd name="T18" fmla="*/ 43 w 256"/>
                  <a:gd name="T19" fmla="*/ 163 h 255"/>
                  <a:gd name="T20" fmla="*/ 34 w 256"/>
                  <a:gd name="T21" fmla="*/ 142 h 255"/>
                  <a:gd name="T22" fmla="*/ 30 w 256"/>
                  <a:gd name="T23" fmla="*/ 120 h 255"/>
                  <a:gd name="T24" fmla="*/ 30 w 256"/>
                  <a:gd name="T25" fmla="*/ 96 h 255"/>
                  <a:gd name="T26" fmla="*/ 34 w 256"/>
                  <a:gd name="T27" fmla="*/ 74 h 255"/>
                  <a:gd name="T28" fmla="*/ 43 w 256"/>
                  <a:gd name="T29" fmla="*/ 53 h 255"/>
                  <a:gd name="T30" fmla="*/ 55 w 256"/>
                  <a:gd name="T31" fmla="*/ 34 h 255"/>
                  <a:gd name="T32" fmla="*/ 66 w 256"/>
                  <a:gd name="T33" fmla="*/ 23 h 255"/>
                  <a:gd name="T34" fmla="*/ 68 w 256"/>
                  <a:gd name="T35" fmla="*/ 17 h 255"/>
                  <a:gd name="T36" fmla="*/ 68 w 256"/>
                  <a:gd name="T37" fmla="*/ 12 h 255"/>
                  <a:gd name="T38" fmla="*/ 66 w 256"/>
                  <a:gd name="T39" fmla="*/ 6 h 255"/>
                  <a:gd name="T40" fmla="*/ 62 w 256"/>
                  <a:gd name="T41" fmla="*/ 2 h 255"/>
                  <a:gd name="T42" fmla="*/ 55 w 256"/>
                  <a:gd name="T43" fmla="*/ 0 h 255"/>
                  <a:gd name="T44" fmla="*/ 50 w 256"/>
                  <a:gd name="T45" fmla="*/ 0 h 255"/>
                  <a:gd name="T46" fmla="*/ 45 w 256"/>
                  <a:gd name="T47" fmla="*/ 2 h 255"/>
                  <a:gd name="T48" fmla="*/ 33 w 256"/>
                  <a:gd name="T49" fmla="*/ 15 h 255"/>
                  <a:gd name="T50" fmla="*/ 17 w 256"/>
                  <a:gd name="T51" fmla="*/ 38 h 255"/>
                  <a:gd name="T52" fmla="*/ 5 w 256"/>
                  <a:gd name="T53" fmla="*/ 65 h 255"/>
                  <a:gd name="T54" fmla="*/ 0 w 256"/>
                  <a:gd name="T55" fmla="*/ 94 h 255"/>
                  <a:gd name="T56" fmla="*/ 0 w 256"/>
                  <a:gd name="T57" fmla="*/ 123 h 255"/>
                  <a:gd name="T58" fmla="*/ 5 w 256"/>
                  <a:gd name="T59" fmla="*/ 151 h 255"/>
                  <a:gd name="T60" fmla="*/ 17 w 256"/>
                  <a:gd name="T61" fmla="*/ 177 h 255"/>
                  <a:gd name="T62" fmla="*/ 33 w 256"/>
                  <a:gd name="T63" fmla="*/ 202 h 255"/>
                  <a:gd name="T64" fmla="*/ 53 w 256"/>
                  <a:gd name="T65" fmla="*/ 222 h 255"/>
                  <a:gd name="T66" fmla="*/ 77 w 256"/>
                  <a:gd name="T67" fmla="*/ 238 h 255"/>
                  <a:gd name="T68" fmla="*/ 104 w 256"/>
                  <a:gd name="T69" fmla="*/ 249 h 255"/>
                  <a:gd name="T70" fmla="*/ 133 w 256"/>
                  <a:gd name="T71" fmla="*/ 254 h 255"/>
                  <a:gd name="T72" fmla="*/ 161 w 256"/>
                  <a:gd name="T73" fmla="*/ 254 h 255"/>
                  <a:gd name="T74" fmla="*/ 189 w 256"/>
                  <a:gd name="T75" fmla="*/ 249 h 255"/>
                  <a:gd name="T76" fmla="*/ 216 w 256"/>
                  <a:gd name="T77" fmla="*/ 238 h 255"/>
                  <a:gd name="T78" fmla="*/ 239 w 256"/>
                  <a:gd name="T79" fmla="*/ 222 h 255"/>
                  <a:gd name="T80" fmla="*/ 252 w 256"/>
                  <a:gd name="T81" fmla="*/ 209 h 255"/>
                  <a:gd name="T82" fmla="*/ 254 w 256"/>
                  <a:gd name="T83" fmla="*/ 204 h 255"/>
                  <a:gd name="T84" fmla="*/ 254 w 256"/>
                  <a:gd name="T85" fmla="*/ 199 h 255"/>
                  <a:gd name="T86" fmla="*/ 252 w 256"/>
                  <a:gd name="T87" fmla="*/ 193 h 255"/>
                  <a:gd name="T88" fmla="*/ 248 w 256"/>
                  <a:gd name="T89" fmla="*/ 189 h 255"/>
                  <a:gd name="T90" fmla="*/ 243 w 256"/>
                  <a:gd name="T91" fmla="*/ 187 h 255"/>
                  <a:gd name="T92" fmla="*/ 237 w 256"/>
                  <a:gd name="T93" fmla="*/ 187 h 255"/>
                  <a:gd name="T94" fmla="*/ 232 w 256"/>
                  <a:gd name="T95" fmla="*/ 189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6" h="255">
                    <a:moveTo>
                      <a:pt x="230" y="191"/>
                    </a:moveTo>
                    <a:lnTo>
                      <a:pt x="221" y="199"/>
                    </a:lnTo>
                    <a:lnTo>
                      <a:pt x="212" y="206"/>
                    </a:lnTo>
                    <a:lnTo>
                      <a:pt x="202" y="212"/>
                    </a:lnTo>
                    <a:lnTo>
                      <a:pt x="191" y="217"/>
                    </a:lnTo>
                    <a:lnTo>
                      <a:pt x="181" y="220"/>
                    </a:lnTo>
                    <a:lnTo>
                      <a:pt x="170" y="223"/>
                    </a:lnTo>
                    <a:lnTo>
                      <a:pt x="158" y="224"/>
                    </a:lnTo>
                    <a:lnTo>
                      <a:pt x="146" y="225"/>
                    </a:lnTo>
                    <a:lnTo>
                      <a:pt x="135" y="224"/>
                    </a:lnTo>
                    <a:lnTo>
                      <a:pt x="124" y="223"/>
                    </a:lnTo>
                    <a:lnTo>
                      <a:pt x="112" y="220"/>
                    </a:lnTo>
                    <a:lnTo>
                      <a:pt x="101" y="217"/>
                    </a:lnTo>
                    <a:lnTo>
                      <a:pt x="92" y="212"/>
                    </a:lnTo>
                    <a:lnTo>
                      <a:pt x="81" y="206"/>
                    </a:lnTo>
                    <a:lnTo>
                      <a:pt x="73" y="199"/>
                    </a:lnTo>
                    <a:lnTo>
                      <a:pt x="64" y="191"/>
                    </a:lnTo>
                    <a:lnTo>
                      <a:pt x="55" y="183"/>
                    </a:lnTo>
                    <a:lnTo>
                      <a:pt x="49" y="173"/>
                    </a:lnTo>
                    <a:lnTo>
                      <a:pt x="43" y="163"/>
                    </a:lnTo>
                    <a:lnTo>
                      <a:pt x="38" y="153"/>
                    </a:lnTo>
                    <a:lnTo>
                      <a:pt x="34" y="142"/>
                    </a:lnTo>
                    <a:lnTo>
                      <a:pt x="32" y="131"/>
                    </a:lnTo>
                    <a:lnTo>
                      <a:pt x="30" y="120"/>
                    </a:lnTo>
                    <a:lnTo>
                      <a:pt x="30" y="108"/>
                    </a:lnTo>
                    <a:lnTo>
                      <a:pt x="30" y="96"/>
                    </a:lnTo>
                    <a:lnTo>
                      <a:pt x="32" y="85"/>
                    </a:lnTo>
                    <a:lnTo>
                      <a:pt x="34" y="74"/>
                    </a:lnTo>
                    <a:lnTo>
                      <a:pt x="38" y="63"/>
                    </a:lnTo>
                    <a:lnTo>
                      <a:pt x="43" y="53"/>
                    </a:lnTo>
                    <a:lnTo>
                      <a:pt x="49" y="43"/>
                    </a:lnTo>
                    <a:lnTo>
                      <a:pt x="55" y="34"/>
                    </a:lnTo>
                    <a:lnTo>
                      <a:pt x="64" y="25"/>
                    </a:lnTo>
                    <a:lnTo>
                      <a:pt x="66" y="23"/>
                    </a:lnTo>
                    <a:lnTo>
                      <a:pt x="67" y="20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2"/>
                    </a:lnTo>
                    <a:lnTo>
                      <a:pt x="67" y="9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45" y="2"/>
                    </a:lnTo>
                    <a:lnTo>
                      <a:pt x="43" y="4"/>
                    </a:lnTo>
                    <a:lnTo>
                      <a:pt x="33" y="15"/>
                    </a:lnTo>
                    <a:lnTo>
                      <a:pt x="24" y="27"/>
                    </a:lnTo>
                    <a:lnTo>
                      <a:pt x="17" y="38"/>
                    </a:lnTo>
                    <a:lnTo>
                      <a:pt x="11" y="52"/>
                    </a:lnTo>
                    <a:lnTo>
                      <a:pt x="5" y="65"/>
                    </a:lnTo>
                    <a:lnTo>
                      <a:pt x="2" y="79"/>
                    </a:lnTo>
                    <a:lnTo>
                      <a:pt x="0" y="94"/>
                    </a:lnTo>
                    <a:lnTo>
                      <a:pt x="0" y="108"/>
                    </a:lnTo>
                    <a:lnTo>
                      <a:pt x="0" y="123"/>
                    </a:lnTo>
                    <a:lnTo>
                      <a:pt x="2" y="137"/>
                    </a:lnTo>
                    <a:lnTo>
                      <a:pt x="5" y="151"/>
                    </a:lnTo>
                    <a:lnTo>
                      <a:pt x="11" y="165"/>
                    </a:lnTo>
                    <a:lnTo>
                      <a:pt x="17" y="177"/>
                    </a:lnTo>
                    <a:lnTo>
                      <a:pt x="24" y="190"/>
                    </a:lnTo>
                    <a:lnTo>
                      <a:pt x="33" y="202"/>
                    </a:lnTo>
                    <a:lnTo>
                      <a:pt x="43" y="213"/>
                    </a:lnTo>
                    <a:lnTo>
                      <a:pt x="53" y="222"/>
                    </a:lnTo>
                    <a:lnTo>
                      <a:pt x="65" y="231"/>
                    </a:lnTo>
                    <a:lnTo>
                      <a:pt x="77" y="238"/>
                    </a:lnTo>
                    <a:lnTo>
                      <a:pt x="91" y="244"/>
                    </a:lnTo>
                    <a:lnTo>
                      <a:pt x="104" y="249"/>
                    </a:lnTo>
                    <a:lnTo>
                      <a:pt x="118" y="252"/>
                    </a:lnTo>
                    <a:lnTo>
                      <a:pt x="133" y="254"/>
                    </a:lnTo>
                    <a:lnTo>
                      <a:pt x="146" y="255"/>
                    </a:lnTo>
                    <a:lnTo>
                      <a:pt x="161" y="254"/>
                    </a:lnTo>
                    <a:lnTo>
                      <a:pt x="175" y="252"/>
                    </a:lnTo>
                    <a:lnTo>
                      <a:pt x="189" y="249"/>
                    </a:lnTo>
                    <a:lnTo>
                      <a:pt x="203" y="244"/>
                    </a:lnTo>
                    <a:lnTo>
                      <a:pt x="216" y="238"/>
                    </a:lnTo>
                    <a:lnTo>
                      <a:pt x="229" y="231"/>
                    </a:lnTo>
                    <a:lnTo>
                      <a:pt x="239" y="222"/>
                    </a:lnTo>
                    <a:lnTo>
                      <a:pt x="251" y="213"/>
                    </a:lnTo>
                    <a:lnTo>
                      <a:pt x="252" y="209"/>
                    </a:lnTo>
                    <a:lnTo>
                      <a:pt x="254" y="207"/>
                    </a:lnTo>
                    <a:lnTo>
                      <a:pt x="254" y="204"/>
                    </a:lnTo>
                    <a:lnTo>
                      <a:pt x="256" y="202"/>
                    </a:lnTo>
                    <a:lnTo>
                      <a:pt x="254" y="199"/>
                    </a:lnTo>
                    <a:lnTo>
                      <a:pt x="254" y="196"/>
                    </a:lnTo>
                    <a:lnTo>
                      <a:pt x="252" y="193"/>
                    </a:lnTo>
                    <a:lnTo>
                      <a:pt x="251" y="191"/>
                    </a:lnTo>
                    <a:lnTo>
                      <a:pt x="248" y="189"/>
                    </a:lnTo>
                    <a:lnTo>
                      <a:pt x="246" y="188"/>
                    </a:lnTo>
                    <a:lnTo>
                      <a:pt x="243" y="187"/>
                    </a:lnTo>
                    <a:lnTo>
                      <a:pt x="241" y="187"/>
                    </a:lnTo>
                    <a:lnTo>
                      <a:pt x="237" y="187"/>
                    </a:lnTo>
                    <a:lnTo>
                      <a:pt x="234" y="188"/>
                    </a:lnTo>
                    <a:lnTo>
                      <a:pt x="232" y="189"/>
                    </a:lnTo>
                    <a:lnTo>
                      <a:pt x="230" y="1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Freeform 226"/>
              <p:cNvSpPr/>
              <p:nvPr/>
            </p:nvSpPr>
            <p:spPr bwMode="auto">
              <a:xfrm>
                <a:off x="2071688" y="4406900"/>
                <a:ext cx="39688" cy="39688"/>
              </a:xfrm>
              <a:custGeom>
                <a:avLst/>
                <a:gdLst>
                  <a:gd name="T0" fmla="*/ 40 w 126"/>
                  <a:gd name="T1" fmla="*/ 2 h 128"/>
                  <a:gd name="T2" fmla="*/ 34 w 126"/>
                  <a:gd name="T3" fmla="*/ 0 h 128"/>
                  <a:gd name="T4" fmla="*/ 29 w 126"/>
                  <a:gd name="T5" fmla="*/ 0 h 128"/>
                  <a:gd name="T6" fmla="*/ 23 w 126"/>
                  <a:gd name="T7" fmla="*/ 2 h 128"/>
                  <a:gd name="T8" fmla="*/ 16 w 126"/>
                  <a:gd name="T9" fmla="*/ 10 h 128"/>
                  <a:gd name="T10" fmla="*/ 8 w 126"/>
                  <a:gd name="T11" fmla="*/ 22 h 128"/>
                  <a:gd name="T12" fmla="*/ 3 w 126"/>
                  <a:gd name="T13" fmla="*/ 34 h 128"/>
                  <a:gd name="T14" fmla="*/ 0 w 126"/>
                  <a:gd name="T15" fmla="*/ 48 h 128"/>
                  <a:gd name="T16" fmla="*/ 0 w 126"/>
                  <a:gd name="T17" fmla="*/ 62 h 128"/>
                  <a:gd name="T18" fmla="*/ 3 w 126"/>
                  <a:gd name="T19" fmla="*/ 76 h 128"/>
                  <a:gd name="T20" fmla="*/ 8 w 126"/>
                  <a:gd name="T21" fmla="*/ 89 h 128"/>
                  <a:gd name="T22" fmla="*/ 16 w 126"/>
                  <a:gd name="T23" fmla="*/ 101 h 128"/>
                  <a:gd name="T24" fmla="*/ 27 w 126"/>
                  <a:gd name="T25" fmla="*/ 111 h 128"/>
                  <a:gd name="T26" fmla="*/ 38 w 126"/>
                  <a:gd name="T27" fmla="*/ 119 h 128"/>
                  <a:gd name="T28" fmla="*/ 51 w 126"/>
                  <a:gd name="T29" fmla="*/ 124 h 128"/>
                  <a:gd name="T30" fmla="*/ 65 w 126"/>
                  <a:gd name="T31" fmla="*/ 126 h 128"/>
                  <a:gd name="T32" fmla="*/ 78 w 126"/>
                  <a:gd name="T33" fmla="*/ 126 h 128"/>
                  <a:gd name="T34" fmla="*/ 92 w 126"/>
                  <a:gd name="T35" fmla="*/ 124 h 128"/>
                  <a:gd name="T36" fmla="*/ 105 w 126"/>
                  <a:gd name="T37" fmla="*/ 119 h 128"/>
                  <a:gd name="T38" fmla="*/ 117 w 126"/>
                  <a:gd name="T39" fmla="*/ 111 h 128"/>
                  <a:gd name="T40" fmla="*/ 124 w 126"/>
                  <a:gd name="T41" fmla="*/ 104 h 128"/>
                  <a:gd name="T42" fmla="*/ 126 w 126"/>
                  <a:gd name="T43" fmla="*/ 99 h 128"/>
                  <a:gd name="T44" fmla="*/ 126 w 126"/>
                  <a:gd name="T45" fmla="*/ 92 h 128"/>
                  <a:gd name="T46" fmla="*/ 124 w 126"/>
                  <a:gd name="T47" fmla="*/ 87 h 128"/>
                  <a:gd name="T48" fmla="*/ 120 w 126"/>
                  <a:gd name="T49" fmla="*/ 83 h 128"/>
                  <a:gd name="T50" fmla="*/ 114 w 126"/>
                  <a:gd name="T51" fmla="*/ 80 h 128"/>
                  <a:gd name="T52" fmla="*/ 109 w 126"/>
                  <a:gd name="T53" fmla="*/ 80 h 128"/>
                  <a:gd name="T54" fmla="*/ 104 w 126"/>
                  <a:gd name="T55" fmla="*/ 83 h 128"/>
                  <a:gd name="T56" fmla="*/ 94 w 126"/>
                  <a:gd name="T57" fmla="*/ 90 h 128"/>
                  <a:gd name="T58" fmla="*/ 79 w 126"/>
                  <a:gd name="T59" fmla="*/ 96 h 128"/>
                  <a:gd name="T60" fmla="*/ 64 w 126"/>
                  <a:gd name="T61" fmla="*/ 96 h 128"/>
                  <a:gd name="T62" fmla="*/ 49 w 126"/>
                  <a:gd name="T63" fmla="*/ 90 h 128"/>
                  <a:gd name="T64" fmla="*/ 37 w 126"/>
                  <a:gd name="T65" fmla="*/ 78 h 128"/>
                  <a:gd name="T66" fmla="*/ 31 w 126"/>
                  <a:gd name="T67" fmla="*/ 63 h 128"/>
                  <a:gd name="T68" fmla="*/ 31 w 126"/>
                  <a:gd name="T69" fmla="*/ 47 h 128"/>
                  <a:gd name="T70" fmla="*/ 37 w 126"/>
                  <a:gd name="T71" fmla="*/ 32 h 128"/>
                  <a:gd name="T72" fmla="*/ 44 w 126"/>
                  <a:gd name="T73" fmla="*/ 24 h 128"/>
                  <a:gd name="T74" fmla="*/ 46 w 126"/>
                  <a:gd name="T75" fmla="*/ 18 h 128"/>
                  <a:gd name="T76" fmla="*/ 46 w 126"/>
                  <a:gd name="T77" fmla="*/ 12 h 128"/>
                  <a:gd name="T78" fmla="*/ 44 w 126"/>
                  <a:gd name="T79" fmla="*/ 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6" h="128">
                    <a:moveTo>
                      <a:pt x="42" y="4"/>
                    </a:moveTo>
                    <a:lnTo>
                      <a:pt x="40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6" y="10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1" y="41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3" y="76"/>
                    </a:lnTo>
                    <a:lnTo>
                      <a:pt x="5" y="83"/>
                    </a:lnTo>
                    <a:lnTo>
                      <a:pt x="8" y="89"/>
                    </a:lnTo>
                    <a:lnTo>
                      <a:pt x="12" y="95"/>
                    </a:lnTo>
                    <a:lnTo>
                      <a:pt x="16" y="101"/>
                    </a:lnTo>
                    <a:lnTo>
                      <a:pt x="21" y="106"/>
                    </a:lnTo>
                    <a:lnTo>
                      <a:pt x="27" y="111"/>
                    </a:lnTo>
                    <a:lnTo>
                      <a:pt x="32" y="116"/>
                    </a:lnTo>
                    <a:lnTo>
                      <a:pt x="38" y="119"/>
                    </a:lnTo>
                    <a:lnTo>
                      <a:pt x="45" y="122"/>
                    </a:lnTo>
                    <a:lnTo>
                      <a:pt x="51" y="124"/>
                    </a:lnTo>
                    <a:lnTo>
                      <a:pt x="58" y="125"/>
                    </a:lnTo>
                    <a:lnTo>
                      <a:pt x="65" y="126"/>
                    </a:lnTo>
                    <a:lnTo>
                      <a:pt x="72" y="128"/>
                    </a:lnTo>
                    <a:lnTo>
                      <a:pt x="78" y="126"/>
                    </a:lnTo>
                    <a:lnTo>
                      <a:pt x="86" y="125"/>
                    </a:lnTo>
                    <a:lnTo>
                      <a:pt x="92" y="124"/>
                    </a:lnTo>
                    <a:lnTo>
                      <a:pt x="98" y="122"/>
                    </a:lnTo>
                    <a:lnTo>
                      <a:pt x="105" y="119"/>
                    </a:lnTo>
                    <a:lnTo>
                      <a:pt x="111" y="116"/>
                    </a:lnTo>
                    <a:lnTo>
                      <a:pt x="117" y="111"/>
                    </a:lnTo>
                    <a:lnTo>
                      <a:pt x="122" y="106"/>
                    </a:lnTo>
                    <a:lnTo>
                      <a:pt x="124" y="104"/>
                    </a:lnTo>
                    <a:lnTo>
                      <a:pt x="125" y="101"/>
                    </a:lnTo>
                    <a:lnTo>
                      <a:pt x="126" y="99"/>
                    </a:lnTo>
                    <a:lnTo>
                      <a:pt x="126" y="95"/>
                    </a:lnTo>
                    <a:lnTo>
                      <a:pt x="126" y="92"/>
                    </a:lnTo>
                    <a:lnTo>
                      <a:pt x="125" y="90"/>
                    </a:lnTo>
                    <a:lnTo>
                      <a:pt x="124" y="87"/>
                    </a:lnTo>
                    <a:lnTo>
                      <a:pt x="122" y="85"/>
                    </a:lnTo>
                    <a:lnTo>
                      <a:pt x="120" y="83"/>
                    </a:lnTo>
                    <a:lnTo>
                      <a:pt x="118" y="82"/>
                    </a:lnTo>
                    <a:lnTo>
                      <a:pt x="114" y="80"/>
                    </a:lnTo>
                    <a:lnTo>
                      <a:pt x="111" y="80"/>
                    </a:lnTo>
                    <a:lnTo>
                      <a:pt x="109" y="80"/>
                    </a:lnTo>
                    <a:lnTo>
                      <a:pt x="106" y="82"/>
                    </a:lnTo>
                    <a:lnTo>
                      <a:pt x="104" y="83"/>
                    </a:lnTo>
                    <a:lnTo>
                      <a:pt x="102" y="85"/>
                    </a:lnTo>
                    <a:lnTo>
                      <a:pt x="94" y="90"/>
                    </a:lnTo>
                    <a:lnTo>
                      <a:pt x="88" y="94"/>
                    </a:lnTo>
                    <a:lnTo>
                      <a:pt x="79" y="96"/>
                    </a:lnTo>
                    <a:lnTo>
                      <a:pt x="72" y="98"/>
                    </a:lnTo>
                    <a:lnTo>
                      <a:pt x="64" y="96"/>
                    </a:lnTo>
                    <a:lnTo>
                      <a:pt x="56" y="94"/>
                    </a:lnTo>
                    <a:lnTo>
                      <a:pt x="49" y="90"/>
                    </a:lnTo>
                    <a:lnTo>
                      <a:pt x="42" y="85"/>
                    </a:lnTo>
                    <a:lnTo>
                      <a:pt x="37" y="78"/>
                    </a:lnTo>
                    <a:lnTo>
                      <a:pt x="33" y="72"/>
                    </a:lnTo>
                    <a:lnTo>
                      <a:pt x="31" y="63"/>
                    </a:lnTo>
                    <a:lnTo>
                      <a:pt x="30" y="56"/>
                    </a:lnTo>
                    <a:lnTo>
                      <a:pt x="31" y="47"/>
                    </a:lnTo>
                    <a:lnTo>
                      <a:pt x="33" y="40"/>
                    </a:lnTo>
                    <a:lnTo>
                      <a:pt x="37" y="32"/>
                    </a:lnTo>
                    <a:lnTo>
                      <a:pt x="42" y="26"/>
                    </a:lnTo>
                    <a:lnTo>
                      <a:pt x="44" y="24"/>
                    </a:lnTo>
                    <a:lnTo>
                      <a:pt x="46" y="21"/>
                    </a:lnTo>
                    <a:lnTo>
                      <a:pt x="46" y="18"/>
                    </a:lnTo>
                    <a:lnTo>
                      <a:pt x="47" y="15"/>
                    </a:lnTo>
                    <a:lnTo>
                      <a:pt x="46" y="12"/>
                    </a:lnTo>
                    <a:lnTo>
                      <a:pt x="46" y="10"/>
                    </a:lnTo>
                    <a:lnTo>
                      <a:pt x="44" y="7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4" name="Group 70"/>
            <p:cNvGrpSpPr/>
            <p:nvPr/>
          </p:nvGrpSpPr>
          <p:grpSpPr>
            <a:xfrm>
              <a:off x="15419" y="8306"/>
              <a:ext cx="602" cy="602"/>
              <a:chOff x="304800" y="1360488"/>
              <a:chExt cx="287338" cy="287338"/>
            </a:xfrm>
            <a:solidFill>
              <a:schemeClr val="bg1"/>
            </a:solidFill>
          </p:grpSpPr>
          <p:sp>
            <p:nvSpPr>
              <p:cNvPr id="57" name="Freeform 172"/>
              <p:cNvSpPr>
                <a:spLocks noEditPoints="1"/>
              </p:cNvSpPr>
              <p:nvPr/>
            </p:nvSpPr>
            <p:spPr bwMode="auto">
              <a:xfrm>
                <a:off x="304800" y="1360488"/>
                <a:ext cx="287338" cy="287338"/>
              </a:xfrm>
              <a:custGeom>
                <a:avLst/>
                <a:gdLst>
                  <a:gd name="T0" fmla="*/ 579 w 903"/>
                  <a:gd name="T1" fmla="*/ 520 h 903"/>
                  <a:gd name="T2" fmla="*/ 90 w 903"/>
                  <a:gd name="T3" fmla="*/ 663 h 903"/>
                  <a:gd name="T4" fmla="*/ 60 w 903"/>
                  <a:gd name="T5" fmla="*/ 753 h 903"/>
                  <a:gd name="T6" fmla="*/ 39 w 903"/>
                  <a:gd name="T7" fmla="*/ 744 h 903"/>
                  <a:gd name="T8" fmla="*/ 30 w 903"/>
                  <a:gd name="T9" fmla="*/ 723 h 903"/>
                  <a:gd name="T10" fmla="*/ 35 w 903"/>
                  <a:gd name="T11" fmla="*/ 44 h 903"/>
                  <a:gd name="T12" fmla="*/ 55 w 903"/>
                  <a:gd name="T13" fmla="*/ 31 h 903"/>
                  <a:gd name="T14" fmla="*/ 613 w 903"/>
                  <a:gd name="T15" fmla="*/ 33 h 903"/>
                  <a:gd name="T16" fmla="*/ 630 w 903"/>
                  <a:gd name="T17" fmla="*/ 49 h 903"/>
                  <a:gd name="T18" fmla="*/ 597 w 903"/>
                  <a:gd name="T19" fmla="*/ 532 h 903"/>
                  <a:gd name="T20" fmla="*/ 506 w 903"/>
                  <a:gd name="T21" fmla="*/ 545 h 903"/>
                  <a:gd name="T22" fmla="*/ 501 w 903"/>
                  <a:gd name="T23" fmla="*/ 582 h 903"/>
                  <a:gd name="T24" fmla="*/ 512 w 903"/>
                  <a:gd name="T25" fmla="*/ 608 h 903"/>
                  <a:gd name="T26" fmla="*/ 120 w 903"/>
                  <a:gd name="T27" fmla="*/ 121 h 903"/>
                  <a:gd name="T28" fmla="*/ 528 w 903"/>
                  <a:gd name="T29" fmla="*/ 523 h 903"/>
                  <a:gd name="T30" fmla="*/ 783 w 903"/>
                  <a:gd name="T31" fmla="*/ 733 h 903"/>
                  <a:gd name="T32" fmla="*/ 778 w 903"/>
                  <a:gd name="T33" fmla="*/ 520 h 903"/>
                  <a:gd name="T34" fmla="*/ 757 w 903"/>
                  <a:gd name="T35" fmla="*/ 473 h 903"/>
                  <a:gd name="T36" fmla="*/ 722 w 903"/>
                  <a:gd name="T37" fmla="*/ 427 h 903"/>
                  <a:gd name="T38" fmla="*/ 663 w 903"/>
                  <a:gd name="T39" fmla="*/ 60 h 903"/>
                  <a:gd name="T40" fmla="*/ 657 w 903"/>
                  <a:gd name="T41" fmla="*/ 37 h 903"/>
                  <a:gd name="T42" fmla="*/ 645 w 903"/>
                  <a:gd name="T43" fmla="*/ 18 h 903"/>
                  <a:gd name="T44" fmla="*/ 625 w 903"/>
                  <a:gd name="T45" fmla="*/ 5 h 903"/>
                  <a:gd name="T46" fmla="*/ 602 w 903"/>
                  <a:gd name="T47" fmla="*/ 0 h 903"/>
                  <a:gd name="T48" fmla="*/ 42 w 903"/>
                  <a:gd name="T49" fmla="*/ 3 h 903"/>
                  <a:gd name="T50" fmla="*/ 21 w 903"/>
                  <a:gd name="T51" fmla="*/ 14 h 903"/>
                  <a:gd name="T52" fmla="*/ 8 w 903"/>
                  <a:gd name="T53" fmla="*/ 32 h 903"/>
                  <a:gd name="T54" fmla="*/ 0 w 903"/>
                  <a:gd name="T55" fmla="*/ 55 h 903"/>
                  <a:gd name="T56" fmla="*/ 1 w 903"/>
                  <a:gd name="T57" fmla="*/ 735 h 903"/>
                  <a:gd name="T58" fmla="*/ 11 w 903"/>
                  <a:gd name="T59" fmla="*/ 756 h 903"/>
                  <a:gd name="T60" fmla="*/ 27 w 903"/>
                  <a:gd name="T61" fmla="*/ 773 h 903"/>
                  <a:gd name="T62" fmla="*/ 48 w 903"/>
                  <a:gd name="T63" fmla="*/ 782 h 903"/>
                  <a:gd name="T64" fmla="*/ 617 w 903"/>
                  <a:gd name="T65" fmla="*/ 801 h 903"/>
                  <a:gd name="T66" fmla="*/ 669 w 903"/>
                  <a:gd name="T67" fmla="*/ 884 h 903"/>
                  <a:gd name="T68" fmla="*/ 690 w 903"/>
                  <a:gd name="T69" fmla="*/ 903 h 903"/>
                  <a:gd name="T70" fmla="*/ 705 w 903"/>
                  <a:gd name="T71" fmla="*/ 898 h 903"/>
                  <a:gd name="T72" fmla="*/ 708 w 903"/>
                  <a:gd name="T73" fmla="*/ 887 h 903"/>
                  <a:gd name="T74" fmla="*/ 683 w 903"/>
                  <a:gd name="T75" fmla="*/ 853 h 903"/>
                  <a:gd name="T76" fmla="*/ 638 w 903"/>
                  <a:gd name="T77" fmla="*/ 775 h 903"/>
                  <a:gd name="T78" fmla="*/ 633 w 903"/>
                  <a:gd name="T79" fmla="*/ 757 h 903"/>
                  <a:gd name="T80" fmla="*/ 537 w 903"/>
                  <a:gd name="T81" fmla="*/ 592 h 903"/>
                  <a:gd name="T82" fmla="*/ 531 w 903"/>
                  <a:gd name="T83" fmla="*/ 573 h 903"/>
                  <a:gd name="T84" fmla="*/ 537 w 903"/>
                  <a:gd name="T85" fmla="*/ 553 h 903"/>
                  <a:gd name="T86" fmla="*/ 557 w 903"/>
                  <a:gd name="T87" fmla="*/ 546 h 903"/>
                  <a:gd name="T88" fmla="*/ 576 w 903"/>
                  <a:gd name="T89" fmla="*/ 553 h 903"/>
                  <a:gd name="T90" fmla="*/ 667 w 903"/>
                  <a:gd name="T91" fmla="*/ 643 h 903"/>
                  <a:gd name="T92" fmla="*/ 678 w 903"/>
                  <a:gd name="T93" fmla="*/ 648 h 903"/>
                  <a:gd name="T94" fmla="*/ 689 w 903"/>
                  <a:gd name="T95" fmla="*/ 643 h 903"/>
                  <a:gd name="T96" fmla="*/ 693 w 903"/>
                  <a:gd name="T97" fmla="*/ 633 h 903"/>
                  <a:gd name="T98" fmla="*/ 689 w 903"/>
                  <a:gd name="T99" fmla="*/ 622 h 903"/>
                  <a:gd name="T100" fmla="*/ 699 w 903"/>
                  <a:gd name="T101" fmla="*/ 447 h 903"/>
                  <a:gd name="T102" fmla="*/ 739 w 903"/>
                  <a:gd name="T103" fmla="*/ 501 h 903"/>
                  <a:gd name="T104" fmla="*/ 751 w 903"/>
                  <a:gd name="T105" fmla="*/ 538 h 903"/>
                  <a:gd name="T106" fmla="*/ 876 w 903"/>
                  <a:gd name="T107" fmla="*/ 898 h 903"/>
                  <a:gd name="T108" fmla="*/ 888 w 903"/>
                  <a:gd name="T109" fmla="*/ 903 h 903"/>
                  <a:gd name="T110" fmla="*/ 901 w 903"/>
                  <a:gd name="T111" fmla="*/ 896 h 903"/>
                  <a:gd name="T112" fmla="*/ 903 w 903"/>
                  <a:gd name="T113" fmla="*/ 88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3" h="903">
                    <a:moveTo>
                      <a:pt x="597" y="532"/>
                    </a:moveTo>
                    <a:lnTo>
                      <a:pt x="592" y="527"/>
                    </a:lnTo>
                    <a:lnTo>
                      <a:pt x="586" y="523"/>
                    </a:lnTo>
                    <a:lnTo>
                      <a:pt x="579" y="520"/>
                    </a:lnTo>
                    <a:lnTo>
                      <a:pt x="572" y="518"/>
                    </a:lnTo>
                    <a:lnTo>
                      <a:pt x="572" y="91"/>
                    </a:lnTo>
                    <a:lnTo>
                      <a:pt x="90" y="91"/>
                    </a:lnTo>
                    <a:lnTo>
                      <a:pt x="90" y="663"/>
                    </a:lnTo>
                    <a:lnTo>
                      <a:pt x="553" y="663"/>
                    </a:lnTo>
                    <a:lnTo>
                      <a:pt x="602" y="728"/>
                    </a:lnTo>
                    <a:lnTo>
                      <a:pt x="602" y="753"/>
                    </a:lnTo>
                    <a:lnTo>
                      <a:pt x="60" y="753"/>
                    </a:lnTo>
                    <a:lnTo>
                      <a:pt x="55" y="752"/>
                    </a:lnTo>
                    <a:lnTo>
                      <a:pt x="48" y="751"/>
                    </a:lnTo>
                    <a:lnTo>
                      <a:pt x="43" y="748"/>
                    </a:lnTo>
                    <a:lnTo>
                      <a:pt x="39" y="744"/>
                    </a:lnTo>
                    <a:lnTo>
                      <a:pt x="35" y="740"/>
                    </a:lnTo>
                    <a:lnTo>
                      <a:pt x="32" y="735"/>
                    </a:lnTo>
                    <a:lnTo>
                      <a:pt x="31" y="729"/>
                    </a:lnTo>
                    <a:lnTo>
                      <a:pt x="30" y="723"/>
                    </a:lnTo>
                    <a:lnTo>
                      <a:pt x="30" y="60"/>
                    </a:lnTo>
                    <a:lnTo>
                      <a:pt x="31" y="55"/>
                    </a:lnTo>
                    <a:lnTo>
                      <a:pt x="32" y="49"/>
                    </a:lnTo>
                    <a:lnTo>
                      <a:pt x="35" y="44"/>
                    </a:lnTo>
                    <a:lnTo>
                      <a:pt x="39" y="40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5" y="31"/>
                    </a:lnTo>
                    <a:lnTo>
                      <a:pt x="60" y="30"/>
                    </a:lnTo>
                    <a:lnTo>
                      <a:pt x="602" y="30"/>
                    </a:lnTo>
                    <a:lnTo>
                      <a:pt x="608" y="31"/>
                    </a:lnTo>
                    <a:lnTo>
                      <a:pt x="613" y="33"/>
                    </a:lnTo>
                    <a:lnTo>
                      <a:pt x="619" y="35"/>
                    </a:lnTo>
                    <a:lnTo>
                      <a:pt x="623" y="40"/>
                    </a:lnTo>
                    <a:lnTo>
                      <a:pt x="627" y="44"/>
                    </a:lnTo>
                    <a:lnTo>
                      <a:pt x="630" y="49"/>
                    </a:lnTo>
                    <a:lnTo>
                      <a:pt x="632" y="55"/>
                    </a:lnTo>
                    <a:lnTo>
                      <a:pt x="632" y="61"/>
                    </a:lnTo>
                    <a:lnTo>
                      <a:pt x="632" y="566"/>
                    </a:lnTo>
                    <a:lnTo>
                      <a:pt x="597" y="532"/>
                    </a:lnTo>
                    <a:close/>
                    <a:moveTo>
                      <a:pt x="516" y="532"/>
                    </a:moveTo>
                    <a:lnTo>
                      <a:pt x="513" y="535"/>
                    </a:lnTo>
                    <a:lnTo>
                      <a:pt x="509" y="541"/>
                    </a:lnTo>
                    <a:lnTo>
                      <a:pt x="506" y="545"/>
                    </a:lnTo>
                    <a:lnTo>
                      <a:pt x="504" y="550"/>
                    </a:lnTo>
                    <a:lnTo>
                      <a:pt x="502" y="561"/>
                    </a:lnTo>
                    <a:lnTo>
                      <a:pt x="501" y="572"/>
                    </a:lnTo>
                    <a:lnTo>
                      <a:pt x="501" y="582"/>
                    </a:lnTo>
                    <a:lnTo>
                      <a:pt x="504" y="593"/>
                    </a:lnTo>
                    <a:lnTo>
                      <a:pt x="506" y="598"/>
                    </a:lnTo>
                    <a:lnTo>
                      <a:pt x="508" y="604"/>
                    </a:lnTo>
                    <a:lnTo>
                      <a:pt x="512" y="608"/>
                    </a:lnTo>
                    <a:lnTo>
                      <a:pt x="516" y="612"/>
                    </a:lnTo>
                    <a:lnTo>
                      <a:pt x="531" y="633"/>
                    </a:lnTo>
                    <a:lnTo>
                      <a:pt x="120" y="633"/>
                    </a:lnTo>
                    <a:lnTo>
                      <a:pt x="120" y="121"/>
                    </a:lnTo>
                    <a:lnTo>
                      <a:pt x="542" y="121"/>
                    </a:lnTo>
                    <a:lnTo>
                      <a:pt x="542" y="518"/>
                    </a:lnTo>
                    <a:lnTo>
                      <a:pt x="535" y="520"/>
                    </a:lnTo>
                    <a:lnTo>
                      <a:pt x="528" y="523"/>
                    </a:lnTo>
                    <a:lnTo>
                      <a:pt x="521" y="527"/>
                    </a:lnTo>
                    <a:lnTo>
                      <a:pt x="516" y="532"/>
                    </a:lnTo>
                    <a:close/>
                    <a:moveTo>
                      <a:pt x="900" y="879"/>
                    </a:moveTo>
                    <a:lnTo>
                      <a:pt x="783" y="733"/>
                    </a:lnTo>
                    <a:lnTo>
                      <a:pt x="783" y="558"/>
                    </a:lnTo>
                    <a:lnTo>
                      <a:pt x="782" y="545"/>
                    </a:lnTo>
                    <a:lnTo>
                      <a:pt x="781" y="532"/>
                    </a:lnTo>
                    <a:lnTo>
                      <a:pt x="778" y="520"/>
                    </a:lnTo>
                    <a:lnTo>
                      <a:pt x="774" y="507"/>
                    </a:lnTo>
                    <a:lnTo>
                      <a:pt x="769" y="495"/>
                    </a:lnTo>
                    <a:lnTo>
                      <a:pt x="764" y="485"/>
                    </a:lnTo>
                    <a:lnTo>
                      <a:pt x="757" y="473"/>
                    </a:lnTo>
                    <a:lnTo>
                      <a:pt x="750" y="461"/>
                    </a:lnTo>
                    <a:lnTo>
                      <a:pt x="741" y="449"/>
                    </a:lnTo>
                    <a:lnTo>
                      <a:pt x="733" y="439"/>
                    </a:lnTo>
                    <a:lnTo>
                      <a:pt x="722" y="427"/>
                    </a:lnTo>
                    <a:lnTo>
                      <a:pt x="712" y="416"/>
                    </a:lnTo>
                    <a:lnTo>
                      <a:pt x="689" y="392"/>
                    </a:lnTo>
                    <a:lnTo>
                      <a:pt x="663" y="370"/>
                    </a:lnTo>
                    <a:lnTo>
                      <a:pt x="663" y="60"/>
                    </a:lnTo>
                    <a:lnTo>
                      <a:pt x="662" y="55"/>
                    </a:lnTo>
                    <a:lnTo>
                      <a:pt x="661" y="48"/>
                    </a:lnTo>
                    <a:lnTo>
                      <a:pt x="660" y="43"/>
                    </a:lnTo>
                    <a:lnTo>
                      <a:pt x="657" y="37"/>
                    </a:lnTo>
                    <a:lnTo>
                      <a:pt x="655" y="32"/>
                    </a:lnTo>
                    <a:lnTo>
                      <a:pt x="652" y="27"/>
                    </a:lnTo>
                    <a:lnTo>
                      <a:pt x="649" y="22"/>
                    </a:lnTo>
                    <a:lnTo>
                      <a:pt x="645" y="18"/>
                    </a:lnTo>
                    <a:lnTo>
                      <a:pt x="640" y="14"/>
                    </a:lnTo>
                    <a:lnTo>
                      <a:pt x="636" y="11"/>
                    </a:lnTo>
                    <a:lnTo>
                      <a:pt x="631" y="7"/>
                    </a:lnTo>
                    <a:lnTo>
                      <a:pt x="625" y="5"/>
                    </a:lnTo>
                    <a:lnTo>
                      <a:pt x="620" y="3"/>
                    </a:lnTo>
                    <a:lnTo>
                      <a:pt x="615" y="2"/>
                    </a:lnTo>
                    <a:lnTo>
                      <a:pt x="608" y="1"/>
                    </a:lnTo>
                    <a:lnTo>
                      <a:pt x="602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48" y="1"/>
                    </a:lnTo>
                    <a:lnTo>
                      <a:pt x="42" y="3"/>
                    </a:lnTo>
                    <a:lnTo>
                      <a:pt x="36" y="5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4" y="22"/>
                    </a:lnTo>
                    <a:lnTo>
                      <a:pt x="11" y="27"/>
                    </a:lnTo>
                    <a:lnTo>
                      <a:pt x="8" y="32"/>
                    </a:lnTo>
                    <a:lnTo>
                      <a:pt x="4" y="37"/>
                    </a:lnTo>
                    <a:lnTo>
                      <a:pt x="3" y="43"/>
                    </a:lnTo>
                    <a:lnTo>
                      <a:pt x="1" y="48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723"/>
                    </a:lnTo>
                    <a:lnTo>
                      <a:pt x="0" y="729"/>
                    </a:lnTo>
                    <a:lnTo>
                      <a:pt x="1" y="735"/>
                    </a:lnTo>
                    <a:lnTo>
                      <a:pt x="3" y="741"/>
                    </a:lnTo>
                    <a:lnTo>
                      <a:pt x="4" y="746"/>
                    </a:lnTo>
                    <a:lnTo>
                      <a:pt x="8" y="752"/>
                    </a:lnTo>
                    <a:lnTo>
                      <a:pt x="11" y="756"/>
                    </a:lnTo>
                    <a:lnTo>
                      <a:pt x="14" y="761"/>
                    </a:lnTo>
                    <a:lnTo>
                      <a:pt x="17" y="766"/>
                    </a:lnTo>
                    <a:lnTo>
                      <a:pt x="21" y="769"/>
                    </a:lnTo>
                    <a:lnTo>
                      <a:pt x="27" y="773"/>
                    </a:lnTo>
                    <a:lnTo>
                      <a:pt x="31" y="775"/>
                    </a:lnTo>
                    <a:lnTo>
                      <a:pt x="36" y="779"/>
                    </a:lnTo>
                    <a:lnTo>
                      <a:pt x="42" y="781"/>
                    </a:lnTo>
                    <a:lnTo>
                      <a:pt x="48" y="782"/>
                    </a:lnTo>
                    <a:lnTo>
                      <a:pt x="54" y="783"/>
                    </a:lnTo>
                    <a:lnTo>
                      <a:pt x="60" y="783"/>
                    </a:lnTo>
                    <a:lnTo>
                      <a:pt x="608" y="783"/>
                    </a:lnTo>
                    <a:lnTo>
                      <a:pt x="617" y="801"/>
                    </a:lnTo>
                    <a:lnTo>
                      <a:pt x="626" y="820"/>
                    </a:lnTo>
                    <a:lnTo>
                      <a:pt x="637" y="839"/>
                    </a:lnTo>
                    <a:lnTo>
                      <a:pt x="649" y="856"/>
                    </a:lnTo>
                    <a:lnTo>
                      <a:pt x="669" y="884"/>
                    </a:lnTo>
                    <a:lnTo>
                      <a:pt x="681" y="898"/>
                    </a:lnTo>
                    <a:lnTo>
                      <a:pt x="683" y="901"/>
                    </a:lnTo>
                    <a:lnTo>
                      <a:pt x="686" y="902"/>
                    </a:lnTo>
                    <a:lnTo>
                      <a:pt x="690" y="903"/>
                    </a:lnTo>
                    <a:lnTo>
                      <a:pt x="693" y="903"/>
                    </a:lnTo>
                    <a:lnTo>
                      <a:pt x="697" y="903"/>
                    </a:lnTo>
                    <a:lnTo>
                      <a:pt x="702" y="900"/>
                    </a:lnTo>
                    <a:lnTo>
                      <a:pt x="705" y="898"/>
                    </a:lnTo>
                    <a:lnTo>
                      <a:pt x="706" y="896"/>
                    </a:lnTo>
                    <a:lnTo>
                      <a:pt x="707" y="892"/>
                    </a:lnTo>
                    <a:lnTo>
                      <a:pt x="708" y="890"/>
                    </a:lnTo>
                    <a:lnTo>
                      <a:pt x="708" y="887"/>
                    </a:lnTo>
                    <a:lnTo>
                      <a:pt x="707" y="884"/>
                    </a:lnTo>
                    <a:lnTo>
                      <a:pt x="706" y="882"/>
                    </a:lnTo>
                    <a:lnTo>
                      <a:pt x="704" y="878"/>
                    </a:lnTo>
                    <a:lnTo>
                      <a:pt x="683" y="853"/>
                    </a:lnTo>
                    <a:lnTo>
                      <a:pt x="662" y="822"/>
                    </a:lnTo>
                    <a:lnTo>
                      <a:pt x="652" y="805"/>
                    </a:lnTo>
                    <a:lnTo>
                      <a:pt x="645" y="789"/>
                    </a:lnTo>
                    <a:lnTo>
                      <a:pt x="638" y="775"/>
                    </a:lnTo>
                    <a:lnTo>
                      <a:pt x="634" y="763"/>
                    </a:lnTo>
                    <a:lnTo>
                      <a:pt x="634" y="763"/>
                    </a:lnTo>
                    <a:lnTo>
                      <a:pt x="634" y="763"/>
                    </a:lnTo>
                    <a:lnTo>
                      <a:pt x="633" y="757"/>
                    </a:lnTo>
                    <a:lnTo>
                      <a:pt x="632" y="753"/>
                    </a:lnTo>
                    <a:lnTo>
                      <a:pt x="632" y="717"/>
                    </a:lnTo>
                    <a:lnTo>
                      <a:pt x="538" y="593"/>
                    </a:lnTo>
                    <a:lnTo>
                      <a:pt x="537" y="592"/>
                    </a:lnTo>
                    <a:lnTo>
                      <a:pt x="534" y="588"/>
                    </a:lnTo>
                    <a:lnTo>
                      <a:pt x="532" y="583"/>
                    </a:lnTo>
                    <a:lnTo>
                      <a:pt x="531" y="578"/>
                    </a:lnTo>
                    <a:lnTo>
                      <a:pt x="531" y="573"/>
                    </a:lnTo>
                    <a:lnTo>
                      <a:pt x="531" y="566"/>
                    </a:lnTo>
                    <a:lnTo>
                      <a:pt x="532" y="562"/>
                    </a:lnTo>
                    <a:lnTo>
                      <a:pt x="534" y="557"/>
                    </a:lnTo>
                    <a:lnTo>
                      <a:pt x="537" y="553"/>
                    </a:lnTo>
                    <a:lnTo>
                      <a:pt x="542" y="550"/>
                    </a:lnTo>
                    <a:lnTo>
                      <a:pt x="546" y="548"/>
                    </a:lnTo>
                    <a:lnTo>
                      <a:pt x="551" y="547"/>
                    </a:lnTo>
                    <a:lnTo>
                      <a:pt x="557" y="546"/>
                    </a:lnTo>
                    <a:lnTo>
                      <a:pt x="562" y="547"/>
                    </a:lnTo>
                    <a:lnTo>
                      <a:pt x="567" y="548"/>
                    </a:lnTo>
                    <a:lnTo>
                      <a:pt x="573" y="550"/>
                    </a:lnTo>
                    <a:lnTo>
                      <a:pt x="576" y="553"/>
                    </a:lnTo>
                    <a:lnTo>
                      <a:pt x="637" y="613"/>
                    </a:lnTo>
                    <a:lnTo>
                      <a:pt x="637" y="613"/>
                    </a:lnTo>
                    <a:lnTo>
                      <a:pt x="637" y="613"/>
                    </a:lnTo>
                    <a:lnTo>
                      <a:pt x="667" y="643"/>
                    </a:lnTo>
                    <a:lnTo>
                      <a:pt x="669" y="646"/>
                    </a:lnTo>
                    <a:lnTo>
                      <a:pt x="671" y="647"/>
                    </a:lnTo>
                    <a:lnTo>
                      <a:pt x="675" y="648"/>
                    </a:lnTo>
                    <a:lnTo>
                      <a:pt x="678" y="648"/>
                    </a:lnTo>
                    <a:lnTo>
                      <a:pt x="680" y="648"/>
                    </a:lnTo>
                    <a:lnTo>
                      <a:pt x="683" y="647"/>
                    </a:lnTo>
                    <a:lnTo>
                      <a:pt x="685" y="646"/>
                    </a:lnTo>
                    <a:lnTo>
                      <a:pt x="689" y="643"/>
                    </a:lnTo>
                    <a:lnTo>
                      <a:pt x="690" y="641"/>
                    </a:lnTo>
                    <a:lnTo>
                      <a:pt x="692" y="638"/>
                    </a:lnTo>
                    <a:lnTo>
                      <a:pt x="692" y="635"/>
                    </a:lnTo>
                    <a:lnTo>
                      <a:pt x="693" y="633"/>
                    </a:lnTo>
                    <a:lnTo>
                      <a:pt x="692" y="630"/>
                    </a:lnTo>
                    <a:lnTo>
                      <a:pt x="692" y="626"/>
                    </a:lnTo>
                    <a:lnTo>
                      <a:pt x="690" y="624"/>
                    </a:lnTo>
                    <a:lnTo>
                      <a:pt x="689" y="622"/>
                    </a:lnTo>
                    <a:lnTo>
                      <a:pt x="663" y="596"/>
                    </a:lnTo>
                    <a:lnTo>
                      <a:pt x="663" y="410"/>
                    </a:lnTo>
                    <a:lnTo>
                      <a:pt x="682" y="429"/>
                    </a:lnTo>
                    <a:lnTo>
                      <a:pt x="699" y="447"/>
                    </a:lnTo>
                    <a:lnTo>
                      <a:pt x="715" y="465"/>
                    </a:lnTo>
                    <a:lnTo>
                      <a:pt x="728" y="483"/>
                    </a:lnTo>
                    <a:lnTo>
                      <a:pt x="734" y="492"/>
                    </a:lnTo>
                    <a:lnTo>
                      <a:pt x="739" y="501"/>
                    </a:lnTo>
                    <a:lnTo>
                      <a:pt x="743" y="510"/>
                    </a:lnTo>
                    <a:lnTo>
                      <a:pt x="746" y="520"/>
                    </a:lnTo>
                    <a:lnTo>
                      <a:pt x="749" y="529"/>
                    </a:lnTo>
                    <a:lnTo>
                      <a:pt x="751" y="538"/>
                    </a:lnTo>
                    <a:lnTo>
                      <a:pt x="752" y="548"/>
                    </a:lnTo>
                    <a:lnTo>
                      <a:pt x="753" y="558"/>
                    </a:lnTo>
                    <a:lnTo>
                      <a:pt x="753" y="743"/>
                    </a:lnTo>
                    <a:lnTo>
                      <a:pt x="876" y="898"/>
                    </a:lnTo>
                    <a:lnTo>
                      <a:pt x="878" y="900"/>
                    </a:lnTo>
                    <a:lnTo>
                      <a:pt x="882" y="902"/>
                    </a:lnTo>
                    <a:lnTo>
                      <a:pt x="885" y="903"/>
                    </a:lnTo>
                    <a:lnTo>
                      <a:pt x="888" y="903"/>
                    </a:lnTo>
                    <a:lnTo>
                      <a:pt x="893" y="903"/>
                    </a:lnTo>
                    <a:lnTo>
                      <a:pt x="898" y="900"/>
                    </a:lnTo>
                    <a:lnTo>
                      <a:pt x="900" y="898"/>
                    </a:lnTo>
                    <a:lnTo>
                      <a:pt x="901" y="896"/>
                    </a:lnTo>
                    <a:lnTo>
                      <a:pt x="902" y="893"/>
                    </a:lnTo>
                    <a:lnTo>
                      <a:pt x="903" y="890"/>
                    </a:lnTo>
                    <a:lnTo>
                      <a:pt x="903" y="887"/>
                    </a:lnTo>
                    <a:lnTo>
                      <a:pt x="903" y="885"/>
                    </a:lnTo>
                    <a:lnTo>
                      <a:pt x="902" y="882"/>
                    </a:lnTo>
                    <a:lnTo>
                      <a:pt x="900" y="879"/>
                    </a:lnTo>
                    <a:lnTo>
                      <a:pt x="900" y="8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Rectangle 173"/>
              <p:cNvSpPr>
                <a:spLocks noChangeArrowheads="1"/>
              </p:cNvSpPr>
              <p:nvPr/>
            </p:nvSpPr>
            <p:spPr bwMode="auto">
              <a:xfrm>
                <a:off x="390525" y="1581150"/>
                <a:ext cx="3810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174"/>
              <p:cNvSpPr>
                <a:spLocks noChangeArrowheads="1"/>
              </p:cNvSpPr>
              <p:nvPr/>
            </p:nvSpPr>
            <p:spPr bwMode="auto">
              <a:xfrm>
                <a:off x="366713" y="1455738"/>
                <a:ext cx="857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Rectangle 175"/>
              <p:cNvSpPr>
                <a:spLocks noChangeArrowheads="1"/>
              </p:cNvSpPr>
              <p:nvPr/>
            </p:nvSpPr>
            <p:spPr bwMode="auto">
              <a:xfrm>
                <a:off x="366713" y="1436688"/>
                <a:ext cx="857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76"/>
              <p:cNvSpPr>
                <a:spLocks noChangeArrowheads="1"/>
              </p:cNvSpPr>
              <p:nvPr/>
            </p:nvSpPr>
            <p:spPr bwMode="auto">
              <a:xfrm>
                <a:off x="366713" y="1493838"/>
                <a:ext cx="857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Rectangle 177"/>
              <p:cNvSpPr>
                <a:spLocks noChangeArrowheads="1"/>
              </p:cNvSpPr>
              <p:nvPr/>
            </p:nvSpPr>
            <p:spPr bwMode="auto">
              <a:xfrm>
                <a:off x="366713" y="1474788"/>
                <a:ext cx="857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178"/>
              <p:cNvSpPr>
                <a:spLocks noChangeArrowheads="1"/>
              </p:cNvSpPr>
              <p:nvPr/>
            </p:nvSpPr>
            <p:spPr bwMode="auto">
              <a:xfrm>
                <a:off x="366713" y="1514475"/>
                <a:ext cx="857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Rectangle 179"/>
              <p:cNvSpPr>
                <a:spLocks noChangeArrowheads="1"/>
              </p:cNvSpPr>
              <p:nvPr/>
            </p:nvSpPr>
            <p:spPr bwMode="auto">
              <a:xfrm>
                <a:off x="366713" y="1417638"/>
                <a:ext cx="476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180"/>
              <p:cNvSpPr/>
              <p:nvPr/>
            </p:nvSpPr>
            <p:spPr bwMode="auto">
              <a:xfrm>
                <a:off x="438150" y="1581150"/>
                <a:ext cx="9525" cy="9525"/>
              </a:xfrm>
              <a:custGeom>
                <a:avLst/>
                <a:gdLst>
                  <a:gd name="T0" fmla="*/ 16 w 31"/>
                  <a:gd name="T1" fmla="*/ 30 h 30"/>
                  <a:gd name="T2" fmla="*/ 19 w 31"/>
                  <a:gd name="T3" fmla="*/ 30 h 30"/>
                  <a:gd name="T4" fmla="*/ 21 w 31"/>
                  <a:gd name="T5" fmla="*/ 29 h 30"/>
                  <a:gd name="T6" fmla="*/ 24 w 31"/>
                  <a:gd name="T7" fmla="*/ 28 h 30"/>
                  <a:gd name="T8" fmla="*/ 26 w 31"/>
                  <a:gd name="T9" fmla="*/ 26 h 30"/>
                  <a:gd name="T10" fmla="*/ 28 w 31"/>
                  <a:gd name="T11" fmla="*/ 23 h 30"/>
                  <a:gd name="T12" fmla="*/ 29 w 31"/>
                  <a:gd name="T13" fmla="*/ 20 h 30"/>
                  <a:gd name="T14" fmla="*/ 31 w 31"/>
                  <a:gd name="T15" fmla="*/ 18 h 30"/>
                  <a:gd name="T16" fmla="*/ 31 w 31"/>
                  <a:gd name="T17" fmla="*/ 15 h 30"/>
                  <a:gd name="T18" fmla="*/ 31 w 31"/>
                  <a:gd name="T19" fmla="*/ 12 h 30"/>
                  <a:gd name="T20" fmla="*/ 29 w 31"/>
                  <a:gd name="T21" fmla="*/ 9 h 30"/>
                  <a:gd name="T22" fmla="*/ 28 w 31"/>
                  <a:gd name="T23" fmla="*/ 6 h 30"/>
                  <a:gd name="T24" fmla="*/ 26 w 31"/>
                  <a:gd name="T25" fmla="*/ 4 h 30"/>
                  <a:gd name="T26" fmla="*/ 24 w 31"/>
                  <a:gd name="T27" fmla="*/ 2 h 30"/>
                  <a:gd name="T28" fmla="*/ 21 w 31"/>
                  <a:gd name="T29" fmla="*/ 1 h 30"/>
                  <a:gd name="T30" fmla="*/ 19 w 31"/>
                  <a:gd name="T31" fmla="*/ 0 h 30"/>
                  <a:gd name="T32" fmla="*/ 16 w 31"/>
                  <a:gd name="T33" fmla="*/ 0 h 30"/>
                  <a:gd name="T34" fmla="*/ 12 w 31"/>
                  <a:gd name="T35" fmla="*/ 0 h 30"/>
                  <a:gd name="T36" fmla="*/ 10 w 31"/>
                  <a:gd name="T37" fmla="*/ 1 h 30"/>
                  <a:gd name="T38" fmla="*/ 7 w 31"/>
                  <a:gd name="T39" fmla="*/ 2 h 30"/>
                  <a:gd name="T40" fmla="*/ 5 w 31"/>
                  <a:gd name="T41" fmla="*/ 4 h 30"/>
                  <a:gd name="T42" fmla="*/ 3 w 31"/>
                  <a:gd name="T43" fmla="*/ 6 h 30"/>
                  <a:gd name="T44" fmla="*/ 2 w 31"/>
                  <a:gd name="T45" fmla="*/ 9 h 30"/>
                  <a:gd name="T46" fmla="*/ 0 w 31"/>
                  <a:gd name="T47" fmla="*/ 12 h 30"/>
                  <a:gd name="T48" fmla="*/ 0 w 31"/>
                  <a:gd name="T49" fmla="*/ 15 h 30"/>
                  <a:gd name="T50" fmla="*/ 0 w 31"/>
                  <a:gd name="T51" fmla="*/ 18 h 30"/>
                  <a:gd name="T52" fmla="*/ 2 w 31"/>
                  <a:gd name="T53" fmla="*/ 20 h 30"/>
                  <a:gd name="T54" fmla="*/ 3 w 31"/>
                  <a:gd name="T55" fmla="*/ 23 h 30"/>
                  <a:gd name="T56" fmla="*/ 5 w 31"/>
                  <a:gd name="T57" fmla="*/ 26 h 30"/>
                  <a:gd name="T58" fmla="*/ 7 w 31"/>
                  <a:gd name="T59" fmla="*/ 28 h 30"/>
                  <a:gd name="T60" fmla="*/ 10 w 31"/>
                  <a:gd name="T61" fmla="*/ 29 h 30"/>
                  <a:gd name="T62" fmla="*/ 12 w 31"/>
                  <a:gd name="T63" fmla="*/ 30 h 30"/>
                  <a:gd name="T64" fmla="*/ 16 w 31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19" y="30"/>
                    </a:lnTo>
                    <a:lnTo>
                      <a:pt x="21" y="29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9" y="20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1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181"/>
              <p:cNvSpPr/>
              <p:nvPr/>
            </p:nvSpPr>
            <p:spPr bwMode="auto">
              <a:xfrm>
                <a:off x="371475" y="1581150"/>
                <a:ext cx="9525" cy="9525"/>
              </a:xfrm>
              <a:custGeom>
                <a:avLst/>
                <a:gdLst>
                  <a:gd name="T0" fmla="*/ 16 w 31"/>
                  <a:gd name="T1" fmla="*/ 30 h 30"/>
                  <a:gd name="T2" fmla="*/ 18 w 31"/>
                  <a:gd name="T3" fmla="*/ 30 h 30"/>
                  <a:gd name="T4" fmla="*/ 22 w 31"/>
                  <a:gd name="T5" fmla="*/ 29 h 30"/>
                  <a:gd name="T6" fmla="*/ 24 w 31"/>
                  <a:gd name="T7" fmla="*/ 28 h 30"/>
                  <a:gd name="T8" fmla="*/ 26 w 31"/>
                  <a:gd name="T9" fmla="*/ 26 h 30"/>
                  <a:gd name="T10" fmla="*/ 28 w 31"/>
                  <a:gd name="T11" fmla="*/ 23 h 30"/>
                  <a:gd name="T12" fmla="*/ 29 w 31"/>
                  <a:gd name="T13" fmla="*/ 20 h 30"/>
                  <a:gd name="T14" fmla="*/ 30 w 31"/>
                  <a:gd name="T15" fmla="*/ 18 h 30"/>
                  <a:gd name="T16" fmla="*/ 31 w 31"/>
                  <a:gd name="T17" fmla="*/ 15 h 30"/>
                  <a:gd name="T18" fmla="*/ 30 w 31"/>
                  <a:gd name="T19" fmla="*/ 12 h 30"/>
                  <a:gd name="T20" fmla="*/ 29 w 31"/>
                  <a:gd name="T21" fmla="*/ 9 h 30"/>
                  <a:gd name="T22" fmla="*/ 28 w 31"/>
                  <a:gd name="T23" fmla="*/ 6 h 30"/>
                  <a:gd name="T24" fmla="*/ 26 w 31"/>
                  <a:gd name="T25" fmla="*/ 4 h 30"/>
                  <a:gd name="T26" fmla="*/ 24 w 31"/>
                  <a:gd name="T27" fmla="*/ 2 h 30"/>
                  <a:gd name="T28" fmla="*/ 22 w 31"/>
                  <a:gd name="T29" fmla="*/ 1 h 30"/>
                  <a:gd name="T30" fmla="*/ 18 w 31"/>
                  <a:gd name="T31" fmla="*/ 0 h 30"/>
                  <a:gd name="T32" fmla="*/ 16 w 31"/>
                  <a:gd name="T33" fmla="*/ 0 h 30"/>
                  <a:gd name="T34" fmla="*/ 13 w 31"/>
                  <a:gd name="T35" fmla="*/ 0 h 30"/>
                  <a:gd name="T36" fmla="*/ 10 w 31"/>
                  <a:gd name="T37" fmla="*/ 1 h 30"/>
                  <a:gd name="T38" fmla="*/ 8 w 31"/>
                  <a:gd name="T39" fmla="*/ 2 h 30"/>
                  <a:gd name="T40" fmla="*/ 6 w 31"/>
                  <a:gd name="T41" fmla="*/ 4 h 30"/>
                  <a:gd name="T42" fmla="*/ 3 w 31"/>
                  <a:gd name="T43" fmla="*/ 6 h 30"/>
                  <a:gd name="T44" fmla="*/ 2 w 31"/>
                  <a:gd name="T45" fmla="*/ 9 h 30"/>
                  <a:gd name="T46" fmla="*/ 1 w 31"/>
                  <a:gd name="T47" fmla="*/ 12 h 30"/>
                  <a:gd name="T48" fmla="*/ 0 w 31"/>
                  <a:gd name="T49" fmla="*/ 15 h 30"/>
                  <a:gd name="T50" fmla="*/ 1 w 31"/>
                  <a:gd name="T51" fmla="*/ 18 h 30"/>
                  <a:gd name="T52" fmla="*/ 2 w 31"/>
                  <a:gd name="T53" fmla="*/ 20 h 30"/>
                  <a:gd name="T54" fmla="*/ 3 w 31"/>
                  <a:gd name="T55" fmla="*/ 23 h 30"/>
                  <a:gd name="T56" fmla="*/ 6 w 31"/>
                  <a:gd name="T57" fmla="*/ 26 h 30"/>
                  <a:gd name="T58" fmla="*/ 8 w 31"/>
                  <a:gd name="T59" fmla="*/ 28 h 30"/>
                  <a:gd name="T60" fmla="*/ 10 w 31"/>
                  <a:gd name="T61" fmla="*/ 29 h 30"/>
                  <a:gd name="T62" fmla="*/ 13 w 31"/>
                  <a:gd name="T63" fmla="*/ 30 h 30"/>
                  <a:gd name="T64" fmla="*/ 16 w 31"/>
                  <a:gd name="T6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30">
                    <a:moveTo>
                      <a:pt x="16" y="30"/>
                    </a:moveTo>
                    <a:lnTo>
                      <a:pt x="18" y="30"/>
                    </a:lnTo>
                    <a:lnTo>
                      <a:pt x="22" y="29"/>
                    </a:lnTo>
                    <a:lnTo>
                      <a:pt x="24" y="28"/>
                    </a:lnTo>
                    <a:lnTo>
                      <a:pt x="26" y="26"/>
                    </a:lnTo>
                    <a:lnTo>
                      <a:pt x="28" y="23"/>
                    </a:lnTo>
                    <a:lnTo>
                      <a:pt x="29" y="20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6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5" name="Group 81"/>
            <p:cNvGrpSpPr/>
            <p:nvPr/>
          </p:nvGrpSpPr>
          <p:grpSpPr>
            <a:xfrm>
              <a:off x="3270" y="2768"/>
              <a:ext cx="610" cy="529"/>
              <a:chOff x="2025650" y="2528888"/>
              <a:chExt cx="287338" cy="249237"/>
            </a:xfrm>
            <a:solidFill>
              <a:schemeClr val="bg1"/>
            </a:solidFill>
          </p:grpSpPr>
          <p:sp>
            <p:nvSpPr>
              <p:cNvPr id="55" name="Freeform 125"/>
              <p:cNvSpPr>
                <a:spLocks noEditPoints="1"/>
              </p:cNvSpPr>
              <p:nvPr/>
            </p:nvSpPr>
            <p:spPr bwMode="auto">
              <a:xfrm>
                <a:off x="2025650" y="2528888"/>
                <a:ext cx="258763" cy="173038"/>
              </a:xfrm>
              <a:custGeom>
                <a:avLst/>
                <a:gdLst>
                  <a:gd name="T0" fmla="*/ 54 w 813"/>
                  <a:gd name="T1" fmla="*/ 31 h 542"/>
                  <a:gd name="T2" fmla="*/ 60 w 813"/>
                  <a:gd name="T3" fmla="*/ 31 h 542"/>
                  <a:gd name="T4" fmla="*/ 756 w 813"/>
                  <a:gd name="T5" fmla="*/ 31 h 542"/>
                  <a:gd name="T6" fmla="*/ 414 w 813"/>
                  <a:gd name="T7" fmla="*/ 312 h 542"/>
                  <a:gd name="T8" fmla="*/ 783 w 813"/>
                  <a:gd name="T9" fmla="*/ 241 h 542"/>
                  <a:gd name="T10" fmla="*/ 784 w 813"/>
                  <a:gd name="T11" fmla="*/ 246 h 542"/>
                  <a:gd name="T12" fmla="*/ 787 w 813"/>
                  <a:gd name="T13" fmla="*/ 252 h 542"/>
                  <a:gd name="T14" fmla="*/ 791 w 813"/>
                  <a:gd name="T15" fmla="*/ 255 h 542"/>
                  <a:gd name="T16" fmla="*/ 798 w 813"/>
                  <a:gd name="T17" fmla="*/ 256 h 542"/>
                  <a:gd name="T18" fmla="*/ 803 w 813"/>
                  <a:gd name="T19" fmla="*/ 255 h 542"/>
                  <a:gd name="T20" fmla="*/ 808 w 813"/>
                  <a:gd name="T21" fmla="*/ 252 h 542"/>
                  <a:gd name="T22" fmla="*/ 812 w 813"/>
                  <a:gd name="T23" fmla="*/ 246 h 542"/>
                  <a:gd name="T24" fmla="*/ 813 w 813"/>
                  <a:gd name="T25" fmla="*/ 241 h 542"/>
                  <a:gd name="T26" fmla="*/ 813 w 813"/>
                  <a:gd name="T27" fmla="*/ 67 h 542"/>
                  <a:gd name="T28" fmla="*/ 810 w 813"/>
                  <a:gd name="T29" fmla="*/ 52 h 542"/>
                  <a:gd name="T30" fmla="*/ 806 w 813"/>
                  <a:gd name="T31" fmla="*/ 38 h 542"/>
                  <a:gd name="T32" fmla="*/ 800 w 813"/>
                  <a:gd name="T33" fmla="*/ 27 h 542"/>
                  <a:gd name="T34" fmla="*/ 792 w 813"/>
                  <a:gd name="T35" fmla="*/ 16 h 542"/>
                  <a:gd name="T36" fmla="*/ 783 w 813"/>
                  <a:gd name="T37" fmla="*/ 8 h 542"/>
                  <a:gd name="T38" fmla="*/ 771 w 813"/>
                  <a:gd name="T39" fmla="*/ 3 h 542"/>
                  <a:gd name="T40" fmla="*/ 759 w 813"/>
                  <a:gd name="T41" fmla="*/ 1 h 542"/>
                  <a:gd name="T42" fmla="*/ 60 w 813"/>
                  <a:gd name="T43" fmla="*/ 0 h 542"/>
                  <a:gd name="T44" fmla="*/ 47 w 813"/>
                  <a:gd name="T45" fmla="*/ 2 h 542"/>
                  <a:gd name="T46" fmla="*/ 35 w 813"/>
                  <a:gd name="T47" fmla="*/ 5 h 542"/>
                  <a:gd name="T48" fmla="*/ 26 w 813"/>
                  <a:gd name="T49" fmla="*/ 13 h 542"/>
                  <a:gd name="T50" fmla="*/ 17 w 813"/>
                  <a:gd name="T51" fmla="*/ 21 h 542"/>
                  <a:gd name="T52" fmla="*/ 10 w 813"/>
                  <a:gd name="T53" fmla="*/ 32 h 542"/>
                  <a:gd name="T54" fmla="*/ 4 w 813"/>
                  <a:gd name="T55" fmla="*/ 45 h 542"/>
                  <a:gd name="T56" fmla="*/ 1 w 813"/>
                  <a:gd name="T57" fmla="*/ 60 h 542"/>
                  <a:gd name="T58" fmla="*/ 0 w 813"/>
                  <a:gd name="T59" fmla="*/ 76 h 542"/>
                  <a:gd name="T60" fmla="*/ 0 w 813"/>
                  <a:gd name="T61" fmla="*/ 475 h 542"/>
                  <a:gd name="T62" fmla="*/ 3 w 813"/>
                  <a:gd name="T63" fmla="*/ 490 h 542"/>
                  <a:gd name="T64" fmla="*/ 6 w 813"/>
                  <a:gd name="T65" fmla="*/ 504 h 542"/>
                  <a:gd name="T66" fmla="*/ 13 w 813"/>
                  <a:gd name="T67" fmla="*/ 515 h 542"/>
                  <a:gd name="T68" fmla="*/ 21 w 813"/>
                  <a:gd name="T69" fmla="*/ 526 h 542"/>
                  <a:gd name="T70" fmla="*/ 30 w 813"/>
                  <a:gd name="T71" fmla="*/ 534 h 542"/>
                  <a:gd name="T72" fmla="*/ 42 w 813"/>
                  <a:gd name="T73" fmla="*/ 539 h 542"/>
                  <a:gd name="T74" fmla="*/ 54 w 813"/>
                  <a:gd name="T75" fmla="*/ 541 h 542"/>
                  <a:gd name="T76" fmla="*/ 346 w 813"/>
                  <a:gd name="T77" fmla="*/ 542 h 542"/>
                  <a:gd name="T78" fmla="*/ 352 w 813"/>
                  <a:gd name="T79" fmla="*/ 540 h 542"/>
                  <a:gd name="T80" fmla="*/ 357 w 813"/>
                  <a:gd name="T81" fmla="*/ 537 h 542"/>
                  <a:gd name="T82" fmla="*/ 360 w 813"/>
                  <a:gd name="T83" fmla="*/ 533 h 542"/>
                  <a:gd name="T84" fmla="*/ 361 w 813"/>
                  <a:gd name="T85" fmla="*/ 527 h 542"/>
                  <a:gd name="T86" fmla="*/ 360 w 813"/>
                  <a:gd name="T87" fmla="*/ 521 h 542"/>
                  <a:gd name="T88" fmla="*/ 357 w 813"/>
                  <a:gd name="T89" fmla="*/ 517 h 542"/>
                  <a:gd name="T90" fmla="*/ 352 w 813"/>
                  <a:gd name="T91" fmla="*/ 513 h 542"/>
                  <a:gd name="T92" fmla="*/ 346 w 813"/>
                  <a:gd name="T93" fmla="*/ 512 h 542"/>
                  <a:gd name="T94" fmla="*/ 56 w 813"/>
                  <a:gd name="T95" fmla="*/ 511 h 542"/>
                  <a:gd name="T96" fmla="*/ 47 w 813"/>
                  <a:gd name="T97" fmla="*/ 508 h 542"/>
                  <a:gd name="T98" fmla="*/ 39 w 813"/>
                  <a:gd name="T99" fmla="*/ 500 h 542"/>
                  <a:gd name="T100" fmla="*/ 32 w 813"/>
                  <a:gd name="T101" fmla="*/ 485 h 542"/>
                  <a:gd name="T102" fmla="*/ 30 w 813"/>
                  <a:gd name="T103" fmla="*/ 471 h 542"/>
                  <a:gd name="T104" fmla="*/ 30 w 813"/>
                  <a:gd name="T105" fmla="*/ 76 h 542"/>
                  <a:gd name="T106" fmla="*/ 33 w 813"/>
                  <a:gd name="T107" fmla="*/ 53 h 542"/>
                  <a:gd name="T108" fmla="*/ 408 w 813"/>
                  <a:gd name="T109" fmla="*/ 345 h 542"/>
                  <a:gd name="T110" fmla="*/ 418 w 813"/>
                  <a:gd name="T111" fmla="*/ 345 h 542"/>
                  <a:gd name="T112" fmla="*/ 779 w 813"/>
                  <a:gd name="T113" fmla="*/ 53 h 542"/>
                  <a:gd name="T114" fmla="*/ 783 w 813"/>
                  <a:gd name="T115" fmla="*/ 7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13" h="542">
                    <a:moveTo>
                      <a:pt x="414" y="312"/>
                    </a:moveTo>
                    <a:lnTo>
                      <a:pt x="54" y="31"/>
                    </a:lnTo>
                    <a:lnTo>
                      <a:pt x="57" y="31"/>
                    </a:lnTo>
                    <a:lnTo>
                      <a:pt x="60" y="31"/>
                    </a:lnTo>
                    <a:lnTo>
                      <a:pt x="753" y="31"/>
                    </a:lnTo>
                    <a:lnTo>
                      <a:pt x="756" y="31"/>
                    </a:lnTo>
                    <a:lnTo>
                      <a:pt x="759" y="31"/>
                    </a:lnTo>
                    <a:lnTo>
                      <a:pt x="414" y="312"/>
                    </a:lnTo>
                    <a:close/>
                    <a:moveTo>
                      <a:pt x="783" y="76"/>
                    </a:moveTo>
                    <a:lnTo>
                      <a:pt x="783" y="241"/>
                    </a:lnTo>
                    <a:lnTo>
                      <a:pt x="783" y="244"/>
                    </a:lnTo>
                    <a:lnTo>
                      <a:pt x="784" y="246"/>
                    </a:lnTo>
                    <a:lnTo>
                      <a:pt x="785" y="250"/>
                    </a:lnTo>
                    <a:lnTo>
                      <a:pt x="787" y="252"/>
                    </a:lnTo>
                    <a:lnTo>
                      <a:pt x="789" y="254"/>
                    </a:lnTo>
                    <a:lnTo>
                      <a:pt x="791" y="255"/>
                    </a:lnTo>
                    <a:lnTo>
                      <a:pt x="794" y="256"/>
                    </a:lnTo>
                    <a:lnTo>
                      <a:pt x="798" y="256"/>
                    </a:lnTo>
                    <a:lnTo>
                      <a:pt x="801" y="256"/>
                    </a:lnTo>
                    <a:lnTo>
                      <a:pt x="803" y="255"/>
                    </a:lnTo>
                    <a:lnTo>
                      <a:pt x="806" y="254"/>
                    </a:lnTo>
                    <a:lnTo>
                      <a:pt x="808" y="252"/>
                    </a:lnTo>
                    <a:lnTo>
                      <a:pt x="810" y="250"/>
                    </a:lnTo>
                    <a:lnTo>
                      <a:pt x="812" y="246"/>
                    </a:lnTo>
                    <a:lnTo>
                      <a:pt x="813" y="244"/>
                    </a:lnTo>
                    <a:lnTo>
                      <a:pt x="813" y="241"/>
                    </a:lnTo>
                    <a:lnTo>
                      <a:pt x="813" y="76"/>
                    </a:lnTo>
                    <a:lnTo>
                      <a:pt x="813" y="67"/>
                    </a:lnTo>
                    <a:lnTo>
                      <a:pt x="812" y="60"/>
                    </a:lnTo>
                    <a:lnTo>
                      <a:pt x="810" y="52"/>
                    </a:lnTo>
                    <a:lnTo>
                      <a:pt x="808" y="45"/>
                    </a:lnTo>
                    <a:lnTo>
                      <a:pt x="806" y="38"/>
                    </a:lnTo>
                    <a:lnTo>
                      <a:pt x="803" y="32"/>
                    </a:lnTo>
                    <a:lnTo>
                      <a:pt x="800" y="27"/>
                    </a:lnTo>
                    <a:lnTo>
                      <a:pt x="795" y="21"/>
                    </a:lnTo>
                    <a:lnTo>
                      <a:pt x="792" y="16"/>
                    </a:lnTo>
                    <a:lnTo>
                      <a:pt x="787" y="13"/>
                    </a:lnTo>
                    <a:lnTo>
                      <a:pt x="783" y="8"/>
                    </a:lnTo>
                    <a:lnTo>
                      <a:pt x="777" y="6"/>
                    </a:lnTo>
                    <a:lnTo>
                      <a:pt x="771" y="3"/>
                    </a:lnTo>
                    <a:lnTo>
                      <a:pt x="765" y="2"/>
                    </a:lnTo>
                    <a:lnTo>
                      <a:pt x="759" y="1"/>
                    </a:lnTo>
                    <a:lnTo>
                      <a:pt x="753" y="0"/>
                    </a:lnTo>
                    <a:lnTo>
                      <a:pt x="60" y="0"/>
                    </a:lnTo>
                    <a:lnTo>
                      <a:pt x="54" y="1"/>
                    </a:lnTo>
                    <a:lnTo>
                      <a:pt x="47" y="2"/>
                    </a:lnTo>
                    <a:lnTo>
                      <a:pt x="42" y="3"/>
                    </a:lnTo>
                    <a:lnTo>
                      <a:pt x="35" y="5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1" y="16"/>
                    </a:lnTo>
                    <a:lnTo>
                      <a:pt x="17" y="21"/>
                    </a:lnTo>
                    <a:lnTo>
                      <a:pt x="13" y="27"/>
                    </a:lnTo>
                    <a:lnTo>
                      <a:pt x="10" y="32"/>
                    </a:lnTo>
                    <a:lnTo>
                      <a:pt x="6" y="38"/>
                    </a:lnTo>
                    <a:lnTo>
                      <a:pt x="4" y="45"/>
                    </a:lnTo>
                    <a:lnTo>
                      <a:pt x="3" y="52"/>
                    </a:lnTo>
                    <a:lnTo>
                      <a:pt x="1" y="60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0" y="466"/>
                    </a:lnTo>
                    <a:lnTo>
                      <a:pt x="0" y="475"/>
                    </a:lnTo>
                    <a:lnTo>
                      <a:pt x="1" y="482"/>
                    </a:lnTo>
                    <a:lnTo>
                      <a:pt x="3" y="490"/>
                    </a:lnTo>
                    <a:lnTo>
                      <a:pt x="4" y="497"/>
                    </a:lnTo>
                    <a:lnTo>
                      <a:pt x="6" y="504"/>
                    </a:lnTo>
                    <a:lnTo>
                      <a:pt x="10" y="510"/>
                    </a:lnTo>
                    <a:lnTo>
                      <a:pt x="13" y="515"/>
                    </a:lnTo>
                    <a:lnTo>
                      <a:pt x="17" y="521"/>
                    </a:lnTo>
                    <a:lnTo>
                      <a:pt x="21" y="526"/>
                    </a:lnTo>
                    <a:lnTo>
                      <a:pt x="26" y="529"/>
                    </a:lnTo>
                    <a:lnTo>
                      <a:pt x="30" y="534"/>
                    </a:lnTo>
                    <a:lnTo>
                      <a:pt x="35" y="537"/>
                    </a:lnTo>
                    <a:lnTo>
                      <a:pt x="42" y="539"/>
                    </a:lnTo>
                    <a:lnTo>
                      <a:pt x="47" y="540"/>
                    </a:lnTo>
                    <a:lnTo>
                      <a:pt x="54" y="541"/>
                    </a:lnTo>
                    <a:lnTo>
                      <a:pt x="60" y="542"/>
                    </a:lnTo>
                    <a:lnTo>
                      <a:pt x="346" y="542"/>
                    </a:lnTo>
                    <a:lnTo>
                      <a:pt x="349" y="541"/>
                    </a:lnTo>
                    <a:lnTo>
                      <a:pt x="352" y="540"/>
                    </a:lnTo>
                    <a:lnTo>
                      <a:pt x="355" y="539"/>
                    </a:lnTo>
                    <a:lnTo>
                      <a:pt x="357" y="537"/>
                    </a:lnTo>
                    <a:lnTo>
                      <a:pt x="359" y="535"/>
                    </a:lnTo>
                    <a:lnTo>
                      <a:pt x="360" y="533"/>
                    </a:lnTo>
                    <a:lnTo>
                      <a:pt x="361" y="529"/>
                    </a:lnTo>
                    <a:lnTo>
                      <a:pt x="361" y="527"/>
                    </a:lnTo>
                    <a:lnTo>
                      <a:pt x="361" y="524"/>
                    </a:lnTo>
                    <a:lnTo>
                      <a:pt x="360" y="521"/>
                    </a:lnTo>
                    <a:lnTo>
                      <a:pt x="359" y="519"/>
                    </a:lnTo>
                    <a:lnTo>
                      <a:pt x="357" y="517"/>
                    </a:lnTo>
                    <a:lnTo>
                      <a:pt x="355" y="514"/>
                    </a:lnTo>
                    <a:lnTo>
                      <a:pt x="352" y="513"/>
                    </a:lnTo>
                    <a:lnTo>
                      <a:pt x="349" y="512"/>
                    </a:lnTo>
                    <a:lnTo>
                      <a:pt x="346" y="512"/>
                    </a:lnTo>
                    <a:lnTo>
                      <a:pt x="60" y="512"/>
                    </a:lnTo>
                    <a:lnTo>
                      <a:pt x="56" y="511"/>
                    </a:lnTo>
                    <a:lnTo>
                      <a:pt x="51" y="510"/>
                    </a:lnTo>
                    <a:lnTo>
                      <a:pt x="47" y="508"/>
                    </a:lnTo>
                    <a:lnTo>
                      <a:pt x="44" y="506"/>
                    </a:lnTo>
                    <a:lnTo>
                      <a:pt x="39" y="500"/>
                    </a:lnTo>
                    <a:lnTo>
                      <a:pt x="35" y="493"/>
                    </a:lnTo>
                    <a:lnTo>
                      <a:pt x="32" y="485"/>
                    </a:lnTo>
                    <a:lnTo>
                      <a:pt x="31" y="478"/>
                    </a:lnTo>
                    <a:lnTo>
                      <a:pt x="30" y="471"/>
                    </a:lnTo>
                    <a:lnTo>
                      <a:pt x="30" y="466"/>
                    </a:lnTo>
                    <a:lnTo>
                      <a:pt x="30" y="76"/>
                    </a:lnTo>
                    <a:lnTo>
                      <a:pt x="31" y="66"/>
                    </a:lnTo>
                    <a:lnTo>
                      <a:pt x="33" y="53"/>
                    </a:lnTo>
                    <a:lnTo>
                      <a:pt x="404" y="343"/>
                    </a:lnTo>
                    <a:lnTo>
                      <a:pt x="408" y="345"/>
                    </a:lnTo>
                    <a:lnTo>
                      <a:pt x="414" y="346"/>
                    </a:lnTo>
                    <a:lnTo>
                      <a:pt x="418" y="345"/>
                    </a:lnTo>
                    <a:lnTo>
                      <a:pt x="423" y="343"/>
                    </a:lnTo>
                    <a:lnTo>
                      <a:pt x="779" y="53"/>
                    </a:lnTo>
                    <a:lnTo>
                      <a:pt x="782" y="66"/>
                    </a:lnTo>
                    <a:lnTo>
                      <a:pt x="783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126"/>
              <p:cNvSpPr>
                <a:spLocks noEditPoints="1"/>
              </p:cNvSpPr>
              <p:nvPr/>
            </p:nvSpPr>
            <p:spPr bwMode="auto">
              <a:xfrm>
                <a:off x="2170113" y="2647950"/>
                <a:ext cx="142875" cy="130175"/>
              </a:xfrm>
              <a:custGeom>
                <a:avLst/>
                <a:gdLst>
                  <a:gd name="T0" fmla="*/ 151 w 447"/>
                  <a:gd name="T1" fmla="*/ 315 h 409"/>
                  <a:gd name="T2" fmla="*/ 89 w 447"/>
                  <a:gd name="T3" fmla="*/ 249 h 409"/>
                  <a:gd name="T4" fmla="*/ 42 w 447"/>
                  <a:gd name="T5" fmla="*/ 179 h 409"/>
                  <a:gd name="T6" fmla="*/ 30 w 447"/>
                  <a:gd name="T7" fmla="*/ 138 h 409"/>
                  <a:gd name="T8" fmla="*/ 34 w 447"/>
                  <a:gd name="T9" fmla="*/ 97 h 409"/>
                  <a:gd name="T10" fmla="*/ 51 w 447"/>
                  <a:gd name="T11" fmla="*/ 63 h 409"/>
                  <a:gd name="T12" fmla="*/ 78 w 447"/>
                  <a:gd name="T13" fmla="*/ 41 h 409"/>
                  <a:gd name="T14" fmla="*/ 110 w 447"/>
                  <a:gd name="T15" fmla="*/ 31 h 409"/>
                  <a:gd name="T16" fmla="*/ 141 w 447"/>
                  <a:gd name="T17" fmla="*/ 33 h 409"/>
                  <a:gd name="T18" fmla="*/ 168 w 447"/>
                  <a:gd name="T19" fmla="*/ 49 h 409"/>
                  <a:gd name="T20" fmla="*/ 190 w 447"/>
                  <a:gd name="T21" fmla="*/ 75 h 409"/>
                  <a:gd name="T22" fmla="*/ 205 w 447"/>
                  <a:gd name="T23" fmla="*/ 110 h 409"/>
                  <a:gd name="T24" fmla="*/ 218 w 447"/>
                  <a:gd name="T25" fmla="*/ 132 h 409"/>
                  <a:gd name="T26" fmla="*/ 235 w 447"/>
                  <a:gd name="T27" fmla="*/ 125 h 409"/>
                  <a:gd name="T28" fmla="*/ 247 w 447"/>
                  <a:gd name="T29" fmla="*/ 91 h 409"/>
                  <a:gd name="T30" fmla="*/ 267 w 447"/>
                  <a:gd name="T31" fmla="*/ 60 h 409"/>
                  <a:gd name="T32" fmla="*/ 291 w 447"/>
                  <a:gd name="T33" fmla="*/ 40 h 409"/>
                  <a:gd name="T34" fmla="*/ 320 w 447"/>
                  <a:gd name="T35" fmla="*/ 31 h 409"/>
                  <a:gd name="T36" fmla="*/ 352 w 447"/>
                  <a:gd name="T37" fmla="*/ 34 h 409"/>
                  <a:gd name="T38" fmla="*/ 382 w 447"/>
                  <a:gd name="T39" fmla="*/ 50 h 409"/>
                  <a:gd name="T40" fmla="*/ 405 w 447"/>
                  <a:gd name="T41" fmla="*/ 79 h 409"/>
                  <a:gd name="T42" fmla="*/ 417 w 447"/>
                  <a:gd name="T43" fmla="*/ 119 h 409"/>
                  <a:gd name="T44" fmla="*/ 413 w 447"/>
                  <a:gd name="T45" fmla="*/ 154 h 409"/>
                  <a:gd name="T46" fmla="*/ 385 w 447"/>
                  <a:gd name="T47" fmla="*/ 214 h 409"/>
                  <a:gd name="T48" fmla="*/ 328 w 447"/>
                  <a:gd name="T49" fmla="*/ 283 h 409"/>
                  <a:gd name="T50" fmla="*/ 249 w 447"/>
                  <a:gd name="T51" fmla="*/ 355 h 409"/>
                  <a:gd name="T52" fmla="*/ 300 w 447"/>
                  <a:gd name="T53" fmla="*/ 4 h 409"/>
                  <a:gd name="T54" fmla="*/ 272 w 447"/>
                  <a:gd name="T55" fmla="*/ 17 h 409"/>
                  <a:gd name="T56" fmla="*/ 245 w 447"/>
                  <a:gd name="T57" fmla="*/ 38 h 409"/>
                  <a:gd name="T58" fmla="*/ 223 w 447"/>
                  <a:gd name="T59" fmla="*/ 73 h 409"/>
                  <a:gd name="T60" fmla="*/ 201 w 447"/>
                  <a:gd name="T61" fmla="*/ 38 h 409"/>
                  <a:gd name="T62" fmla="*/ 174 w 447"/>
                  <a:gd name="T63" fmla="*/ 17 h 409"/>
                  <a:gd name="T64" fmla="*/ 146 w 447"/>
                  <a:gd name="T65" fmla="*/ 4 h 409"/>
                  <a:gd name="T66" fmla="*/ 96 w 447"/>
                  <a:gd name="T67" fmla="*/ 2 h 409"/>
                  <a:gd name="T68" fmla="*/ 54 w 447"/>
                  <a:gd name="T69" fmla="*/ 20 h 409"/>
                  <a:gd name="T70" fmla="*/ 21 w 447"/>
                  <a:gd name="T71" fmla="*/ 53 h 409"/>
                  <a:gd name="T72" fmla="*/ 2 w 447"/>
                  <a:gd name="T73" fmla="*/ 102 h 409"/>
                  <a:gd name="T74" fmla="*/ 2 w 447"/>
                  <a:gd name="T75" fmla="*/ 153 h 409"/>
                  <a:gd name="T76" fmla="*/ 19 w 447"/>
                  <a:gd name="T77" fmla="*/ 199 h 409"/>
                  <a:gd name="T78" fmla="*/ 65 w 447"/>
                  <a:gd name="T79" fmla="*/ 268 h 409"/>
                  <a:gd name="T80" fmla="*/ 142 w 447"/>
                  <a:gd name="T81" fmla="*/ 347 h 409"/>
                  <a:gd name="T82" fmla="*/ 214 w 447"/>
                  <a:gd name="T83" fmla="*/ 406 h 409"/>
                  <a:gd name="T84" fmla="*/ 232 w 447"/>
                  <a:gd name="T85" fmla="*/ 406 h 409"/>
                  <a:gd name="T86" fmla="*/ 304 w 447"/>
                  <a:gd name="T87" fmla="*/ 347 h 409"/>
                  <a:gd name="T88" fmla="*/ 381 w 447"/>
                  <a:gd name="T89" fmla="*/ 268 h 409"/>
                  <a:gd name="T90" fmla="*/ 427 w 447"/>
                  <a:gd name="T91" fmla="*/ 199 h 409"/>
                  <a:gd name="T92" fmla="*/ 445 w 447"/>
                  <a:gd name="T93" fmla="*/ 153 h 409"/>
                  <a:gd name="T94" fmla="*/ 445 w 447"/>
                  <a:gd name="T95" fmla="*/ 102 h 409"/>
                  <a:gd name="T96" fmla="*/ 425 w 447"/>
                  <a:gd name="T97" fmla="*/ 53 h 409"/>
                  <a:gd name="T98" fmla="*/ 392 w 447"/>
                  <a:gd name="T99" fmla="*/ 20 h 409"/>
                  <a:gd name="T100" fmla="*/ 350 w 447"/>
                  <a:gd name="T101" fmla="*/ 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7" h="409">
                    <a:moveTo>
                      <a:pt x="223" y="376"/>
                    </a:moveTo>
                    <a:lnTo>
                      <a:pt x="197" y="355"/>
                    </a:lnTo>
                    <a:lnTo>
                      <a:pt x="167" y="329"/>
                    </a:lnTo>
                    <a:lnTo>
                      <a:pt x="151" y="315"/>
                    </a:lnTo>
                    <a:lnTo>
                      <a:pt x="135" y="299"/>
                    </a:lnTo>
                    <a:lnTo>
                      <a:pt x="119" y="283"/>
                    </a:lnTo>
                    <a:lnTo>
                      <a:pt x="104" y="266"/>
                    </a:lnTo>
                    <a:lnTo>
                      <a:pt x="89" y="249"/>
                    </a:lnTo>
                    <a:lnTo>
                      <a:pt x="75" y="231"/>
                    </a:lnTo>
                    <a:lnTo>
                      <a:pt x="62" y="214"/>
                    </a:lnTo>
                    <a:lnTo>
                      <a:pt x="51" y="196"/>
                    </a:lnTo>
                    <a:lnTo>
                      <a:pt x="42" y="179"/>
                    </a:lnTo>
                    <a:lnTo>
                      <a:pt x="35" y="163"/>
                    </a:lnTo>
                    <a:lnTo>
                      <a:pt x="33" y="154"/>
                    </a:lnTo>
                    <a:lnTo>
                      <a:pt x="31" y="146"/>
                    </a:lnTo>
                    <a:lnTo>
                      <a:pt x="30" y="138"/>
                    </a:lnTo>
                    <a:lnTo>
                      <a:pt x="30" y="131"/>
                    </a:lnTo>
                    <a:lnTo>
                      <a:pt x="30" y="119"/>
                    </a:lnTo>
                    <a:lnTo>
                      <a:pt x="32" y="108"/>
                    </a:lnTo>
                    <a:lnTo>
                      <a:pt x="34" y="97"/>
                    </a:lnTo>
                    <a:lnTo>
                      <a:pt x="37" y="88"/>
                    </a:lnTo>
                    <a:lnTo>
                      <a:pt x="41" y="79"/>
                    </a:lnTo>
                    <a:lnTo>
                      <a:pt x="46" y="71"/>
                    </a:lnTo>
                    <a:lnTo>
                      <a:pt x="51" y="63"/>
                    </a:lnTo>
                    <a:lnTo>
                      <a:pt x="57" y="57"/>
                    </a:lnTo>
                    <a:lnTo>
                      <a:pt x="64" y="50"/>
                    </a:lnTo>
                    <a:lnTo>
                      <a:pt x="70" y="45"/>
                    </a:lnTo>
                    <a:lnTo>
                      <a:pt x="78" y="41"/>
                    </a:lnTo>
                    <a:lnTo>
                      <a:pt x="85" y="37"/>
                    </a:lnTo>
                    <a:lnTo>
                      <a:pt x="94" y="34"/>
                    </a:lnTo>
                    <a:lnTo>
                      <a:pt x="101" y="32"/>
                    </a:lnTo>
                    <a:lnTo>
                      <a:pt x="110" y="31"/>
                    </a:lnTo>
                    <a:lnTo>
                      <a:pt x="118" y="30"/>
                    </a:lnTo>
                    <a:lnTo>
                      <a:pt x="126" y="31"/>
                    </a:lnTo>
                    <a:lnTo>
                      <a:pt x="134" y="32"/>
                    </a:lnTo>
                    <a:lnTo>
                      <a:pt x="141" y="33"/>
                    </a:lnTo>
                    <a:lnTo>
                      <a:pt x="149" y="36"/>
                    </a:lnTo>
                    <a:lnTo>
                      <a:pt x="155" y="40"/>
                    </a:lnTo>
                    <a:lnTo>
                      <a:pt x="161" y="44"/>
                    </a:lnTo>
                    <a:lnTo>
                      <a:pt x="168" y="49"/>
                    </a:lnTo>
                    <a:lnTo>
                      <a:pt x="174" y="55"/>
                    </a:lnTo>
                    <a:lnTo>
                      <a:pt x="180" y="60"/>
                    </a:lnTo>
                    <a:lnTo>
                      <a:pt x="185" y="67"/>
                    </a:lnTo>
                    <a:lnTo>
                      <a:pt x="190" y="75"/>
                    </a:lnTo>
                    <a:lnTo>
                      <a:pt x="195" y="82"/>
                    </a:lnTo>
                    <a:lnTo>
                      <a:pt x="199" y="91"/>
                    </a:lnTo>
                    <a:lnTo>
                      <a:pt x="202" y="101"/>
                    </a:lnTo>
                    <a:lnTo>
                      <a:pt x="205" y="110"/>
                    </a:lnTo>
                    <a:lnTo>
                      <a:pt x="209" y="121"/>
                    </a:lnTo>
                    <a:lnTo>
                      <a:pt x="211" y="125"/>
                    </a:lnTo>
                    <a:lnTo>
                      <a:pt x="214" y="130"/>
                    </a:lnTo>
                    <a:lnTo>
                      <a:pt x="218" y="132"/>
                    </a:lnTo>
                    <a:lnTo>
                      <a:pt x="223" y="133"/>
                    </a:lnTo>
                    <a:lnTo>
                      <a:pt x="228" y="132"/>
                    </a:lnTo>
                    <a:lnTo>
                      <a:pt x="232" y="130"/>
                    </a:lnTo>
                    <a:lnTo>
                      <a:pt x="235" y="125"/>
                    </a:lnTo>
                    <a:lnTo>
                      <a:pt x="238" y="121"/>
                    </a:lnTo>
                    <a:lnTo>
                      <a:pt x="241" y="110"/>
                    </a:lnTo>
                    <a:lnTo>
                      <a:pt x="244" y="101"/>
                    </a:lnTo>
                    <a:lnTo>
                      <a:pt x="247" y="91"/>
                    </a:lnTo>
                    <a:lnTo>
                      <a:pt x="252" y="82"/>
                    </a:lnTo>
                    <a:lnTo>
                      <a:pt x="256" y="75"/>
                    </a:lnTo>
                    <a:lnTo>
                      <a:pt x="261" y="67"/>
                    </a:lnTo>
                    <a:lnTo>
                      <a:pt x="267" y="60"/>
                    </a:lnTo>
                    <a:lnTo>
                      <a:pt x="272" y="55"/>
                    </a:lnTo>
                    <a:lnTo>
                      <a:pt x="278" y="49"/>
                    </a:lnTo>
                    <a:lnTo>
                      <a:pt x="285" y="44"/>
                    </a:lnTo>
                    <a:lnTo>
                      <a:pt x="291" y="40"/>
                    </a:lnTo>
                    <a:lnTo>
                      <a:pt x="298" y="36"/>
                    </a:lnTo>
                    <a:lnTo>
                      <a:pt x="305" y="33"/>
                    </a:lnTo>
                    <a:lnTo>
                      <a:pt x="313" y="32"/>
                    </a:lnTo>
                    <a:lnTo>
                      <a:pt x="320" y="31"/>
                    </a:lnTo>
                    <a:lnTo>
                      <a:pt x="329" y="30"/>
                    </a:lnTo>
                    <a:lnTo>
                      <a:pt x="336" y="31"/>
                    </a:lnTo>
                    <a:lnTo>
                      <a:pt x="345" y="32"/>
                    </a:lnTo>
                    <a:lnTo>
                      <a:pt x="352" y="34"/>
                    </a:lnTo>
                    <a:lnTo>
                      <a:pt x="361" y="37"/>
                    </a:lnTo>
                    <a:lnTo>
                      <a:pt x="368" y="41"/>
                    </a:lnTo>
                    <a:lnTo>
                      <a:pt x="376" y="45"/>
                    </a:lnTo>
                    <a:lnTo>
                      <a:pt x="382" y="50"/>
                    </a:lnTo>
                    <a:lnTo>
                      <a:pt x="389" y="57"/>
                    </a:lnTo>
                    <a:lnTo>
                      <a:pt x="395" y="63"/>
                    </a:lnTo>
                    <a:lnTo>
                      <a:pt x="401" y="71"/>
                    </a:lnTo>
                    <a:lnTo>
                      <a:pt x="405" y="79"/>
                    </a:lnTo>
                    <a:lnTo>
                      <a:pt x="409" y="88"/>
                    </a:lnTo>
                    <a:lnTo>
                      <a:pt x="412" y="97"/>
                    </a:lnTo>
                    <a:lnTo>
                      <a:pt x="415" y="108"/>
                    </a:lnTo>
                    <a:lnTo>
                      <a:pt x="417" y="119"/>
                    </a:lnTo>
                    <a:lnTo>
                      <a:pt x="417" y="131"/>
                    </a:lnTo>
                    <a:lnTo>
                      <a:pt x="417" y="138"/>
                    </a:lnTo>
                    <a:lnTo>
                      <a:pt x="416" y="146"/>
                    </a:lnTo>
                    <a:lnTo>
                      <a:pt x="413" y="154"/>
                    </a:lnTo>
                    <a:lnTo>
                      <a:pt x="411" y="163"/>
                    </a:lnTo>
                    <a:lnTo>
                      <a:pt x="404" y="179"/>
                    </a:lnTo>
                    <a:lnTo>
                      <a:pt x="395" y="196"/>
                    </a:lnTo>
                    <a:lnTo>
                      <a:pt x="385" y="214"/>
                    </a:lnTo>
                    <a:lnTo>
                      <a:pt x="372" y="231"/>
                    </a:lnTo>
                    <a:lnTo>
                      <a:pt x="358" y="249"/>
                    </a:lnTo>
                    <a:lnTo>
                      <a:pt x="343" y="266"/>
                    </a:lnTo>
                    <a:lnTo>
                      <a:pt x="328" y="283"/>
                    </a:lnTo>
                    <a:lnTo>
                      <a:pt x="312" y="299"/>
                    </a:lnTo>
                    <a:lnTo>
                      <a:pt x="296" y="315"/>
                    </a:lnTo>
                    <a:lnTo>
                      <a:pt x="279" y="329"/>
                    </a:lnTo>
                    <a:lnTo>
                      <a:pt x="249" y="355"/>
                    </a:lnTo>
                    <a:lnTo>
                      <a:pt x="223" y="376"/>
                    </a:lnTo>
                    <a:close/>
                    <a:moveTo>
                      <a:pt x="329" y="0"/>
                    </a:moveTo>
                    <a:lnTo>
                      <a:pt x="315" y="1"/>
                    </a:lnTo>
                    <a:lnTo>
                      <a:pt x="300" y="4"/>
                    </a:lnTo>
                    <a:lnTo>
                      <a:pt x="293" y="6"/>
                    </a:lnTo>
                    <a:lnTo>
                      <a:pt x="286" y="9"/>
                    </a:lnTo>
                    <a:lnTo>
                      <a:pt x="278" y="13"/>
                    </a:lnTo>
                    <a:lnTo>
                      <a:pt x="272" y="17"/>
                    </a:lnTo>
                    <a:lnTo>
                      <a:pt x="264" y="21"/>
                    </a:lnTo>
                    <a:lnTo>
                      <a:pt x="258" y="27"/>
                    </a:lnTo>
                    <a:lnTo>
                      <a:pt x="252" y="32"/>
                    </a:lnTo>
                    <a:lnTo>
                      <a:pt x="245" y="38"/>
                    </a:lnTo>
                    <a:lnTo>
                      <a:pt x="240" y="46"/>
                    </a:lnTo>
                    <a:lnTo>
                      <a:pt x="233" y="55"/>
                    </a:lnTo>
                    <a:lnTo>
                      <a:pt x="228" y="63"/>
                    </a:lnTo>
                    <a:lnTo>
                      <a:pt x="223" y="73"/>
                    </a:lnTo>
                    <a:lnTo>
                      <a:pt x="218" y="63"/>
                    </a:lnTo>
                    <a:lnTo>
                      <a:pt x="213" y="55"/>
                    </a:lnTo>
                    <a:lnTo>
                      <a:pt x="207" y="46"/>
                    </a:lnTo>
                    <a:lnTo>
                      <a:pt x="201" y="38"/>
                    </a:lnTo>
                    <a:lnTo>
                      <a:pt x="195" y="32"/>
                    </a:lnTo>
                    <a:lnTo>
                      <a:pt x="188" y="27"/>
                    </a:lnTo>
                    <a:lnTo>
                      <a:pt x="182" y="21"/>
                    </a:lnTo>
                    <a:lnTo>
                      <a:pt x="174" y="17"/>
                    </a:lnTo>
                    <a:lnTo>
                      <a:pt x="168" y="13"/>
                    </a:lnTo>
                    <a:lnTo>
                      <a:pt x="160" y="9"/>
                    </a:lnTo>
                    <a:lnTo>
                      <a:pt x="153" y="6"/>
                    </a:lnTo>
                    <a:lnTo>
                      <a:pt x="146" y="4"/>
                    </a:lnTo>
                    <a:lnTo>
                      <a:pt x="131" y="1"/>
                    </a:lnTo>
                    <a:lnTo>
                      <a:pt x="118" y="0"/>
                    </a:lnTo>
                    <a:lnTo>
                      <a:pt x="107" y="1"/>
                    </a:lnTo>
                    <a:lnTo>
                      <a:pt x="96" y="2"/>
                    </a:lnTo>
                    <a:lnTo>
                      <a:pt x="85" y="5"/>
                    </a:lnTo>
                    <a:lnTo>
                      <a:pt x="75" y="8"/>
                    </a:lnTo>
                    <a:lnTo>
                      <a:pt x="65" y="14"/>
                    </a:lnTo>
                    <a:lnTo>
                      <a:pt x="54" y="20"/>
                    </a:lnTo>
                    <a:lnTo>
                      <a:pt x="46" y="27"/>
                    </a:lnTo>
                    <a:lnTo>
                      <a:pt x="37" y="34"/>
                    </a:lnTo>
                    <a:lnTo>
                      <a:pt x="29" y="44"/>
                    </a:lnTo>
                    <a:lnTo>
                      <a:pt x="21" y="53"/>
                    </a:lnTo>
                    <a:lnTo>
                      <a:pt x="16" y="64"/>
                    </a:lnTo>
                    <a:lnTo>
                      <a:pt x="9" y="76"/>
                    </a:lnTo>
                    <a:lnTo>
                      <a:pt x="5" y="88"/>
                    </a:lnTo>
                    <a:lnTo>
                      <a:pt x="2" y="102"/>
                    </a:lnTo>
                    <a:lnTo>
                      <a:pt x="0" y="116"/>
                    </a:lnTo>
                    <a:lnTo>
                      <a:pt x="0" y="131"/>
                    </a:lnTo>
                    <a:lnTo>
                      <a:pt x="0" y="141"/>
                    </a:lnTo>
                    <a:lnTo>
                      <a:pt x="2" y="153"/>
                    </a:lnTo>
                    <a:lnTo>
                      <a:pt x="5" y="164"/>
                    </a:lnTo>
                    <a:lnTo>
                      <a:pt x="8" y="176"/>
                    </a:lnTo>
                    <a:lnTo>
                      <a:pt x="12" y="187"/>
                    </a:lnTo>
                    <a:lnTo>
                      <a:pt x="19" y="199"/>
                    </a:lnTo>
                    <a:lnTo>
                      <a:pt x="24" y="211"/>
                    </a:lnTo>
                    <a:lnTo>
                      <a:pt x="32" y="223"/>
                    </a:lnTo>
                    <a:lnTo>
                      <a:pt x="48" y="245"/>
                    </a:lnTo>
                    <a:lnTo>
                      <a:pt x="65" y="268"/>
                    </a:lnTo>
                    <a:lnTo>
                      <a:pt x="84" y="290"/>
                    </a:lnTo>
                    <a:lnTo>
                      <a:pt x="104" y="311"/>
                    </a:lnTo>
                    <a:lnTo>
                      <a:pt x="123" y="330"/>
                    </a:lnTo>
                    <a:lnTo>
                      <a:pt x="142" y="347"/>
                    </a:lnTo>
                    <a:lnTo>
                      <a:pt x="160" y="363"/>
                    </a:lnTo>
                    <a:lnTo>
                      <a:pt x="176" y="377"/>
                    </a:lnTo>
                    <a:lnTo>
                      <a:pt x="202" y="398"/>
                    </a:lnTo>
                    <a:lnTo>
                      <a:pt x="214" y="406"/>
                    </a:lnTo>
                    <a:lnTo>
                      <a:pt x="218" y="408"/>
                    </a:lnTo>
                    <a:lnTo>
                      <a:pt x="223" y="409"/>
                    </a:lnTo>
                    <a:lnTo>
                      <a:pt x="228" y="408"/>
                    </a:lnTo>
                    <a:lnTo>
                      <a:pt x="232" y="406"/>
                    </a:lnTo>
                    <a:lnTo>
                      <a:pt x="244" y="398"/>
                    </a:lnTo>
                    <a:lnTo>
                      <a:pt x="270" y="377"/>
                    </a:lnTo>
                    <a:lnTo>
                      <a:pt x="286" y="363"/>
                    </a:lnTo>
                    <a:lnTo>
                      <a:pt x="304" y="347"/>
                    </a:lnTo>
                    <a:lnTo>
                      <a:pt x="323" y="330"/>
                    </a:lnTo>
                    <a:lnTo>
                      <a:pt x="343" y="311"/>
                    </a:lnTo>
                    <a:lnTo>
                      <a:pt x="362" y="290"/>
                    </a:lnTo>
                    <a:lnTo>
                      <a:pt x="381" y="268"/>
                    </a:lnTo>
                    <a:lnTo>
                      <a:pt x="398" y="245"/>
                    </a:lnTo>
                    <a:lnTo>
                      <a:pt x="415" y="223"/>
                    </a:lnTo>
                    <a:lnTo>
                      <a:pt x="421" y="211"/>
                    </a:lnTo>
                    <a:lnTo>
                      <a:pt x="427" y="199"/>
                    </a:lnTo>
                    <a:lnTo>
                      <a:pt x="433" y="187"/>
                    </a:lnTo>
                    <a:lnTo>
                      <a:pt x="438" y="176"/>
                    </a:lnTo>
                    <a:lnTo>
                      <a:pt x="441" y="164"/>
                    </a:lnTo>
                    <a:lnTo>
                      <a:pt x="445" y="153"/>
                    </a:lnTo>
                    <a:lnTo>
                      <a:pt x="447" y="141"/>
                    </a:lnTo>
                    <a:lnTo>
                      <a:pt x="447" y="131"/>
                    </a:lnTo>
                    <a:lnTo>
                      <a:pt x="446" y="116"/>
                    </a:lnTo>
                    <a:lnTo>
                      <a:pt x="445" y="102"/>
                    </a:lnTo>
                    <a:lnTo>
                      <a:pt x="441" y="88"/>
                    </a:lnTo>
                    <a:lnTo>
                      <a:pt x="437" y="76"/>
                    </a:lnTo>
                    <a:lnTo>
                      <a:pt x="431" y="64"/>
                    </a:lnTo>
                    <a:lnTo>
                      <a:pt x="425" y="53"/>
                    </a:lnTo>
                    <a:lnTo>
                      <a:pt x="418" y="44"/>
                    </a:lnTo>
                    <a:lnTo>
                      <a:pt x="409" y="34"/>
                    </a:lnTo>
                    <a:lnTo>
                      <a:pt x="401" y="27"/>
                    </a:lnTo>
                    <a:lnTo>
                      <a:pt x="392" y="20"/>
                    </a:lnTo>
                    <a:lnTo>
                      <a:pt x="381" y="14"/>
                    </a:lnTo>
                    <a:lnTo>
                      <a:pt x="372" y="8"/>
                    </a:lnTo>
                    <a:lnTo>
                      <a:pt x="361" y="5"/>
                    </a:lnTo>
                    <a:lnTo>
                      <a:pt x="350" y="2"/>
                    </a:lnTo>
                    <a:lnTo>
                      <a:pt x="339" y="1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6" name="Group 85"/>
            <p:cNvGrpSpPr/>
            <p:nvPr/>
          </p:nvGrpSpPr>
          <p:grpSpPr>
            <a:xfrm>
              <a:off x="5987" y="3422"/>
              <a:ext cx="506" cy="607"/>
              <a:chOff x="6489700" y="1933576"/>
              <a:chExt cx="238126" cy="285750"/>
            </a:xfrm>
            <a:solidFill>
              <a:schemeClr val="bg1"/>
            </a:solidFill>
          </p:grpSpPr>
          <p:sp>
            <p:nvSpPr>
              <p:cNvPr id="52" name="Freeform 304"/>
              <p:cNvSpPr>
                <a:spLocks noEditPoints="1"/>
              </p:cNvSpPr>
              <p:nvPr/>
            </p:nvSpPr>
            <p:spPr bwMode="auto">
              <a:xfrm>
                <a:off x="6489700" y="1933576"/>
                <a:ext cx="200025" cy="257175"/>
              </a:xfrm>
              <a:custGeom>
                <a:avLst/>
                <a:gdLst>
                  <a:gd name="T0" fmla="*/ 580 w 631"/>
                  <a:gd name="T1" fmla="*/ 180 h 811"/>
                  <a:gd name="T2" fmla="*/ 450 w 631"/>
                  <a:gd name="T3" fmla="*/ 52 h 811"/>
                  <a:gd name="T4" fmla="*/ 30 w 631"/>
                  <a:gd name="T5" fmla="*/ 781 h 811"/>
                  <a:gd name="T6" fmla="*/ 420 w 631"/>
                  <a:gd name="T7" fmla="*/ 30 h 811"/>
                  <a:gd name="T8" fmla="*/ 421 w 631"/>
                  <a:gd name="T9" fmla="*/ 198 h 811"/>
                  <a:gd name="T10" fmla="*/ 424 w 631"/>
                  <a:gd name="T11" fmla="*/ 203 h 811"/>
                  <a:gd name="T12" fmla="*/ 427 w 631"/>
                  <a:gd name="T13" fmla="*/ 208 h 811"/>
                  <a:gd name="T14" fmla="*/ 432 w 631"/>
                  <a:gd name="T15" fmla="*/ 210 h 811"/>
                  <a:gd name="T16" fmla="*/ 601 w 631"/>
                  <a:gd name="T17" fmla="*/ 210 h 811"/>
                  <a:gd name="T18" fmla="*/ 601 w 631"/>
                  <a:gd name="T19" fmla="*/ 273 h 811"/>
                  <a:gd name="T20" fmla="*/ 603 w 631"/>
                  <a:gd name="T21" fmla="*/ 279 h 811"/>
                  <a:gd name="T22" fmla="*/ 608 w 631"/>
                  <a:gd name="T23" fmla="*/ 282 h 811"/>
                  <a:gd name="T24" fmla="*/ 613 w 631"/>
                  <a:gd name="T25" fmla="*/ 285 h 811"/>
                  <a:gd name="T26" fmla="*/ 619 w 631"/>
                  <a:gd name="T27" fmla="*/ 285 h 811"/>
                  <a:gd name="T28" fmla="*/ 625 w 631"/>
                  <a:gd name="T29" fmla="*/ 282 h 811"/>
                  <a:gd name="T30" fmla="*/ 628 w 631"/>
                  <a:gd name="T31" fmla="*/ 279 h 811"/>
                  <a:gd name="T32" fmla="*/ 630 w 631"/>
                  <a:gd name="T33" fmla="*/ 273 h 811"/>
                  <a:gd name="T34" fmla="*/ 631 w 631"/>
                  <a:gd name="T35" fmla="*/ 195 h 811"/>
                  <a:gd name="T36" fmla="*/ 627 w 631"/>
                  <a:gd name="T37" fmla="*/ 184 h 811"/>
                  <a:gd name="T38" fmla="*/ 444 w 631"/>
                  <a:gd name="T39" fmla="*/ 2 h 811"/>
                  <a:gd name="T40" fmla="*/ 439 w 631"/>
                  <a:gd name="T41" fmla="*/ 0 h 811"/>
                  <a:gd name="T42" fmla="*/ 15 w 631"/>
                  <a:gd name="T43" fmla="*/ 0 h 811"/>
                  <a:gd name="T44" fmla="*/ 9 w 631"/>
                  <a:gd name="T45" fmla="*/ 1 h 811"/>
                  <a:gd name="T46" fmla="*/ 4 w 631"/>
                  <a:gd name="T47" fmla="*/ 4 h 811"/>
                  <a:gd name="T48" fmla="*/ 1 w 631"/>
                  <a:gd name="T49" fmla="*/ 10 h 811"/>
                  <a:gd name="T50" fmla="*/ 0 w 631"/>
                  <a:gd name="T51" fmla="*/ 15 h 811"/>
                  <a:gd name="T52" fmla="*/ 1 w 631"/>
                  <a:gd name="T53" fmla="*/ 799 h 811"/>
                  <a:gd name="T54" fmla="*/ 3 w 631"/>
                  <a:gd name="T55" fmla="*/ 805 h 811"/>
                  <a:gd name="T56" fmla="*/ 6 w 631"/>
                  <a:gd name="T57" fmla="*/ 808 h 811"/>
                  <a:gd name="T58" fmla="*/ 12 w 631"/>
                  <a:gd name="T59" fmla="*/ 810 h 811"/>
                  <a:gd name="T60" fmla="*/ 351 w 631"/>
                  <a:gd name="T61" fmla="*/ 811 h 811"/>
                  <a:gd name="T62" fmla="*/ 357 w 631"/>
                  <a:gd name="T63" fmla="*/ 810 h 811"/>
                  <a:gd name="T64" fmla="*/ 362 w 631"/>
                  <a:gd name="T65" fmla="*/ 807 h 811"/>
                  <a:gd name="T66" fmla="*/ 365 w 631"/>
                  <a:gd name="T67" fmla="*/ 801 h 811"/>
                  <a:gd name="T68" fmla="*/ 366 w 631"/>
                  <a:gd name="T69" fmla="*/ 796 h 811"/>
                  <a:gd name="T70" fmla="*/ 365 w 631"/>
                  <a:gd name="T71" fmla="*/ 790 h 811"/>
                  <a:gd name="T72" fmla="*/ 362 w 631"/>
                  <a:gd name="T73" fmla="*/ 785 h 811"/>
                  <a:gd name="T74" fmla="*/ 357 w 631"/>
                  <a:gd name="T75" fmla="*/ 782 h 811"/>
                  <a:gd name="T76" fmla="*/ 351 w 631"/>
                  <a:gd name="T77" fmla="*/ 78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1" h="811">
                    <a:moveTo>
                      <a:pt x="450" y="52"/>
                    </a:moveTo>
                    <a:lnTo>
                      <a:pt x="580" y="180"/>
                    </a:lnTo>
                    <a:lnTo>
                      <a:pt x="450" y="180"/>
                    </a:lnTo>
                    <a:lnTo>
                      <a:pt x="450" y="52"/>
                    </a:lnTo>
                    <a:close/>
                    <a:moveTo>
                      <a:pt x="351" y="781"/>
                    </a:moveTo>
                    <a:lnTo>
                      <a:pt x="30" y="781"/>
                    </a:lnTo>
                    <a:lnTo>
                      <a:pt x="30" y="30"/>
                    </a:lnTo>
                    <a:lnTo>
                      <a:pt x="420" y="30"/>
                    </a:lnTo>
                    <a:lnTo>
                      <a:pt x="420" y="195"/>
                    </a:lnTo>
                    <a:lnTo>
                      <a:pt x="421" y="198"/>
                    </a:lnTo>
                    <a:lnTo>
                      <a:pt x="421" y="201"/>
                    </a:lnTo>
                    <a:lnTo>
                      <a:pt x="424" y="203"/>
                    </a:lnTo>
                    <a:lnTo>
                      <a:pt x="425" y="205"/>
                    </a:lnTo>
                    <a:lnTo>
                      <a:pt x="427" y="208"/>
                    </a:lnTo>
                    <a:lnTo>
                      <a:pt x="430" y="209"/>
                    </a:lnTo>
                    <a:lnTo>
                      <a:pt x="432" y="210"/>
                    </a:lnTo>
                    <a:lnTo>
                      <a:pt x="435" y="210"/>
                    </a:lnTo>
                    <a:lnTo>
                      <a:pt x="601" y="210"/>
                    </a:lnTo>
                    <a:lnTo>
                      <a:pt x="601" y="270"/>
                    </a:lnTo>
                    <a:lnTo>
                      <a:pt x="601" y="273"/>
                    </a:lnTo>
                    <a:lnTo>
                      <a:pt x="602" y="276"/>
                    </a:lnTo>
                    <a:lnTo>
                      <a:pt x="603" y="279"/>
                    </a:lnTo>
                    <a:lnTo>
                      <a:pt x="605" y="281"/>
                    </a:lnTo>
                    <a:lnTo>
                      <a:pt x="608" y="282"/>
                    </a:lnTo>
                    <a:lnTo>
                      <a:pt x="610" y="284"/>
                    </a:lnTo>
                    <a:lnTo>
                      <a:pt x="613" y="285"/>
                    </a:lnTo>
                    <a:lnTo>
                      <a:pt x="616" y="285"/>
                    </a:lnTo>
                    <a:lnTo>
                      <a:pt x="619" y="285"/>
                    </a:lnTo>
                    <a:lnTo>
                      <a:pt x="622" y="284"/>
                    </a:lnTo>
                    <a:lnTo>
                      <a:pt x="625" y="282"/>
                    </a:lnTo>
                    <a:lnTo>
                      <a:pt x="627" y="281"/>
                    </a:lnTo>
                    <a:lnTo>
                      <a:pt x="628" y="279"/>
                    </a:lnTo>
                    <a:lnTo>
                      <a:pt x="630" y="276"/>
                    </a:lnTo>
                    <a:lnTo>
                      <a:pt x="630" y="273"/>
                    </a:lnTo>
                    <a:lnTo>
                      <a:pt x="631" y="270"/>
                    </a:lnTo>
                    <a:lnTo>
                      <a:pt x="631" y="195"/>
                    </a:lnTo>
                    <a:lnTo>
                      <a:pt x="630" y="189"/>
                    </a:lnTo>
                    <a:lnTo>
                      <a:pt x="627" y="184"/>
                    </a:lnTo>
                    <a:lnTo>
                      <a:pt x="446" y="4"/>
                    </a:lnTo>
                    <a:lnTo>
                      <a:pt x="444" y="2"/>
                    </a:lnTo>
                    <a:lnTo>
                      <a:pt x="442" y="1"/>
                    </a:lnTo>
                    <a:lnTo>
                      <a:pt x="439" y="0"/>
                    </a:lnTo>
                    <a:lnTo>
                      <a:pt x="43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796"/>
                    </a:lnTo>
                    <a:lnTo>
                      <a:pt x="1" y="799"/>
                    </a:lnTo>
                    <a:lnTo>
                      <a:pt x="1" y="801"/>
                    </a:lnTo>
                    <a:lnTo>
                      <a:pt x="3" y="805"/>
                    </a:lnTo>
                    <a:lnTo>
                      <a:pt x="4" y="807"/>
                    </a:lnTo>
                    <a:lnTo>
                      <a:pt x="6" y="808"/>
                    </a:lnTo>
                    <a:lnTo>
                      <a:pt x="9" y="810"/>
                    </a:lnTo>
                    <a:lnTo>
                      <a:pt x="12" y="810"/>
                    </a:lnTo>
                    <a:lnTo>
                      <a:pt x="15" y="811"/>
                    </a:lnTo>
                    <a:lnTo>
                      <a:pt x="351" y="811"/>
                    </a:lnTo>
                    <a:lnTo>
                      <a:pt x="354" y="810"/>
                    </a:lnTo>
                    <a:lnTo>
                      <a:pt x="357" y="810"/>
                    </a:lnTo>
                    <a:lnTo>
                      <a:pt x="359" y="808"/>
                    </a:lnTo>
                    <a:lnTo>
                      <a:pt x="362" y="807"/>
                    </a:lnTo>
                    <a:lnTo>
                      <a:pt x="364" y="805"/>
                    </a:lnTo>
                    <a:lnTo>
                      <a:pt x="365" y="801"/>
                    </a:lnTo>
                    <a:lnTo>
                      <a:pt x="366" y="799"/>
                    </a:lnTo>
                    <a:lnTo>
                      <a:pt x="366" y="796"/>
                    </a:lnTo>
                    <a:lnTo>
                      <a:pt x="366" y="793"/>
                    </a:lnTo>
                    <a:lnTo>
                      <a:pt x="365" y="790"/>
                    </a:lnTo>
                    <a:lnTo>
                      <a:pt x="364" y="788"/>
                    </a:lnTo>
                    <a:lnTo>
                      <a:pt x="362" y="785"/>
                    </a:lnTo>
                    <a:lnTo>
                      <a:pt x="359" y="783"/>
                    </a:lnTo>
                    <a:lnTo>
                      <a:pt x="357" y="782"/>
                    </a:lnTo>
                    <a:lnTo>
                      <a:pt x="354" y="781"/>
                    </a:lnTo>
                    <a:lnTo>
                      <a:pt x="351" y="7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3" name="Freeform 305"/>
              <p:cNvSpPr>
                <a:spLocks noEditPoints="1"/>
              </p:cNvSpPr>
              <p:nvPr/>
            </p:nvSpPr>
            <p:spPr bwMode="auto">
              <a:xfrm>
                <a:off x="6651625" y="2076451"/>
                <a:ext cx="47625" cy="47625"/>
              </a:xfrm>
              <a:custGeom>
                <a:avLst/>
                <a:gdLst>
                  <a:gd name="T0" fmla="*/ 85 w 151"/>
                  <a:gd name="T1" fmla="*/ 31 h 150"/>
                  <a:gd name="T2" fmla="*/ 101 w 151"/>
                  <a:gd name="T3" fmla="*/ 38 h 150"/>
                  <a:gd name="T4" fmla="*/ 114 w 151"/>
                  <a:gd name="T5" fmla="*/ 51 h 150"/>
                  <a:gd name="T6" fmla="*/ 120 w 151"/>
                  <a:gd name="T7" fmla="*/ 67 h 150"/>
                  <a:gd name="T8" fmla="*/ 120 w 151"/>
                  <a:gd name="T9" fmla="*/ 85 h 150"/>
                  <a:gd name="T10" fmla="*/ 114 w 151"/>
                  <a:gd name="T11" fmla="*/ 101 h 150"/>
                  <a:gd name="T12" fmla="*/ 101 w 151"/>
                  <a:gd name="T13" fmla="*/ 113 h 150"/>
                  <a:gd name="T14" fmla="*/ 85 w 151"/>
                  <a:gd name="T15" fmla="*/ 119 h 150"/>
                  <a:gd name="T16" fmla="*/ 67 w 151"/>
                  <a:gd name="T17" fmla="*/ 119 h 150"/>
                  <a:gd name="T18" fmla="*/ 51 w 151"/>
                  <a:gd name="T19" fmla="*/ 113 h 150"/>
                  <a:gd name="T20" fmla="*/ 39 w 151"/>
                  <a:gd name="T21" fmla="*/ 101 h 150"/>
                  <a:gd name="T22" fmla="*/ 31 w 151"/>
                  <a:gd name="T23" fmla="*/ 85 h 150"/>
                  <a:gd name="T24" fmla="*/ 31 w 151"/>
                  <a:gd name="T25" fmla="*/ 67 h 150"/>
                  <a:gd name="T26" fmla="*/ 39 w 151"/>
                  <a:gd name="T27" fmla="*/ 51 h 150"/>
                  <a:gd name="T28" fmla="*/ 51 w 151"/>
                  <a:gd name="T29" fmla="*/ 38 h 150"/>
                  <a:gd name="T30" fmla="*/ 67 w 151"/>
                  <a:gd name="T31" fmla="*/ 31 h 150"/>
                  <a:gd name="T32" fmla="*/ 76 w 151"/>
                  <a:gd name="T33" fmla="*/ 150 h 150"/>
                  <a:gd name="T34" fmla="*/ 91 w 151"/>
                  <a:gd name="T35" fmla="*/ 149 h 150"/>
                  <a:gd name="T36" fmla="*/ 105 w 151"/>
                  <a:gd name="T37" fmla="*/ 145 h 150"/>
                  <a:gd name="T38" fmla="*/ 118 w 151"/>
                  <a:gd name="T39" fmla="*/ 137 h 150"/>
                  <a:gd name="T40" fmla="*/ 129 w 151"/>
                  <a:gd name="T41" fmla="*/ 129 h 150"/>
                  <a:gd name="T42" fmla="*/ 138 w 151"/>
                  <a:gd name="T43" fmla="*/ 117 h 150"/>
                  <a:gd name="T44" fmla="*/ 145 w 151"/>
                  <a:gd name="T45" fmla="*/ 105 h 150"/>
                  <a:gd name="T46" fmla="*/ 149 w 151"/>
                  <a:gd name="T47" fmla="*/ 90 h 150"/>
                  <a:gd name="T48" fmla="*/ 151 w 151"/>
                  <a:gd name="T49" fmla="*/ 75 h 150"/>
                  <a:gd name="T50" fmla="*/ 149 w 151"/>
                  <a:gd name="T51" fmla="*/ 60 h 150"/>
                  <a:gd name="T52" fmla="*/ 145 w 151"/>
                  <a:gd name="T53" fmla="*/ 46 h 150"/>
                  <a:gd name="T54" fmla="*/ 138 w 151"/>
                  <a:gd name="T55" fmla="*/ 34 h 150"/>
                  <a:gd name="T56" fmla="*/ 129 w 151"/>
                  <a:gd name="T57" fmla="*/ 23 h 150"/>
                  <a:gd name="T58" fmla="*/ 118 w 151"/>
                  <a:gd name="T59" fmla="*/ 13 h 150"/>
                  <a:gd name="T60" fmla="*/ 105 w 151"/>
                  <a:gd name="T61" fmla="*/ 6 h 150"/>
                  <a:gd name="T62" fmla="*/ 91 w 151"/>
                  <a:gd name="T63" fmla="*/ 2 h 150"/>
                  <a:gd name="T64" fmla="*/ 76 w 151"/>
                  <a:gd name="T65" fmla="*/ 0 h 150"/>
                  <a:gd name="T66" fmla="*/ 61 w 151"/>
                  <a:gd name="T67" fmla="*/ 2 h 150"/>
                  <a:gd name="T68" fmla="*/ 46 w 151"/>
                  <a:gd name="T69" fmla="*/ 6 h 150"/>
                  <a:gd name="T70" fmla="*/ 33 w 151"/>
                  <a:gd name="T71" fmla="*/ 13 h 150"/>
                  <a:gd name="T72" fmla="*/ 23 w 151"/>
                  <a:gd name="T73" fmla="*/ 23 h 150"/>
                  <a:gd name="T74" fmla="*/ 13 w 151"/>
                  <a:gd name="T75" fmla="*/ 34 h 150"/>
                  <a:gd name="T76" fmla="*/ 7 w 151"/>
                  <a:gd name="T77" fmla="*/ 46 h 150"/>
                  <a:gd name="T78" fmla="*/ 2 w 151"/>
                  <a:gd name="T79" fmla="*/ 60 h 150"/>
                  <a:gd name="T80" fmla="*/ 0 w 151"/>
                  <a:gd name="T81" fmla="*/ 75 h 150"/>
                  <a:gd name="T82" fmla="*/ 2 w 151"/>
                  <a:gd name="T83" fmla="*/ 90 h 150"/>
                  <a:gd name="T84" fmla="*/ 7 w 151"/>
                  <a:gd name="T85" fmla="*/ 105 h 150"/>
                  <a:gd name="T86" fmla="*/ 13 w 151"/>
                  <a:gd name="T87" fmla="*/ 117 h 150"/>
                  <a:gd name="T88" fmla="*/ 23 w 151"/>
                  <a:gd name="T89" fmla="*/ 129 h 150"/>
                  <a:gd name="T90" fmla="*/ 33 w 151"/>
                  <a:gd name="T91" fmla="*/ 137 h 150"/>
                  <a:gd name="T92" fmla="*/ 46 w 151"/>
                  <a:gd name="T93" fmla="*/ 145 h 150"/>
                  <a:gd name="T94" fmla="*/ 61 w 151"/>
                  <a:gd name="T95" fmla="*/ 149 h 150"/>
                  <a:gd name="T96" fmla="*/ 76 w 151"/>
                  <a:gd name="T9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" h="150">
                    <a:moveTo>
                      <a:pt x="76" y="30"/>
                    </a:moveTo>
                    <a:lnTo>
                      <a:pt x="85" y="31"/>
                    </a:lnTo>
                    <a:lnTo>
                      <a:pt x="93" y="34"/>
                    </a:lnTo>
                    <a:lnTo>
                      <a:pt x="101" y="38"/>
                    </a:lnTo>
                    <a:lnTo>
                      <a:pt x="107" y="44"/>
                    </a:lnTo>
                    <a:lnTo>
                      <a:pt x="114" y="51"/>
                    </a:lnTo>
                    <a:lnTo>
                      <a:pt x="117" y="58"/>
                    </a:lnTo>
                    <a:lnTo>
                      <a:pt x="120" y="67"/>
                    </a:lnTo>
                    <a:lnTo>
                      <a:pt x="121" y="75"/>
                    </a:lnTo>
                    <a:lnTo>
                      <a:pt x="120" y="85"/>
                    </a:lnTo>
                    <a:lnTo>
                      <a:pt x="117" y="94"/>
                    </a:lnTo>
                    <a:lnTo>
                      <a:pt x="114" y="101"/>
                    </a:lnTo>
                    <a:lnTo>
                      <a:pt x="107" y="107"/>
                    </a:lnTo>
                    <a:lnTo>
                      <a:pt x="101" y="113"/>
                    </a:lnTo>
                    <a:lnTo>
                      <a:pt x="93" y="117"/>
                    </a:lnTo>
                    <a:lnTo>
                      <a:pt x="85" y="119"/>
                    </a:lnTo>
                    <a:lnTo>
                      <a:pt x="76" y="120"/>
                    </a:lnTo>
                    <a:lnTo>
                      <a:pt x="67" y="119"/>
                    </a:lnTo>
                    <a:lnTo>
                      <a:pt x="58" y="117"/>
                    </a:lnTo>
                    <a:lnTo>
                      <a:pt x="51" y="113"/>
                    </a:lnTo>
                    <a:lnTo>
                      <a:pt x="44" y="107"/>
                    </a:lnTo>
                    <a:lnTo>
                      <a:pt x="39" y="101"/>
                    </a:lnTo>
                    <a:lnTo>
                      <a:pt x="34" y="94"/>
                    </a:lnTo>
                    <a:lnTo>
                      <a:pt x="31" y="85"/>
                    </a:lnTo>
                    <a:lnTo>
                      <a:pt x="31" y="75"/>
                    </a:lnTo>
                    <a:lnTo>
                      <a:pt x="31" y="67"/>
                    </a:lnTo>
                    <a:lnTo>
                      <a:pt x="34" y="58"/>
                    </a:lnTo>
                    <a:lnTo>
                      <a:pt x="39" y="51"/>
                    </a:lnTo>
                    <a:lnTo>
                      <a:pt x="44" y="44"/>
                    </a:lnTo>
                    <a:lnTo>
                      <a:pt x="51" y="38"/>
                    </a:lnTo>
                    <a:lnTo>
                      <a:pt x="58" y="34"/>
                    </a:lnTo>
                    <a:lnTo>
                      <a:pt x="67" y="31"/>
                    </a:lnTo>
                    <a:lnTo>
                      <a:pt x="76" y="30"/>
                    </a:lnTo>
                    <a:close/>
                    <a:moveTo>
                      <a:pt x="76" y="150"/>
                    </a:moveTo>
                    <a:lnTo>
                      <a:pt x="84" y="150"/>
                    </a:lnTo>
                    <a:lnTo>
                      <a:pt x="91" y="149"/>
                    </a:lnTo>
                    <a:lnTo>
                      <a:pt x="98" y="147"/>
                    </a:lnTo>
                    <a:lnTo>
                      <a:pt x="105" y="145"/>
                    </a:lnTo>
                    <a:lnTo>
                      <a:pt x="112" y="142"/>
                    </a:lnTo>
                    <a:lnTo>
                      <a:pt x="118" y="137"/>
                    </a:lnTo>
                    <a:lnTo>
                      <a:pt x="123" y="133"/>
                    </a:lnTo>
                    <a:lnTo>
                      <a:pt x="129" y="129"/>
                    </a:lnTo>
                    <a:lnTo>
                      <a:pt x="134" y="124"/>
                    </a:lnTo>
                    <a:lnTo>
                      <a:pt x="138" y="117"/>
                    </a:lnTo>
                    <a:lnTo>
                      <a:pt x="141" y="112"/>
                    </a:lnTo>
                    <a:lnTo>
                      <a:pt x="145" y="105"/>
                    </a:lnTo>
                    <a:lnTo>
                      <a:pt x="148" y="98"/>
                    </a:lnTo>
                    <a:lnTo>
                      <a:pt x="149" y="90"/>
                    </a:lnTo>
                    <a:lnTo>
                      <a:pt x="150" y="83"/>
                    </a:lnTo>
                    <a:lnTo>
                      <a:pt x="151" y="75"/>
                    </a:lnTo>
                    <a:lnTo>
                      <a:pt x="150" y="68"/>
                    </a:lnTo>
                    <a:lnTo>
                      <a:pt x="149" y="60"/>
                    </a:lnTo>
                    <a:lnTo>
                      <a:pt x="148" y="53"/>
                    </a:lnTo>
                    <a:lnTo>
                      <a:pt x="145" y="46"/>
                    </a:lnTo>
                    <a:lnTo>
                      <a:pt x="141" y="40"/>
                    </a:lnTo>
                    <a:lnTo>
                      <a:pt x="138" y="34"/>
                    </a:lnTo>
                    <a:lnTo>
                      <a:pt x="134" y="28"/>
                    </a:lnTo>
                    <a:lnTo>
                      <a:pt x="129" y="23"/>
                    </a:lnTo>
                    <a:lnTo>
                      <a:pt x="123" y="18"/>
                    </a:lnTo>
                    <a:lnTo>
                      <a:pt x="118" y="13"/>
                    </a:lnTo>
                    <a:lnTo>
                      <a:pt x="112" y="9"/>
                    </a:lnTo>
                    <a:lnTo>
                      <a:pt x="105" y="6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3"/>
                    </a:lnTo>
                    <a:lnTo>
                      <a:pt x="28" y="18"/>
                    </a:lnTo>
                    <a:lnTo>
                      <a:pt x="23" y="23"/>
                    </a:lnTo>
                    <a:lnTo>
                      <a:pt x="18" y="28"/>
                    </a:lnTo>
                    <a:lnTo>
                      <a:pt x="13" y="34"/>
                    </a:lnTo>
                    <a:lnTo>
                      <a:pt x="10" y="40"/>
                    </a:lnTo>
                    <a:lnTo>
                      <a:pt x="7" y="46"/>
                    </a:lnTo>
                    <a:lnTo>
                      <a:pt x="5" y="53"/>
                    </a:lnTo>
                    <a:lnTo>
                      <a:pt x="2" y="60"/>
                    </a:lnTo>
                    <a:lnTo>
                      <a:pt x="1" y="68"/>
                    </a:lnTo>
                    <a:lnTo>
                      <a:pt x="0" y="75"/>
                    </a:lnTo>
                    <a:lnTo>
                      <a:pt x="1" y="83"/>
                    </a:lnTo>
                    <a:lnTo>
                      <a:pt x="2" y="90"/>
                    </a:lnTo>
                    <a:lnTo>
                      <a:pt x="5" y="98"/>
                    </a:lnTo>
                    <a:lnTo>
                      <a:pt x="7" y="105"/>
                    </a:lnTo>
                    <a:lnTo>
                      <a:pt x="10" y="112"/>
                    </a:lnTo>
                    <a:lnTo>
                      <a:pt x="13" y="117"/>
                    </a:lnTo>
                    <a:lnTo>
                      <a:pt x="18" y="124"/>
                    </a:lnTo>
                    <a:lnTo>
                      <a:pt x="23" y="129"/>
                    </a:lnTo>
                    <a:lnTo>
                      <a:pt x="28" y="133"/>
                    </a:lnTo>
                    <a:lnTo>
                      <a:pt x="33" y="137"/>
                    </a:lnTo>
                    <a:lnTo>
                      <a:pt x="40" y="142"/>
                    </a:lnTo>
                    <a:lnTo>
                      <a:pt x="46" y="145"/>
                    </a:lnTo>
                    <a:lnTo>
                      <a:pt x="54" y="147"/>
                    </a:lnTo>
                    <a:lnTo>
                      <a:pt x="61" y="149"/>
                    </a:lnTo>
                    <a:lnTo>
                      <a:pt x="68" y="150"/>
                    </a:lnTo>
                    <a:lnTo>
                      <a:pt x="7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306"/>
              <p:cNvSpPr>
                <a:spLocks noEditPoints="1"/>
              </p:cNvSpPr>
              <p:nvPr/>
            </p:nvSpPr>
            <p:spPr bwMode="auto">
              <a:xfrm>
                <a:off x="6618288" y="2041526"/>
                <a:ext cx="109538" cy="177800"/>
              </a:xfrm>
              <a:custGeom>
                <a:avLst/>
                <a:gdLst>
                  <a:gd name="T0" fmla="*/ 181 w 346"/>
                  <a:gd name="T1" fmla="*/ 441 h 561"/>
                  <a:gd name="T2" fmla="*/ 75 w 346"/>
                  <a:gd name="T3" fmla="*/ 323 h 561"/>
                  <a:gd name="T4" fmla="*/ 108 w 346"/>
                  <a:gd name="T5" fmla="*/ 345 h 561"/>
                  <a:gd name="T6" fmla="*/ 149 w 346"/>
                  <a:gd name="T7" fmla="*/ 368 h 561"/>
                  <a:gd name="T8" fmla="*/ 197 w 346"/>
                  <a:gd name="T9" fmla="*/ 368 h 561"/>
                  <a:gd name="T10" fmla="*/ 239 w 346"/>
                  <a:gd name="T11" fmla="*/ 345 h 561"/>
                  <a:gd name="T12" fmla="*/ 255 w 346"/>
                  <a:gd name="T13" fmla="*/ 326 h 561"/>
                  <a:gd name="T14" fmla="*/ 279 w 346"/>
                  <a:gd name="T15" fmla="*/ 321 h 561"/>
                  <a:gd name="T16" fmla="*/ 46 w 346"/>
                  <a:gd name="T17" fmla="*/ 191 h 561"/>
                  <a:gd name="T18" fmla="*/ 39 w 346"/>
                  <a:gd name="T19" fmla="*/ 169 h 561"/>
                  <a:gd name="T20" fmla="*/ 30 w 346"/>
                  <a:gd name="T21" fmla="*/ 135 h 561"/>
                  <a:gd name="T22" fmla="*/ 44 w 346"/>
                  <a:gd name="T23" fmla="*/ 101 h 561"/>
                  <a:gd name="T24" fmla="*/ 73 w 346"/>
                  <a:gd name="T25" fmla="*/ 82 h 561"/>
                  <a:gd name="T26" fmla="*/ 105 w 346"/>
                  <a:gd name="T27" fmla="*/ 79 h 561"/>
                  <a:gd name="T28" fmla="*/ 121 w 346"/>
                  <a:gd name="T29" fmla="*/ 61 h 561"/>
                  <a:gd name="T30" fmla="*/ 147 w 346"/>
                  <a:gd name="T31" fmla="*/ 37 h 561"/>
                  <a:gd name="T32" fmla="*/ 182 w 346"/>
                  <a:gd name="T33" fmla="*/ 31 h 561"/>
                  <a:gd name="T34" fmla="*/ 214 w 346"/>
                  <a:gd name="T35" fmla="*/ 47 h 561"/>
                  <a:gd name="T36" fmla="*/ 233 w 346"/>
                  <a:gd name="T37" fmla="*/ 74 h 561"/>
                  <a:gd name="T38" fmla="*/ 255 w 346"/>
                  <a:gd name="T39" fmla="*/ 78 h 561"/>
                  <a:gd name="T40" fmla="*/ 289 w 346"/>
                  <a:gd name="T41" fmla="*/ 89 h 561"/>
                  <a:gd name="T42" fmla="*/ 312 w 346"/>
                  <a:gd name="T43" fmla="*/ 117 h 561"/>
                  <a:gd name="T44" fmla="*/ 315 w 346"/>
                  <a:gd name="T45" fmla="*/ 152 h 561"/>
                  <a:gd name="T46" fmla="*/ 300 w 346"/>
                  <a:gd name="T47" fmla="*/ 182 h 561"/>
                  <a:gd name="T48" fmla="*/ 307 w 346"/>
                  <a:gd name="T49" fmla="*/ 204 h 561"/>
                  <a:gd name="T50" fmla="*/ 316 w 346"/>
                  <a:gd name="T51" fmla="*/ 238 h 561"/>
                  <a:gd name="T52" fmla="*/ 303 w 346"/>
                  <a:gd name="T53" fmla="*/ 272 h 561"/>
                  <a:gd name="T54" fmla="*/ 273 w 346"/>
                  <a:gd name="T55" fmla="*/ 292 h 561"/>
                  <a:gd name="T56" fmla="*/ 241 w 346"/>
                  <a:gd name="T57" fmla="*/ 295 h 561"/>
                  <a:gd name="T58" fmla="*/ 226 w 346"/>
                  <a:gd name="T59" fmla="*/ 311 h 561"/>
                  <a:gd name="T60" fmla="*/ 199 w 346"/>
                  <a:gd name="T61" fmla="*/ 335 h 561"/>
                  <a:gd name="T62" fmla="*/ 164 w 346"/>
                  <a:gd name="T63" fmla="*/ 341 h 561"/>
                  <a:gd name="T64" fmla="*/ 132 w 346"/>
                  <a:gd name="T65" fmla="*/ 326 h 561"/>
                  <a:gd name="T66" fmla="*/ 115 w 346"/>
                  <a:gd name="T67" fmla="*/ 299 h 561"/>
                  <a:gd name="T68" fmla="*/ 102 w 346"/>
                  <a:gd name="T69" fmla="*/ 293 h 561"/>
                  <a:gd name="T70" fmla="*/ 73 w 346"/>
                  <a:gd name="T71" fmla="*/ 292 h 561"/>
                  <a:gd name="T72" fmla="*/ 44 w 346"/>
                  <a:gd name="T73" fmla="*/ 272 h 561"/>
                  <a:gd name="T74" fmla="*/ 30 w 346"/>
                  <a:gd name="T75" fmla="*/ 238 h 561"/>
                  <a:gd name="T76" fmla="*/ 39 w 346"/>
                  <a:gd name="T77" fmla="*/ 204 h 561"/>
                  <a:gd name="T78" fmla="*/ 343 w 346"/>
                  <a:gd name="T79" fmla="*/ 164 h 561"/>
                  <a:gd name="T80" fmla="*/ 343 w 346"/>
                  <a:gd name="T81" fmla="*/ 117 h 561"/>
                  <a:gd name="T82" fmla="*/ 319 w 346"/>
                  <a:gd name="T83" fmla="*/ 74 h 561"/>
                  <a:gd name="T84" fmla="*/ 278 w 346"/>
                  <a:gd name="T85" fmla="*/ 52 h 561"/>
                  <a:gd name="T86" fmla="*/ 239 w 346"/>
                  <a:gd name="T87" fmla="*/ 29 h 561"/>
                  <a:gd name="T88" fmla="*/ 198 w 346"/>
                  <a:gd name="T89" fmla="*/ 5 h 561"/>
                  <a:gd name="T90" fmla="*/ 149 w 346"/>
                  <a:gd name="T91" fmla="*/ 5 h 561"/>
                  <a:gd name="T92" fmla="*/ 108 w 346"/>
                  <a:gd name="T93" fmla="*/ 29 h 561"/>
                  <a:gd name="T94" fmla="*/ 69 w 346"/>
                  <a:gd name="T95" fmla="*/ 52 h 561"/>
                  <a:gd name="T96" fmla="*/ 27 w 346"/>
                  <a:gd name="T97" fmla="*/ 75 h 561"/>
                  <a:gd name="T98" fmla="*/ 4 w 346"/>
                  <a:gd name="T99" fmla="*/ 117 h 561"/>
                  <a:gd name="T100" fmla="*/ 5 w 346"/>
                  <a:gd name="T101" fmla="*/ 164 h 561"/>
                  <a:gd name="T102" fmla="*/ 5 w 346"/>
                  <a:gd name="T103" fmla="*/ 209 h 561"/>
                  <a:gd name="T104" fmla="*/ 4 w 346"/>
                  <a:gd name="T105" fmla="*/ 257 h 561"/>
                  <a:gd name="T106" fmla="*/ 27 w 346"/>
                  <a:gd name="T107" fmla="*/ 298 h 561"/>
                  <a:gd name="T108" fmla="*/ 46 w 346"/>
                  <a:gd name="T109" fmla="*/ 550 h 561"/>
                  <a:gd name="T110" fmla="*/ 58 w 346"/>
                  <a:gd name="T111" fmla="*/ 561 h 561"/>
                  <a:gd name="T112" fmla="*/ 181 w 346"/>
                  <a:gd name="T113" fmla="*/ 475 h 561"/>
                  <a:gd name="T114" fmla="*/ 299 w 346"/>
                  <a:gd name="T115" fmla="*/ 561 h 561"/>
                  <a:gd name="T116" fmla="*/ 311 w 346"/>
                  <a:gd name="T117" fmla="*/ 558 h 561"/>
                  <a:gd name="T118" fmla="*/ 316 w 346"/>
                  <a:gd name="T119" fmla="*/ 301 h 561"/>
                  <a:gd name="T120" fmla="*/ 343 w 346"/>
                  <a:gd name="T121" fmla="*/ 257 h 561"/>
                  <a:gd name="T122" fmla="*/ 343 w 346"/>
                  <a:gd name="T123" fmla="*/ 20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6" h="561">
                    <a:moveTo>
                      <a:pt x="286" y="516"/>
                    </a:moveTo>
                    <a:lnTo>
                      <a:pt x="190" y="443"/>
                    </a:lnTo>
                    <a:lnTo>
                      <a:pt x="185" y="442"/>
                    </a:lnTo>
                    <a:lnTo>
                      <a:pt x="181" y="441"/>
                    </a:lnTo>
                    <a:lnTo>
                      <a:pt x="176" y="442"/>
                    </a:lnTo>
                    <a:lnTo>
                      <a:pt x="172" y="443"/>
                    </a:lnTo>
                    <a:lnTo>
                      <a:pt x="75" y="516"/>
                    </a:lnTo>
                    <a:lnTo>
                      <a:pt x="75" y="323"/>
                    </a:lnTo>
                    <a:lnTo>
                      <a:pt x="85" y="325"/>
                    </a:lnTo>
                    <a:lnTo>
                      <a:pt x="93" y="326"/>
                    </a:lnTo>
                    <a:lnTo>
                      <a:pt x="100" y="335"/>
                    </a:lnTo>
                    <a:lnTo>
                      <a:pt x="108" y="345"/>
                    </a:lnTo>
                    <a:lnTo>
                      <a:pt x="117" y="352"/>
                    </a:lnTo>
                    <a:lnTo>
                      <a:pt x="127" y="359"/>
                    </a:lnTo>
                    <a:lnTo>
                      <a:pt x="137" y="364"/>
                    </a:lnTo>
                    <a:lnTo>
                      <a:pt x="149" y="368"/>
                    </a:lnTo>
                    <a:lnTo>
                      <a:pt x="161" y="371"/>
                    </a:lnTo>
                    <a:lnTo>
                      <a:pt x="174" y="372"/>
                    </a:lnTo>
                    <a:lnTo>
                      <a:pt x="185" y="371"/>
                    </a:lnTo>
                    <a:lnTo>
                      <a:pt x="197" y="368"/>
                    </a:lnTo>
                    <a:lnTo>
                      <a:pt x="209" y="364"/>
                    </a:lnTo>
                    <a:lnTo>
                      <a:pt x="220" y="359"/>
                    </a:lnTo>
                    <a:lnTo>
                      <a:pt x="229" y="352"/>
                    </a:lnTo>
                    <a:lnTo>
                      <a:pt x="239" y="345"/>
                    </a:lnTo>
                    <a:lnTo>
                      <a:pt x="246" y="335"/>
                    </a:lnTo>
                    <a:lnTo>
                      <a:pt x="253" y="326"/>
                    </a:lnTo>
                    <a:lnTo>
                      <a:pt x="254" y="326"/>
                    </a:lnTo>
                    <a:lnTo>
                      <a:pt x="255" y="326"/>
                    </a:lnTo>
                    <a:lnTo>
                      <a:pt x="255" y="326"/>
                    </a:lnTo>
                    <a:lnTo>
                      <a:pt x="264" y="325"/>
                    </a:lnTo>
                    <a:lnTo>
                      <a:pt x="271" y="323"/>
                    </a:lnTo>
                    <a:lnTo>
                      <a:pt x="279" y="321"/>
                    </a:lnTo>
                    <a:lnTo>
                      <a:pt x="286" y="319"/>
                    </a:lnTo>
                    <a:lnTo>
                      <a:pt x="286" y="516"/>
                    </a:lnTo>
                    <a:close/>
                    <a:moveTo>
                      <a:pt x="44" y="196"/>
                    </a:moveTo>
                    <a:lnTo>
                      <a:pt x="46" y="191"/>
                    </a:lnTo>
                    <a:lnTo>
                      <a:pt x="47" y="186"/>
                    </a:lnTo>
                    <a:lnTo>
                      <a:pt x="46" y="182"/>
                    </a:lnTo>
                    <a:lnTo>
                      <a:pt x="44" y="178"/>
                    </a:lnTo>
                    <a:lnTo>
                      <a:pt x="39" y="169"/>
                    </a:lnTo>
                    <a:lnTo>
                      <a:pt x="35" y="162"/>
                    </a:lnTo>
                    <a:lnTo>
                      <a:pt x="32" y="152"/>
                    </a:lnTo>
                    <a:lnTo>
                      <a:pt x="30" y="144"/>
                    </a:lnTo>
                    <a:lnTo>
                      <a:pt x="30" y="135"/>
                    </a:lnTo>
                    <a:lnTo>
                      <a:pt x="32" y="127"/>
                    </a:lnTo>
                    <a:lnTo>
                      <a:pt x="35" y="117"/>
                    </a:lnTo>
                    <a:lnTo>
                      <a:pt x="39" y="108"/>
                    </a:lnTo>
                    <a:lnTo>
                      <a:pt x="44" y="101"/>
                    </a:lnTo>
                    <a:lnTo>
                      <a:pt x="50" y="94"/>
                    </a:lnTo>
                    <a:lnTo>
                      <a:pt x="57" y="89"/>
                    </a:lnTo>
                    <a:lnTo>
                      <a:pt x="65" y="85"/>
                    </a:lnTo>
                    <a:lnTo>
                      <a:pt x="73" y="82"/>
                    </a:lnTo>
                    <a:lnTo>
                      <a:pt x="82" y="79"/>
                    </a:lnTo>
                    <a:lnTo>
                      <a:pt x="91" y="78"/>
                    </a:lnTo>
                    <a:lnTo>
                      <a:pt x="101" y="78"/>
                    </a:lnTo>
                    <a:lnTo>
                      <a:pt x="105" y="79"/>
                    </a:lnTo>
                    <a:lnTo>
                      <a:pt x="111" y="77"/>
                    </a:lnTo>
                    <a:lnTo>
                      <a:pt x="114" y="74"/>
                    </a:lnTo>
                    <a:lnTo>
                      <a:pt x="117" y="70"/>
                    </a:lnTo>
                    <a:lnTo>
                      <a:pt x="121" y="61"/>
                    </a:lnTo>
                    <a:lnTo>
                      <a:pt x="126" y="54"/>
                    </a:lnTo>
                    <a:lnTo>
                      <a:pt x="132" y="47"/>
                    </a:lnTo>
                    <a:lnTo>
                      <a:pt x="139" y="41"/>
                    </a:lnTo>
                    <a:lnTo>
                      <a:pt x="147" y="37"/>
                    </a:lnTo>
                    <a:lnTo>
                      <a:pt x="156" y="33"/>
                    </a:lnTo>
                    <a:lnTo>
                      <a:pt x="164" y="31"/>
                    </a:lnTo>
                    <a:lnTo>
                      <a:pt x="174" y="30"/>
                    </a:lnTo>
                    <a:lnTo>
                      <a:pt x="182" y="31"/>
                    </a:lnTo>
                    <a:lnTo>
                      <a:pt x="192" y="33"/>
                    </a:lnTo>
                    <a:lnTo>
                      <a:pt x="199" y="37"/>
                    </a:lnTo>
                    <a:lnTo>
                      <a:pt x="208" y="41"/>
                    </a:lnTo>
                    <a:lnTo>
                      <a:pt x="214" y="47"/>
                    </a:lnTo>
                    <a:lnTo>
                      <a:pt x="221" y="54"/>
                    </a:lnTo>
                    <a:lnTo>
                      <a:pt x="226" y="61"/>
                    </a:lnTo>
                    <a:lnTo>
                      <a:pt x="229" y="70"/>
                    </a:lnTo>
                    <a:lnTo>
                      <a:pt x="233" y="74"/>
                    </a:lnTo>
                    <a:lnTo>
                      <a:pt x="236" y="77"/>
                    </a:lnTo>
                    <a:lnTo>
                      <a:pt x="241" y="79"/>
                    </a:lnTo>
                    <a:lnTo>
                      <a:pt x="246" y="78"/>
                    </a:lnTo>
                    <a:lnTo>
                      <a:pt x="255" y="78"/>
                    </a:lnTo>
                    <a:lnTo>
                      <a:pt x="265" y="79"/>
                    </a:lnTo>
                    <a:lnTo>
                      <a:pt x="273" y="82"/>
                    </a:lnTo>
                    <a:lnTo>
                      <a:pt x="282" y="85"/>
                    </a:lnTo>
                    <a:lnTo>
                      <a:pt x="289" y="89"/>
                    </a:lnTo>
                    <a:lnTo>
                      <a:pt x="297" y="94"/>
                    </a:lnTo>
                    <a:lnTo>
                      <a:pt x="303" y="101"/>
                    </a:lnTo>
                    <a:lnTo>
                      <a:pt x="307" y="108"/>
                    </a:lnTo>
                    <a:lnTo>
                      <a:pt x="312" y="117"/>
                    </a:lnTo>
                    <a:lnTo>
                      <a:pt x="315" y="127"/>
                    </a:lnTo>
                    <a:lnTo>
                      <a:pt x="316" y="135"/>
                    </a:lnTo>
                    <a:lnTo>
                      <a:pt x="316" y="144"/>
                    </a:lnTo>
                    <a:lnTo>
                      <a:pt x="315" y="152"/>
                    </a:lnTo>
                    <a:lnTo>
                      <a:pt x="312" y="162"/>
                    </a:lnTo>
                    <a:lnTo>
                      <a:pt x="307" y="169"/>
                    </a:lnTo>
                    <a:lnTo>
                      <a:pt x="302" y="178"/>
                    </a:lnTo>
                    <a:lnTo>
                      <a:pt x="300" y="182"/>
                    </a:lnTo>
                    <a:lnTo>
                      <a:pt x="299" y="186"/>
                    </a:lnTo>
                    <a:lnTo>
                      <a:pt x="300" y="191"/>
                    </a:lnTo>
                    <a:lnTo>
                      <a:pt x="302" y="196"/>
                    </a:lnTo>
                    <a:lnTo>
                      <a:pt x="307" y="204"/>
                    </a:lnTo>
                    <a:lnTo>
                      <a:pt x="312" y="212"/>
                    </a:lnTo>
                    <a:lnTo>
                      <a:pt x="315" y="221"/>
                    </a:lnTo>
                    <a:lnTo>
                      <a:pt x="316" y="229"/>
                    </a:lnTo>
                    <a:lnTo>
                      <a:pt x="316" y="238"/>
                    </a:lnTo>
                    <a:lnTo>
                      <a:pt x="315" y="247"/>
                    </a:lnTo>
                    <a:lnTo>
                      <a:pt x="312" y="256"/>
                    </a:lnTo>
                    <a:lnTo>
                      <a:pt x="307" y="265"/>
                    </a:lnTo>
                    <a:lnTo>
                      <a:pt x="303" y="272"/>
                    </a:lnTo>
                    <a:lnTo>
                      <a:pt x="297" y="278"/>
                    </a:lnTo>
                    <a:lnTo>
                      <a:pt x="289" y="285"/>
                    </a:lnTo>
                    <a:lnTo>
                      <a:pt x="282" y="289"/>
                    </a:lnTo>
                    <a:lnTo>
                      <a:pt x="273" y="292"/>
                    </a:lnTo>
                    <a:lnTo>
                      <a:pt x="265" y="293"/>
                    </a:lnTo>
                    <a:lnTo>
                      <a:pt x="255" y="295"/>
                    </a:lnTo>
                    <a:lnTo>
                      <a:pt x="246" y="293"/>
                    </a:lnTo>
                    <a:lnTo>
                      <a:pt x="241" y="295"/>
                    </a:lnTo>
                    <a:lnTo>
                      <a:pt x="236" y="296"/>
                    </a:lnTo>
                    <a:lnTo>
                      <a:pt x="233" y="299"/>
                    </a:lnTo>
                    <a:lnTo>
                      <a:pt x="229" y="302"/>
                    </a:lnTo>
                    <a:lnTo>
                      <a:pt x="226" y="311"/>
                    </a:lnTo>
                    <a:lnTo>
                      <a:pt x="221" y="319"/>
                    </a:lnTo>
                    <a:lnTo>
                      <a:pt x="214" y="326"/>
                    </a:lnTo>
                    <a:lnTo>
                      <a:pt x="208" y="331"/>
                    </a:lnTo>
                    <a:lnTo>
                      <a:pt x="199" y="335"/>
                    </a:lnTo>
                    <a:lnTo>
                      <a:pt x="192" y="338"/>
                    </a:lnTo>
                    <a:lnTo>
                      <a:pt x="182" y="341"/>
                    </a:lnTo>
                    <a:lnTo>
                      <a:pt x="174" y="342"/>
                    </a:lnTo>
                    <a:lnTo>
                      <a:pt x="164" y="341"/>
                    </a:lnTo>
                    <a:lnTo>
                      <a:pt x="156" y="338"/>
                    </a:lnTo>
                    <a:lnTo>
                      <a:pt x="147" y="335"/>
                    </a:lnTo>
                    <a:lnTo>
                      <a:pt x="139" y="331"/>
                    </a:lnTo>
                    <a:lnTo>
                      <a:pt x="132" y="326"/>
                    </a:lnTo>
                    <a:lnTo>
                      <a:pt x="126" y="319"/>
                    </a:lnTo>
                    <a:lnTo>
                      <a:pt x="121" y="311"/>
                    </a:lnTo>
                    <a:lnTo>
                      <a:pt x="117" y="302"/>
                    </a:lnTo>
                    <a:lnTo>
                      <a:pt x="115" y="299"/>
                    </a:lnTo>
                    <a:lnTo>
                      <a:pt x="112" y="297"/>
                    </a:lnTo>
                    <a:lnTo>
                      <a:pt x="107" y="295"/>
                    </a:lnTo>
                    <a:lnTo>
                      <a:pt x="103" y="293"/>
                    </a:lnTo>
                    <a:lnTo>
                      <a:pt x="102" y="293"/>
                    </a:lnTo>
                    <a:lnTo>
                      <a:pt x="101" y="293"/>
                    </a:lnTo>
                    <a:lnTo>
                      <a:pt x="91" y="295"/>
                    </a:lnTo>
                    <a:lnTo>
                      <a:pt x="82" y="293"/>
                    </a:lnTo>
                    <a:lnTo>
                      <a:pt x="73" y="292"/>
                    </a:lnTo>
                    <a:lnTo>
                      <a:pt x="65" y="289"/>
                    </a:lnTo>
                    <a:lnTo>
                      <a:pt x="57" y="285"/>
                    </a:lnTo>
                    <a:lnTo>
                      <a:pt x="50" y="278"/>
                    </a:lnTo>
                    <a:lnTo>
                      <a:pt x="44" y="272"/>
                    </a:lnTo>
                    <a:lnTo>
                      <a:pt x="39" y="265"/>
                    </a:lnTo>
                    <a:lnTo>
                      <a:pt x="35" y="256"/>
                    </a:lnTo>
                    <a:lnTo>
                      <a:pt x="32" y="247"/>
                    </a:lnTo>
                    <a:lnTo>
                      <a:pt x="30" y="238"/>
                    </a:lnTo>
                    <a:lnTo>
                      <a:pt x="30" y="229"/>
                    </a:lnTo>
                    <a:lnTo>
                      <a:pt x="32" y="221"/>
                    </a:lnTo>
                    <a:lnTo>
                      <a:pt x="35" y="212"/>
                    </a:lnTo>
                    <a:lnTo>
                      <a:pt x="39" y="204"/>
                    </a:lnTo>
                    <a:lnTo>
                      <a:pt x="44" y="196"/>
                    </a:lnTo>
                    <a:close/>
                    <a:moveTo>
                      <a:pt x="332" y="186"/>
                    </a:moveTo>
                    <a:lnTo>
                      <a:pt x="338" y="176"/>
                    </a:lnTo>
                    <a:lnTo>
                      <a:pt x="343" y="164"/>
                    </a:lnTo>
                    <a:lnTo>
                      <a:pt x="345" y="153"/>
                    </a:lnTo>
                    <a:lnTo>
                      <a:pt x="346" y="140"/>
                    </a:lnTo>
                    <a:lnTo>
                      <a:pt x="346" y="129"/>
                    </a:lnTo>
                    <a:lnTo>
                      <a:pt x="343" y="117"/>
                    </a:lnTo>
                    <a:lnTo>
                      <a:pt x="340" y="105"/>
                    </a:lnTo>
                    <a:lnTo>
                      <a:pt x="334" y="93"/>
                    </a:lnTo>
                    <a:lnTo>
                      <a:pt x="327" y="84"/>
                    </a:lnTo>
                    <a:lnTo>
                      <a:pt x="319" y="74"/>
                    </a:lnTo>
                    <a:lnTo>
                      <a:pt x="310" y="67"/>
                    </a:lnTo>
                    <a:lnTo>
                      <a:pt x="300" y="60"/>
                    </a:lnTo>
                    <a:lnTo>
                      <a:pt x="288" y="55"/>
                    </a:lnTo>
                    <a:lnTo>
                      <a:pt x="278" y="52"/>
                    </a:lnTo>
                    <a:lnTo>
                      <a:pt x="266" y="49"/>
                    </a:lnTo>
                    <a:lnTo>
                      <a:pt x="253" y="48"/>
                    </a:lnTo>
                    <a:lnTo>
                      <a:pt x="246" y="39"/>
                    </a:lnTo>
                    <a:lnTo>
                      <a:pt x="239" y="29"/>
                    </a:lnTo>
                    <a:lnTo>
                      <a:pt x="229" y="21"/>
                    </a:lnTo>
                    <a:lnTo>
                      <a:pt x="220" y="14"/>
                    </a:lnTo>
                    <a:lnTo>
                      <a:pt x="209" y="9"/>
                    </a:lnTo>
                    <a:lnTo>
                      <a:pt x="198" y="5"/>
                    </a:lnTo>
                    <a:lnTo>
                      <a:pt x="185" y="1"/>
                    </a:lnTo>
                    <a:lnTo>
                      <a:pt x="174" y="0"/>
                    </a:lnTo>
                    <a:lnTo>
                      <a:pt x="161" y="1"/>
                    </a:lnTo>
                    <a:lnTo>
                      <a:pt x="149" y="5"/>
                    </a:lnTo>
                    <a:lnTo>
                      <a:pt x="137" y="9"/>
                    </a:lnTo>
                    <a:lnTo>
                      <a:pt x="127" y="14"/>
                    </a:lnTo>
                    <a:lnTo>
                      <a:pt x="117" y="21"/>
                    </a:lnTo>
                    <a:lnTo>
                      <a:pt x="108" y="29"/>
                    </a:lnTo>
                    <a:lnTo>
                      <a:pt x="100" y="39"/>
                    </a:lnTo>
                    <a:lnTo>
                      <a:pt x="93" y="48"/>
                    </a:lnTo>
                    <a:lnTo>
                      <a:pt x="82" y="49"/>
                    </a:lnTo>
                    <a:lnTo>
                      <a:pt x="69" y="52"/>
                    </a:lnTo>
                    <a:lnTo>
                      <a:pt x="58" y="56"/>
                    </a:lnTo>
                    <a:lnTo>
                      <a:pt x="46" y="60"/>
                    </a:lnTo>
                    <a:lnTo>
                      <a:pt x="37" y="67"/>
                    </a:lnTo>
                    <a:lnTo>
                      <a:pt x="27" y="75"/>
                    </a:lnTo>
                    <a:lnTo>
                      <a:pt x="20" y="84"/>
                    </a:lnTo>
                    <a:lnTo>
                      <a:pt x="13" y="93"/>
                    </a:lnTo>
                    <a:lnTo>
                      <a:pt x="7" y="105"/>
                    </a:lnTo>
                    <a:lnTo>
                      <a:pt x="4" y="117"/>
                    </a:lnTo>
                    <a:lnTo>
                      <a:pt x="1" y="129"/>
                    </a:lnTo>
                    <a:lnTo>
                      <a:pt x="0" y="140"/>
                    </a:lnTo>
                    <a:lnTo>
                      <a:pt x="1" y="153"/>
                    </a:lnTo>
                    <a:lnTo>
                      <a:pt x="5" y="164"/>
                    </a:lnTo>
                    <a:lnTo>
                      <a:pt x="8" y="176"/>
                    </a:lnTo>
                    <a:lnTo>
                      <a:pt x="14" y="186"/>
                    </a:lnTo>
                    <a:lnTo>
                      <a:pt x="8" y="198"/>
                    </a:lnTo>
                    <a:lnTo>
                      <a:pt x="5" y="209"/>
                    </a:lnTo>
                    <a:lnTo>
                      <a:pt x="1" y="221"/>
                    </a:lnTo>
                    <a:lnTo>
                      <a:pt x="0" y="232"/>
                    </a:lnTo>
                    <a:lnTo>
                      <a:pt x="1" y="245"/>
                    </a:lnTo>
                    <a:lnTo>
                      <a:pt x="4" y="257"/>
                    </a:lnTo>
                    <a:lnTo>
                      <a:pt x="7" y="269"/>
                    </a:lnTo>
                    <a:lnTo>
                      <a:pt x="13" y="280"/>
                    </a:lnTo>
                    <a:lnTo>
                      <a:pt x="20" y="289"/>
                    </a:lnTo>
                    <a:lnTo>
                      <a:pt x="27" y="298"/>
                    </a:lnTo>
                    <a:lnTo>
                      <a:pt x="36" y="305"/>
                    </a:lnTo>
                    <a:lnTo>
                      <a:pt x="45" y="312"/>
                    </a:lnTo>
                    <a:lnTo>
                      <a:pt x="45" y="546"/>
                    </a:lnTo>
                    <a:lnTo>
                      <a:pt x="46" y="550"/>
                    </a:lnTo>
                    <a:lnTo>
                      <a:pt x="47" y="555"/>
                    </a:lnTo>
                    <a:lnTo>
                      <a:pt x="51" y="558"/>
                    </a:lnTo>
                    <a:lnTo>
                      <a:pt x="54" y="559"/>
                    </a:lnTo>
                    <a:lnTo>
                      <a:pt x="58" y="561"/>
                    </a:lnTo>
                    <a:lnTo>
                      <a:pt x="62" y="561"/>
                    </a:lnTo>
                    <a:lnTo>
                      <a:pt x="66" y="560"/>
                    </a:lnTo>
                    <a:lnTo>
                      <a:pt x="70" y="558"/>
                    </a:lnTo>
                    <a:lnTo>
                      <a:pt x="181" y="475"/>
                    </a:lnTo>
                    <a:lnTo>
                      <a:pt x="292" y="558"/>
                    </a:lnTo>
                    <a:lnTo>
                      <a:pt x="294" y="560"/>
                    </a:lnTo>
                    <a:lnTo>
                      <a:pt x="297" y="560"/>
                    </a:lnTo>
                    <a:lnTo>
                      <a:pt x="299" y="561"/>
                    </a:lnTo>
                    <a:lnTo>
                      <a:pt x="301" y="561"/>
                    </a:lnTo>
                    <a:lnTo>
                      <a:pt x="304" y="561"/>
                    </a:lnTo>
                    <a:lnTo>
                      <a:pt x="307" y="559"/>
                    </a:lnTo>
                    <a:lnTo>
                      <a:pt x="311" y="558"/>
                    </a:lnTo>
                    <a:lnTo>
                      <a:pt x="314" y="555"/>
                    </a:lnTo>
                    <a:lnTo>
                      <a:pt x="315" y="550"/>
                    </a:lnTo>
                    <a:lnTo>
                      <a:pt x="316" y="546"/>
                    </a:lnTo>
                    <a:lnTo>
                      <a:pt x="316" y="301"/>
                    </a:lnTo>
                    <a:lnTo>
                      <a:pt x="326" y="291"/>
                    </a:lnTo>
                    <a:lnTo>
                      <a:pt x="334" y="280"/>
                    </a:lnTo>
                    <a:lnTo>
                      <a:pt x="340" y="269"/>
                    </a:lnTo>
                    <a:lnTo>
                      <a:pt x="343" y="257"/>
                    </a:lnTo>
                    <a:lnTo>
                      <a:pt x="346" y="245"/>
                    </a:lnTo>
                    <a:lnTo>
                      <a:pt x="346" y="232"/>
                    </a:lnTo>
                    <a:lnTo>
                      <a:pt x="345" y="221"/>
                    </a:lnTo>
                    <a:lnTo>
                      <a:pt x="343" y="209"/>
                    </a:lnTo>
                    <a:lnTo>
                      <a:pt x="338" y="198"/>
                    </a:lnTo>
                    <a:lnTo>
                      <a:pt x="33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27" name="Group 89"/>
            <p:cNvGrpSpPr/>
            <p:nvPr/>
          </p:nvGrpSpPr>
          <p:grpSpPr>
            <a:xfrm>
              <a:off x="3270" y="8302"/>
              <a:ext cx="610" cy="610"/>
              <a:chOff x="2598738" y="1933575"/>
              <a:chExt cx="287338" cy="287338"/>
            </a:xfrm>
            <a:solidFill>
              <a:schemeClr val="bg1"/>
            </a:solidFill>
          </p:grpSpPr>
          <p:sp>
            <p:nvSpPr>
              <p:cNvPr id="49" name="Freeform 10"/>
              <p:cNvSpPr/>
              <p:nvPr/>
            </p:nvSpPr>
            <p:spPr bwMode="auto">
              <a:xfrm>
                <a:off x="2813050" y="1933575"/>
                <a:ext cx="63500" cy="106363"/>
              </a:xfrm>
              <a:custGeom>
                <a:avLst/>
                <a:gdLst>
                  <a:gd name="T0" fmla="*/ 3 w 196"/>
                  <a:gd name="T1" fmla="*/ 99 h 331"/>
                  <a:gd name="T2" fmla="*/ 81 w 196"/>
                  <a:gd name="T3" fmla="*/ 176 h 331"/>
                  <a:gd name="T4" fmla="*/ 85 w 196"/>
                  <a:gd name="T5" fmla="*/ 179 h 331"/>
                  <a:gd name="T6" fmla="*/ 91 w 196"/>
                  <a:gd name="T7" fmla="*/ 180 h 331"/>
                  <a:gd name="T8" fmla="*/ 97 w 196"/>
                  <a:gd name="T9" fmla="*/ 179 h 331"/>
                  <a:gd name="T10" fmla="*/ 102 w 196"/>
                  <a:gd name="T11" fmla="*/ 176 h 331"/>
                  <a:gd name="T12" fmla="*/ 105 w 196"/>
                  <a:gd name="T13" fmla="*/ 172 h 331"/>
                  <a:gd name="T14" fmla="*/ 106 w 196"/>
                  <a:gd name="T15" fmla="*/ 166 h 331"/>
                  <a:gd name="T16" fmla="*/ 105 w 196"/>
                  <a:gd name="T17" fmla="*/ 160 h 331"/>
                  <a:gd name="T18" fmla="*/ 102 w 196"/>
                  <a:gd name="T19" fmla="*/ 155 h 331"/>
                  <a:gd name="T20" fmla="*/ 121 w 196"/>
                  <a:gd name="T21" fmla="*/ 105 h 331"/>
                  <a:gd name="T22" fmla="*/ 137 w 196"/>
                  <a:gd name="T23" fmla="*/ 109 h 331"/>
                  <a:gd name="T24" fmla="*/ 152 w 196"/>
                  <a:gd name="T25" fmla="*/ 120 h 331"/>
                  <a:gd name="T26" fmla="*/ 162 w 196"/>
                  <a:gd name="T27" fmla="*/ 134 h 331"/>
                  <a:gd name="T28" fmla="*/ 166 w 196"/>
                  <a:gd name="T29" fmla="*/ 150 h 331"/>
                  <a:gd name="T30" fmla="*/ 166 w 196"/>
                  <a:gd name="T31" fmla="*/ 320 h 331"/>
                  <a:gd name="T32" fmla="*/ 169 w 196"/>
                  <a:gd name="T33" fmla="*/ 325 h 331"/>
                  <a:gd name="T34" fmla="*/ 173 w 196"/>
                  <a:gd name="T35" fmla="*/ 328 h 331"/>
                  <a:gd name="T36" fmla="*/ 178 w 196"/>
                  <a:gd name="T37" fmla="*/ 330 h 331"/>
                  <a:gd name="T38" fmla="*/ 185 w 196"/>
                  <a:gd name="T39" fmla="*/ 330 h 331"/>
                  <a:gd name="T40" fmla="*/ 190 w 196"/>
                  <a:gd name="T41" fmla="*/ 328 h 331"/>
                  <a:gd name="T42" fmla="*/ 193 w 196"/>
                  <a:gd name="T43" fmla="*/ 325 h 331"/>
                  <a:gd name="T44" fmla="*/ 196 w 196"/>
                  <a:gd name="T45" fmla="*/ 320 h 331"/>
                  <a:gd name="T46" fmla="*/ 196 w 196"/>
                  <a:gd name="T47" fmla="*/ 150 h 331"/>
                  <a:gd name="T48" fmla="*/ 194 w 196"/>
                  <a:gd name="T49" fmla="*/ 136 h 331"/>
                  <a:gd name="T50" fmla="*/ 190 w 196"/>
                  <a:gd name="T51" fmla="*/ 122 h 331"/>
                  <a:gd name="T52" fmla="*/ 183 w 196"/>
                  <a:gd name="T53" fmla="*/ 109 h 331"/>
                  <a:gd name="T54" fmla="*/ 174 w 196"/>
                  <a:gd name="T55" fmla="*/ 98 h 331"/>
                  <a:gd name="T56" fmla="*/ 162 w 196"/>
                  <a:gd name="T57" fmla="*/ 89 h 331"/>
                  <a:gd name="T58" fmla="*/ 149 w 196"/>
                  <a:gd name="T59" fmla="*/ 82 h 331"/>
                  <a:gd name="T60" fmla="*/ 135 w 196"/>
                  <a:gd name="T61" fmla="*/ 77 h 331"/>
                  <a:gd name="T62" fmla="*/ 121 w 196"/>
                  <a:gd name="T63" fmla="*/ 75 h 331"/>
                  <a:gd name="T64" fmla="*/ 102 w 196"/>
                  <a:gd name="T65" fmla="*/ 26 h 331"/>
                  <a:gd name="T66" fmla="*/ 105 w 196"/>
                  <a:gd name="T67" fmla="*/ 22 h 331"/>
                  <a:gd name="T68" fmla="*/ 106 w 196"/>
                  <a:gd name="T69" fmla="*/ 15 h 331"/>
                  <a:gd name="T70" fmla="*/ 105 w 196"/>
                  <a:gd name="T71" fmla="*/ 10 h 331"/>
                  <a:gd name="T72" fmla="*/ 102 w 196"/>
                  <a:gd name="T73" fmla="*/ 4 h 331"/>
                  <a:gd name="T74" fmla="*/ 97 w 196"/>
                  <a:gd name="T75" fmla="*/ 1 h 331"/>
                  <a:gd name="T76" fmla="*/ 91 w 196"/>
                  <a:gd name="T77" fmla="*/ 0 h 331"/>
                  <a:gd name="T78" fmla="*/ 85 w 196"/>
                  <a:gd name="T79" fmla="*/ 1 h 331"/>
                  <a:gd name="T80" fmla="*/ 81 w 196"/>
                  <a:gd name="T81" fmla="*/ 4 h 331"/>
                  <a:gd name="T82" fmla="*/ 3 w 196"/>
                  <a:gd name="T83" fmla="*/ 83 h 331"/>
                  <a:gd name="T84" fmla="*/ 1 w 196"/>
                  <a:gd name="T85" fmla="*/ 88 h 331"/>
                  <a:gd name="T86" fmla="*/ 1 w 196"/>
                  <a:gd name="T87" fmla="*/ 9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6" h="331">
                    <a:moveTo>
                      <a:pt x="1" y="97"/>
                    </a:moveTo>
                    <a:lnTo>
                      <a:pt x="3" y="99"/>
                    </a:lnTo>
                    <a:lnTo>
                      <a:pt x="6" y="101"/>
                    </a:lnTo>
                    <a:lnTo>
                      <a:pt x="81" y="176"/>
                    </a:lnTo>
                    <a:lnTo>
                      <a:pt x="83" y="178"/>
                    </a:lnTo>
                    <a:lnTo>
                      <a:pt x="85" y="179"/>
                    </a:lnTo>
                    <a:lnTo>
                      <a:pt x="88" y="180"/>
                    </a:lnTo>
                    <a:lnTo>
                      <a:pt x="91" y="180"/>
                    </a:lnTo>
                    <a:lnTo>
                      <a:pt x="93" y="180"/>
                    </a:lnTo>
                    <a:lnTo>
                      <a:pt x="97" y="179"/>
                    </a:lnTo>
                    <a:lnTo>
                      <a:pt x="99" y="178"/>
                    </a:lnTo>
                    <a:lnTo>
                      <a:pt x="102" y="176"/>
                    </a:lnTo>
                    <a:lnTo>
                      <a:pt x="103" y="174"/>
                    </a:lnTo>
                    <a:lnTo>
                      <a:pt x="105" y="172"/>
                    </a:lnTo>
                    <a:lnTo>
                      <a:pt x="105" y="168"/>
                    </a:lnTo>
                    <a:lnTo>
                      <a:pt x="106" y="166"/>
                    </a:lnTo>
                    <a:lnTo>
                      <a:pt x="105" y="163"/>
                    </a:lnTo>
                    <a:lnTo>
                      <a:pt x="105" y="160"/>
                    </a:lnTo>
                    <a:lnTo>
                      <a:pt x="103" y="158"/>
                    </a:lnTo>
                    <a:lnTo>
                      <a:pt x="102" y="155"/>
                    </a:lnTo>
                    <a:lnTo>
                      <a:pt x="52" y="105"/>
                    </a:lnTo>
                    <a:lnTo>
                      <a:pt x="121" y="105"/>
                    </a:lnTo>
                    <a:lnTo>
                      <a:pt x="129" y="106"/>
                    </a:lnTo>
                    <a:lnTo>
                      <a:pt x="137" y="109"/>
                    </a:lnTo>
                    <a:lnTo>
                      <a:pt x="145" y="114"/>
                    </a:lnTo>
                    <a:lnTo>
                      <a:pt x="152" y="120"/>
                    </a:lnTo>
                    <a:lnTo>
                      <a:pt x="158" y="127"/>
                    </a:lnTo>
                    <a:lnTo>
                      <a:pt x="162" y="134"/>
                    </a:lnTo>
                    <a:lnTo>
                      <a:pt x="165" y="143"/>
                    </a:lnTo>
                    <a:lnTo>
                      <a:pt x="166" y="150"/>
                    </a:lnTo>
                    <a:lnTo>
                      <a:pt x="166" y="316"/>
                    </a:lnTo>
                    <a:lnTo>
                      <a:pt x="166" y="320"/>
                    </a:lnTo>
                    <a:lnTo>
                      <a:pt x="167" y="322"/>
                    </a:lnTo>
                    <a:lnTo>
                      <a:pt x="169" y="325"/>
                    </a:lnTo>
                    <a:lnTo>
                      <a:pt x="171" y="327"/>
                    </a:lnTo>
                    <a:lnTo>
                      <a:pt x="173" y="328"/>
                    </a:lnTo>
                    <a:lnTo>
                      <a:pt x="175" y="330"/>
                    </a:lnTo>
                    <a:lnTo>
                      <a:pt x="178" y="330"/>
                    </a:lnTo>
                    <a:lnTo>
                      <a:pt x="181" y="331"/>
                    </a:lnTo>
                    <a:lnTo>
                      <a:pt x="185" y="330"/>
                    </a:lnTo>
                    <a:lnTo>
                      <a:pt x="187" y="330"/>
                    </a:lnTo>
                    <a:lnTo>
                      <a:pt x="190" y="328"/>
                    </a:lnTo>
                    <a:lnTo>
                      <a:pt x="192" y="327"/>
                    </a:lnTo>
                    <a:lnTo>
                      <a:pt x="193" y="325"/>
                    </a:lnTo>
                    <a:lnTo>
                      <a:pt x="195" y="322"/>
                    </a:lnTo>
                    <a:lnTo>
                      <a:pt x="196" y="320"/>
                    </a:lnTo>
                    <a:lnTo>
                      <a:pt x="196" y="316"/>
                    </a:lnTo>
                    <a:lnTo>
                      <a:pt x="196" y="150"/>
                    </a:lnTo>
                    <a:lnTo>
                      <a:pt x="195" y="143"/>
                    </a:lnTo>
                    <a:lnTo>
                      <a:pt x="194" y="136"/>
                    </a:lnTo>
                    <a:lnTo>
                      <a:pt x="193" y="129"/>
                    </a:lnTo>
                    <a:lnTo>
                      <a:pt x="190" y="122"/>
                    </a:lnTo>
                    <a:lnTo>
                      <a:pt x="187" y="116"/>
                    </a:lnTo>
                    <a:lnTo>
                      <a:pt x="183" y="109"/>
                    </a:lnTo>
                    <a:lnTo>
                      <a:pt x="178" y="104"/>
                    </a:lnTo>
                    <a:lnTo>
                      <a:pt x="174" y="98"/>
                    </a:lnTo>
                    <a:lnTo>
                      <a:pt x="167" y="93"/>
                    </a:lnTo>
                    <a:lnTo>
                      <a:pt x="162" y="89"/>
                    </a:lnTo>
                    <a:lnTo>
                      <a:pt x="156" y="85"/>
                    </a:lnTo>
                    <a:lnTo>
                      <a:pt x="149" y="82"/>
                    </a:lnTo>
                    <a:lnTo>
                      <a:pt x="143" y="78"/>
                    </a:lnTo>
                    <a:lnTo>
                      <a:pt x="135" y="77"/>
                    </a:lnTo>
                    <a:lnTo>
                      <a:pt x="129" y="75"/>
                    </a:lnTo>
                    <a:lnTo>
                      <a:pt x="121" y="75"/>
                    </a:lnTo>
                    <a:lnTo>
                      <a:pt x="52" y="75"/>
                    </a:lnTo>
                    <a:lnTo>
                      <a:pt x="102" y="26"/>
                    </a:lnTo>
                    <a:lnTo>
                      <a:pt x="103" y="24"/>
                    </a:lnTo>
                    <a:lnTo>
                      <a:pt x="105" y="22"/>
                    </a:lnTo>
                    <a:lnTo>
                      <a:pt x="105" y="18"/>
                    </a:lnTo>
                    <a:lnTo>
                      <a:pt x="106" y="15"/>
                    </a:lnTo>
                    <a:lnTo>
                      <a:pt x="105" y="13"/>
                    </a:lnTo>
                    <a:lnTo>
                      <a:pt x="105" y="10"/>
                    </a:lnTo>
                    <a:lnTo>
                      <a:pt x="103" y="7"/>
                    </a:lnTo>
                    <a:lnTo>
                      <a:pt x="102" y="4"/>
                    </a:lnTo>
                    <a:lnTo>
                      <a:pt x="99" y="2"/>
                    </a:lnTo>
                    <a:lnTo>
                      <a:pt x="97" y="1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5" y="1"/>
                    </a:lnTo>
                    <a:lnTo>
                      <a:pt x="83" y="2"/>
                    </a:lnTo>
                    <a:lnTo>
                      <a:pt x="81" y="4"/>
                    </a:lnTo>
                    <a:lnTo>
                      <a:pt x="6" y="79"/>
                    </a:lnTo>
                    <a:lnTo>
                      <a:pt x="3" y="83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0" y="91"/>
                    </a:lnTo>
                    <a:lnTo>
                      <a:pt x="1" y="93"/>
                    </a:lnTo>
                    <a:lnTo>
                      <a:pt x="1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Freeform 11"/>
              <p:cNvSpPr>
                <a:spLocks noEditPoints="1"/>
              </p:cNvSpPr>
              <p:nvPr/>
            </p:nvSpPr>
            <p:spPr bwMode="auto">
              <a:xfrm>
                <a:off x="2598738" y="1933575"/>
                <a:ext cx="287338" cy="287338"/>
              </a:xfrm>
              <a:custGeom>
                <a:avLst/>
                <a:gdLst>
                  <a:gd name="T0" fmla="*/ 866 w 903"/>
                  <a:gd name="T1" fmla="*/ 819 h 903"/>
                  <a:gd name="T2" fmla="*/ 838 w 903"/>
                  <a:gd name="T3" fmla="*/ 854 h 903"/>
                  <a:gd name="T4" fmla="*/ 795 w 903"/>
                  <a:gd name="T5" fmla="*/ 871 h 903"/>
                  <a:gd name="T6" fmla="*/ 417 w 903"/>
                  <a:gd name="T7" fmla="*/ 850 h 903"/>
                  <a:gd name="T8" fmla="*/ 422 w 903"/>
                  <a:gd name="T9" fmla="*/ 572 h 903"/>
                  <a:gd name="T10" fmla="*/ 391 w 903"/>
                  <a:gd name="T11" fmla="*/ 835 h 903"/>
                  <a:gd name="T12" fmla="*/ 363 w 903"/>
                  <a:gd name="T13" fmla="*/ 869 h 903"/>
                  <a:gd name="T14" fmla="*/ 322 w 903"/>
                  <a:gd name="T15" fmla="*/ 863 h 903"/>
                  <a:gd name="T16" fmla="*/ 302 w 903"/>
                  <a:gd name="T17" fmla="*/ 828 h 903"/>
                  <a:gd name="T18" fmla="*/ 419 w 903"/>
                  <a:gd name="T19" fmla="*/ 473 h 903"/>
                  <a:gd name="T20" fmla="*/ 429 w 903"/>
                  <a:gd name="T21" fmla="*/ 482 h 903"/>
                  <a:gd name="T22" fmla="*/ 783 w 903"/>
                  <a:gd name="T23" fmla="*/ 542 h 903"/>
                  <a:gd name="T24" fmla="*/ 396 w 903"/>
                  <a:gd name="T25" fmla="*/ 547 h 903"/>
                  <a:gd name="T26" fmla="*/ 140 w 903"/>
                  <a:gd name="T27" fmla="*/ 452 h 903"/>
                  <a:gd name="T28" fmla="*/ 151 w 903"/>
                  <a:gd name="T29" fmla="*/ 180 h 903"/>
                  <a:gd name="T30" fmla="*/ 602 w 903"/>
                  <a:gd name="T31" fmla="*/ 399 h 903"/>
                  <a:gd name="T32" fmla="*/ 588 w 903"/>
                  <a:gd name="T33" fmla="*/ 427 h 903"/>
                  <a:gd name="T34" fmla="*/ 547 w 903"/>
                  <a:gd name="T35" fmla="*/ 448 h 903"/>
                  <a:gd name="T36" fmla="*/ 448 w 903"/>
                  <a:gd name="T37" fmla="*/ 437 h 903"/>
                  <a:gd name="T38" fmla="*/ 441 w 903"/>
                  <a:gd name="T39" fmla="*/ 424 h 903"/>
                  <a:gd name="T40" fmla="*/ 284 w 903"/>
                  <a:gd name="T41" fmla="*/ 422 h 903"/>
                  <a:gd name="T42" fmla="*/ 273 w 903"/>
                  <a:gd name="T43" fmla="*/ 431 h 903"/>
                  <a:gd name="T44" fmla="*/ 30 w 903"/>
                  <a:gd name="T45" fmla="*/ 414 h 903"/>
                  <a:gd name="T46" fmla="*/ 182 w 903"/>
                  <a:gd name="T47" fmla="*/ 82 h 903"/>
                  <a:gd name="T48" fmla="*/ 192 w 903"/>
                  <a:gd name="T49" fmla="*/ 90 h 903"/>
                  <a:gd name="T50" fmla="*/ 132 w 903"/>
                  <a:gd name="T51" fmla="*/ 151 h 903"/>
                  <a:gd name="T52" fmla="*/ 122 w 903"/>
                  <a:gd name="T53" fmla="*/ 160 h 903"/>
                  <a:gd name="T54" fmla="*/ 119 w 903"/>
                  <a:gd name="T55" fmla="*/ 425 h 903"/>
                  <a:gd name="T56" fmla="*/ 108 w 903"/>
                  <a:gd name="T57" fmla="*/ 443 h 903"/>
                  <a:gd name="T58" fmla="*/ 76 w 903"/>
                  <a:gd name="T59" fmla="*/ 452 h 903"/>
                  <a:gd name="T60" fmla="*/ 43 w 903"/>
                  <a:gd name="T61" fmla="*/ 443 h 903"/>
                  <a:gd name="T62" fmla="*/ 32 w 903"/>
                  <a:gd name="T63" fmla="*/ 425 h 903"/>
                  <a:gd name="T64" fmla="*/ 813 w 903"/>
                  <a:gd name="T65" fmla="*/ 467 h 903"/>
                  <a:gd name="T66" fmla="*/ 807 w 903"/>
                  <a:gd name="T67" fmla="*/ 455 h 903"/>
                  <a:gd name="T68" fmla="*/ 607 w 903"/>
                  <a:gd name="T69" fmla="*/ 449 h 903"/>
                  <a:gd name="T70" fmla="*/ 629 w 903"/>
                  <a:gd name="T71" fmla="*/ 415 h 903"/>
                  <a:gd name="T72" fmla="*/ 632 w 903"/>
                  <a:gd name="T73" fmla="*/ 165 h 903"/>
                  <a:gd name="T74" fmla="*/ 626 w 903"/>
                  <a:gd name="T75" fmla="*/ 153 h 903"/>
                  <a:gd name="T76" fmla="*/ 572 w 903"/>
                  <a:gd name="T77" fmla="*/ 75 h 903"/>
                  <a:gd name="T78" fmla="*/ 566 w 903"/>
                  <a:gd name="T79" fmla="*/ 63 h 903"/>
                  <a:gd name="T80" fmla="*/ 211 w 903"/>
                  <a:gd name="T81" fmla="*/ 15 h 903"/>
                  <a:gd name="T82" fmla="*/ 204 w 903"/>
                  <a:gd name="T83" fmla="*/ 2 h 903"/>
                  <a:gd name="T84" fmla="*/ 12 w 903"/>
                  <a:gd name="T85" fmla="*/ 0 h 903"/>
                  <a:gd name="T86" fmla="*/ 2 w 903"/>
                  <a:gd name="T87" fmla="*/ 10 h 903"/>
                  <a:gd name="T88" fmla="*/ 2 w 903"/>
                  <a:gd name="T89" fmla="*/ 429 h 903"/>
                  <a:gd name="T90" fmla="*/ 17 w 903"/>
                  <a:gd name="T91" fmla="*/ 459 h 903"/>
                  <a:gd name="T92" fmla="*/ 44 w 903"/>
                  <a:gd name="T93" fmla="*/ 477 h 903"/>
                  <a:gd name="T94" fmla="*/ 271 w 903"/>
                  <a:gd name="T95" fmla="*/ 482 h 903"/>
                  <a:gd name="T96" fmla="*/ 277 w 903"/>
                  <a:gd name="T97" fmla="*/ 854 h 903"/>
                  <a:gd name="T98" fmla="*/ 299 w 903"/>
                  <a:gd name="T99" fmla="*/ 884 h 903"/>
                  <a:gd name="T100" fmla="*/ 332 w 903"/>
                  <a:gd name="T101" fmla="*/ 901 h 903"/>
                  <a:gd name="T102" fmla="*/ 802 w 903"/>
                  <a:gd name="T103" fmla="*/ 901 h 903"/>
                  <a:gd name="T104" fmla="*/ 857 w 903"/>
                  <a:gd name="T105" fmla="*/ 876 h 903"/>
                  <a:gd name="T106" fmla="*/ 894 w 903"/>
                  <a:gd name="T107" fmla="*/ 830 h 903"/>
                  <a:gd name="T108" fmla="*/ 903 w 903"/>
                  <a:gd name="T109" fmla="*/ 557 h 903"/>
                  <a:gd name="T110" fmla="*/ 897 w 903"/>
                  <a:gd name="T111" fmla="*/ 54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3" h="903">
                    <a:moveTo>
                      <a:pt x="873" y="783"/>
                    </a:moveTo>
                    <a:lnTo>
                      <a:pt x="872" y="793"/>
                    </a:lnTo>
                    <a:lnTo>
                      <a:pt x="871" y="801"/>
                    </a:lnTo>
                    <a:lnTo>
                      <a:pt x="869" y="811"/>
                    </a:lnTo>
                    <a:lnTo>
                      <a:pt x="866" y="819"/>
                    </a:lnTo>
                    <a:lnTo>
                      <a:pt x="862" y="827"/>
                    </a:lnTo>
                    <a:lnTo>
                      <a:pt x="857" y="834"/>
                    </a:lnTo>
                    <a:lnTo>
                      <a:pt x="852" y="841"/>
                    </a:lnTo>
                    <a:lnTo>
                      <a:pt x="846" y="847"/>
                    </a:lnTo>
                    <a:lnTo>
                      <a:pt x="838" y="854"/>
                    </a:lnTo>
                    <a:lnTo>
                      <a:pt x="831" y="858"/>
                    </a:lnTo>
                    <a:lnTo>
                      <a:pt x="823" y="862"/>
                    </a:lnTo>
                    <a:lnTo>
                      <a:pt x="814" y="867"/>
                    </a:lnTo>
                    <a:lnTo>
                      <a:pt x="805" y="869"/>
                    </a:lnTo>
                    <a:lnTo>
                      <a:pt x="795" y="871"/>
                    </a:lnTo>
                    <a:lnTo>
                      <a:pt x="786" y="873"/>
                    </a:lnTo>
                    <a:lnTo>
                      <a:pt x="775" y="873"/>
                    </a:lnTo>
                    <a:lnTo>
                      <a:pt x="404" y="873"/>
                    </a:lnTo>
                    <a:lnTo>
                      <a:pt x="411" y="862"/>
                    </a:lnTo>
                    <a:lnTo>
                      <a:pt x="417" y="850"/>
                    </a:lnTo>
                    <a:lnTo>
                      <a:pt x="419" y="845"/>
                    </a:lnTo>
                    <a:lnTo>
                      <a:pt x="421" y="840"/>
                    </a:lnTo>
                    <a:lnTo>
                      <a:pt x="422" y="833"/>
                    </a:lnTo>
                    <a:lnTo>
                      <a:pt x="422" y="828"/>
                    </a:lnTo>
                    <a:lnTo>
                      <a:pt x="422" y="572"/>
                    </a:lnTo>
                    <a:lnTo>
                      <a:pt x="873" y="572"/>
                    </a:lnTo>
                    <a:lnTo>
                      <a:pt x="873" y="783"/>
                    </a:lnTo>
                    <a:close/>
                    <a:moveTo>
                      <a:pt x="392" y="557"/>
                    </a:moveTo>
                    <a:lnTo>
                      <a:pt x="392" y="828"/>
                    </a:lnTo>
                    <a:lnTo>
                      <a:pt x="391" y="835"/>
                    </a:lnTo>
                    <a:lnTo>
                      <a:pt x="388" y="843"/>
                    </a:lnTo>
                    <a:lnTo>
                      <a:pt x="383" y="850"/>
                    </a:lnTo>
                    <a:lnTo>
                      <a:pt x="378" y="858"/>
                    </a:lnTo>
                    <a:lnTo>
                      <a:pt x="370" y="863"/>
                    </a:lnTo>
                    <a:lnTo>
                      <a:pt x="363" y="869"/>
                    </a:lnTo>
                    <a:lnTo>
                      <a:pt x="354" y="872"/>
                    </a:lnTo>
                    <a:lnTo>
                      <a:pt x="347" y="873"/>
                    </a:lnTo>
                    <a:lnTo>
                      <a:pt x="338" y="872"/>
                    </a:lnTo>
                    <a:lnTo>
                      <a:pt x="330" y="869"/>
                    </a:lnTo>
                    <a:lnTo>
                      <a:pt x="322" y="863"/>
                    </a:lnTo>
                    <a:lnTo>
                      <a:pt x="316" y="858"/>
                    </a:lnTo>
                    <a:lnTo>
                      <a:pt x="309" y="850"/>
                    </a:lnTo>
                    <a:lnTo>
                      <a:pt x="305" y="843"/>
                    </a:lnTo>
                    <a:lnTo>
                      <a:pt x="302" y="835"/>
                    </a:lnTo>
                    <a:lnTo>
                      <a:pt x="302" y="828"/>
                    </a:lnTo>
                    <a:lnTo>
                      <a:pt x="302" y="452"/>
                    </a:lnTo>
                    <a:lnTo>
                      <a:pt x="418" y="452"/>
                    </a:lnTo>
                    <a:lnTo>
                      <a:pt x="418" y="467"/>
                    </a:lnTo>
                    <a:lnTo>
                      <a:pt x="418" y="470"/>
                    </a:lnTo>
                    <a:lnTo>
                      <a:pt x="419" y="473"/>
                    </a:lnTo>
                    <a:lnTo>
                      <a:pt x="421" y="475"/>
                    </a:lnTo>
                    <a:lnTo>
                      <a:pt x="422" y="477"/>
                    </a:lnTo>
                    <a:lnTo>
                      <a:pt x="424" y="479"/>
                    </a:lnTo>
                    <a:lnTo>
                      <a:pt x="427" y="481"/>
                    </a:lnTo>
                    <a:lnTo>
                      <a:pt x="429" y="482"/>
                    </a:lnTo>
                    <a:lnTo>
                      <a:pt x="433" y="482"/>
                    </a:lnTo>
                    <a:lnTo>
                      <a:pt x="437" y="482"/>
                    </a:lnTo>
                    <a:lnTo>
                      <a:pt x="512" y="482"/>
                    </a:lnTo>
                    <a:lnTo>
                      <a:pt x="783" y="482"/>
                    </a:lnTo>
                    <a:lnTo>
                      <a:pt x="783" y="542"/>
                    </a:lnTo>
                    <a:lnTo>
                      <a:pt x="407" y="542"/>
                    </a:lnTo>
                    <a:lnTo>
                      <a:pt x="404" y="542"/>
                    </a:lnTo>
                    <a:lnTo>
                      <a:pt x="400" y="543"/>
                    </a:lnTo>
                    <a:lnTo>
                      <a:pt x="398" y="545"/>
                    </a:lnTo>
                    <a:lnTo>
                      <a:pt x="396" y="547"/>
                    </a:lnTo>
                    <a:lnTo>
                      <a:pt x="394" y="549"/>
                    </a:lnTo>
                    <a:lnTo>
                      <a:pt x="393" y="551"/>
                    </a:lnTo>
                    <a:lnTo>
                      <a:pt x="392" y="554"/>
                    </a:lnTo>
                    <a:lnTo>
                      <a:pt x="392" y="557"/>
                    </a:lnTo>
                    <a:close/>
                    <a:moveTo>
                      <a:pt x="140" y="452"/>
                    </a:moveTo>
                    <a:lnTo>
                      <a:pt x="144" y="443"/>
                    </a:lnTo>
                    <a:lnTo>
                      <a:pt x="148" y="434"/>
                    </a:lnTo>
                    <a:lnTo>
                      <a:pt x="151" y="425"/>
                    </a:lnTo>
                    <a:lnTo>
                      <a:pt x="151" y="414"/>
                    </a:lnTo>
                    <a:lnTo>
                      <a:pt x="151" y="180"/>
                    </a:lnTo>
                    <a:lnTo>
                      <a:pt x="602" y="180"/>
                    </a:lnTo>
                    <a:lnTo>
                      <a:pt x="602" y="378"/>
                    </a:lnTo>
                    <a:lnTo>
                      <a:pt x="603" y="385"/>
                    </a:lnTo>
                    <a:lnTo>
                      <a:pt x="602" y="393"/>
                    </a:lnTo>
                    <a:lnTo>
                      <a:pt x="602" y="399"/>
                    </a:lnTo>
                    <a:lnTo>
                      <a:pt x="600" y="405"/>
                    </a:lnTo>
                    <a:lnTo>
                      <a:pt x="598" y="412"/>
                    </a:lnTo>
                    <a:lnTo>
                      <a:pt x="596" y="417"/>
                    </a:lnTo>
                    <a:lnTo>
                      <a:pt x="592" y="423"/>
                    </a:lnTo>
                    <a:lnTo>
                      <a:pt x="588" y="427"/>
                    </a:lnTo>
                    <a:lnTo>
                      <a:pt x="582" y="432"/>
                    </a:lnTo>
                    <a:lnTo>
                      <a:pt x="574" y="438"/>
                    </a:lnTo>
                    <a:lnTo>
                      <a:pt x="567" y="442"/>
                    </a:lnTo>
                    <a:lnTo>
                      <a:pt x="557" y="445"/>
                    </a:lnTo>
                    <a:lnTo>
                      <a:pt x="547" y="448"/>
                    </a:lnTo>
                    <a:lnTo>
                      <a:pt x="537" y="449"/>
                    </a:lnTo>
                    <a:lnTo>
                      <a:pt x="525" y="452"/>
                    </a:lnTo>
                    <a:lnTo>
                      <a:pt x="512" y="452"/>
                    </a:lnTo>
                    <a:lnTo>
                      <a:pt x="448" y="452"/>
                    </a:lnTo>
                    <a:lnTo>
                      <a:pt x="448" y="437"/>
                    </a:lnTo>
                    <a:lnTo>
                      <a:pt x="448" y="433"/>
                    </a:lnTo>
                    <a:lnTo>
                      <a:pt x="447" y="431"/>
                    </a:lnTo>
                    <a:lnTo>
                      <a:pt x="446" y="428"/>
                    </a:lnTo>
                    <a:lnTo>
                      <a:pt x="443" y="426"/>
                    </a:lnTo>
                    <a:lnTo>
                      <a:pt x="441" y="424"/>
                    </a:lnTo>
                    <a:lnTo>
                      <a:pt x="439" y="423"/>
                    </a:lnTo>
                    <a:lnTo>
                      <a:pt x="436" y="422"/>
                    </a:lnTo>
                    <a:lnTo>
                      <a:pt x="433" y="422"/>
                    </a:lnTo>
                    <a:lnTo>
                      <a:pt x="286" y="422"/>
                    </a:lnTo>
                    <a:lnTo>
                      <a:pt x="284" y="422"/>
                    </a:lnTo>
                    <a:lnTo>
                      <a:pt x="280" y="423"/>
                    </a:lnTo>
                    <a:lnTo>
                      <a:pt x="278" y="424"/>
                    </a:lnTo>
                    <a:lnTo>
                      <a:pt x="276" y="426"/>
                    </a:lnTo>
                    <a:lnTo>
                      <a:pt x="274" y="428"/>
                    </a:lnTo>
                    <a:lnTo>
                      <a:pt x="273" y="431"/>
                    </a:lnTo>
                    <a:lnTo>
                      <a:pt x="272" y="433"/>
                    </a:lnTo>
                    <a:lnTo>
                      <a:pt x="271" y="437"/>
                    </a:lnTo>
                    <a:lnTo>
                      <a:pt x="271" y="452"/>
                    </a:lnTo>
                    <a:lnTo>
                      <a:pt x="140" y="452"/>
                    </a:lnTo>
                    <a:close/>
                    <a:moveTo>
                      <a:pt x="30" y="414"/>
                    </a:moveTo>
                    <a:lnTo>
                      <a:pt x="30" y="30"/>
                    </a:lnTo>
                    <a:lnTo>
                      <a:pt x="181" y="30"/>
                    </a:lnTo>
                    <a:lnTo>
                      <a:pt x="181" y="75"/>
                    </a:lnTo>
                    <a:lnTo>
                      <a:pt x="182" y="78"/>
                    </a:lnTo>
                    <a:lnTo>
                      <a:pt x="182" y="82"/>
                    </a:lnTo>
                    <a:lnTo>
                      <a:pt x="184" y="84"/>
                    </a:lnTo>
                    <a:lnTo>
                      <a:pt x="185" y="86"/>
                    </a:lnTo>
                    <a:lnTo>
                      <a:pt x="187" y="88"/>
                    </a:lnTo>
                    <a:lnTo>
                      <a:pt x="190" y="89"/>
                    </a:lnTo>
                    <a:lnTo>
                      <a:pt x="192" y="90"/>
                    </a:lnTo>
                    <a:lnTo>
                      <a:pt x="196" y="90"/>
                    </a:lnTo>
                    <a:lnTo>
                      <a:pt x="542" y="90"/>
                    </a:lnTo>
                    <a:lnTo>
                      <a:pt x="542" y="150"/>
                    </a:lnTo>
                    <a:lnTo>
                      <a:pt x="136" y="150"/>
                    </a:lnTo>
                    <a:lnTo>
                      <a:pt x="132" y="151"/>
                    </a:lnTo>
                    <a:lnTo>
                      <a:pt x="130" y="151"/>
                    </a:lnTo>
                    <a:lnTo>
                      <a:pt x="127" y="153"/>
                    </a:lnTo>
                    <a:lnTo>
                      <a:pt x="125" y="156"/>
                    </a:lnTo>
                    <a:lnTo>
                      <a:pt x="124" y="158"/>
                    </a:lnTo>
                    <a:lnTo>
                      <a:pt x="122" y="160"/>
                    </a:lnTo>
                    <a:lnTo>
                      <a:pt x="121" y="163"/>
                    </a:lnTo>
                    <a:lnTo>
                      <a:pt x="121" y="165"/>
                    </a:lnTo>
                    <a:lnTo>
                      <a:pt x="121" y="414"/>
                    </a:lnTo>
                    <a:lnTo>
                      <a:pt x="121" y="419"/>
                    </a:lnTo>
                    <a:lnTo>
                      <a:pt x="119" y="425"/>
                    </a:lnTo>
                    <a:lnTo>
                      <a:pt x="118" y="430"/>
                    </a:lnTo>
                    <a:lnTo>
                      <a:pt x="116" y="433"/>
                    </a:lnTo>
                    <a:lnTo>
                      <a:pt x="114" y="438"/>
                    </a:lnTo>
                    <a:lnTo>
                      <a:pt x="111" y="441"/>
                    </a:lnTo>
                    <a:lnTo>
                      <a:pt x="108" y="443"/>
                    </a:lnTo>
                    <a:lnTo>
                      <a:pt x="104" y="445"/>
                    </a:lnTo>
                    <a:lnTo>
                      <a:pt x="97" y="448"/>
                    </a:lnTo>
                    <a:lnTo>
                      <a:pt x="89" y="450"/>
                    </a:lnTo>
                    <a:lnTo>
                      <a:pt x="82" y="452"/>
                    </a:lnTo>
                    <a:lnTo>
                      <a:pt x="76" y="452"/>
                    </a:lnTo>
                    <a:lnTo>
                      <a:pt x="69" y="452"/>
                    </a:lnTo>
                    <a:lnTo>
                      <a:pt x="62" y="450"/>
                    </a:lnTo>
                    <a:lnTo>
                      <a:pt x="54" y="448"/>
                    </a:lnTo>
                    <a:lnTo>
                      <a:pt x="47" y="445"/>
                    </a:lnTo>
                    <a:lnTo>
                      <a:pt x="43" y="443"/>
                    </a:lnTo>
                    <a:lnTo>
                      <a:pt x="40" y="441"/>
                    </a:lnTo>
                    <a:lnTo>
                      <a:pt x="38" y="438"/>
                    </a:lnTo>
                    <a:lnTo>
                      <a:pt x="35" y="433"/>
                    </a:lnTo>
                    <a:lnTo>
                      <a:pt x="33" y="430"/>
                    </a:lnTo>
                    <a:lnTo>
                      <a:pt x="32" y="425"/>
                    </a:lnTo>
                    <a:lnTo>
                      <a:pt x="30" y="419"/>
                    </a:lnTo>
                    <a:lnTo>
                      <a:pt x="30" y="414"/>
                    </a:lnTo>
                    <a:close/>
                    <a:moveTo>
                      <a:pt x="888" y="542"/>
                    </a:moveTo>
                    <a:lnTo>
                      <a:pt x="813" y="542"/>
                    </a:lnTo>
                    <a:lnTo>
                      <a:pt x="813" y="467"/>
                    </a:lnTo>
                    <a:lnTo>
                      <a:pt x="812" y="463"/>
                    </a:lnTo>
                    <a:lnTo>
                      <a:pt x="812" y="461"/>
                    </a:lnTo>
                    <a:lnTo>
                      <a:pt x="810" y="458"/>
                    </a:lnTo>
                    <a:lnTo>
                      <a:pt x="809" y="456"/>
                    </a:lnTo>
                    <a:lnTo>
                      <a:pt x="807" y="455"/>
                    </a:lnTo>
                    <a:lnTo>
                      <a:pt x="804" y="453"/>
                    </a:lnTo>
                    <a:lnTo>
                      <a:pt x="802" y="452"/>
                    </a:lnTo>
                    <a:lnTo>
                      <a:pt x="798" y="452"/>
                    </a:lnTo>
                    <a:lnTo>
                      <a:pt x="605" y="452"/>
                    </a:lnTo>
                    <a:lnTo>
                      <a:pt x="607" y="449"/>
                    </a:lnTo>
                    <a:lnTo>
                      <a:pt x="611" y="447"/>
                    </a:lnTo>
                    <a:lnTo>
                      <a:pt x="616" y="440"/>
                    </a:lnTo>
                    <a:lnTo>
                      <a:pt x="621" y="432"/>
                    </a:lnTo>
                    <a:lnTo>
                      <a:pt x="626" y="424"/>
                    </a:lnTo>
                    <a:lnTo>
                      <a:pt x="629" y="415"/>
                    </a:lnTo>
                    <a:lnTo>
                      <a:pt x="631" y="405"/>
                    </a:lnTo>
                    <a:lnTo>
                      <a:pt x="632" y="396"/>
                    </a:lnTo>
                    <a:lnTo>
                      <a:pt x="633" y="386"/>
                    </a:lnTo>
                    <a:lnTo>
                      <a:pt x="632" y="376"/>
                    </a:lnTo>
                    <a:lnTo>
                      <a:pt x="632" y="165"/>
                    </a:lnTo>
                    <a:lnTo>
                      <a:pt x="632" y="163"/>
                    </a:lnTo>
                    <a:lnTo>
                      <a:pt x="631" y="160"/>
                    </a:lnTo>
                    <a:lnTo>
                      <a:pt x="630" y="158"/>
                    </a:lnTo>
                    <a:lnTo>
                      <a:pt x="628" y="156"/>
                    </a:lnTo>
                    <a:lnTo>
                      <a:pt x="626" y="153"/>
                    </a:lnTo>
                    <a:lnTo>
                      <a:pt x="624" y="151"/>
                    </a:lnTo>
                    <a:lnTo>
                      <a:pt x="620" y="151"/>
                    </a:lnTo>
                    <a:lnTo>
                      <a:pt x="617" y="150"/>
                    </a:lnTo>
                    <a:lnTo>
                      <a:pt x="572" y="150"/>
                    </a:lnTo>
                    <a:lnTo>
                      <a:pt x="572" y="75"/>
                    </a:lnTo>
                    <a:lnTo>
                      <a:pt x="572" y="72"/>
                    </a:lnTo>
                    <a:lnTo>
                      <a:pt x="571" y="70"/>
                    </a:lnTo>
                    <a:lnTo>
                      <a:pt x="570" y="68"/>
                    </a:lnTo>
                    <a:lnTo>
                      <a:pt x="568" y="64"/>
                    </a:lnTo>
                    <a:lnTo>
                      <a:pt x="566" y="63"/>
                    </a:lnTo>
                    <a:lnTo>
                      <a:pt x="563" y="61"/>
                    </a:lnTo>
                    <a:lnTo>
                      <a:pt x="560" y="60"/>
                    </a:lnTo>
                    <a:lnTo>
                      <a:pt x="557" y="60"/>
                    </a:lnTo>
                    <a:lnTo>
                      <a:pt x="211" y="60"/>
                    </a:lnTo>
                    <a:lnTo>
                      <a:pt x="211" y="15"/>
                    </a:lnTo>
                    <a:lnTo>
                      <a:pt x="211" y="12"/>
                    </a:lnTo>
                    <a:lnTo>
                      <a:pt x="210" y="10"/>
                    </a:lnTo>
                    <a:lnTo>
                      <a:pt x="208" y="7"/>
                    </a:lnTo>
                    <a:lnTo>
                      <a:pt x="206" y="4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4"/>
                    </a:lnTo>
                    <a:lnTo>
                      <a:pt x="0" y="422"/>
                    </a:lnTo>
                    <a:lnTo>
                      <a:pt x="2" y="429"/>
                    </a:lnTo>
                    <a:lnTo>
                      <a:pt x="4" y="435"/>
                    </a:lnTo>
                    <a:lnTo>
                      <a:pt x="6" y="442"/>
                    </a:lnTo>
                    <a:lnTo>
                      <a:pt x="9" y="448"/>
                    </a:lnTo>
                    <a:lnTo>
                      <a:pt x="12" y="454"/>
                    </a:lnTo>
                    <a:lnTo>
                      <a:pt x="17" y="459"/>
                    </a:lnTo>
                    <a:lnTo>
                      <a:pt x="21" y="463"/>
                    </a:lnTo>
                    <a:lnTo>
                      <a:pt x="26" y="468"/>
                    </a:lnTo>
                    <a:lnTo>
                      <a:pt x="32" y="471"/>
                    </a:lnTo>
                    <a:lnTo>
                      <a:pt x="38" y="474"/>
                    </a:lnTo>
                    <a:lnTo>
                      <a:pt x="44" y="477"/>
                    </a:lnTo>
                    <a:lnTo>
                      <a:pt x="52" y="479"/>
                    </a:lnTo>
                    <a:lnTo>
                      <a:pt x="59" y="481"/>
                    </a:lnTo>
                    <a:lnTo>
                      <a:pt x="67" y="482"/>
                    </a:lnTo>
                    <a:lnTo>
                      <a:pt x="76" y="482"/>
                    </a:lnTo>
                    <a:lnTo>
                      <a:pt x="271" y="482"/>
                    </a:lnTo>
                    <a:lnTo>
                      <a:pt x="271" y="828"/>
                    </a:lnTo>
                    <a:lnTo>
                      <a:pt x="272" y="834"/>
                    </a:lnTo>
                    <a:lnTo>
                      <a:pt x="273" y="841"/>
                    </a:lnTo>
                    <a:lnTo>
                      <a:pt x="275" y="847"/>
                    </a:lnTo>
                    <a:lnTo>
                      <a:pt x="277" y="854"/>
                    </a:lnTo>
                    <a:lnTo>
                      <a:pt x="280" y="860"/>
                    </a:lnTo>
                    <a:lnTo>
                      <a:pt x="285" y="867"/>
                    </a:lnTo>
                    <a:lnTo>
                      <a:pt x="289" y="873"/>
                    </a:lnTo>
                    <a:lnTo>
                      <a:pt x="293" y="878"/>
                    </a:lnTo>
                    <a:lnTo>
                      <a:pt x="299" y="884"/>
                    </a:lnTo>
                    <a:lnTo>
                      <a:pt x="305" y="888"/>
                    </a:lnTo>
                    <a:lnTo>
                      <a:pt x="311" y="892"/>
                    </a:lnTo>
                    <a:lnTo>
                      <a:pt x="318" y="897"/>
                    </a:lnTo>
                    <a:lnTo>
                      <a:pt x="324" y="899"/>
                    </a:lnTo>
                    <a:lnTo>
                      <a:pt x="332" y="901"/>
                    </a:lnTo>
                    <a:lnTo>
                      <a:pt x="339" y="903"/>
                    </a:lnTo>
                    <a:lnTo>
                      <a:pt x="347" y="903"/>
                    </a:lnTo>
                    <a:lnTo>
                      <a:pt x="775" y="903"/>
                    </a:lnTo>
                    <a:lnTo>
                      <a:pt x="788" y="902"/>
                    </a:lnTo>
                    <a:lnTo>
                      <a:pt x="802" y="901"/>
                    </a:lnTo>
                    <a:lnTo>
                      <a:pt x="813" y="898"/>
                    </a:lnTo>
                    <a:lnTo>
                      <a:pt x="825" y="894"/>
                    </a:lnTo>
                    <a:lnTo>
                      <a:pt x="837" y="889"/>
                    </a:lnTo>
                    <a:lnTo>
                      <a:pt x="848" y="883"/>
                    </a:lnTo>
                    <a:lnTo>
                      <a:pt x="857" y="876"/>
                    </a:lnTo>
                    <a:lnTo>
                      <a:pt x="867" y="869"/>
                    </a:lnTo>
                    <a:lnTo>
                      <a:pt x="875" y="860"/>
                    </a:lnTo>
                    <a:lnTo>
                      <a:pt x="882" y="852"/>
                    </a:lnTo>
                    <a:lnTo>
                      <a:pt x="888" y="841"/>
                    </a:lnTo>
                    <a:lnTo>
                      <a:pt x="894" y="830"/>
                    </a:lnTo>
                    <a:lnTo>
                      <a:pt x="898" y="819"/>
                    </a:lnTo>
                    <a:lnTo>
                      <a:pt x="901" y="808"/>
                    </a:lnTo>
                    <a:lnTo>
                      <a:pt x="902" y="796"/>
                    </a:lnTo>
                    <a:lnTo>
                      <a:pt x="903" y="783"/>
                    </a:lnTo>
                    <a:lnTo>
                      <a:pt x="903" y="557"/>
                    </a:lnTo>
                    <a:lnTo>
                      <a:pt x="903" y="554"/>
                    </a:lnTo>
                    <a:lnTo>
                      <a:pt x="902" y="551"/>
                    </a:lnTo>
                    <a:lnTo>
                      <a:pt x="901" y="549"/>
                    </a:lnTo>
                    <a:lnTo>
                      <a:pt x="899" y="547"/>
                    </a:lnTo>
                    <a:lnTo>
                      <a:pt x="897" y="545"/>
                    </a:lnTo>
                    <a:lnTo>
                      <a:pt x="894" y="543"/>
                    </a:lnTo>
                    <a:lnTo>
                      <a:pt x="892" y="542"/>
                    </a:lnTo>
                    <a:lnTo>
                      <a:pt x="888" y="5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12"/>
              <p:cNvSpPr/>
              <p:nvPr/>
            </p:nvSpPr>
            <p:spPr bwMode="auto">
              <a:xfrm>
                <a:off x="2608263" y="2125663"/>
                <a:ext cx="61913" cy="95250"/>
              </a:xfrm>
              <a:custGeom>
                <a:avLst/>
                <a:gdLst>
                  <a:gd name="T0" fmla="*/ 194 w 196"/>
                  <a:gd name="T1" fmla="*/ 202 h 301"/>
                  <a:gd name="T2" fmla="*/ 116 w 196"/>
                  <a:gd name="T3" fmla="*/ 125 h 301"/>
                  <a:gd name="T4" fmla="*/ 111 w 196"/>
                  <a:gd name="T5" fmla="*/ 122 h 301"/>
                  <a:gd name="T6" fmla="*/ 106 w 196"/>
                  <a:gd name="T7" fmla="*/ 121 h 301"/>
                  <a:gd name="T8" fmla="*/ 100 w 196"/>
                  <a:gd name="T9" fmla="*/ 122 h 301"/>
                  <a:gd name="T10" fmla="*/ 95 w 196"/>
                  <a:gd name="T11" fmla="*/ 125 h 301"/>
                  <a:gd name="T12" fmla="*/ 92 w 196"/>
                  <a:gd name="T13" fmla="*/ 130 h 301"/>
                  <a:gd name="T14" fmla="*/ 91 w 196"/>
                  <a:gd name="T15" fmla="*/ 136 h 301"/>
                  <a:gd name="T16" fmla="*/ 92 w 196"/>
                  <a:gd name="T17" fmla="*/ 141 h 301"/>
                  <a:gd name="T18" fmla="*/ 95 w 196"/>
                  <a:gd name="T19" fmla="*/ 146 h 301"/>
                  <a:gd name="T20" fmla="*/ 76 w 196"/>
                  <a:gd name="T21" fmla="*/ 196 h 301"/>
                  <a:gd name="T22" fmla="*/ 58 w 196"/>
                  <a:gd name="T23" fmla="*/ 192 h 301"/>
                  <a:gd name="T24" fmla="*/ 44 w 196"/>
                  <a:gd name="T25" fmla="*/ 182 h 301"/>
                  <a:gd name="T26" fmla="*/ 34 w 196"/>
                  <a:gd name="T27" fmla="*/ 168 h 301"/>
                  <a:gd name="T28" fmla="*/ 30 w 196"/>
                  <a:gd name="T29" fmla="*/ 153 h 301"/>
                  <a:gd name="T30" fmla="*/ 30 w 196"/>
                  <a:gd name="T31" fmla="*/ 13 h 301"/>
                  <a:gd name="T32" fmla="*/ 28 w 196"/>
                  <a:gd name="T33" fmla="*/ 7 h 301"/>
                  <a:gd name="T34" fmla="*/ 24 w 196"/>
                  <a:gd name="T35" fmla="*/ 3 h 301"/>
                  <a:gd name="T36" fmla="*/ 19 w 196"/>
                  <a:gd name="T37" fmla="*/ 1 h 301"/>
                  <a:gd name="T38" fmla="*/ 12 w 196"/>
                  <a:gd name="T39" fmla="*/ 1 h 301"/>
                  <a:gd name="T40" fmla="*/ 7 w 196"/>
                  <a:gd name="T41" fmla="*/ 3 h 301"/>
                  <a:gd name="T42" fmla="*/ 3 w 196"/>
                  <a:gd name="T43" fmla="*/ 7 h 301"/>
                  <a:gd name="T44" fmla="*/ 0 w 196"/>
                  <a:gd name="T45" fmla="*/ 13 h 301"/>
                  <a:gd name="T46" fmla="*/ 0 w 196"/>
                  <a:gd name="T47" fmla="*/ 153 h 301"/>
                  <a:gd name="T48" fmla="*/ 2 w 196"/>
                  <a:gd name="T49" fmla="*/ 167 h 301"/>
                  <a:gd name="T50" fmla="*/ 7 w 196"/>
                  <a:gd name="T51" fmla="*/ 181 h 301"/>
                  <a:gd name="T52" fmla="*/ 14 w 196"/>
                  <a:gd name="T53" fmla="*/ 193 h 301"/>
                  <a:gd name="T54" fmla="*/ 23 w 196"/>
                  <a:gd name="T55" fmla="*/ 203 h 301"/>
                  <a:gd name="T56" fmla="*/ 35 w 196"/>
                  <a:gd name="T57" fmla="*/ 213 h 301"/>
                  <a:gd name="T58" fmla="*/ 48 w 196"/>
                  <a:gd name="T59" fmla="*/ 220 h 301"/>
                  <a:gd name="T60" fmla="*/ 62 w 196"/>
                  <a:gd name="T61" fmla="*/ 224 h 301"/>
                  <a:gd name="T62" fmla="*/ 76 w 196"/>
                  <a:gd name="T63" fmla="*/ 226 h 301"/>
                  <a:gd name="T64" fmla="*/ 95 w 196"/>
                  <a:gd name="T65" fmla="*/ 275 h 301"/>
                  <a:gd name="T66" fmla="*/ 92 w 196"/>
                  <a:gd name="T67" fmla="*/ 281 h 301"/>
                  <a:gd name="T68" fmla="*/ 91 w 196"/>
                  <a:gd name="T69" fmla="*/ 286 h 301"/>
                  <a:gd name="T70" fmla="*/ 92 w 196"/>
                  <a:gd name="T71" fmla="*/ 292 h 301"/>
                  <a:gd name="T72" fmla="*/ 95 w 196"/>
                  <a:gd name="T73" fmla="*/ 297 h 301"/>
                  <a:gd name="T74" fmla="*/ 100 w 196"/>
                  <a:gd name="T75" fmla="*/ 300 h 301"/>
                  <a:gd name="T76" fmla="*/ 106 w 196"/>
                  <a:gd name="T77" fmla="*/ 301 h 301"/>
                  <a:gd name="T78" fmla="*/ 111 w 196"/>
                  <a:gd name="T79" fmla="*/ 300 h 301"/>
                  <a:gd name="T80" fmla="*/ 116 w 196"/>
                  <a:gd name="T81" fmla="*/ 297 h 301"/>
                  <a:gd name="T82" fmla="*/ 194 w 196"/>
                  <a:gd name="T83" fmla="*/ 220 h 301"/>
                  <a:gd name="T84" fmla="*/ 196 w 196"/>
                  <a:gd name="T85" fmla="*/ 214 h 301"/>
                  <a:gd name="T86" fmla="*/ 196 w 196"/>
                  <a:gd name="T87" fmla="*/ 20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6" h="301">
                    <a:moveTo>
                      <a:pt x="195" y="207"/>
                    </a:moveTo>
                    <a:lnTo>
                      <a:pt x="194" y="202"/>
                    </a:lnTo>
                    <a:lnTo>
                      <a:pt x="191" y="200"/>
                    </a:lnTo>
                    <a:lnTo>
                      <a:pt x="116" y="125"/>
                    </a:lnTo>
                    <a:lnTo>
                      <a:pt x="114" y="123"/>
                    </a:lnTo>
                    <a:lnTo>
                      <a:pt x="111" y="122"/>
                    </a:lnTo>
                    <a:lnTo>
                      <a:pt x="109" y="121"/>
                    </a:lnTo>
                    <a:lnTo>
                      <a:pt x="106" y="121"/>
                    </a:lnTo>
                    <a:lnTo>
                      <a:pt x="102" y="121"/>
                    </a:lnTo>
                    <a:lnTo>
                      <a:pt x="100" y="122"/>
                    </a:lnTo>
                    <a:lnTo>
                      <a:pt x="97" y="123"/>
                    </a:lnTo>
                    <a:lnTo>
                      <a:pt x="95" y="125"/>
                    </a:lnTo>
                    <a:lnTo>
                      <a:pt x="93" y="127"/>
                    </a:lnTo>
                    <a:lnTo>
                      <a:pt x="92" y="130"/>
                    </a:lnTo>
                    <a:lnTo>
                      <a:pt x="91" y="133"/>
                    </a:lnTo>
                    <a:lnTo>
                      <a:pt x="91" y="136"/>
                    </a:lnTo>
                    <a:lnTo>
                      <a:pt x="91" y="139"/>
                    </a:lnTo>
                    <a:lnTo>
                      <a:pt x="92" y="141"/>
                    </a:lnTo>
                    <a:lnTo>
                      <a:pt x="93" y="144"/>
                    </a:lnTo>
                    <a:lnTo>
                      <a:pt x="95" y="146"/>
                    </a:lnTo>
                    <a:lnTo>
                      <a:pt x="144" y="196"/>
                    </a:lnTo>
                    <a:lnTo>
                      <a:pt x="76" y="196"/>
                    </a:lnTo>
                    <a:lnTo>
                      <a:pt x="67" y="195"/>
                    </a:lnTo>
                    <a:lnTo>
                      <a:pt x="58" y="192"/>
                    </a:lnTo>
                    <a:lnTo>
                      <a:pt x="51" y="187"/>
                    </a:lnTo>
                    <a:lnTo>
                      <a:pt x="44" y="182"/>
                    </a:lnTo>
                    <a:lnTo>
                      <a:pt x="38" y="176"/>
                    </a:lnTo>
                    <a:lnTo>
                      <a:pt x="34" y="168"/>
                    </a:lnTo>
                    <a:lnTo>
                      <a:pt x="32" y="161"/>
                    </a:lnTo>
                    <a:lnTo>
                      <a:pt x="30" y="153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29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3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4" y="174"/>
                    </a:lnTo>
                    <a:lnTo>
                      <a:pt x="7" y="181"/>
                    </a:lnTo>
                    <a:lnTo>
                      <a:pt x="10" y="187"/>
                    </a:lnTo>
                    <a:lnTo>
                      <a:pt x="14" y="193"/>
                    </a:lnTo>
                    <a:lnTo>
                      <a:pt x="19" y="198"/>
                    </a:lnTo>
                    <a:lnTo>
                      <a:pt x="23" y="203"/>
                    </a:lnTo>
                    <a:lnTo>
                      <a:pt x="29" y="209"/>
                    </a:lnTo>
                    <a:lnTo>
                      <a:pt x="35" y="213"/>
                    </a:lnTo>
                    <a:lnTo>
                      <a:pt x="41" y="216"/>
                    </a:lnTo>
                    <a:lnTo>
                      <a:pt x="48" y="220"/>
                    </a:lnTo>
                    <a:lnTo>
                      <a:pt x="54" y="223"/>
                    </a:lnTo>
                    <a:lnTo>
                      <a:pt x="62" y="224"/>
                    </a:lnTo>
                    <a:lnTo>
                      <a:pt x="68" y="225"/>
                    </a:lnTo>
                    <a:lnTo>
                      <a:pt x="76" y="226"/>
                    </a:lnTo>
                    <a:lnTo>
                      <a:pt x="144" y="226"/>
                    </a:lnTo>
                    <a:lnTo>
                      <a:pt x="95" y="275"/>
                    </a:lnTo>
                    <a:lnTo>
                      <a:pt x="93" y="277"/>
                    </a:lnTo>
                    <a:lnTo>
                      <a:pt x="92" y="281"/>
                    </a:lnTo>
                    <a:lnTo>
                      <a:pt x="91" y="284"/>
                    </a:lnTo>
                    <a:lnTo>
                      <a:pt x="91" y="286"/>
                    </a:lnTo>
                    <a:lnTo>
                      <a:pt x="91" y="289"/>
                    </a:lnTo>
                    <a:lnTo>
                      <a:pt x="92" y="292"/>
                    </a:lnTo>
                    <a:lnTo>
                      <a:pt x="93" y="295"/>
                    </a:lnTo>
                    <a:lnTo>
                      <a:pt x="95" y="297"/>
                    </a:lnTo>
                    <a:lnTo>
                      <a:pt x="97" y="299"/>
                    </a:lnTo>
                    <a:lnTo>
                      <a:pt x="100" y="300"/>
                    </a:lnTo>
                    <a:lnTo>
                      <a:pt x="102" y="301"/>
                    </a:lnTo>
                    <a:lnTo>
                      <a:pt x="106" y="301"/>
                    </a:lnTo>
                    <a:lnTo>
                      <a:pt x="109" y="301"/>
                    </a:lnTo>
                    <a:lnTo>
                      <a:pt x="111" y="300"/>
                    </a:lnTo>
                    <a:lnTo>
                      <a:pt x="114" y="299"/>
                    </a:lnTo>
                    <a:lnTo>
                      <a:pt x="116" y="297"/>
                    </a:lnTo>
                    <a:lnTo>
                      <a:pt x="191" y="222"/>
                    </a:lnTo>
                    <a:lnTo>
                      <a:pt x="194" y="220"/>
                    </a:lnTo>
                    <a:lnTo>
                      <a:pt x="195" y="216"/>
                    </a:lnTo>
                    <a:lnTo>
                      <a:pt x="196" y="214"/>
                    </a:lnTo>
                    <a:lnTo>
                      <a:pt x="196" y="211"/>
                    </a:lnTo>
                    <a:lnTo>
                      <a:pt x="196" y="209"/>
                    </a:lnTo>
                    <a:lnTo>
                      <a:pt x="195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cxnSp>
          <p:nvCxnSpPr>
            <p:cNvPr id="28" name="Connector: Elbow 18"/>
            <p:cNvCxnSpPr>
              <a:stCxn id="17" idx="3"/>
              <a:endCxn id="18" idx="3"/>
            </p:cNvCxnSpPr>
            <p:nvPr/>
          </p:nvCxnSpPr>
          <p:spPr>
            <a:xfrm>
              <a:off x="4445" y="3033"/>
              <a:ext cx="20" cy="5574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102"/>
            <p:cNvCxnSpPr>
              <a:stCxn id="12" idx="1"/>
              <a:endCxn id="13" idx="1"/>
            </p:cNvCxnSpPr>
            <p:nvPr/>
          </p:nvCxnSpPr>
          <p:spPr>
            <a:xfrm rot="10800000" flipV="1">
              <a:off x="14850" y="3033"/>
              <a:ext cx="20" cy="5574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07"/>
            <p:cNvGrpSpPr/>
            <p:nvPr/>
          </p:nvGrpSpPr>
          <p:grpSpPr>
            <a:xfrm>
              <a:off x="3256" y="5516"/>
              <a:ext cx="639" cy="607"/>
              <a:chOff x="11601450" y="1368425"/>
              <a:chExt cx="285750" cy="271463"/>
            </a:xfrm>
            <a:solidFill>
              <a:schemeClr val="bg1"/>
            </a:solidFill>
          </p:grpSpPr>
          <p:sp>
            <p:nvSpPr>
              <p:cNvPr id="44" name="Freeform 175"/>
              <p:cNvSpPr>
                <a:spLocks noEditPoints="1"/>
              </p:cNvSpPr>
              <p:nvPr/>
            </p:nvSpPr>
            <p:spPr bwMode="auto">
              <a:xfrm>
                <a:off x="11601450" y="1525588"/>
                <a:ext cx="285750" cy="114300"/>
              </a:xfrm>
              <a:custGeom>
                <a:avLst/>
                <a:gdLst>
                  <a:gd name="T0" fmla="*/ 611 w 902"/>
                  <a:gd name="T1" fmla="*/ 290 h 359"/>
                  <a:gd name="T2" fmla="*/ 516 w 902"/>
                  <a:gd name="T3" fmla="*/ 325 h 359"/>
                  <a:gd name="T4" fmla="*/ 435 w 902"/>
                  <a:gd name="T5" fmla="*/ 324 h 359"/>
                  <a:gd name="T6" fmla="*/ 325 w 902"/>
                  <a:gd name="T7" fmla="*/ 292 h 359"/>
                  <a:gd name="T8" fmla="*/ 210 w 902"/>
                  <a:gd name="T9" fmla="*/ 252 h 359"/>
                  <a:gd name="T10" fmla="*/ 306 w 902"/>
                  <a:gd name="T11" fmla="*/ 61 h 359"/>
                  <a:gd name="T12" fmla="*/ 386 w 902"/>
                  <a:gd name="T13" fmla="*/ 82 h 359"/>
                  <a:gd name="T14" fmla="*/ 446 w 902"/>
                  <a:gd name="T15" fmla="*/ 118 h 359"/>
                  <a:gd name="T16" fmla="*/ 500 w 902"/>
                  <a:gd name="T17" fmla="*/ 120 h 359"/>
                  <a:gd name="T18" fmla="*/ 554 w 902"/>
                  <a:gd name="T19" fmla="*/ 120 h 359"/>
                  <a:gd name="T20" fmla="*/ 590 w 902"/>
                  <a:gd name="T21" fmla="*/ 125 h 359"/>
                  <a:gd name="T22" fmla="*/ 601 w 902"/>
                  <a:gd name="T23" fmla="*/ 144 h 359"/>
                  <a:gd name="T24" fmla="*/ 598 w 902"/>
                  <a:gd name="T25" fmla="*/ 166 h 359"/>
                  <a:gd name="T26" fmla="*/ 578 w 902"/>
                  <a:gd name="T27" fmla="*/ 180 h 359"/>
                  <a:gd name="T28" fmla="*/ 355 w 902"/>
                  <a:gd name="T29" fmla="*/ 181 h 359"/>
                  <a:gd name="T30" fmla="*/ 347 w 902"/>
                  <a:gd name="T31" fmla="*/ 189 h 359"/>
                  <a:gd name="T32" fmla="*/ 347 w 902"/>
                  <a:gd name="T33" fmla="*/ 201 h 359"/>
                  <a:gd name="T34" fmla="*/ 355 w 902"/>
                  <a:gd name="T35" fmla="*/ 208 h 359"/>
                  <a:gd name="T36" fmla="*/ 578 w 902"/>
                  <a:gd name="T37" fmla="*/ 209 h 359"/>
                  <a:gd name="T38" fmla="*/ 604 w 902"/>
                  <a:gd name="T39" fmla="*/ 201 h 359"/>
                  <a:gd name="T40" fmla="*/ 778 w 902"/>
                  <a:gd name="T41" fmla="*/ 136 h 359"/>
                  <a:gd name="T42" fmla="*/ 818 w 902"/>
                  <a:gd name="T43" fmla="*/ 135 h 359"/>
                  <a:gd name="T44" fmla="*/ 861 w 902"/>
                  <a:gd name="T45" fmla="*/ 161 h 359"/>
                  <a:gd name="T46" fmla="*/ 712 w 902"/>
                  <a:gd name="T47" fmla="*/ 237 h 359"/>
                  <a:gd name="T48" fmla="*/ 901 w 902"/>
                  <a:gd name="T49" fmla="*/ 159 h 359"/>
                  <a:gd name="T50" fmla="*/ 871 w 902"/>
                  <a:gd name="T51" fmla="*/ 130 h 359"/>
                  <a:gd name="T52" fmla="*/ 825 w 902"/>
                  <a:gd name="T53" fmla="*/ 106 h 359"/>
                  <a:gd name="T54" fmla="*/ 790 w 902"/>
                  <a:gd name="T55" fmla="*/ 102 h 359"/>
                  <a:gd name="T56" fmla="*/ 631 w 902"/>
                  <a:gd name="T57" fmla="*/ 151 h 359"/>
                  <a:gd name="T58" fmla="*/ 622 w 902"/>
                  <a:gd name="T59" fmla="*/ 117 h 359"/>
                  <a:gd name="T60" fmla="*/ 602 w 902"/>
                  <a:gd name="T61" fmla="*/ 97 h 359"/>
                  <a:gd name="T62" fmla="*/ 578 w 902"/>
                  <a:gd name="T63" fmla="*/ 90 h 359"/>
                  <a:gd name="T64" fmla="*/ 526 w 902"/>
                  <a:gd name="T65" fmla="*/ 90 h 359"/>
                  <a:gd name="T66" fmla="*/ 474 w 902"/>
                  <a:gd name="T67" fmla="*/ 90 h 359"/>
                  <a:gd name="T68" fmla="*/ 395 w 902"/>
                  <a:gd name="T69" fmla="*/ 53 h 359"/>
                  <a:gd name="T70" fmla="*/ 309 w 902"/>
                  <a:gd name="T71" fmla="*/ 31 h 359"/>
                  <a:gd name="T72" fmla="*/ 180 w 902"/>
                  <a:gd name="T73" fmla="*/ 11 h 359"/>
                  <a:gd name="T74" fmla="*/ 174 w 902"/>
                  <a:gd name="T75" fmla="*/ 2 h 359"/>
                  <a:gd name="T76" fmla="*/ 15 w 902"/>
                  <a:gd name="T77" fmla="*/ 0 h 359"/>
                  <a:gd name="T78" fmla="*/ 4 w 902"/>
                  <a:gd name="T79" fmla="*/ 4 h 359"/>
                  <a:gd name="T80" fmla="*/ 0 w 902"/>
                  <a:gd name="T81" fmla="*/ 15 h 359"/>
                  <a:gd name="T82" fmla="*/ 2 w 902"/>
                  <a:gd name="T83" fmla="*/ 293 h 359"/>
                  <a:gd name="T84" fmla="*/ 12 w 902"/>
                  <a:gd name="T85" fmla="*/ 299 h 359"/>
                  <a:gd name="T86" fmla="*/ 171 w 902"/>
                  <a:gd name="T87" fmla="*/ 299 h 359"/>
                  <a:gd name="T88" fmla="*/ 179 w 902"/>
                  <a:gd name="T89" fmla="*/ 291 h 359"/>
                  <a:gd name="T90" fmla="*/ 208 w 902"/>
                  <a:gd name="T91" fmla="*/ 282 h 359"/>
                  <a:gd name="T92" fmla="*/ 313 w 902"/>
                  <a:gd name="T93" fmla="*/ 320 h 359"/>
                  <a:gd name="T94" fmla="*/ 419 w 902"/>
                  <a:gd name="T95" fmla="*/ 352 h 359"/>
                  <a:gd name="T96" fmla="*/ 492 w 902"/>
                  <a:gd name="T97" fmla="*/ 359 h 359"/>
                  <a:gd name="T98" fmla="*/ 539 w 902"/>
                  <a:gd name="T99" fmla="*/ 351 h 359"/>
                  <a:gd name="T100" fmla="*/ 610 w 902"/>
                  <a:gd name="T101" fmla="*/ 323 h 359"/>
                  <a:gd name="T102" fmla="*/ 743 w 902"/>
                  <a:gd name="T103" fmla="*/ 256 h 359"/>
                  <a:gd name="T104" fmla="*/ 823 w 902"/>
                  <a:gd name="T105" fmla="*/ 214 h 359"/>
                  <a:gd name="T106" fmla="*/ 897 w 902"/>
                  <a:gd name="T107" fmla="*/ 176 h 359"/>
                  <a:gd name="T108" fmla="*/ 902 w 902"/>
                  <a:gd name="T109" fmla="*/ 167 h 359"/>
                  <a:gd name="T110" fmla="*/ 30 w 902"/>
                  <a:gd name="T111" fmla="*/ 3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2" h="359">
                    <a:moveTo>
                      <a:pt x="712" y="237"/>
                    </a:moveTo>
                    <a:lnTo>
                      <a:pt x="674" y="258"/>
                    </a:lnTo>
                    <a:lnTo>
                      <a:pt x="641" y="275"/>
                    </a:lnTo>
                    <a:lnTo>
                      <a:pt x="611" y="290"/>
                    </a:lnTo>
                    <a:lnTo>
                      <a:pt x="584" y="303"/>
                    </a:lnTo>
                    <a:lnTo>
                      <a:pt x="559" y="312"/>
                    </a:lnTo>
                    <a:lnTo>
                      <a:pt x="537" y="320"/>
                    </a:lnTo>
                    <a:lnTo>
                      <a:pt x="516" y="325"/>
                    </a:lnTo>
                    <a:lnTo>
                      <a:pt x="496" y="328"/>
                    </a:lnTo>
                    <a:lnTo>
                      <a:pt x="477" y="329"/>
                    </a:lnTo>
                    <a:lnTo>
                      <a:pt x="456" y="327"/>
                    </a:lnTo>
                    <a:lnTo>
                      <a:pt x="435" y="324"/>
                    </a:lnTo>
                    <a:lnTo>
                      <a:pt x="411" y="319"/>
                    </a:lnTo>
                    <a:lnTo>
                      <a:pt x="386" y="312"/>
                    </a:lnTo>
                    <a:lnTo>
                      <a:pt x="357" y="303"/>
                    </a:lnTo>
                    <a:lnTo>
                      <a:pt x="325" y="292"/>
                    </a:lnTo>
                    <a:lnTo>
                      <a:pt x="288" y="279"/>
                    </a:lnTo>
                    <a:lnTo>
                      <a:pt x="265" y="271"/>
                    </a:lnTo>
                    <a:lnTo>
                      <a:pt x="238" y="262"/>
                    </a:lnTo>
                    <a:lnTo>
                      <a:pt x="210" y="252"/>
                    </a:lnTo>
                    <a:lnTo>
                      <a:pt x="180" y="242"/>
                    </a:lnTo>
                    <a:lnTo>
                      <a:pt x="180" y="60"/>
                    </a:lnTo>
                    <a:lnTo>
                      <a:pt x="286" y="60"/>
                    </a:lnTo>
                    <a:lnTo>
                      <a:pt x="306" y="61"/>
                    </a:lnTo>
                    <a:lnTo>
                      <a:pt x="327" y="63"/>
                    </a:lnTo>
                    <a:lnTo>
                      <a:pt x="347" y="68"/>
                    </a:lnTo>
                    <a:lnTo>
                      <a:pt x="366" y="73"/>
                    </a:lnTo>
                    <a:lnTo>
                      <a:pt x="386" y="82"/>
                    </a:lnTo>
                    <a:lnTo>
                      <a:pt x="405" y="92"/>
                    </a:lnTo>
                    <a:lnTo>
                      <a:pt x="423" y="103"/>
                    </a:lnTo>
                    <a:lnTo>
                      <a:pt x="441" y="116"/>
                    </a:lnTo>
                    <a:lnTo>
                      <a:pt x="446" y="118"/>
                    </a:lnTo>
                    <a:lnTo>
                      <a:pt x="451" y="120"/>
                    </a:lnTo>
                    <a:lnTo>
                      <a:pt x="471" y="120"/>
                    </a:lnTo>
                    <a:lnTo>
                      <a:pt x="486" y="120"/>
                    </a:lnTo>
                    <a:lnTo>
                      <a:pt x="500" y="120"/>
                    </a:lnTo>
                    <a:lnTo>
                      <a:pt x="515" y="120"/>
                    </a:lnTo>
                    <a:lnTo>
                      <a:pt x="526" y="120"/>
                    </a:lnTo>
                    <a:lnTo>
                      <a:pt x="539" y="120"/>
                    </a:lnTo>
                    <a:lnTo>
                      <a:pt x="554" y="120"/>
                    </a:lnTo>
                    <a:lnTo>
                      <a:pt x="571" y="120"/>
                    </a:lnTo>
                    <a:lnTo>
                      <a:pt x="578" y="121"/>
                    </a:lnTo>
                    <a:lnTo>
                      <a:pt x="585" y="123"/>
                    </a:lnTo>
                    <a:lnTo>
                      <a:pt x="590" y="125"/>
                    </a:lnTo>
                    <a:lnTo>
                      <a:pt x="595" y="129"/>
                    </a:lnTo>
                    <a:lnTo>
                      <a:pt x="598" y="135"/>
                    </a:lnTo>
                    <a:lnTo>
                      <a:pt x="600" y="139"/>
                    </a:lnTo>
                    <a:lnTo>
                      <a:pt x="601" y="144"/>
                    </a:lnTo>
                    <a:lnTo>
                      <a:pt x="601" y="150"/>
                    </a:lnTo>
                    <a:lnTo>
                      <a:pt x="601" y="155"/>
                    </a:lnTo>
                    <a:lnTo>
                      <a:pt x="600" y="160"/>
                    </a:lnTo>
                    <a:lnTo>
                      <a:pt x="598" y="166"/>
                    </a:lnTo>
                    <a:lnTo>
                      <a:pt x="595" y="170"/>
                    </a:lnTo>
                    <a:lnTo>
                      <a:pt x="590" y="174"/>
                    </a:lnTo>
                    <a:lnTo>
                      <a:pt x="585" y="177"/>
                    </a:lnTo>
                    <a:lnTo>
                      <a:pt x="578" y="180"/>
                    </a:lnTo>
                    <a:lnTo>
                      <a:pt x="571" y="180"/>
                    </a:lnTo>
                    <a:lnTo>
                      <a:pt x="361" y="180"/>
                    </a:lnTo>
                    <a:lnTo>
                      <a:pt x="358" y="181"/>
                    </a:lnTo>
                    <a:lnTo>
                      <a:pt x="355" y="181"/>
                    </a:lnTo>
                    <a:lnTo>
                      <a:pt x="352" y="183"/>
                    </a:lnTo>
                    <a:lnTo>
                      <a:pt x="350" y="184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6" y="192"/>
                    </a:lnTo>
                    <a:lnTo>
                      <a:pt x="346" y="194"/>
                    </a:lnTo>
                    <a:lnTo>
                      <a:pt x="346" y="198"/>
                    </a:lnTo>
                    <a:lnTo>
                      <a:pt x="347" y="201"/>
                    </a:lnTo>
                    <a:lnTo>
                      <a:pt x="348" y="203"/>
                    </a:lnTo>
                    <a:lnTo>
                      <a:pt x="350" y="205"/>
                    </a:lnTo>
                    <a:lnTo>
                      <a:pt x="352" y="207"/>
                    </a:lnTo>
                    <a:lnTo>
                      <a:pt x="355" y="208"/>
                    </a:lnTo>
                    <a:lnTo>
                      <a:pt x="358" y="209"/>
                    </a:lnTo>
                    <a:lnTo>
                      <a:pt x="361" y="209"/>
                    </a:lnTo>
                    <a:lnTo>
                      <a:pt x="571" y="209"/>
                    </a:lnTo>
                    <a:lnTo>
                      <a:pt x="578" y="209"/>
                    </a:lnTo>
                    <a:lnTo>
                      <a:pt x="586" y="208"/>
                    </a:lnTo>
                    <a:lnTo>
                      <a:pt x="592" y="206"/>
                    </a:lnTo>
                    <a:lnTo>
                      <a:pt x="599" y="204"/>
                    </a:lnTo>
                    <a:lnTo>
                      <a:pt x="604" y="201"/>
                    </a:lnTo>
                    <a:lnTo>
                      <a:pt x="610" y="198"/>
                    </a:lnTo>
                    <a:lnTo>
                      <a:pt x="614" y="193"/>
                    </a:lnTo>
                    <a:lnTo>
                      <a:pt x="618" y="188"/>
                    </a:lnTo>
                    <a:lnTo>
                      <a:pt x="778" y="136"/>
                    </a:lnTo>
                    <a:lnTo>
                      <a:pt x="788" y="133"/>
                    </a:lnTo>
                    <a:lnTo>
                      <a:pt x="799" y="132"/>
                    </a:lnTo>
                    <a:lnTo>
                      <a:pt x="809" y="132"/>
                    </a:lnTo>
                    <a:lnTo>
                      <a:pt x="818" y="135"/>
                    </a:lnTo>
                    <a:lnTo>
                      <a:pt x="829" y="139"/>
                    </a:lnTo>
                    <a:lnTo>
                      <a:pt x="839" y="144"/>
                    </a:lnTo>
                    <a:lnTo>
                      <a:pt x="850" y="152"/>
                    </a:lnTo>
                    <a:lnTo>
                      <a:pt x="861" y="161"/>
                    </a:lnTo>
                    <a:lnTo>
                      <a:pt x="818" y="183"/>
                    </a:lnTo>
                    <a:lnTo>
                      <a:pt x="780" y="202"/>
                    </a:lnTo>
                    <a:lnTo>
                      <a:pt x="745" y="221"/>
                    </a:lnTo>
                    <a:lnTo>
                      <a:pt x="712" y="237"/>
                    </a:lnTo>
                    <a:lnTo>
                      <a:pt x="712" y="237"/>
                    </a:lnTo>
                    <a:close/>
                    <a:moveTo>
                      <a:pt x="902" y="166"/>
                    </a:moveTo>
                    <a:lnTo>
                      <a:pt x="902" y="165"/>
                    </a:lnTo>
                    <a:lnTo>
                      <a:pt x="901" y="159"/>
                    </a:lnTo>
                    <a:lnTo>
                      <a:pt x="898" y="154"/>
                    </a:lnTo>
                    <a:lnTo>
                      <a:pt x="898" y="154"/>
                    </a:lnTo>
                    <a:lnTo>
                      <a:pt x="885" y="142"/>
                    </a:lnTo>
                    <a:lnTo>
                      <a:pt x="871" y="130"/>
                    </a:lnTo>
                    <a:lnTo>
                      <a:pt x="857" y="120"/>
                    </a:lnTo>
                    <a:lnTo>
                      <a:pt x="841" y="112"/>
                    </a:lnTo>
                    <a:lnTo>
                      <a:pt x="833" y="109"/>
                    </a:lnTo>
                    <a:lnTo>
                      <a:pt x="825" y="106"/>
                    </a:lnTo>
                    <a:lnTo>
                      <a:pt x="816" y="103"/>
                    </a:lnTo>
                    <a:lnTo>
                      <a:pt x="808" y="102"/>
                    </a:lnTo>
                    <a:lnTo>
                      <a:pt x="799" y="102"/>
                    </a:lnTo>
                    <a:lnTo>
                      <a:pt x="790" y="102"/>
                    </a:lnTo>
                    <a:lnTo>
                      <a:pt x="780" y="105"/>
                    </a:lnTo>
                    <a:lnTo>
                      <a:pt x="769" y="107"/>
                    </a:lnTo>
                    <a:lnTo>
                      <a:pt x="631" y="153"/>
                    </a:lnTo>
                    <a:lnTo>
                      <a:pt x="631" y="151"/>
                    </a:lnTo>
                    <a:lnTo>
                      <a:pt x="631" y="150"/>
                    </a:lnTo>
                    <a:lnTo>
                      <a:pt x="630" y="139"/>
                    </a:lnTo>
                    <a:lnTo>
                      <a:pt x="628" y="128"/>
                    </a:lnTo>
                    <a:lnTo>
                      <a:pt x="622" y="117"/>
                    </a:lnTo>
                    <a:lnTo>
                      <a:pt x="616" y="109"/>
                    </a:lnTo>
                    <a:lnTo>
                      <a:pt x="612" y="105"/>
                    </a:lnTo>
                    <a:lnTo>
                      <a:pt x="607" y="100"/>
                    </a:lnTo>
                    <a:lnTo>
                      <a:pt x="602" y="97"/>
                    </a:lnTo>
                    <a:lnTo>
                      <a:pt x="597" y="95"/>
                    </a:lnTo>
                    <a:lnTo>
                      <a:pt x="591" y="93"/>
                    </a:lnTo>
                    <a:lnTo>
                      <a:pt x="585" y="91"/>
                    </a:lnTo>
                    <a:lnTo>
                      <a:pt x="578" y="90"/>
                    </a:lnTo>
                    <a:lnTo>
                      <a:pt x="571" y="90"/>
                    </a:lnTo>
                    <a:lnTo>
                      <a:pt x="554" y="90"/>
                    </a:lnTo>
                    <a:lnTo>
                      <a:pt x="539" y="90"/>
                    </a:lnTo>
                    <a:lnTo>
                      <a:pt x="526" y="90"/>
                    </a:lnTo>
                    <a:lnTo>
                      <a:pt x="515" y="90"/>
                    </a:lnTo>
                    <a:lnTo>
                      <a:pt x="501" y="90"/>
                    </a:lnTo>
                    <a:lnTo>
                      <a:pt x="488" y="90"/>
                    </a:lnTo>
                    <a:lnTo>
                      <a:pt x="474" y="90"/>
                    </a:lnTo>
                    <a:lnTo>
                      <a:pt x="456" y="90"/>
                    </a:lnTo>
                    <a:lnTo>
                      <a:pt x="436" y="76"/>
                    </a:lnTo>
                    <a:lnTo>
                      <a:pt x="417" y="64"/>
                    </a:lnTo>
                    <a:lnTo>
                      <a:pt x="395" y="53"/>
                    </a:lnTo>
                    <a:lnTo>
                      <a:pt x="375" y="45"/>
                    </a:lnTo>
                    <a:lnTo>
                      <a:pt x="352" y="38"/>
                    </a:lnTo>
                    <a:lnTo>
                      <a:pt x="331" y="34"/>
                    </a:lnTo>
                    <a:lnTo>
                      <a:pt x="309" y="31"/>
                    </a:lnTo>
                    <a:lnTo>
                      <a:pt x="286" y="30"/>
                    </a:lnTo>
                    <a:lnTo>
                      <a:pt x="180" y="30"/>
                    </a:lnTo>
                    <a:lnTo>
                      <a:pt x="180" y="15"/>
                    </a:lnTo>
                    <a:lnTo>
                      <a:pt x="180" y="11"/>
                    </a:lnTo>
                    <a:lnTo>
                      <a:pt x="179" y="8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1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86"/>
                    </a:lnTo>
                    <a:lnTo>
                      <a:pt x="0" y="288"/>
                    </a:lnTo>
                    <a:lnTo>
                      <a:pt x="1" y="291"/>
                    </a:lnTo>
                    <a:lnTo>
                      <a:pt x="2" y="293"/>
                    </a:lnTo>
                    <a:lnTo>
                      <a:pt x="4" y="296"/>
                    </a:lnTo>
                    <a:lnTo>
                      <a:pt x="6" y="297"/>
                    </a:lnTo>
                    <a:lnTo>
                      <a:pt x="9" y="299"/>
                    </a:lnTo>
                    <a:lnTo>
                      <a:pt x="12" y="299"/>
                    </a:lnTo>
                    <a:lnTo>
                      <a:pt x="15" y="301"/>
                    </a:lnTo>
                    <a:lnTo>
                      <a:pt x="165" y="301"/>
                    </a:lnTo>
                    <a:lnTo>
                      <a:pt x="168" y="299"/>
                    </a:lnTo>
                    <a:lnTo>
                      <a:pt x="171" y="299"/>
                    </a:lnTo>
                    <a:lnTo>
                      <a:pt x="174" y="297"/>
                    </a:lnTo>
                    <a:lnTo>
                      <a:pt x="176" y="296"/>
                    </a:lnTo>
                    <a:lnTo>
                      <a:pt x="178" y="293"/>
                    </a:lnTo>
                    <a:lnTo>
                      <a:pt x="179" y="291"/>
                    </a:lnTo>
                    <a:lnTo>
                      <a:pt x="180" y="288"/>
                    </a:lnTo>
                    <a:lnTo>
                      <a:pt x="180" y="286"/>
                    </a:lnTo>
                    <a:lnTo>
                      <a:pt x="180" y="274"/>
                    </a:lnTo>
                    <a:lnTo>
                      <a:pt x="208" y="282"/>
                    </a:lnTo>
                    <a:lnTo>
                      <a:pt x="232" y="292"/>
                    </a:lnTo>
                    <a:lnTo>
                      <a:pt x="256" y="299"/>
                    </a:lnTo>
                    <a:lnTo>
                      <a:pt x="279" y="307"/>
                    </a:lnTo>
                    <a:lnTo>
                      <a:pt x="313" y="320"/>
                    </a:lnTo>
                    <a:lnTo>
                      <a:pt x="343" y="329"/>
                    </a:lnTo>
                    <a:lnTo>
                      <a:pt x="371" y="339"/>
                    </a:lnTo>
                    <a:lnTo>
                      <a:pt x="396" y="347"/>
                    </a:lnTo>
                    <a:lnTo>
                      <a:pt x="419" y="352"/>
                    </a:lnTo>
                    <a:lnTo>
                      <a:pt x="440" y="356"/>
                    </a:lnTo>
                    <a:lnTo>
                      <a:pt x="461" y="358"/>
                    </a:lnTo>
                    <a:lnTo>
                      <a:pt x="479" y="359"/>
                    </a:lnTo>
                    <a:lnTo>
                      <a:pt x="492" y="359"/>
                    </a:lnTo>
                    <a:lnTo>
                      <a:pt x="503" y="358"/>
                    </a:lnTo>
                    <a:lnTo>
                      <a:pt x="515" y="356"/>
                    </a:lnTo>
                    <a:lnTo>
                      <a:pt x="527" y="354"/>
                    </a:lnTo>
                    <a:lnTo>
                      <a:pt x="539" y="351"/>
                    </a:lnTo>
                    <a:lnTo>
                      <a:pt x="552" y="347"/>
                    </a:lnTo>
                    <a:lnTo>
                      <a:pt x="566" y="342"/>
                    </a:lnTo>
                    <a:lnTo>
                      <a:pt x="580" y="337"/>
                    </a:lnTo>
                    <a:lnTo>
                      <a:pt x="610" y="323"/>
                    </a:lnTo>
                    <a:lnTo>
                      <a:pt x="644" y="307"/>
                    </a:lnTo>
                    <a:lnTo>
                      <a:pt x="682" y="288"/>
                    </a:lnTo>
                    <a:lnTo>
                      <a:pt x="726" y="264"/>
                    </a:lnTo>
                    <a:lnTo>
                      <a:pt x="743" y="256"/>
                    </a:lnTo>
                    <a:lnTo>
                      <a:pt x="762" y="246"/>
                    </a:lnTo>
                    <a:lnTo>
                      <a:pt x="781" y="235"/>
                    </a:lnTo>
                    <a:lnTo>
                      <a:pt x="801" y="226"/>
                    </a:lnTo>
                    <a:lnTo>
                      <a:pt x="823" y="214"/>
                    </a:lnTo>
                    <a:lnTo>
                      <a:pt x="845" y="203"/>
                    </a:lnTo>
                    <a:lnTo>
                      <a:pt x="869" y="190"/>
                    </a:lnTo>
                    <a:lnTo>
                      <a:pt x="893" y="178"/>
                    </a:lnTo>
                    <a:lnTo>
                      <a:pt x="897" y="176"/>
                    </a:lnTo>
                    <a:lnTo>
                      <a:pt x="899" y="174"/>
                    </a:lnTo>
                    <a:lnTo>
                      <a:pt x="901" y="171"/>
                    </a:lnTo>
                    <a:lnTo>
                      <a:pt x="902" y="168"/>
                    </a:lnTo>
                    <a:lnTo>
                      <a:pt x="902" y="167"/>
                    </a:lnTo>
                    <a:lnTo>
                      <a:pt x="902" y="166"/>
                    </a:lnTo>
                    <a:close/>
                    <a:moveTo>
                      <a:pt x="150" y="271"/>
                    </a:moveTo>
                    <a:lnTo>
                      <a:pt x="30" y="271"/>
                    </a:lnTo>
                    <a:lnTo>
                      <a:pt x="30" y="30"/>
                    </a:lnTo>
                    <a:lnTo>
                      <a:pt x="150" y="30"/>
                    </a:lnTo>
                    <a:lnTo>
                      <a:pt x="15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176"/>
              <p:cNvSpPr/>
              <p:nvPr/>
            </p:nvSpPr>
            <p:spPr bwMode="auto">
              <a:xfrm>
                <a:off x="11744325" y="1473200"/>
                <a:ext cx="9525" cy="38100"/>
              </a:xfrm>
              <a:custGeom>
                <a:avLst/>
                <a:gdLst>
                  <a:gd name="T0" fmla="*/ 15 w 30"/>
                  <a:gd name="T1" fmla="*/ 120 h 120"/>
                  <a:gd name="T2" fmla="*/ 18 w 30"/>
                  <a:gd name="T3" fmla="*/ 118 h 120"/>
                  <a:gd name="T4" fmla="*/ 20 w 30"/>
                  <a:gd name="T5" fmla="*/ 118 h 120"/>
                  <a:gd name="T6" fmla="*/ 24 w 30"/>
                  <a:gd name="T7" fmla="*/ 116 h 120"/>
                  <a:gd name="T8" fmla="*/ 26 w 30"/>
                  <a:gd name="T9" fmla="*/ 115 h 120"/>
                  <a:gd name="T10" fmla="*/ 28 w 30"/>
                  <a:gd name="T11" fmla="*/ 113 h 120"/>
                  <a:gd name="T12" fmla="*/ 29 w 30"/>
                  <a:gd name="T13" fmla="*/ 110 h 120"/>
                  <a:gd name="T14" fmla="*/ 30 w 30"/>
                  <a:gd name="T15" fmla="*/ 108 h 120"/>
                  <a:gd name="T16" fmla="*/ 30 w 30"/>
                  <a:gd name="T17" fmla="*/ 105 h 120"/>
                  <a:gd name="T18" fmla="*/ 30 w 30"/>
                  <a:gd name="T19" fmla="*/ 14 h 120"/>
                  <a:gd name="T20" fmla="*/ 30 w 30"/>
                  <a:gd name="T21" fmla="*/ 11 h 120"/>
                  <a:gd name="T22" fmla="*/ 29 w 30"/>
                  <a:gd name="T23" fmla="*/ 8 h 120"/>
                  <a:gd name="T24" fmla="*/ 28 w 30"/>
                  <a:gd name="T25" fmla="*/ 6 h 120"/>
                  <a:gd name="T26" fmla="*/ 26 w 30"/>
                  <a:gd name="T27" fmla="*/ 4 h 120"/>
                  <a:gd name="T28" fmla="*/ 24 w 30"/>
                  <a:gd name="T29" fmla="*/ 2 h 120"/>
                  <a:gd name="T30" fmla="*/ 20 w 30"/>
                  <a:gd name="T31" fmla="*/ 1 h 120"/>
                  <a:gd name="T32" fmla="*/ 18 w 30"/>
                  <a:gd name="T33" fmla="*/ 0 h 120"/>
                  <a:gd name="T34" fmla="*/ 15 w 30"/>
                  <a:gd name="T35" fmla="*/ 0 h 120"/>
                  <a:gd name="T36" fmla="*/ 12 w 30"/>
                  <a:gd name="T37" fmla="*/ 0 h 120"/>
                  <a:gd name="T38" fmla="*/ 10 w 30"/>
                  <a:gd name="T39" fmla="*/ 1 h 120"/>
                  <a:gd name="T40" fmla="*/ 6 w 30"/>
                  <a:gd name="T41" fmla="*/ 2 h 120"/>
                  <a:gd name="T42" fmla="*/ 4 w 30"/>
                  <a:gd name="T43" fmla="*/ 4 h 120"/>
                  <a:gd name="T44" fmla="*/ 2 w 30"/>
                  <a:gd name="T45" fmla="*/ 6 h 120"/>
                  <a:gd name="T46" fmla="*/ 1 w 30"/>
                  <a:gd name="T47" fmla="*/ 8 h 120"/>
                  <a:gd name="T48" fmla="*/ 0 w 30"/>
                  <a:gd name="T49" fmla="*/ 11 h 120"/>
                  <a:gd name="T50" fmla="*/ 0 w 30"/>
                  <a:gd name="T51" fmla="*/ 15 h 120"/>
                  <a:gd name="T52" fmla="*/ 0 w 30"/>
                  <a:gd name="T53" fmla="*/ 105 h 120"/>
                  <a:gd name="T54" fmla="*/ 0 w 30"/>
                  <a:gd name="T55" fmla="*/ 108 h 120"/>
                  <a:gd name="T56" fmla="*/ 1 w 30"/>
                  <a:gd name="T57" fmla="*/ 110 h 120"/>
                  <a:gd name="T58" fmla="*/ 2 w 30"/>
                  <a:gd name="T59" fmla="*/ 113 h 120"/>
                  <a:gd name="T60" fmla="*/ 4 w 30"/>
                  <a:gd name="T61" fmla="*/ 115 h 120"/>
                  <a:gd name="T62" fmla="*/ 6 w 30"/>
                  <a:gd name="T63" fmla="*/ 116 h 120"/>
                  <a:gd name="T64" fmla="*/ 10 w 30"/>
                  <a:gd name="T65" fmla="*/ 118 h 120"/>
                  <a:gd name="T66" fmla="*/ 12 w 30"/>
                  <a:gd name="T67" fmla="*/ 120 h 120"/>
                  <a:gd name="T68" fmla="*/ 15 w 30"/>
                  <a:gd name="T69" fmla="*/ 120 h 120"/>
                  <a:gd name="T70" fmla="*/ 15 w 30"/>
                  <a:gd name="T7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120">
                    <a:moveTo>
                      <a:pt x="15" y="120"/>
                    </a:move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26" y="115"/>
                    </a:lnTo>
                    <a:lnTo>
                      <a:pt x="28" y="113"/>
                    </a:lnTo>
                    <a:lnTo>
                      <a:pt x="29" y="110"/>
                    </a:lnTo>
                    <a:lnTo>
                      <a:pt x="30" y="108"/>
                    </a:lnTo>
                    <a:lnTo>
                      <a:pt x="30" y="105"/>
                    </a:lnTo>
                    <a:lnTo>
                      <a:pt x="30" y="14"/>
                    </a:lnTo>
                    <a:lnTo>
                      <a:pt x="30" y="11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1" y="110"/>
                    </a:lnTo>
                    <a:lnTo>
                      <a:pt x="2" y="113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10" y="118"/>
                    </a:lnTo>
                    <a:lnTo>
                      <a:pt x="12" y="120"/>
                    </a:lnTo>
                    <a:lnTo>
                      <a:pt x="15" y="120"/>
                    </a:lnTo>
                    <a:lnTo>
                      <a:pt x="1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177"/>
              <p:cNvSpPr/>
              <p:nvPr/>
            </p:nvSpPr>
            <p:spPr bwMode="auto">
              <a:xfrm>
                <a:off x="11801475" y="1387475"/>
                <a:ext cx="9525" cy="38100"/>
              </a:xfrm>
              <a:custGeom>
                <a:avLst/>
                <a:gdLst>
                  <a:gd name="T0" fmla="*/ 15 w 30"/>
                  <a:gd name="T1" fmla="*/ 120 h 120"/>
                  <a:gd name="T2" fmla="*/ 18 w 30"/>
                  <a:gd name="T3" fmla="*/ 120 h 120"/>
                  <a:gd name="T4" fmla="*/ 21 w 30"/>
                  <a:gd name="T5" fmla="*/ 118 h 120"/>
                  <a:gd name="T6" fmla="*/ 24 w 30"/>
                  <a:gd name="T7" fmla="*/ 117 h 120"/>
                  <a:gd name="T8" fmla="*/ 26 w 30"/>
                  <a:gd name="T9" fmla="*/ 115 h 120"/>
                  <a:gd name="T10" fmla="*/ 28 w 30"/>
                  <a:gd name="T11" fmla="*/ 113 h 120"/>
                  <a:gd name="T12" fmla="*/ 29 w 30"/>
                  <a:gd name="T13" fmla="*/ 111 h 120"/>
                  <a:gd name="T14" fmla="*/ 30 w 30"/>
                  <a:gd name="T15" fmla="*/ 108 h 120"/>
                  <a:gd name="T16" fmla="*/ 30 w 30"/>
                  <a:gd name="T17" fmla="*/ 105 h 120"/>
                  <a:gd name="T18" fmla="*/ 30 w 30"/>
                  <a:gd name="T19" fmla="*/ 15 h 120"/>
                  <a:gd name="T20" fmla="*/ 30 w 30"/>
                  <a:gd name="T21" fmla="*/ 11 h 120"/>
                  <a:gd name="T22" fmla="*/ 29 w 30"/>
                  <a:gd name="T23" fmla="*/ 8 h 120"/>
                  <a:gd name="T24" fmla="*/ 28 w 30"/>
                  <a:gd name="T25" fmla="*/ 6 h 120"/>
                  <a:gd name="T26" fmla="*/ 26 w 30"/>
                  <a:gd name="T27" fmla="*/ 4 h 120"/>
                  <a:gd name="T28" fmla="*/ 24 w 30"/>
                  <a:gd name="T29" fmla="*/ 2 h 120"/>
                  <a:gd name="T30" fmla="*/ 21 w 30"/>
                  <a:gd name="T31" fmla="*/ 1 h 120"/>
                  <a:gd name="T32" fmla="*/ 18 w 30"/>
                  <a:gd name="T33" fmla="*/ 0 h 120"/>
                  <a:gd name="T34" fmla="*/ 15 w 30"/>
                  <a:gd name="T35" fmla="*/ 0 h 120"/>
                  <a:gd name="T36" fmla="*/ 13 w 30"/>
                  <a:gd name="T37" fmla="*/ 0 h 120"/>
                  <a:gd name="T38" fmla="*/ 10 w 30"/>
                  <a:gd name="T39" fmla="*/ 1 h 120"/>
                  <a:gd name="T40" fmla="*/ 7 w 30"/>
                  <a:gd name="T41" fmla="*/ 2 h 120"/>
                  <a:gd name="T42" fmla="*/ 4 w 30"/>
                  <a:gd name="T43" fmla="*/ 4 h 120"/>
                  <a:gd name="T44" fmla="*/ 3 w 30"/>
                  <a:gd name="T45" fmla="*/ 6 h 120"/>
                  <a:gd name="T46" fmla="*/ 1 w 30"/>
                  <a:gd name="T47" fmla="*/ 8 h 120"/>
                  <a:gd name="T48" fmla="*/ 1 w 30"/>
                  <a:gd name="T49" fmla="*/ 11 h 120"/>
                  <a:gd name="T50" fmla="*/ 0 w 30"/>
                  <a:gd name="T51" fmla="*/ 15 h 120"/>
                  <a:gd name="T52" fmla="*/ 0 w 30"/>
                  <a:gd name="T53" fmla="*/ 105 h 120"/>
                  <a:gd name="T54" fmla="*/ 1 w 30"/>
                  <a:gd name="T55" fmla="*/ 108 h 120"/>
                  <a:gd name="T56" fmla="*/ 1 w 30"/>
                  <a:gd name="T57" fmla="*/ 111 h 120"/>
                  <a:gd name="T58" fmla="*/ 3 w 30"/>
                  <a:gd name="T59" fmla="*/ 113 h 120"/>
                  <a:gd name="T60" fmla="*/ 4 w 30"/>
                  <a:gd name="T61" fmla="*/ 115 h 120"/>
                  <a:gd name="T62" fmla="*/ 7 w 30"/>
                  <a:gd name="T63" fmla="*/ 117 h 120"/>
                  <a:gd name="T64" fmla="*/ 10 w 30"/>
                  <a:gd name="T65" fmla="*/ 118 h 120"/>
                  <a:gd name="T66" fmla="*/ 13 w 30"/>
                  <a:gd name="T67" fmla="*/ 120 h 120"/>
                  <a:gd name="T68" fmla="*/ 15 w 30"/>
                  <a:gd name="T69" fmla="*/ 120 h 120"/>
                  <a:gd name="T70" fmla="*/ 15 w 30"/>
                  <a:gd name="T7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" h="120">
                    <a:moveTo>
                      <a:pt x="15" y="120"/>
                    </a:moveTo>
                    <a:lnTo>
                      <a:pt x="18" y="120"/>
                    </a:lnTo>
                    <a:lnTo>
                      <a:pt x="21" y="118"/>
                    </a:lnTo>
                    <a:lnTo>
                      <a:pt x="24" y="117"/>
                    </a:lnTo>
                    <a:lnTo>
                      <a:pt x="26" y="115"/>
                    </a:lnTo>
                    <a:lnTo>
                      <a:pt x="28" y="113"/>
                    </a:lnTo>
                    <a:lnTo>
                      <a:pt x="29" y="111"/>
                    </a:lnTo>
                    <a:lnTo>
                      <a:pt x="30" y="108"/>
                    </a:lnTo>
                    <a:lnTo>
                      <a:pt x="30" y="105"/>
                    </a:lnTo>
                    <a:lnTo>
                      <a:pt x="30" y="15"/>
                    </a:lnTo>
                    <a:lnTo>
                      <a:pt x="30" y="11"/>
                    </a:lnTo>
                    <a:lnTo>
                      <a:pt x="29" y="8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3" y="113"/>
                    </a:lnTo>
                    <a:lnTo>
                      <a:pt x="4" y="115"/>
                    </a:lnTo>
                    <a:lnTo>
                      <a:pt x="7" y="117"/>
                    </a:lnTo>
                    <a:lnTo>
                      <a:pt x="10" y="118"/>
                    </a:lnTo>
                    <a:lnTo>
                      <a:pt x="13" y="120"/>
                    </a:lnTo>
                    <a:lnTo>
                      <a:pt x="15" y="120"/>
                    </a:lnTo>
                    <a:lnTo>
                      <a:pt x="15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Freeform 178"/>
              <p:cNvSpPr>
                <a:spLocks noEditPoints="1"/>
              </p:cNvSpPr>
              <p:nvPr/>
            </p:nvSpPr>
            <p:spPr bwMode="auto">
              <a:xfrm>
                <a:off x="11710988" y="1454150"/>
                <a:ext cx="76200" cy="76200"/>
              </a:xfrm>
              <a:custGeom>
                <a:avLst/>
                <a:gdLst>
                  <a:gd name="T0" fmla="*/ 138 w 240"/>
                  <a:gd name="T1" fmla="*/ 32 h 241"/>
                  <a:gd name="T2" fmla="*/ 163 w 240"/>
                  <a:gd name="T3" fmla="*/ 41 h 241"/>
                  <a:gd name="T4" fmla="*/ 184 w 240"/>
                  <a:gd name="T5" fmla="*/ 56 h 241"/>
                  <a:gd name="T6" fmla="*/ 199 w 240"/>
                  <a:gd name="T7" fmla="*/ 78 h 241"/>
                  <a:gd name="T8" fmla="*/ 208 w 240"/>
                  <a:gd name="T9" fmla="*/ 102 h 241"/>
                  <a:gd name="T10" fmla="*/ 210 w 240"/>
                  <a:gd name="T11" fmla="*/ 129 h 241"/>
                  <a:gd name="T12" fmla="*/ 204 w 240"/>
                  <a:gd name="T13" fmla="*/ 155 h 241"/>
                  <a:gd name="T14" fmla="*/ 190 w 240"/>
                  <a:gd name="T15" fmla="*/ 177 h 241"/>
                  <a:gd name="T16" fmla="*/ 170 w 240"/>
                  <a:gd name="T17" fmla="*/ 194 h 241"/>
                  <a:gd name="T18" fmla="*/ 147 w 240"/>
                  <a:gd name="T19" fmla="*/ 206 h 241"/>
                  <a:gd name="T20" fmla="*/ 120 w 240"/>
                  <a:gd name="T21" fmla="*/ 211 h 241"/>
                  <a:gd name="T22" fmla="*/ 93 w 240"/>
                  <a:gd name="T23" fmla="*/ 206 h 241"/>
                  <a:gd name="T24" fmla="*/ 70 w 240"/>
                  <a:gd name="T25" fmla="*/ 194 h 241"/>
                  <a:gd name="T26" fmla="*/ 50 w 240"/>
                  <a:gd name="T27" fmla="*/ 177 h 241"/>
                  <a:gd name="T28" fmla="*/ 36 w 240"/>
                  <a:gd name="T29" fmla="*/ 155 h 241"/>
                  <a:gd name="T30" fmla="*/ 30 w 240"/>
                  <a:gd name="T31" fmla="*/ 129 h 241"/>
                  <a:gd name="T32" fmla="*/ 31 w 240"/>
                  <a:gd name="T33" fmla="*/ 102 h 241"/>
                  <a:gd name="T34" fmla="*/ 41 w 240"/>
                  <a:gd name="T35" fmla="*/ 78 h 241"/>
                  <a:gd name="T36" fmla="*/ 56 w 240"/>
                  <a:gd name="T37" fmla="*/ 56 h 241"/>
                  <a:gd name="T38" fmla="*/ 77 w 240"/>
                  <a:gd name="T39" fmla="*/ 41 h 241"/>
                  <a:gd name="T40" fmla="*/ 102 w 240"/>
                  <a:gd name="T41" fmla="*/ 32 h 241"/>
                  <a:gd name="T42" fmla="*/ 120 w 240"/>
                  <a:gd name="T43" fmla="*/ 30 h 241"/>
                  <a:gd name="T44" fmla="*/ 145 w 240"/>
                  <a:gd name="T45" fmla="*/ 238 h 241"/>
                  <a:gd name="T46" fmla="*/ 177 w 240"/>
                  <a:gd name="T47" fmla="*/ 226 h 241"/>
                  <a:gd name="T48" fmla="*/ 205 w 240"/>
                  <a:gd name="T49" fmla="*/ 205 h 241"/>
                  <a:gd name="T50" fmla="*/ 226 w 240"/>
                  <a:gd name="T51" fmla="*/ 177 h 241"/>
                  <a:gd name="T52" fmla="*/ 238 w 240"/>
                  <a:gd name="T53" fmla="*/ 144 h 241"/>
                  <a:gd name="T54" fmla="*/ 240 w 240"/>
                  <a:gd name="T55" fmla="*/ 108 h 241"/>
                  <a:gd name="T56" fmla="*/ 230 w 240"/>
                  <a:gd name="T57" fmla="*/ 73 h 241"/>
                  <a:gd name="T58" fmla="*/ 213 w 240"/>
                  <a:gd name="T59" fmla="*/ 43 h 241"/>
                  <a:gd name="T60" fmla="*/ 187 w 240"/>
                  <a:gd name="T61" fmla="*/ 21 h 241"/>
                  <a:gd name="T62" fmla="*/ 155 w 240"/>
                  <a:gd name="T63" fmla="*/ 5 h 241"/>
                  <a:gd name="T64" fmla="*/ 120 w 240"/>
                  <a:gd name="T65" fmla="*/ 0 h 241"/>
                  <a:gd name="T66" fmla="*/ 85 w 240"/>
                  <a:gd name="T67" fmla="*/ 5 h 241"/>
                  <a:gd name="T68" fmla="*/ 53 w 240"/>
                  <a:gd name="T69" fmla="*/ 21 h 241"/>
                  <a:gd name="T70" fmla="*/ 27 w 240"/>
                  <a:gd name="T71" fmla="*/ 43 h 241"/>
                  <a:gd name="T72" fmla="*/ 10 w 240"/>
                  <a:gd name="T73" fmla="*/ 73 h 241"/>
                  <a:gd name="T74" fmla="*/ 0 w 240"/>
                  <a:gd name="T75" fmla="*/ 108 h 241"/>
                  <a:gd name="T76" fmla="*/ 2 w 240"/>
                  <a:gd name="T77" fmla="*/ 144 h 241"/>
                  <a:gd name="T78" fmla="*/ 14 w 240"/>
                  <a:gd name="T79" fmla="*/ 177 h 241"/>
                  <a:gd name="T80" fmla="*/ 35 w 240"/>
                  <a:gd name="T81" fmla="*/ 205 h 241"/>
                  <a:gd name="T82" fmla="*/ 63 w 240"/>
                  <a:gd name="T83" fmla="*/ 226 h 241"/>
                  <a:gd name="T84" fmla="*/ 95 w 240"/>
                  <a:gd name="T85" fmla="*/ 23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241">
                    <a:moveTo>
                      <a:pt x="120" y="30"/>
                    </a:moveTo>
                    <a:lnTo>
                      <a:pt x="130" y="31"/>
                    </a:lnTo>
                    <a:lnTo>
                      <a:pt x="138" y="32"/>
                    </a:lnTo>
                    <a:lnTo>
                      <a:pt x="147" y="34"/>
                    </a:lnTo>
                    <a:lnTo>
                      <a:pt x="155" y="37"/>
                    </a:lnTo>
                    <a:lnTo>
                      <a:pt x="163" y="41"/>
                    </a:lnTo>
                    <a:lnTo>
                      <a:pt x="170" y="46"/>
                    </a:lnTo>
                    <a:lnTo>
                      <a:pt x="178" y="51"/>
                    </a:lnTo>
                    <a:lnTo>
                      <a:pt x="184" y="56"/>
                    </a:lnTo>
                    <a:lnTo>
                      <a:pt x="190" y="63"/>
                    </a:lnTo>
                    <a:lnTo>
                      <a:pt x="195" y="70"/>
                    </a:lnTo>
                    <a:lnTo>
                      <a:pt x="199" y="78"/>
                    </a:lnTo>
                    <a:lnTo>
                      <a:pt x="204" y="85"/>
                    </a:lnTo>
                    <a:lnTo>
                      <a:pt x="206" y="94"/>
                    </a:lnTo>
                    <a:lnTo>
                      <a:pt x="208" y="102"/>
                    </a:lnTo>
                    <a:lnTo>
                      <a:pt x="210" y="111"/>
                    </a:lnTo>
                    <a:lnTo>
                      <a:pt x="210" y="121"/>
                    </a:lnTo>
                    <a:lnTo>
                      <a:pt x="210" y="129"/>
                    </a:lnTo>
                    <a:lnTo>
                      <a:pt x="208" y="139"/>
                    </a:lnTo>
                    <a:lnTo>
                      <a:pt x="206" y="147"/>
                    </a:lnTo>
                    <a:lnTo>
                      <a:pt x="204" y="155"/>
                    </a:lnTo>
                    <a:lnTo>
                      <a:pt x="199" y="163"/>
                    </a:lnTo>
                    <a:lnTo>
                      <a:pt x="195" y="171"/>
                    </a:lnTo>
                    <a:lnTo>
                      <a:pt x="190" y="177"/>
                    </a:lnTo>
                    <a:lnTo>
                      <a:pt x="184" y="184"/>
                    </a:lnTo>
                    <a:lnTo>
                      <a:pt x="178" y="190"/>
                    </a:lnTo>
                    <a:lnTo>
                      <a:pt x="170" y="194"/>
                    </a:lnTo>
                    <a:lnTo>
                      <a:pt x="163" y="200"/>
                    </a:lnTo>
                    <a:lnTo>
                      <a:pt x="155" y="203"/>
                    </a:lnTo>
                    <a:lnTo>
                      <a:pt x="147" y="206"/>
                    </a:lnTo>
                    <a:lnTo>
                      <a:pt x="138" y="208"/>
                    </a:lnTo>
                    <a:lnTo>
                      <a:pt x="130" y="209"/>
                    </a:lnTo>
                    <a:lnTo>
                      <a:pt x="120" y="211"/>
                    </a:lnTo>
                    <a:lnTo>
                      <a:pt x="110" y="209"/>
                    </a:lnTo>
                    <a:lnTo>
                      <a:pt x="102" y="208"/>
                    </a:lnTo>
                    <a:lnTo>
                      <a:pt x="93" y="206"/>
                    </a:lnTo>
                    <a:lnTo>
                      <a:pt x="85" y="203"/>
                    </a:lnTo>
                    <a:lnTo>
                      <a:pt x="77" y="200"/>
                    </a:lnTo>
                    <a:lnTo>
                      <a:pt x="70" y="194"/>
                    </a:lnTo>
                    <a:lnTo>
                      <a:pt x="62" y="190"/>
                    </a:lnTo>
                    <a:lnTo>
                      <a:pt x="56" y="184"/>
                    </a:lnTo>
                    <a:lnTo>
                      <a:pt x="50" y="177"/>
                    </a:lnTo>
                    <a:lnTo>
                      <a:pt x="45" y="171"/>
                    </a:lnTo>
                    <a:lnTo>
                      <a:pt x="41" y="163"/>
                    </a:lnTo>
                    <a:lnTo>
                      <a:pt x="36" y="155"/>
                    </a:lnTo>
                    <a:lnTo>
                      <a:pt x="34" y="147"/>
                    </a:lnTo>
                    <a:lnTo>
                      <a:pt x="31" y="139"/>
                    </a:lnTo>
                    <a:lnTo>
                      <a:pt x="30" y="129"/>
                    </a:lnTo>
                    <a:lnTo>
                      <a:pt x="30" y="121"/>
                    </a:lnTo>
                    <a:lnTo>
                      <a:pt x="30" y="111"/>
                    </a:lnTo>
                    <a:lnTo>
                      <a:pt x="31" y="102"/>
                    </a:lnTo>
                    <a:lnTo>
                      <a:pt x="34" y="94"/>
                    </a:lnTo>
                    <a:lnTo>
                      <a:pt x="36" y="85"/>
                    </a:lnTo>
                    <a:lnTo>
                      <a:pt x="41" y="78"/>
                    </a:lnTo>
                    <a:lnTo>
                      <a:pt x="45" y="70"/>
                    </a:lnTo>
                    <a:lnTo>
                      <a:pt x="50" y="63"/>
                    </a:lnTo>
                    <a:lnTo>
                      <a:pt x="56" y="56"/>
                    </a:lnTo>
                    <a:lnTo>
                      <a:pt x="62" y="51"/>
                    </a:lnTo>
                    <a:lnTo>
                      <a:pt x="70" y="46"/>
                    </a:lnTo>
                    <a:lnTo>
                      <a:pt x="77" y="41"/>
                    </a:lnTo>
                    <a:lnTo>
                      <a:pt x="85" y="37"/>
                    </a:lnTo>
                    <a:lnTo>
                      <a:pt x="93" y="34"/>
                    </a:lnTo>
                    <a:lnTo>
                      <a:pt x="102" y="32"/>
                    </a:lnTo>
                    <a:lnTo>
                      <a:pt x="110" y="31"/>
                    </a:lnTo>
                    <a:lnTo>
                      <a:pt x="120" y="30"/>
                    </a:lnTo>
                    <a:lnTo>
                      <a:pt x="120" y="30"/>
                    </a:lnTo>
                    <a:close/>
                    <a:moveTo>
                      <a:pt x="120" y="241"/>
                    </a:moveTo>
                    <a:lnTo>
                      <a:pt x="132" y="239"/>
                    </a:lnTo>
                    <a:lnTo>
                      <a:pt x="145" y="238"/>
                    </a:lnTo>
                    <a:lnTo>
                      <a:pt x="155" y="235"/>
                    </a:lnTo>
                    <a:lnTo>
                      <a:pt x="167" y="231"/>
                    </a:lnTo>
                    <a:lnTo>
                      <a:pt x="177" y="226"/>
                    </a:lnTo>
                    <a:lnTo>
                      <a:pt x="187" y="220"/>
                    </a:lnTo>
                    <a:lnTo>
                      <a:pt x="196" y="213"/>
                    </a:lnTo>
                    <a:lnTo>
                      <a:pt x="205" y="205"/>
                    </a:lnTo>
                    <a:lnTo>
                      <a:pt x="213" y="197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0" y="167"/>
                    </a:lnTo>
                    <a:lnTo>
                      <a:pt x="235" y="156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21"/>
                    </a:lnTo>
                    <a:lnTo>
                      <a:pt x="240" y="108"/>
                    </a:lnTo>
                    <a:lnTo>
                      <a:pt x="238" y="96"/>
                    </a:lnTo>
                    <a:lnTo>
                      <a:pt x="235" y="84"/>
                    </a:lnTo>
                    <a:lnTo>
                      <a:pt x="230" y="73"/>
                    </a:lnTo>
                    <a:lnTo>
                      <a:pt x="226" y="63"/>
                    </a:lnTo>
                    <a:lnTo>
                      <a:pt x="220" y="53"/>
                    </a:lnTo>
                    <a:lnTo>
                      <a:pt x="213" y="43"/>
                    </a:lnTo>
                    <a:lnTo>
                      <a:pt x="205" y="35"/>
                    </a:lnTo>
                    <a:lnTo>
                      <a:pt x="196" y="27"/>
                    </a:lnTo>
                    <a:lnTo>
                      <a:pt x="187" y="21"/>
                    </a:lnTo>
                    <a:lnTo>
                      <a:pt x="177" y="15"/>
                    </a:lnTo>
                    <a:lnTo>
                      <a:pt x="167" y="9"/>
                    </a:lnTo>
                    <a:lnTo>
                      <a:pt x="155" y="5"/>
                    </a:lnTo>
                    <a:lnTo>
                      <a:pt x="145" y="3"/>
                    </a:lnTo>
                    <a:lnTo>
                      <a:pt x="132" y="1"/>
                    </a:lnTo>
                    <a:lnTo>
                      <a:pt x="120" y="0"/>
                    </a:lnTo>
                    <a:lnTo>
                      <a:pt x="108" y="1"/>
                    </a:lnTo>
                    <a:lnTo>
                      <a:pt x="95" y="3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4" y="27"/>
                    </a:lnTo>
                    <a:lnTo>
                      <a:pt x="35" y="35"/>
                    </a:lnTo>
                    <a:lnTo>
                      <a:pt x="27" y="43"/>
                    </a:lnTo>
                    <a:lnTo>
                      <a:pt x="20" y="53"/>
                    </a:lnTo>
                    <a:lnTo>
                      <a:pt x="14" y="63"/>
                    </a:lnTo>
                    <a:lnTo>
                      <a:pt x="10" y="73"/>
                    </a:lnTo>
                    <a:lnTo>
                      <a:pt x="5" y="84"/>
                    </a:lnTo>
                    <a:lnTo>
                      <a:pt x="2" y="96"/>
                    </a:lnTo>
                    <a:lnTo>
                      <a:pt x="0" y="108"/>
                    </a:lnTo>
                    <a:lnTo>
                      <a:pt x="0" y="121"/>
                    </a:lnTo>
                    <a:lnTo>
                      <a:pt x="0" y="132"/>
                    </a:lnTo>
                    <a:lnTo>
                      <a:pt x="2" y="144"/>
                    </a:lnTo>
                    <a:lnTo>
                      <a:pt x="5" y="156"/>
                    </a:lnTo>
                    <a:lnTo>
                      <a:pt x="10" y="167"/>
                    </a:lnTo>
                    <a:lnTo>
                      <a:pt x="14" y="177"/>
                    </a:lnTo>
                    <a:lnTo>
                      <a:pt x="20" y="187"/>
                    </a:lnTo>
                    <a:lnTo>
                      <a:pt x="27" y="197"/>
                    </a:lnTo>
                    <a:lnTo>
                      <a:pt x="35" y="205"/>
                    </a:lnTo>
                    <a:lnTo>
                      <a:pt x="44" y="213"/>
                    </a:lnTo>
                    <a:lnTo>
                      <a:pt x="53" y="220"/>
                    </a:lnTo>
                    <a:lnTo>
                      <a:pt x="63" y="226"/>
                    </a:lnTo>
                    <a:lnTo>
                      <a:pt x="73" y="231"/>
                    </a:lnTo>
                    <a:lnTo>
                      <a:pt x="85" y="235"/>
                    </a:lnTo>
                    <a:lnTo>
                      <a:pt x="95" y="238"/>
                    </a:lnTo>
                    <a:lnTo>
                      <a:pt x="108" y="239"/>
                    </a:lnTo>
                    <a:lnTo>
                      <a:pt x="120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8" name="Freeform 179"/>
              <p:cNvSpPr>
                <a:spLocks noEditPoints="1"/>
              </p:cNvSpPr>
              <p:nvPr/>
            </p:nvSpPr>
            <p:spPr bwMode="auto">
              <a:xfrm>
                <a:off x="11768138" y="1368425"/>
                <a:ext cx="76200" cy="76200"/>
              </a:xfrm>
              <a:custGeom>
                <a:avLst/>
                <a:gdLst>
                  <a:gd name="T0" fmla="*/ 138 w 241"/>
                  <a:gd name="T1" fmla="*/ 32 h 240"/>
                  <a:gd name="T2" fmla="*/ 164 w 241"/>
                  <a:gd name="T3" fmla="*/ 40 h 240"/>
                  <a:gd name="T4" fmla="*/ 184 w 241"/>
                  <a:gd name="T5" fmla="*/ 56 h 240"/>
                  <a:gd name="T6" fmla="*/ 199 w 241"/>
                  <a:gd name="T7" fmla="*/ 77 h 240"/>
                  <a:gd name="T8" fmla="*/ 209 w 241"/>
                  <a:gd name="T9" fmla="*/ 101 h 240"/>
                  <a:gd name="T10" fmla="*/ 210 w 241"/>
                  <a:gd name="T11" fmla="*/ 129 h 240"/>
                  <a:gd name="T12" fmla="*/ 204 w 241"/>
                  <a:gd name="T13" fmla="*/ 155 h 240"/>
                  <a:gd name="T14" fmla="*/ 190 w 241"/>
                  <a:gd name="T15" fmla="*/ 177 h 240"/>
                  <a:gd name="T16" fmla="*/ 170 w 241"/>
                  <a:gd name="T17" fmla="*/ 195 h 240"/>
                  <a:gd name="T18" fmla="*/ 147 w 241"/>
                  <a:gd name="T19" fmla="*/ 205 h 240"/>
                  <a:gd name="T20" fmla="*/ 120 w 241"/>
                  <a:gd name="T21" fmla="*/ 210 h 240"/>
                  <a:gd name="T22" fmla="*/ 93 w 241"/>
                  <a:gd name="T23" fmla="*/ 205 h 240"/>
                  <a:gd name="T24" fmla="*/ 70 w 241"/>
                  <a:gd name="T25" fmla="*/ 195 h 240"/>
                  <a:gd name="T26" fmla="*/ 50 w 241"/>
                  <a:gd name="T27" fmla="*/ 177 h 240"/>
                  <a:gd name="T28" fmla="*/ 37 w 241"/>
                  <a:gd name="T29" fmla="*/ 155 h 240"/>
                  <a:gd name="T30" fmla="*/ 31 w 241"/>
                  <a:gd name="T31" fmla="*/ 129 h 240"/>
                  <a:gd name="T32" fmla="*/ 32 w 241"/>
                  <a:gd name="T33" fmla="*/ 101 h 240"/>
                  <a:gd name="T34" fmla="*/ 41 w 241"/>
                  <a:gd name="T35" fmla="*/ 77 h 240"/>
                  <a:gd name="T36" fmla="*/ 57 w 241"/>
                  <a:gd name="T37" fmla="*/ 56 h 240"/>
                  <a:gd name="T38" fmla="*/ 77 w 241"/>
                  <a:gd name="T39" fmla="*/ 40 h 240"/>
                  <a:gd name="T40" fmla="*/ 102 w 241"/>
                  <a:gd name="T41" fmla="*/ 32 h 240"/>
                  <a:gd name="T42" fmla="*/ 120 w 241"/>
                  <a:gd name="T43" fmla="*/ 30 h 240"/>
                  <a:gd name="T44" fmla="*/ 145 w 241"/>
                  <a:gd name="T45" fmla="*/ 237 h 240"/>
                  <a:gd name="T46" fmla="*/ 178 w 241"/>
                  <a:gd name="T47" fmla="*/ 226 h 240"/>
                  <a:gd name="T48" fmla="*/ 206 w 241"/>
                  <a:gd name="T49" fmla="*/ 204 h 240"/>
                  <a:gd name="T50" fmla="*/ 226 w 241"/>
                  <a:gd name="T51" fmla="*/ 177 h 240"/>
                  <a:gd name="T52" fmla="*/ 238 w 241"/>
                  <a:gd name="T53" fmla="*/ 144 h 240"/>
                  <a:gd name="T54" fmla="*/ 240 w 241"/>
                  <a:gd name="T55" fmla="*/ 108 h 240"/>
                  <a:gd name="T56" fmla="*/ 231 w 241"/>
                  <a:gd name="T57" fmla="*/ 72 h 240"/>
                  <a:gd name="T58" fmla="*/ 213 w 241"/>
                  <a:gd name="T59" fmla="*/ 43 h 240"/>
                  <a:gd name="T60" fmla="*/ 187 w 241"/>
                  <a:gd name="T61" fmla="*/ 20 h 240"/>
                  <a:gd name="T62" fmla="*/ 156 w 241"/>
                  <a:gd name="T63" fmla="*/ 5 h 240"/>
                  <a:gd name="T64" fmla="*/ 120 w 241"/>
                  <a:gd name="T65" fmla="*/ 0 h 240"/>
                  <a:gd name="T66" fmla="*/ 85 w 241"/>
                  <a:gd name="T67" fmla="*/ 5 h 240"/>
                  <a:gd name="T68" fmla="*/ 54 w 241"/>
                  <a:gd name="T69" fmla="*/ 20 h 240"/>
                  <a:gd name="T70" fmla="*/ 28 w 241"/>
                  <a:gd name="T71" fmla="*/ 43 h 240"/>
                  <a:gd name="T72" fmla="*/ 10 w 241"/>
                  <a:gd name="T73" fmla="*/ 72 h 240"/>
                  <a:gd name="T74" fmla="*/ 1 w 241"/>
                  <a:gd name="T75" fmla="*/ 108 h 240"/>
                  <a:gd name="T76" fmla="*/ 2 w 241"/>
                  <a:gd name="T77" fmla="*/ 144 h 240"/>
                  <a:gd name="T78" fmla="*/ 15 w 241"/>
                  <a:gd name="T79" fmla="*/ 177 h 240"/>
                  <a:gd name="T80" fmla="*/ 35 w 241"/>
                  <a:gd name="T81" fmla="*/ 204 h 240"/>
                  <a:gd name="T82" fmla="*/ 63 w 241"/>
                  <a:gd name="T83" fmla="*/ 226 h 240"/>
                  <a:gd name="T84" fmla="*/ 96 w 241"/>
                  <a:gd name="T85" fmla="*/ 23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40">
                    <a:moveTo>
                      <a:pt x="120" y="30"/>
                    </a:moveTo>
                    <a:lnTo>
                      <a:pt x="130" y="30"/>
                    </a:lnTo>
                    <a:lnTo>
                      <a:pt x="138" y="32"/>
                    </a:lnTo>
                    <a:lnTo>
                      <a:pt x="147" y="34"/>
                    </a:lnTo>
                    <a:lnTo>
                      <a:pt x="155" y="36"/>
                    </a:lnTo>
                    <a:lnTo>
                      <a:pt x="164" y="40"/>
                    </a:lnTo>
                    <a:lnTo>
                      <a:pt x="170" y="45"/>
                    </a:lnTo>
                    <a:lnTo>
                      <a:pt x="178" y="50"/>
                    </a:lnTo>
                    <a:lnTo>
                      <a:pt x="184" y="56"/>
                    </a:lnTo>
                    <a:lnTo>
                      <a:pt x="190" y="63"/>
                    </a:lnTo>
                    <a:lnTo>
                      <a:pt x="195" y="69"/>
                    </a:lnTo>
                    <a:lnTo>
                      <a:pt x="199" y="77"/>
                    </a:lnTo>
                    <a:lnTo>
                      <a:pt x="204" y="84"/>
                    </a:lnTo>
                    <a:lnTo>
                      <a:pt x="207" y="93"/>
                    </a:lnTo>
                    <a:lnTo>
                      <a:pt x="209" y="101"/>
                    </a:lnTo>
                    <a:lnTo>
                      <a:pt x="210" y="110"/>
                    </a:lnTo>
                    <a:lnTo>
                      <a:pt x="211" y="120"/>
                    </a:lnTo>
                    <a:lnTo>
                      <a:pt x="210" y="129"/>
                    </a:lnTo>
                    <a:lnTo>
                      <a:pt x="209" y="138"/>
                    </a:lnTo>
                    <a:lnTo>
                      <a:pt x="207" y="146"/>
                    </a:lnTo>
                    <a:lnTo>
                      <a:pt x="204" y="155"/>
                    </a:lnTo>
                    <a:lnTo>
                      <a:pt x="199" y="162"/>
                    </a:lnTo>
                    <a:lnTo>
                      <a:pt x="195" y="170"/>
                    </a:lnTo>
                    <a:lnTo>
                      <a:pt x="190" y="177"/>
                    </a:lnTo>
                    <a:lnTo>
                      <a:pt x="184" y="184"/>
                    </a:lnTo>
                    <a:lnTo>
                      <a:pt x="178" y="189"/>
                    </a:lnTo>
                    <a:lnTo>
                      <a:pt x="170" y="195"/>
                    </a:lnTo>
                    <a:lnTo>
                      <a:pt x="164" y="199"/>
                    </a:lnTo>
                    <a:lnTo>
                      <a:pt x="155" y="203"/>
                    </a:lnTo>
                    <a:lnTo>
                      <a:pt x="147" y="205"/>
                    </a:lnTo>
                    <a:lnTo>
                      <a:pt x="138" y="208"/>
                    </a:lnTo>
                    <a:lnTo>
                      <a:pt x="130" y="210"/>
                    </a:lnTo>
                    <a:lnTo>
                      <a:pt x="120" y="210"/>
                    </a:lnTo>
                    <a:lnTo>
                      <a:pt x="111" y="210"/>
                    </a:lnTo>
                    <a:lnTo>
                      <a:pt x="102" y="208"/>
                    </a:lnTo>
                    <a:lnTo>
                      <a:pt x="93" y="205"/>
                    </a:lnTo>
                    <a:lnTo>
                      <a:pt x="86" y="203"/>
                    </a:lnTo>
                    <a:lnTo>
                      <a:pt x="77" y="199"/>
                    </a:lnTo>
                    <a:lnTo>
                      <a:pt x="70" y="195"/>
                    </a:lnTo>
                    <a:lnTo>
                      <a:pt x="63" y="189"/>
                    </a:lnTo>
                    <a:lnTo>
                      <a:pt x="57" y="184"/>
                    </a:lnTo>
                    <a:lnTo>
                      <a:pt x="50" y="177"/>
                    </a:lnTo>
                    <a:lnTo>
                      <a:pt x="46" y="170"/>
                    </a:lnTo>
                    <a:lnTo>
                      <a:pt x="41" y="162"/>
                    </a:lnTo>
                    <a:lnTo>
                      <a:pt x="37" y="155"/>
                    </a:lnTo>
                    <a:lnTo>
                      <a:pt x="34" y="146"/>
                    </a:lnTo>
                    <a:lnTo>
                      <a:pt x="32" y="138"/>
                    </a:lnTo>
                    <a:lnTo>
                      <a:pt x="31" y="129"/>
                    </a:lnTo>
                    <a:lnTo>
                      <a:pt x="30" y="120"/>
                    </a:lnTo>
                    <a:lnTo>
                      <a:pt x="31" y="110"/>
                    </a:lnTo>
                    <a:lnTo>
                      <a:pt x="32" y="101"/>
                    </a:lnTo>
                    <a:lnTo>
                      <a:pt x="34" y="93"/>
                    </a:lnTo>
                    <a:lnTo>
                      <a:pt x="37" y="84"/>
                    </a:lnTo>
                    <a:lnTo>
                      <a:pt x="41" y="77"/>
                    </a:lnTo>
                    <a:lnTo>
                      <a:pt x="46" y="69"/>
                    </a:lnTo>
                    <a:lnTo>
                      <a:pt x="50" y="62"/>
                    </a:lnTo>
                    <a:lnTo>
                      <a:pt x="57" y="56"/>
                    </a:lnTo>
                    <a:lnTo>
                      <a:pt x="63" y="50"/>
                    </a:lnTo>
                    <a:lnTo>
                      <a:pt x="70" y="45"/>
                    </a:lnTo>
                    <a:lnTo>
                      <a:pt x="77" y="40"/>
                    </a:lnTo>
                    <a:lnTo>
                      <a:pt x="86" y="36"/>
                    </a:lnTo>
                    <a:lnTo>
                      <a:pt x="93" y="34"/>
                    </a:lnTo>
                    <a:lnTo>
                      <a:pt x="102" y="32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0" y="30"/>
                    </a:lnTo>
                    <a:close/>
                    <a:moveTo>
                      <a:pt x="120" y="240"/>
                    </a:moveTo>
                    <a:lnTo>
                      <a:pt x="133" y="240"/>
                    </a:lnTo>
                    <a:lnTo>
                      <a:pt x="145" y="237"/>
                    </a:lnTo>
                    <a:lnTo>
                      <a:pt x="156" y="234"/>
                    </a:lnTo>
                    <a:lnTo>
                      <a:pt x="167" y="231"/>
                    </a:lnTo>
                    <a:lnTo>
                      <a:pt x="178" y="226"/>
                    </a:lnTo>
                    <a:lnTo>
                      <a:pt x="187" y="219"/>
                    </a:lnTo>
                    <a:lnTo>
                      <a:pt x="197" y="213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6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1" y="120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6" y="84"/>
                    </a:lnTo>
                    <a:lnTo>
                      <a:pt x="231" y="72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5"/>
                    </a:lnTo>
                    <a:lnTo>
                      <a:pt x="197" y="26"/>
                    </a:lnTo>
                    <a:lnTo>
                      <a:pt x="187" y="20"/>
                    </a:lnTo>
                    <a:lnTo>
                      <a:pt x="178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5" y="2"/>
                    </a:lnTo>
                    <a:lnTo>
                      <a:pt x="133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2"/>
                    </a:lnTo>
                    <a:lnTo>
                      <a:pt x="85" y="5"/>
                    </a:lnTo>
                    <a:lnTo>
                      <a:pt x="74" y="9"/>
                    </a:lnTo>
                    <a:lnTo>
                      <a:pt x="63" y="14"/>
                    </a:lnTo>
                    <a:lnTo>
                      <a:pt x="54" y="20"/>
                    </a:lnTo>
                    <a:lnTo>
                      <a:pt x="44" y="26"/>
                    </a:lnTo>
                    <a:lnTo>
                      <a:pt x="35" y="35"/>
                    </a:lnTo>
                    <a:lnTo>
                      <a:pt x="28" y="43"/>
                    </a:lnTo>
                    <a:lnTo>
                      <a:pt x="20" y="52"/>
                    </a:lnTo>
                    <a:lnTo>
                      <a:pt x="15" y="63"/>
                    </a:lnTo>
                    <a:lnTo>
                      <a:pt x="10" y="72"/>
                    </a:lnTo>
                    <a:lnTo>
                      <a:pt x="5" y="84"/>
                    </a:lnTo>
                    <a:lnTo>
                      <a:pt x="2" y="95"/>
                    </a:lnTo>
                    <a:lnTo>
                      <a:pt x="1" y="108"/>
                    </a:lnTo>
                    <a:lnTo>
                      <a:pt x="0" y="120"/>
                    </a:lnTo>
                    <a:lnTo>
                      <a:pt x="1" y="132"/>
                    </a:lnTo>
                    <a:lnTo>
                      <a:pt x="2" y="144"/>
                    </a:lnTo>
                    <a:lnTo>
                      <a:pt x="5" y="155"/>
                    </a:lnTo>
                    <a:lnTo>
                      <a:pt x="10" y="167"/>
                    </a:lnTo>
                    <a:lnTo>
                      <a:pt x="15" y="177"/>
                    </a:lnTo>
                    <a:lnTo>
                      <a:pt x="20" y="187"/>
                    </a:lnTo>
                    <a:lnTo>
                      <a:pt x="28" y="196"/>
                    </a:lnTo>
                    <a:lnTo>
                      <a:pt x="35" y="204"/>
                    </a:lnTo>
                    <a:lnTo>
                      <a:pt x="44" y="213"/>
                    </a:lnTo>
                    <a:lnTo>
                      <a:pt x="54" y="219"/>
                    </a:lnTo>
                    <a:lnTo>
                      <a:pt x="63" y="226"/>
                    </a:lnTo>
                    <a:lnTo>
                      <a:pt x="74" y="231"/>
                    </a:lnTo>
                    <a:lnTo>
                      <a:pt x="85" y="234"/>
                    </a:lnTo>
                    <a:lnTo>
                      <a:pt x="96" y="237"/>
                    </a:lnTo>
                    <a:lnTo>
                      <a:pt x="108" y="240"/>
                    </a:lnTo>
                    <a:lnTo>
                      <a:pt x="120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" name="Group 117"/>
            <p:cNvGrpSpPr/>
            <p:nvPr/>
          </p:nvGrpSpPr>
          <p:grpSpPr>
            <a:xfrm>
              <a:off x="5942" y="7616"/>
              <a:ext cx="596" cy="599"/>
              <a:chOff x="10455275" y="2498725"/>
              <a:chExt cx="285750" cy="287338"/>
            </a:xfrm>
            <a:solidFill>
              <a:schemeClr val="bg1"/>
            </a:solidFill>
          </p:grpSpPr>
          <p:sp>
            <p:nvSpPr>
              <p:cNvPr id="42" name="Freeform 214"/>
              <p:cNvSpPr>
                <a:spLocks noEditPoints="1"/>
              </p:cNvSpPr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215"/>
              <p:cNvSpPr>
                <a:spLocks noEditPoints="1"/>
              </p:cNvSpPr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2" name="TextBox 120"/>
            <p:cNvSpPr txBox="1"/>
            <p:nvPr/>
          </p:nvSpPr>
          <p:spPr>
            <a:xfrm>
              <a:off x="5370" y="4786"/>
              <a:ext cx="174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121"/>
            <p:cNvSpPr txBox="1"/>
            <p:nvPr/>
          </p:nvSpPr>
          <p:spPr>
            <a:xfrm>
              <a:off x="5370" y="8929"/>
              <a:ext cx="174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122"/>
            <p:cNvSpPr txBox="1"/>
            <p:nvPr/>
          </p:nvSpPr>
          <p:spPr>
            <a:xfrm>
              <a:off x="12185" y="4786"/>
              <a:ext cx="174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123"/>
            <p:cNvSpPr txBox="1"/>
            <p:nvPr/>
          </p:nvSpPr>
          <p:spPr>
            <a:xfrm>
              <a:off x="12185" y="8929"/>
              <a:ext cx="174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124"/>
            <p:cNvSpPr txBox="1"/>
            <p:nvPr/>
          </p:nvSpPr>
          <p:spPr>
            <a:xfrm>
              <a:off x="16735" y="8391"/>
              <a:ext cx="195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125"/>
            <p:cNvSpPr txBox="1"/>
            <p:nvPr/>
          </p:nvSpPr>
          <p:spPr>
            <a:xfrm>
              <a:off x="16735" y="5604"/>
              <a:ext cx="195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126"/>
            <p:cNvSpPr txBox="1"/>
            <p:nvPr/>
          </p:nvSpPr>
          <p:spPr>
            <a:xfrm>
              <a:off x="16735" y="2817"/>
              <a:ext cx="195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l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127"/>
            <p:cNvSpPr txBox="1"/>
            <p:nvPr/>
          </p:nvSpPr>
          <p:spPr>
            <a:xfrm>
              <a:off x="515" y="8391"/>
              <a:ext cx="195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128"/>
            <p:cNvSpPr txBox="1"/>
            <p:nvPr/>
          </p:nvSpPr>
          <p:spPr>
            <a:xfrm>
              <a:off x="515" y="5604"/>
              <a:ext cx="195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  <a:sym typeface="+mn-ea"/>
                </a:rPr>
                <a:t>文字内容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129"/>
            <p:cNvSpPr txBox="1"/>
            <p:nvPr/>
          </p:nvSpPr>
          <p:spPr>
            <a:xfrm>
              <a:off x="515" y="2817"/>
              <a:ext cx="1950" cy="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zh-CN" altLang="id-ID" sz="1400" dirty="0">
                  <a:solidFill>
                    <a:schemeClr val="bg1">
                      <a:lumMod val="50000"/>
                    </a:schemeClr>
                  </a:solidFill>
                </a:rPr>
                <a:t>文字内容</a:t>
              </a:r>
              <a:endParaRPr lang="zh-CN" altLang="id-ID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349808" y="2815885"/>
            <a:ext cx="3480321" cy="3400604"/>
            <a:chOff x="3860802" y="1564003"/>
            <a:chExt cx="4470398" cy="4368003"/>
          </a:xfrm>
        </p:grpSpPr>
        <p:sp>
          <p:nvSpPr>
            <p:cNvPr id="39" name="Isosceles Triangle 4"/>
            <p:cNvSpPr/>
            <p:nvPr/>
          </p:nvSpPr>
          <p:spPr>
            <a:xfrm flipV="1">
              <a:off x="3860802" y="2078214"/>
              <a:ext cx="2235199" cy="192689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Isosceles Triangle 29"/>
            <p:cNvSpPr/>
            <p:nvPr/>
          </p:nvSpPr>
          <p:spPr>
            <a:xfrm flipV="1">
              <a:off x="6096001" y="2078214"/>
              <a:ext cx="2235199" cy="192689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Isosceles Triangle 42"/>
            <p:cNvSpPr/>
            <p:nvPr/>
          </p:nvSpPr>
          <p:spPr>
            <a:xfrm flipV="1">
              <a:off x="4978401" y="4005110"/>
              <a:ext cx="2235199" cy="192689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43"/>
            <p:cNvSpPr/>
            <p:nvPr/>
          </p:nvSpPr>
          <p:spPr>
            <a:xfrm>
              <a:off x="4978401" y="1564003"/>
              <a:ext cx="2235198" cy="4315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标题文字内容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43" name="Rectangle 44"/>
            <p:cNvSpPr/>
            <p:nvPr/>
          </p:nvSpPr>
          <p:spPr>
            <a:xfrm rot="18000000">
              <a:off x="6509314" y="3789324"/>
              <a:ext cx="2235198" cy="4315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标题文字内容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44" name="Rectangle 45"/>
            <p:cNvSpPr/>
            <p:nvPr/>
          </p:nvSpPr>
          <p:spPr>
            <a:xfrm rot="3600000">
              <a:off x="3447489" y="3789324"/>
              <a:ext cx="2235198" cy="4315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cs typeface="Segoe UI" panose="020B0502040204020203" pitchFamily="34" charset="0"/>
                </a:rPr>
                <a:t>标题文字内容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45" name="Freeform 4344"/>
            <p:cNvSpPr/>
            <p:nvPr/>
          </p:nvSpPr>
          <p:spPr bwMode="auto">
            <a:xfrm>
              <a:off x="4752133" y="2542893"/>
              <a:ext cx="452536" cy="452536"/>
            </a:xfrm>
            <a:custGeom>
              <a:avLst/>
              <a:gdLst>
                <a:gd name="T0" fmla="*/ 853 w 886"/>
                <a:gd name="T1" fmla="*/ 137 h 886"/>
                <a:gd name="T2" fmla="*/ 842 w 886"/>
                <a:gd name="T3" fmla="*/ 134 h 886"/>
                <a:gd name="T4" fmla="*/ 833 w 886"/>
                <a:gd name="T5" fmla="*/ 138 h 886"/>
                <a:gd name="T6" fmla="*/ 646 w 886"/>
                <a:gd name="T7" fmla="*/ 172 h 886"/>
                <a:gd name="T8" fmla="*/ 754 w 886"/>
                <a:gd name="T9" fmla="*/ 46 h 886"/>
                <a:gd name="T10" fmla="*/ 754 w 886"/>
                <a:gd name="T11" fmla="*/ 37 h 886"/>
                <a:gd name="T12" fmla="*/ 747 w 886"/>
                <a:gd name="T13" fmla="*/ 29 h 886"/>
                <a:gd name="T14" fmla="*/ 704 w 886"/>
                <a:gd name="T15" fmla="*/ 12 h 886"/>
                <a:gd name="T16" fmla="*/ 659 w 886"/>
                <a:gd name="T17" fmla="*/ 2 h 886"/>
                <a:gd name="T18" fmla="*/ 615 w 886"/>
                <a:gd name="T19" fmla="*/ 0 h 886"/>
                <a:gd name="T20" fmla="*/ 577 w 886"/>
                <a:gd name="T21" fmla="*/ 6 h 886"/>
                <a:gd name="T22" fmla="*/ 539 w 886"/>
                <a:gd name="T23" fmla="*/ 15 h 886"/>
                <a:gd name="T24" fmla="*/ 505 w 886"/>
                <a:gd name="T25" fmla="*/ 31 h 886"/>
                <a:gd name="T26" fmla="*/ 473 w 886"/>
                <a:gd name="T27" fmla="*/ 52 h 886"/>
                <a:gd name="T28" fmla="*/ 443 w 886"/>
                <a:gd name="T29" fmla="*/ 76 h 886"/>
                <a:gd name="T30" fmla="*/ 405 w 886"/>
                <a:gd name="T31" fmla="*/ 124 h 886"/>
                <a:gd name="T32" fmla="*/ 380 w 886"/>
                <a:gd name="T33" fmla="*/ 178 h 886"/>
                <a:gd name="T34" fmla="*/ 368 w 886"/>
                <a:gd name="T35" fmla="*/ 235 h 886"/>
                <a:gd name="T36" fmla="*/ 368 w 886"/>
                <a:gd name="T37" fmla="*/ 293 h 886"/>
                <a:gd name="T38" fmla="*/ 382 w 886"/>
                <a:gd name="T39" fmla="*/ 351 h 886"/>
                <a:gd name="T40" fmla="*/ 21 w 886"/>
                <a:gd name="T41" fmla="*/ 738 h 886"/>
                <a:gd name="T42" fmla="*/ 7 w 886"/>
                <a:gd name="T43" fmla="*/ 762 h 886"/>
                <a:gd name="T44" fmla="*/ 1 w 886"/>
                <a:gd name="T45" fmla="*/ 787 h 886"/>
                <a:gd name="T46" fmla="*/ 2 w 886"/>
                <a:gd name="T47" fmla="*/ 813 h 886"/>
                <a:gd name="T48" fmla="*/ 11 w 886"/>
                <a:gd name="T49" fmla="*/ 838 h 886"/>
                <a:gd name="T50" fmla="*/ 27 w 886"/>
                <a:gd name="T51" fmla="*/ 860 h 886"/>
                <a:gd name="T52" fmla="*/ 48 w 886"/>
                <a:gd name="T53" fmla="*/ 875 h 886"/>
                <a:gd name="T54" fmla="*/ 73 w 886"/>
                <a:gd name="T55" fmla="*/ 884 h 886"/>
                <a:gd name="T56" fmla="*/ 99 w 886"/>
                <a:gd name="T57" fmla="*/ 885 h 886"/>
                <a:gd name="T58" fmla="*/ 125 w 886"/>
                <a:gd name="T59" fmla="*/ 879 h 886"/>
                <a:gd name="T60" fmla="*/ 148 w 886"/>
                <a:gd name="T61" fmla="*/ 866 h 886"/>
                <a:gd name="T62" fmla="*/ 530 w 886"/>
                <a:gd name="T63" fmla="*/ 502 h 886"/>
                <a:gd name="T64" fmla="*/ 570 w 886"/>
                <a:gd name="T65" fmla="*/ 515 h 886"/>
                <a:gd name="T66" fmla="*/ 612 w 886"/>
                <a:gd name="T67" fmla="*/ 520 h 886"/>
                <a:gd name="T68" fmla="*/ 626 w 886"/>
                <a:gd name="T69" fmla="*/ 520 h 886"/>
                <a:gd name="T70" fmla="*/ 664 w 886"/>
                <a:gd name="T71" fmla="*/ 518 h 886"/>
                <a:gd name="T72" fmla="*/ 702 w 886"/>
                <a:gd name="T73" fmla="*/ 509 h 886"/>
                <a:gd name="T74" fmla="*/ 737 w 886"/>
                <a:gd name="T75" fmla="*/ 496 h 886"/>
                <a:gd name="T76" fmla="*/ 769 w 886"/>
                <a:gd name="T77" fmla="*/ 477 h 886"/>
                <a:gd name="T78" fmla="*/ 800 w 886"/>
                <a:gd name="T79" fmla="*/ 454 h 886"/>
                <a:gd name="T80" fmla="*/ 837 w 886"/>
                <a:gd name="T81" fmla="*/ 413 h 886"/>
                <a:gd name="T82" fmla="*/ 867 w 886"/>
                <a:gd name="T83" fmla="*/ 360 h 886"/>
                <a:gd name="T84" fmla="*/ 883 w 886"/>
                <a:gd name="T85" fmla="*/ 301 h 886"/>
                <a:gd name="T86" fmla="*/ 885 w 886"/>
                <a:gd name="T87" fmla="*/ 241 h 886"/>
                <a:gd name="T88" fmla="*/ 873 w 886"/>
                <a:gd name="T89" fmla="*/ 181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6" h="886">
                  <a:moveTo>
                    <a:pt x="857" y="143"/>
                  </a:moveTo>
                  <a:lnTo>
                    <a:pt x="855" y="139"/>
                  </a:lnTo>
                  <a:lnTo>
                    <a:pt x="853" y="137"/>
                  </a:lnTo>
                  <a:lnTo>
                    <a:pt x="849" y="135"/>
                  </a:lnTo>
                  <a:lnTo>
                    <a:pt x="846" y="133"/>
                  </a:lnTo>
                  <a:lnTo>
                    <a:pt x="842" y="134"/>
                  </a:lnTo>
                  <a:lnTo>
                    <a:pt x="839" y="135"/>
                  </a:lnTo>
                  <a:lnTo>
                    <a:pt x="836" y="136"/>
                  </a:lnTo>
                  <a:lnTo>
                    <a:pt x="833" y="138"/>
                  </a:lnTo>
                  <a:lnTo>
                    <a:pt x="712" y="259"/>
                  </a:lnTo>
                  <a:lnTo>
                    <a:pt x="646" y="259"/>
                  </a:lnTo>
                  <a:lnTo>
                    <a:pt x="646" y="172"/>
                  </a:lnTo>
                  <a:lnTo>
                    <a:pt x="751" y="53"/>
                  </a:lnTo>
                  <a:lnTo>
                    <a:pt x="753" y="49"/>
                  </a:lnTo>
                  <a:lnTo>
                    <a:pt x="754" y="46"/>
                  </a:lnTo>
                  <a:lnTo>
                    <a:pt x="755" y="43"/>
                  </a:lnTo>
                  <a:lnTo>
                    <a:pt x="755" y="39"/>
                  </a:lnTo>
                  <a:lnTo>
                    <a:pt x="754" y="37"/>
                  </a:lnTo>
                  <a:lnTo>
                    <a:pt x="752" y="33"/>
                  </a:lnTo>
                  <a:lnTo>
                    <a:pt x="750" y="31"/>
                  </a:lnTo>
                  <a:lnTo>
                    <a:pt x="747" y="29"/>
                  </a:lnTo>
                  <a:lnTo>
                    <a:pt x="733" y="23"/>
                  </a:lnTo>
                  <a:lnTo>
                    <a:pt x="719" y="16"/>
                  </a:lnTo>
                  <a:lnTo>
                    <a:pt x="704" y="12"/>
                  </a:lnTo>
                  <a:lnTo>
                    <a:pt x="689" y="8"/>
                  </a:lnTo>
                  <a:lnTo>
                    <a:pt x="674" y="5"/>
                  </a:lnTo>
                  <a:lnTo>
                    <a:pt x="659" y="2"/>
                  </a:lnTo>
                  <a:lnTo>
                    <a:pt x="643" y="1"/>
                  </a:lnTo>
                  <a:lnTo>
                    <a:pt x="628" y="0"/>
                  </a:lnTo>
                  <a:lnTo>
                    <a:pt x="615" y="0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7" y="6"/>
                  </a:lnTo>
                  <a:lnTo>
                    <a:pt x="564" y="8"/>
                  </a:lnTo>
                  <a:lnTo>
                    <a:pt x="552" y="11"/>
                  </a:lnTo>
                  <a:lnTo>
                    <a:pt x="539" y="15"/>
                  </a:lnTo>
                  <a:lnTo>
                    <a:pt x="527" y="19"/>
                  </a:lnTo>
                  <a:lnTo>
                    <a:pt x="516" y="25"/>
                  </a:lnTo>
                  <a:lnTo>
                    <a:pt x="505" y="31"/>
                  </a:lnTo>
                  <a:lnTo>
                    <a:pt x="493" y="37"/>
                  </a:lnTo>
                  <a:lnTo>
                    <a:pt x="482" y="44"/>
                  </a:lnTo>
                  <a:lnTo>
                    <a:pt x="473" y="52"/>
                  </a:lnTo>
                  <a:lnTo>
                    <a:pt x="462" y="59"/>
                  </a:lnTo>
                  <a:lnTo>
                    <a:pt x="452" y="68"/>
                  </a:lnTo>
                  <a:lnTo>
                    <a:pt x="443" y="76"/>
                  </a:lnTo>
                  <a:lnTo>
                    <a:pt x="429" y="91"/>
                  </a:lnTo>
                  <a:lnTo>
                    <a:pt x="416" y="107"/>
                  </a:lnTo>
                  <a:lnTo>
                    <a:pt x="405" y="124"/>
                  </a:lnTo>
                  <a:lnTo>
                    <a:pt x="396" y="141"/>
                  </a:lnTo>
                  <a:lnTo>
                    <a:pt x="387" y="160"/>
                  </a:lnTo>
                  <a:lnTo>
                    <a:pt x="380" y="178"/>
                  </a:lnTo>
                  <a:lnTo>
                    <a:pt x="374" y="196"/>
                  </a:lnTo>
                  <a:lnTo>
                    <a:pt x="370" y="215"/>
                  </a:lnTo>
                  <a:lnTo>
                    <a:pt x="368" y="235"/>
                  </a:lnTo>
                  <a:lnTo>
                    <a:pt x="366" y="254"/>
                  </a:lnTo>
                  <a:lnTo>
                    <a:pt x="367" y="274"/>
                  </a:lnTo>
                  <a:lnTo>
                    <a:pt x="368" y="293"/>
                  </a:lnTo>
                  <a:lnTo>
                    <a:pt x="371" y="313"/>
                  </a:lnTo>
                  <a:lnTo>
                    <a:pt x="376" y="332"/>
                  </a:lnTo>
                  <a:lnTo>
                    <a:pt x="382" y="351"/>
                  </a:lnTo>
                  <a:lnTo>
                    <a:pt x="390" y="369"/>
                  </a:lnTo>
                  <a:lnTo>
                    <a:pt x="27" y="732"/>
                  </a:lnTo>
                  <a:lnTo>
                    <a:pt x="21" y="738"/>
                  </a:lnTo>
                  <a:lnTo>
                    <a:pt x="16" y="746"/>
                  </a:lnTo>
                  <a:lnTo>
                    <a:pt x="11" y="753"/>
                  </a:lnTo>
                  <a:lnTo>
                    <a:pt x="7" y="762"/>
                  </a:lnTo>
                  <a:lnTo>
                    <a:pt x="4" y="769"/>
                  </a:lnTo>
                  <a:lnTo>
                    <a:pt x="2" y="778"/>
                  </a:lnTo>
                  <a:lnTo>
                    <a:pt x="1" y="787"/>
                  </a:lnTo>
                  <a:lnTo>
                    <a:pt x="0" y="796"/>
                  </a:lnTo>
                  <a:lnTo>
                    <a:pt x="1" y="805"/>
                  </a:lnTo>
                  <a:lnTo>
                    <a:pt x="2" y="813"/>
                  </a:lnTo>
                  <a:lnTo>
                    <a:pt x="4" y="822"/>
                  </a:lnTo>
                  <a:lnTo>
                    <a:pt x="7" y="830"/>
                  </a:lnTo>
                  <a:lnTo>
                    <a:pt x="11" y="838"/>
                  </a:lnTo>
                  <a:lnTo>
                    <a:pt x="15" y="845"/>
                  </a:lnTo>
                  <a:lnTo>
                    <a:pt x="20" y="853"/>
                  </a:lnTo>
                  <a:lnTo>
                    <a:pt x="27" y="860"/>
                  </a:lnTo>
                  <a:lnTo>
                    <a:pt x="33" y="866"/>
                  </a:lnTo>
                  <a:lnTo>
                    <a:pt x="41" y="871"/>
                  </a:lnTo>
                  <a:lnTo>
                    <a:pt x="48" y="875"/>
                  </a:lnTo>
                  <a:lnTo>
                    <a:pt x="55" y="879"/>
                  </a:lnTo>
                  <a:lnTo>
                    <a:pt x="64" y="882"/>
                  </a:lnTo>
                  <a:lnTo>
                    <a:pt x="73" y="884"/>
                  </a:lnTo>
                  <a:lnTo>
                    <a:pt x="81" y="885"/>
                  </a:lnTo>
                  <a:lnTo>
                    <a:pt x="91" y="886"/>
                  </a:lnTo>
                  <a:lnTo>
                    <a:pt x="99" y="885"/>
                  </a:lnTo>
                  <a:lnTo>
                    <a:pt x="108" y="884"/>
                  </a:lnTo>
                  <a:lnTo>
                    <a:pt x="116" y="882"/>
                  </a:lnTo>
                  <a:lnTo>
                    <a:pt x="125" y="879"/>
                  </a:lnTo>
                  <a:lnTo>
                    <a:pt x="133" y="875"/>
                  </a:lnTo>
                  <a:lnTo>
                    <a:pt x="140" y="871"/>
                  </a:lnTo>
                  <a:lnTo>
                    <a:pt x="148" y="866"/>
                  </a:lnTo>
                  <a:lnTo>
                    <a:pt x="154" y="860"/>
                  </a:lnTo>
                  <a:lnTo>
                    <a:pt x="517" y="497"/>
                  </a:lnTo>
                  <a:lnTo>
                    <a:pt x="530" y="502"/>
                  </a:lnTo>
                  <a:lnTo>
                    <a:pt x="543" y="507"/>
                  </a:lnTo>
                  <a:lnTo>
                    <a:pt x="556" y="512"/>
                  </a:lnTo>
                  <a:lnTo>
                    <a:pt x="570" y="515"/>
                  </a:lnTo>
                  <a:lnTo>
                    <a:pt x="584" y="517"/>
                  </a:lnTo>
                  <a:lnTo>
                    <a:pt x="598" y="519"/>
                  </a:lnTo>
                  <a:lnTo>
                    <a:pt x="612" y="520"/>
                  </a:lnTo>
                  <a:lnTo>
                    <a:pt x="626" y="520"/>
                  </a:lnTo>
                  <a:lnTo>
                    <a:pt x="626" y="520"/>
                  </a:lnTo>
                  <a:lnTo>
                    <a:pt x="626" y="520"/>
                  </a:lnTo>
                  <a:lnTo>
                    <a:pt x="639" y="520"/>
                  </a:lnTo>
                  <a:lnTo>
                    <a:pt x="651" y="519"/>
                  </a:lnTo>
                  <a:lnTo>
                    <a:pt x="664" y="518"/>
                  </a:lnTo>
                  <a:lnTo>
                    <a:pt x="677" y="516"/>
                  </a:lnTo>
                  <a:lnTo>
                    <a:pt x="689" y="513"/>
                  </a:lnTo>
                  <a:lnTo>
                    <a:pt x="702" y="509"/>
                  </a:lnTo>
                  <a:lnTo>
                    <a:pt x="714" y="505"/>
                  </a:lnTo>
                  <a:lnTo>
                    <a:pt x="725" y="501"/>
                  </a:lnTo>
                  <a:lnTo>
                    <a:pt x="737" y="496"/>
                  </a:lnTo>
                  <a:lnTo>
                    <a:pt x="748" y="490"/>
                  </a:lnTo>
                  <a:lnTo>
                    <a:pt x="758" y="484"/>
                  </a:lnTo>
                  <a:lnTo>
                    <a:pt x="769" y="477"/>
                  </a:lnTo>
                  <a:lnTo>
                    <a:pt x="780" y="470"/>
                  </a:lnTo>
                  <a:lnTo>
                    <a:pt x="791" y="462"/>
                  </a:lnTo>
                  <a:lnTo>
                    <a:pt x="800" y="454"/>
                  </a:lnTo>
                  <a:lnTo>
                    <a:pt x="810" y="444"/>
                  </a:lnTo>
                  <a:lnTo>
                    <a:pt x="824" y="429"/>
                  </a:lnTo>
                  <a:lnTo>
                    <a:pt x="837" y="413"/>
                  </a:lnTo>
                  <a:lnTo>
                    <a:pt x="848" y="396"/>
                  </a:lnTo>
                  <a:lnTo>
                    <a:pt x="858" y="378"/>
                  </a:lnTo>
                  <a:lnTo>
                    <a:pt x="867" y="360"/>
                  </a:lnTo>
                  <a:lnTo>
                    <a:pt x="873" y="340"/>
                  </a:lnTo>
                  <a:lnTo>
                    <a:pt x="878" y="321"/>
                  </a:lnTo>
                  <a:lnTo>
                    <a:pt x="883" y="301"/>
                  </a:lnTo>
                  <a:lnTo>
                    <a:pt x="885" y="282"/>
                  </a:lnTo>
                  <a:lnTo>
                    <a:pt x="886" y="261"/>
                  </a:lnTo>
                  <a:lnTo>
                    <a:pt x="885" y="241"/>
                  </a:lnTo>
                  <a:lnTo>
                    <a:pt x="883" y="221"/>
                  </a:lnTo>
                  <a:lnTo>
                    <a:pt x="878" y="200"/>
                  </a:lnTo>
                  <a:lnTo>
                    <a:pt x="873" y="181"/>
                  </a:lnTo>
                  <a:lnTo>
                    <a:pt x="865" y="162"/>
                  </a:lnTo>
                  <a:lnTo>
                    <a:pt x="857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Freeform 4346"/>
            <p:cNvSpPr>
              <a:spLocks noEditPoints="1"/>
            </p:cNvSpPr>
            <p:nvPr/>
          </p:nvSpPr>
          <p:spPr bwMode="auto">
            <a:xfrm>
              <a:off x="5865898" y="4465955"/>
              <a:ext cx="460204" cy="460204"/>
            </a:xfrm>
            <a:custGeom>
              <a:avLst/>
              <a:gdLst>
                <a:gd name="T0" fmla="*/ 706 w 898"/>
                <a:gd name="T1" fmla="*/ 479 h 898"/>
                <a:gd name="T2" fmla="*/ 652 w 898"/>
                <a:gd name="T3" fmla="*/ 556 h 898"/>
                <a:gd name="T4" fmla="*/ 632 w 898"/>
                <a:gd name="T5" fmla="*/ 551 h 898"/>
                <a:gd name="T6" fmla="*/ 576 w 898"/>
                <a:gd name="T7" fmla="*/ 477 h 898"/>
                <a:gd name="T8" fmla="*/ 571 w 898"/>
                <a:gd name="T9" fmla="*/ 398 h 898"/>
                <a:gd name="T10" fmla="*/ 628 w 898"/>
                <a:gd name="T11" fmla="*/ 129 h 898"/>
                <a:gd name="T12" fmla="*/ 643 w 898"/>
                <a:gd name="T13" fmla="*/ 114 h 898"/>
                <a:gd name="T14" fmla="*/ 658 w 898"/>
                <a:gd name="T15" fmla="*/ 129 h 898"/>
                <a:gd name="T16" fmla="*/ 717 w 898"/>
                <a:gd name="T17" fmla="*/ 398 h 898"/>
                <a:gd name="T18" fmla="*/ 621 w 898"/>
                <a:gd name="T19" fmla="*/ 758 h 898"/>
                <a:gd name="T20" fmla="*/ 589 w 898"/>
                <a:gd name="T21" fmla="*/ 727 h 898"/>
                <a:gd name="T22" fmla="*/ 589 w 898"/>
                <a:gd name="T23" fmla="*/ 680 h 898"/>
                <a:gd name="T24" fmla="*/ 621 w 898"/>
                <a:gd name="T25" fmla="*/ 648 h 898"/>
                <a:gd name="T26" fmla="*/ 667 w 898"/>
                <a:gd name="T27" fmla="*/ 648 h 898"/>
                <a:gd name="T28" fmla="*/ 699 w 898"/>
                <a:gd name="T29" fmla="*/ 680 h 898"/>
                <a:gd name="T30" fmla="*/ 699 w 898"/>
                <a:gd name="T31" fmla="*/ 727 h 898"/>
                <a:gd name="T32" fmla="*/ 667 w 898"/>
                <a:gd name="T33" fmla="*/ 758 h 898"/>
                <a:gd name="T34" fmla="*/ 536 w 898"/>
                <a:gd name="T35" fmla="*/ 294 h 898"/>
                <a:gd name="T36" fmla="*/ 479 w 898"/>
                <a:gd name="T37" fmla="*/ 546 h 898"/>
                <a:gd name="T38" fmla="*/ 461 w 898"/>
                <a:gd name="T39" fmla="*/ 558 h 898"/>
                <a:gd name="T40" fmla="*/ 450 w 898"/>
                <a:gd name="T41" fmla="*/ 299 h 898"/>
                <a:gd name="T42" fmla="*/ 390 w 898"/>
                <a:gd name="T43" fmla="*/ 287 h 898"/>
                <a:gd name="T44" fmla="*/ 398 w 898"/>
                <a:gd name="T45" fmla="*/ 211 h 898"/>
                <a:gd name="T46" fmla="*/ 454 w 898"/>
                <a:gd name="T47" fmla="*/ 118 h 898"/>
                <a:gd name="T48" fmla="*/ 475 w 898"/>
                <a:gd name="T49" fmla="*/ 118 h 898"/>
                <a:gd name="T50" fmla="*/ 530 w 898"/>
                <a:gd name="T51" fmla="*/ 211 h 898"/>
                <a:gd name="T52" fmla="*/ 465 w 898"/>
                <a:gd name="T53" fmla="*/ 763 h 898"/>
                <a:gd name="T54" fmla="*/ 422 w 898"/>
                <a:gd name="T55" fmla="*/ 745 h 898"/>
                <a:gd name="T56" fmla="*/ 405 w 898"/>
                <a:gd name="T57" fmla="*/ 703 h 898"/>
                <a:gd name="T58" fmla="*/ 422 w 898"/>
                <a:gd name="T59" fmla="*/ 661 h 898"/>
                <a:gd name="T60" fmla="*/ 465 w 898"/>
                <a:gd name="T61" fmla="*/ 643 h 898"/>
                <a:gd name="T62" fmla="*/ 506 w 898"/>
                <a:gd name="T63" fmla="*/ 661 h 898"/>
                <a:gd name="T64" fmla="*/ 525 w 898"/>
                <a:gd name="T65" fmla="*/ 703 h 898"/>
                <a:gd name="T66" fmla="*/ 506 w 898"/>
                <a:gd name="T67" fmla="*/ 745 h 898"/>
                <a:gd name="T68" fmla="*/ 465 w 898"/>
                <a:gd name="T69" fmla="*/ 763 h 898"/>
                <a:gd name="T70" fmla="*/ 318 w 898"/>
                <a:gd name="T71" fmla="*/ 419 h 898"/>
                <a:gd name="T72" fmla="*/ 263 w 898"/>
                <a:gd name="T73" fmla="*/ 556 h 898"/>
                <a:gd name="T74" fmla="*/ 242 w 898"/>
                <a:gd name="T75" fmla="*/ 551 h 898"/>
                <a:gd name="T76" fmla="*/ 186 w 898"/>
                <a:gd name="T77" fmla="*/ 417 h 898"/>
                <a:gd name="T78" fmla="*/ 181 w 898"/>
                <a:gd name="T79" fmla="*/ 339 h 898"/>
                <a:gd name="T80" fmla="*/ 240 w 898"/>
                <a:gd name="T81" fmla="*/ 129 h 898"/>
                <a:gd name="T82" fmla="*/ 255 w 898"/>
                <a:gd name="T83" fmla="*/ 114 h 898"/>
                <a:gd name="T84" fmla="*/ 270 w 898"/>
                <a:gd name="T85" fmla="*/ 129 h 898"/>
                <a:gd name="T86" fmla="*/ 329 w 898"/>
                <a:gd name="T87" fmla="*/ 339 h 898"/>
                <a:gd name="T88" fmla="*/ 231 w 898"/>
                <a:gd name="T89" fmla="*/ 758 h 898"/>
                <a:gd name="T90" fmla="*/ 200 w 898"/>
                <a:gd name="T91" fmla="*/ 727 h 898"/>
                <a:gd name="T92" fmla="*/ 200 w 898"/>
                <a:gd name="T93" fmla="*/ 680 h 898"/>
                <a:gd name="T94" fmla="*/ 231 w 898"/>
                <a:gd name="T95" fmla="*/ 648 h 898"/>
                <a:gd name="T96" fmla="*/ 278 w 898"/>
                <a:gd name="T97" fmla="*/ 648 h 898"/>
                <a:gd name="T98" fmla="*/ 311 w 898"/>
                <a:gd name="T99" fmla="*/ 680 h 898"/>
                <a:gd name="T100" fmla="*/ 311 w 898"/>
                <a:gd name="T101" fmla="*/ 727 h 898"/>
                <a:gd name="T102" fmla="*/ 278 w 898"/>
                <a:gd name="T103" fmla="*/ 758 h 898"/>
                <a:gd name="T104" fmla="*/ 10 w 898"/>
                <a:gd name="T105" fmla="*/ 2 h 898"/>
                <a:gd name="T106" fmla="*/ 1 w 898"/>
                <a:gd name="T107" fmla="*/ 886 h 898"/>
                <a:gd name="T108" fmla="*/ 883 w 898"/>
                <a:gd name="T109" fmla="*/ 898 h 898"/>
                <a:gd name="T110" fmla="*/ 898 w 898"/>
                <a:gd name="T111" fmla="*/ 883 h 898"/>
                <a:gd name="T112" fmla="*/ 886 w 898"/>
                <a:gd name="T113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8" h="898">
                  <a:moveTo>
                    <a:pt x="718" y="464"/>
                  </a:moveTo>
                  <a:lnTo>
                    <a:pt x="718" y="467"/>
                  </a:lnTo>
                  <a:lnTo>
                    <a:pt x="717" y="470"/>
                  </a:lnTo>
                  <a:lnTo>
                    <a:pt x="716" y="472"/>
                  </a:lnTo>
                  <a:lnTo>
                    <a:pt x="714" y="474"/>
                  </a:lnTo>
                  <a:lnTo>
                    <a:pt x="712" y="477"/>
                  </a:lnTo>
                  <a:lnTo>
                    <a:pt x="710" y="478"/>
                  </a:lnTo>
                  <a:lnTo>
                    <a:pt x="706" y="479"/>
                  </a:lnTo>
                  <a:lnTo>
                    <a:pt x="703" y="479"/>
                  </a:lnTo>
                  <a:lnTo>
                    <a:pt x="658" y="479"/>
                  </a:lnTo>
                  <a:lnTo>
                    <a:pt x="658" y="543"/>
                  </a:lnTo>
                  <a:lnTo>
                    <a:pt x="658" y="546"/>
                  </a:lnTo>
                  <a:lnTo>
                    <a:pt x="657" y="549"/>
                  </a:lnTo>
                  <a:lnTo>
                    <a:pt x="656" y="551"/>
                  </a:lnTo>
                  <a:lnTo>
                    <a:pt x="654" y="554"/>
                  </a:lnTo>
                  <a:lnTo>
                    <a:pt x="652" y="556"/>
                  </a:lnTo>
                  <a:lnTo>
                    <a:pt x="650" y="557"/>
                  </a:lnTo>
                  <a:lnTo>
                    <a:pt x="647" y="558"/>
                  </a:lnTo>
                  <a:lnTo>
                    <a:pt x="643" y="558"/>
                  </a:lnTo>
                  <a:lnTo>
                    <a:pt x="641" y="558"/>
                  </a:lnTo>
                  <a:lnTo>
                    <a:pt x="638" y="557"/>
                  </a:lnTo>
                  <a:lnTo>
                    <a:pt x="636" y="556"/>
                  </a:lnTo>
                  <a:lnTo>
                    <a:pt x="634" y="554"/>
                  </a:lnTo>
                  <a:lnTo>
                    <a:pt x="632" y="551"/>
                  </a:lnTo>
                  <a:lnTo>
                    <a:pt x="631" y="549"/>
                  </a:lnTo>
                  <a:lnTo>
                    <a:pt x="629" y="546"/>
                  </a:lnTo>
                  <a:lnTo>
                    <a:pt x="628" y="543"/>
                  </a:lnTo>
                  <a:lnTo>
                    <a:pt x="628" y="479"/>
                  </a:lnTo>
                  <a:lnTo>
                    <a:pt x="583" y="479"/>
                  </a:lnTo>
                  <a:lnTo>
                    <a:pt x="581" y="479"/>
                  </a:lnTo>
                  <a:lnTo>
                    <a:pt x="578" y="478"/>
                  </a:lnTo>
                  <a:lnTo>
                    <a:pt x="576" y="477"/>
                  </a:lnTo>
                  <a:lnTo>
                    <a:pt x="574" y="474"/>
                  </a:lnTo>
                  <a:lnTo>
                    <a:pt x="572" y="472"/>
                  </a:lnTo>
                  <a:lnTo>
                    <a:pt x="571" y="470"/>
                  </a:lnTo>
                  <a:lnTo>
                    <a:pt x="570" y="467"/>
                  </a:lnTo>
                  <a:lnTo>
                    <a:pt x="570" y="464"/>
                  </a:lnTo>
                  <a:lnTo>
                    <a:pt x="570" y="404"/>
                  </a:lnTo>
                  <a:lnTo>
                    <a:pt x="570" y="402"/>
                  </a:lnTo>
                  <a:lnTo>
                    <a:pt x="571" y="398"/>
                  </a:lnTo>
                  <a:lnTo>
                    <a:pt x="572" y="396"/>
                  </a:lnTo>
                  <a:lnTo>
                    <a:pt x="574" y="394"/>
                  </a:lnTo>
                  <a:lnTo>
                    <a:pt x="576" y="392"/>
                  </a:lnTo>
                  <a:lnTo>
                    <a:pt x="578" y="391"/>
                  </a:lnTo>
                  <a:lnTo>
                    <a:pt x="581" y="390"/>
                  </a:lnTo>
                  <a:lnTo>
                    <a:pt x="583" y="389"/>
                  </a:lnTo>
                  <a:lnTo>
                    <a:pt x="628" y="389"/>
                  </a:lnTo>
                  <a:lnTo>
                    <a:pt x="628" y="129"/>
                  </a:lnTo>
                  <a:lnTo>
                    <a:pt x="629" y="126"/>
                  </a:lnTo>
                  <a:lnTo>
                    <a:pt x="631" y="123"/>
                  </a:lnTo>
                  <a:lnTo>
                    <a:pt x="632" y="121"/>
                  </a:lnTo>
                  <a:lnTo>
                    <a:pt x="634" y="118"/>
                  </a:lnTo>
                  <a:lnTo>
                    <a:pt x="636" y="117"/>
                  </a:lnTo>
                  <a:lnTo>
                    <a:pt x="638" y="115"/>
                  </a:lnTo>
                  <a:lnTo>
                    <a:pt x="641" y="114"/>
                  </a:lnTo>
                  <a:lnTo>
                    <a:pt x="643" y="114"/>
                  </a:lnTo>
                  <a:lnTo>
                    <a:pt x="647" y="114"/>
                  </a:lnTo>
                  <a:lnTo>
                    <a:pt x="650" y="115"/>
                  </a:lnTo>
                  <a:lnTo>
                    <a:pt x="652" y="117"/>
                  </a:lnTo>
                  <a:lnTo>
                    <a:pt x="654" y="118"/>
                  </a:lnTo>
                  <a:lnTo>
                    <a:pt x="656" y="121"/>
                  </a:lnTo>
                  <a:lnTo>
                    <a:pt x="657" y="123"/>
                  </a:lnTo>
                  <a:lnTo>
                    <a:pt x="658" y="127"/>
                  </a:lnTo>
                  <a:lnTo>
                    <a:pt x="658" y="129"/>
                  </a:lnTo>
                  <a:lnTo>
                    <a:pt x="658" y="389"/>
                  </a:lnTo>
                  <a:lnTo>
                    <a:pt x="703" y="389"/>
                  </a:lnTo>
                  <a:lnTo>
                    <a:pt x="706" y="390"/>
                  </a:lnTo>
                  <a:lnTo>
                    <a:pt x="710" y="391"/>
                  </a:lnTo>
                  <a:lnTo>
                    <a:pt x="712" y="392"/>
                  </a:lnTo>
                  <a:lnTo>
                    <a:pt x="714" y="394"/>
                  </a:lnTo>
                  <a:lnTo>
                    <a:pt x="716" y="396"/>
                  </a:lnTo>
                  <a:lnTo>
                    <a:pt x="717" y="398"/>
                  </a:lnTo>
                  <a:lnTo>
                    <a:pt x="718" y="402"/>
                  </a:lnTo>
                  <a:lnTo>
                    <a:pt x="718" y="404"/>
                  </a:lnTo>
                  <a:lnTo>
                    <a:pt x="718" y="464"/>
                  </a:lnTo>
                  <a:close/>
                  <a:moveTo>
                    <a:pt x="643" y="763"/>
                  </a:moveTo>
                  <a:lnTo>
                    <a:pt x="638" y="762"/>
                  </a:lnTo>
                  <a:lnTo>
                    <a:pt x="632" y="762"/>
                  </a:lnTo>
                  <a:lnTo>
                    <a:pt x="626" y="760"/>
                  </a:lnTo>
                  <a:lnTo>
                    <a:pt x="621" y="758"/>
                  </a:lnTo>
                  <a:lnTo>
                    <a:pt x="616" y="756"/>
                  </a:lnTo>
                  <a:lnTo>
                    <a:pt x="610" y="753"/>
                  </a:lnTo>
                  <a:lnTo>
                    <a:pt x="606" y="749"/>
                  </a:lnTo>
                  <a:lnTo>
                    <a:pt x="602" y="745"/>
                  </a:lnTo>
                  <a:lnTo>
                    <a:pt x="597" y="741"/>
                  </a:lnTo>
                  <a:lnTo>
                    <a:pt x="594" y="737"/>
                  </a:lnTo>
                  <a:lnTo>
                    <a:pt x="591" y="731"/>
                  </a:lnTo>
                  <a:lnTo>
                    <a:pt x="589" y="727"/>
                  </a:lnTo>
                  <a:lnTo>
                    <a:pt x="587" y="720"/>
                  </a:lnTo>
                  <a:lnTo>
                    <a:pt x="586" y="715"/>
                  </a:lnTo>
                  <a:lnTo>
                    <a:pt x="584" y="710"/>
                  </a:lnTo>
                  <a:lnTo>
                    <a:pt x="583" y="703"/>
                  </a:lnTo>
                  <a:lnTo>
                    <a:pt x="584" y="697"/>
                  </a:lnTo>
                  <a:lnTo>
                    <a:pt x="586" y="692"/>
                  </a:lnTo>
                  <a:lnTo>
                    <a:pt x="587" y="685"/>
                  </a:lnTo>
                  <a:lnTo>
                    <a:pt x="589" y="680"/>
                  </a:lnTo>
                  <a:lnTo>
                    <a:pt x="591" y="674"/>
                  </a:lnTo>
                  <a:lnTo>
                    <a:pt x="594" y="670"/>
                  </a:lnTo>
                  <a:lnTo>
                    <a:pt x="597" y="665"/>
                  </a:lnTo>
                  <a:lnTo>
                    <a:pt x="602" y="661"/>
                  </a:lnTo>
                  <a:lnTo>
                    <a:pt x="606" y="657"/>
                  </a:lnTo>
                  <a:lnTo>
                    <a:pt x="610" y="653"/>
                  </a:lnTo>
                  <a:lnTo>
                    <a:pt x="616" y="651"/>
                  </a:lnTo>
                  <a:lnTo>
                    <a:pt x="621" y="648"/>
                  </a:lnTo>
                  <a:lnTo>
                    <a:pt x="626" y="646"/>
                  </a:lnTo>
                  <a:lnTo>
                    <a:pt x="632" y="645"/>
                  </a:lnTo>
                  <a:lnTo>
                    <a:pt x="638" y="643"/>
                  </a:lnTo>
                  <a:lnTo>
                    <a:pt x="643" y="643"/>
                  </a:lnTo>
                  <a:lnTo>
                    <a:pt x="650" y="643"/>
                  </a:lnTo>
                  <a:lnTo>
                    <a:pt x="656" y="645"/>
                  </a:lnTo>
                  <a:lnTo>
                    <a:pt x="662" y="646"/>
                  </a:lnTo>
                  <a:lnTo>
                    <a:pt x="667" y="648"/>
                  </a:lnTo>
                  <a:lnTo>
                    <a:pt x="672" y="651"/>
                  </a:lnTo>
                  <a:lnTo>
                    <a:pt x="678" y="653"/>
                  </a:lnTo>
                  <a:lnTo>
                    <a:pt x="682" y="657"/>
                  </a:lnTo>
                  <a:lnTo>
                    <a:pt x="686" y="661"/>
                  </a:lnTo>
                  <a:lnTo>
                    <a:pt x="690" y="665"/>
                  </a:lnTo>
                  <a:lnTo>
                    <a:pt x="694" y="670"/>
                  </a:lnTo>
                  <a:lnTo>
                    <a:pt x="697" y="674"/>
                  </a:lnTo>
                  <a:lnTo>
                    <a:pt x="699" y="680"/>
                  </a:lnTo>
                  <a:lnTo>
                    <a:pt x="701" y="685"/>
                  </a:lnTo>
                  <a:lnTo>
                    <a:pt x="702" y="692"/>
                  </a:lnTo>
                  <a:lnTo>
                    <a:pt x="703" y="697"/>
                  </a:lnTo>
                  <a:lnTo>
                    <a:pt x="703" y="703"/>
                  </a:lnTo>
                  <a:lnTo>
                    <a:pt x="703" y="710"/>
                  </a:lnTo>
                  <a:lnTo>
                    <a:pt x="702" y="715"/>
                  </a:lnTo>
                  <a:lnTo>
                    <a:pt x="701" y="720"/>
                  </a:lnTo>
                  <a:lnTo>
                    <a:pt x="699" y="727"/>
                  </a:lnTo>
                  <a:lnTo>
                    <a:pt x="697" y="731"/>
                  </a:lnTo>
                  <a:lnTo>
                    <a:pt x="694" y="737"/>
                  </a:lnTo>
                  <a:lnTo>
                    <a:pt x="690" y="741"/>
                  </a:lnTo>
                  <a:lnTo>
                    <a:pt x="686" y="745"/>
                  </a:lnTo>
                  <a:lnTo>
                    <a:pt x="682" y="749"/>
                  </a:lnTo>
                  <a:lnTo>
                    <a:pt x="678" y="753"/>
                  </a:lnTo>
                  <a:lnTo>
                    <a:pt x="672" y="756"/>
                  </a:lnTo>
                  <a:lnTo>
                    <a:pt x="667" y="758"/>
                  </a:lnTo>
                  <a:lnTo>
                    <a:pt x="662" y="760"/>
                  </a:lnTo>
                  <a:lnTo>
                    <a:pt x="656" y="762"/>
                  </a:lnTo>
                  <a:lnTo>
                    <a:pt x="650" y="762"/>
                  </a:lnTo>
                  <a:lnTo>
                    <a:pt x="643" y="763"/>
                  </a:lnTo>
                  <a:close/>
                  <a:moveTo>
                    <a:pt x="540" y="284"/>
                  </a:moveTo>
                  <a:lnTo>
                    <a:pt x="538" y="287"/>
                  </a:lnTo>
                  <a:lnTo>
                    <a:pt x="537" y="290"/>
                  </a:lnTo>
                  <a:lnTo>
                    <a:pt x="536" y="294"/>
                  </a:lnTo>
                  <a:lnTo>
                    <a:pt x="534" y="296"/>
                  </a:lnTo>
                  <a:lnTo>
                    <a:pt x="532" y="297"/>
                  </a:lnTo>
                  <a:lnTo>
                    <a:pt x="530" y="298"/>
                  </a:lnTo>
                  <a:lnTo>
                    <a:pt x="527" y="299"/>
                  </a:lnTo>
                  <a:lnTo>
                    <a:pt x="525" y="299"/>
                  </a:lnTo>
                  <a:lnTo>
                    <a:pt x="480" y="299"/>
                  </a:lnTo>
                  <a:lnTo>
                    <a:pt x="480" y="543"/>
                  </a:lnTo>
                  <a:lnTo>
                    <a:pt x="479" y="546"/>
                  </a:lnTo>
                  <a:lnTo>
                    <a:pt x="479" y="549"/>
                  </a:lnTo>
                  <a:lnTo>
                    <a:pt x="476" y="551"/>
                  </a:lnTo>
                  <a:lnTo>
                    <a:pt x="475" y="554"/>
                  </a:lnTo>
                  <a:lnTo>
                    <a:pt x="472" y="556"/>
                  </a:lnTo>
                  <a:lnTo>
                    <a:pt x="470" y="557"/>
                  </a:lnTo>
                  <a:lnTo>
                    <a:pt x="467" y="558"/>
                  </a:lnTo>
                  <a:lnTo>
                    <a:pt x="465" y="558"/>
                  </a:lnTo>
                  <a:lnTo>
                    <a:pt x="461" y="558"/>
                  </a:lnTo>
                  <a:lnTo>
                    <a:pt x="458" y="557"/>
                  </a:lnTo>
                  <a:lnTo>
                    <a:pt x="456" y="556"/>
                  </a:lnTo>
                  <a:lnTo>
                    <a:pt x="454" y="554"/>
                  </a:lnTo>
                  <a:lnTo>
                    <a:pt x="452" y="551"/>
                  </a:lnTo>
                  <a:lnTo>
                    <a:pt x="451" y="549"/>
                  </a:lnTo>
                  <a:lnTo>
                    <a:pt x="450" y="546"/>
                  </a:lnTo>
                  <a:lnTo>
                    <a:pt x="450" y="543"/>
                  </a:lnTo>
                  <a:lnTo>
                    <a:pt x="450" y="299"/>
                  </a:lnTo>
                  <a:lnTo>
                    <a:pt x="405" y="299"/>
                  </a:lnTo>
                  <a:lnTo>
                    <a:pt x="402" y="299"/>
                  </a:lnTo>
                  <a:lnTo>
                    <a:pt x="398" y="298"/>
                  </a:lnTo>
                  <a:lnTo>
                    <a:pt x="396" y="297"/>
                  </a:lnTo>
                  <a:lnTo>
                    <a:pt x="394" y="296"/>
                  </a:lnTo>
                  <a:lnTo>
                    <a:pt x="392" y="294"/>
                  </a:lnTo>
                  <a:lnTo>
                    <a:pt x="391" y="290"/>
                  </a:lnTo>
                  <a:lnTo>
                    <a:pt x="390" y="287"/>
                  </a:lnTo>
                  <a:lnTo>
                    <a:pt x="390" y="284"/>
                  </a:lnTo>
                  <a:lnTo>
                    <a:pt x="390" y="225"/>
                  </a:lnTo>
                  <a:lnTo>
                    <a:pt x="390" y="222"/>
                  </a:lnTo>
                  <a:lnTo>
                    <a:pt x="391" y="219"/>
                  </a:lnTo>
                  <a:lnTo>
                    <a:pt x="392" y="217"/>
                  </a:lnTo>
                  <a:lnTo>
                    <a:pt x="394" y="214"/>
                  </a:lnTo>
                  <a:lnTo>
                    <a:pt x="396" y="212"/>
                  </a:lnTo>
                  <a:lnTo>
                    <a:pt x="398" y="211"/>
                  </a:lnTo>
                  <a:lnTo>
                    <a:pt x="402" y="210"/>
                  </a:lnTo>
                  <a:lnTo>
                    <a:pt x="405" y="210"/>
                  </a:lnTo>
                  <a:lnTo>
                    <a:pt x="450" y="210"/>
                  </a:lnTo>
                  <a:lnTo>
                    <a:pt x="450" y="129"/>
                  </a:lnTo>
                  <a:lnTo>
                    <a:pt x="450" y="126"/>
                  </a:lnTo>
                  <a:lnTo>
                    <a:pt x="451" y="123"/>
                  </a:lnTo>
                  <a:lnTo>
                    <a:pt x="452" y="121"/>
                  </a:lnTo>
                  <a:lnTo>
                    <a:pt x="454" y="118"/>
                  </a:lnTo>
                  <a:lnTo>
                    <a:pt x="456" y="117"/>
                  </a:lnTo>
                  <a:lnTo>
                    <a:pt x="458" y="115"/>
                  </a:lnTo>
                  <a:lnTo>
                    <a:pt x="461" y="114"/>
                  </a:lnTo>
                  <a:lnTo>
                    <a:pt x="465" y="114"/>
                  </a:lnTo>
                  <a:lnTo>
                    <a:pt x="467" y="114"/>
                  </a:lnTo>
                  <a:lnTo>
                    <a:pt x="470" y="115"/>
                  </a:lnTo>
                  <a:lnTo>
                    <a:pt x="472" y="117"/>
                  </a:lnTo>
                  <a:lnTo>
                    <a:pt x="475" y="118"/>
                  </a:lnTo>
                  <a:lnTo>
                    <a:pt x="476" y="121"/>
                  </a:lnTo>
                  <a:lnTo>
                    <a:pt x="479" y="123"/>
                  </a:lnTo>
                  <a:lnTo>
                    <a:pt x="479" y="127"/>
                  </a:lnTo>
                  <a:lnTo>
                    <a:pt x="480" y="129"/>
                  </a:lnTo>
                  <a:lnTo>
                    <a:pt x="480" y="210"/>
                  </a:lnTo>
                  <a:lnTo>
                    <a:pt x="525" y="210"/>
                  </a:lnTo>
                  <a:lnTo>
                    <a:pt x="527" y="210"/>
                  </a:lnTo>
                  <a:lnTo>
                    <a:pt x="530" y="211"/>
                  </a:lnTo>
                  <a:lnTo>
                    <a:pt x="532" y="212"/>
                  </a:lnTo>
                  <a:lnTo>
                    <a:pt x="534" y="214"/>
                  </a:lnTo>
                  <a:lnTo>
                    <a:pt x="536" y="217"/>
                  </a:lnTo>
                  <a:lnTo>
                    <a:pt x="537" y="219"/>
                  </a:lnTo>
                  <a:lnTo>
                    <a:pt x="538" y="222"/>
                  </a:lnTo>
                  <a:lnTo>
                    <a:pt x="540" y="225"/>
                  </a:lnTo>
                  <a:lnTo>
                    <a:pt x="540" y="284"/>
                  </a:lnTo>
                  <a:close/>
                  <a:moveTo>
                    <a:pt x="465" y="763"/>
                  </a:moveTo>
                  <a:lnTo>
                    <a:pt x="458" y="762"/>
                  </a:lnTo>
                  <a:lnTo>
                    <a:pt x="452" y="762"/>
                  </a:lnTo>
                  <a:lnTo>
                    <a:pt x="446" y="760"/>
                  </a:lnTo>
                  <a:lnTo>
                    <a:pt x="441" y="758"/>
                  </a:lnTo>
                  <a:lnTo>
                    <a:pt x="436" y="756"/>
                  </a:lnTo>
                  <a:lnTo>
                    <a:pt x="430" y="753"/>
                  </a:lnTo>
                  <a:lnTo>
                    <a:pt x="426" y="749"/>
                  </a:lnTo>
                  <a:lnTo>
                    <a:pt x="422" y="745"/>
                  </a:lnTo>
                  <a:lnTo>
                    <a:pt x="419" y="741"/>
                  </a:lnTo>
                  <a:lnTo>
                    <a:pt x="414" y="737"/>
                  </a:lnTo>
                  <a:lnTo>
                    <a:pt x="412" y="731"/>
                  </a:lnTo>
                  <a:lnTo>
                    <a:pt x="409" y="727"/>
                  </a:lnTo>
                  <a:lnTo>
                    <a:pt x="407" y="720"/>
                  </a:lnTo>
                  <a:lnTo>
                    <a:pt x="406" y="715"/>
                  </a:lnTo>
                  <a:lnTo>
                    <a:pt x="405" y="710"/>
                  </a:lnTo>
                  <a:lnTo>
                    <a:pt x="405" y="703"/>
                  </a:lnTo>
                  <a:lnTo>
                    <a:pt x="405" y="697"/>
                  </a:lnTo>
                  <a:lnTo>
                    <a:pt x="406" y="692"/>
                  </a:lnTo>
                  <a:lnTo>
                    <a:pt x="407" y="685"/>
                  </a:lnTo>
                  <a:lnTo>
                    <a:pt x="409" y="680"/>
                  </a:lnTo>
                  <a:lnTo>
                    <a:pt x="412" y="674"/>
                  </a:lnTo>
                  <a:lnTo>
                    <a:pt x="414" y="670"/>
                  </a:lnTo>
                  <a:lnTo>
                    <a:pt x="419" y="665"/>
                  </a:lnTo>
                  <a:lnTo>
                    <a:pt x="422" y="661"/>
                  </a:lnTo>
                  <a:lnTo>
                    <a:pt x="426" y="657"/>
                  </a:lnTo>
                  <a:lnTo>
                    <a:pt x="430" y="653"/>
                  </a:lnTo>
                  <a:lnTo>
                    <a:pt x="436" y="651"/>
                  </a:lnTo>
                  <a:lnTo>
                    <a:pt x="441" y="648"/>
                  </a:lnTo>
                  <a:lnTo>
                    <a:pt x="446" y="646"/>
                  </a:lnTo>
                  <a:lnTo>
                    <a:pt x="452" y="645"/>
                  </a:lnTo>
                  <a:lnTo>
                    <a:pt x="458" y="643"/>
                  </a:lnTo>
                  <a:lnTo>
                    <a:pt x="465" y="643"/>
                  </a:lnTo>
                  <a:lnTo>
                    <a:pt x="470" y="643"/>
                  </a:lnTo>
                  <a:lnTo>
                    <a:pt x="476" y="645"/>
                  </a:lnTo>
                  <a:lnTo>
                    <a:pt x="482" y="646"/>
                  </a:lnTo>
                  <a:lnTo>
                    <a:pt x="487" y="648"/>
                  </a:lnTo>
                  <a:lnTo>
                    <a:pt x="492" y="651"/>
                  </a:lnTo>
                  <a:lnTo>
                    <a:pt x="498" y="653"/>
                  </a:lnTo>
                  <a:lnTo>
                    <a:pt x="502" y="657"/>
                  </a:lnTo>
                  <a:lnTo>
                    <a:pt x="506" y="661"/>
                  </a:lnTo>
                  <a:lnTo>
                    <a:pt x="511" y="665"/>
                  </a:lnTo>
                  <a:lnTo>
                    <a:pt x="514" y="670"/>
                  </a:lnTo>
                  <a:lnTo>
                    <a:pt x="517" y="674"/>
                  </a:lnTo>
                  <a:lnTo>
                    <a:pt x="519" y="680"/>
                  </a:lnTo>
                  <a:lnTo>
                    <a:pt x="521" y="685"/>
                  </a:lnTo>
                  <a:lnTo>
                    <a:pt x="522" y="692"/>
                  </a:lnTo>
                  <a:lnTo>
                    <a:pt x="524" y="697"/>
                  </a:lnTo>
                  <a:lnTo>
                    <a:pt x="525" y="703"/>
                  </a:lnTo>
                  <a:lnTo>
                    <a:pt x="524" y="710"/>
                  </a:lnTo>
                  <a:lnTo>
                    <a:pt x="522" y="715"/>
                  </a:lnTo>
                  <a:lnTo>
                    <a:pt x="521" y="720"/>
                  </a:lnTo>
                  <a:lnTo>
                    <a:pt x="519" y="727"/>
                  </a:lnTo>
                  <a:lnTo>
                    <a:pt x="517" y="731"/>
                  </a:lnTo>
                  <a:lnTo>
                    <a:pt x="514" y="737"/>
                  </a:lnTo>
                  <a:lnTo>
                    <a:pt x="511" y="741"/>
                  </a:lnTo>
                  <a:lnTo>
                    <a:pt x="506" y="745"/>
                  </a:lnTo>
                  <a:lnTo>
                    <a:pt x="502" y="749"/>
                  </a:lnTo>
                  <a:lnTo>
                    <a:pt x="498" y="753"/>
                  </a:lnTo>
                  <a:lnTo>
                    <a:pt x="492" y="756"/>
                  </a:lnTo>
                  <a:lnTo>
                    <a:pt x="487" y="758"/>
                  </a:lnTo>
                  <a:lnTo>
                    <a:pt x="482" y="760"/>
                  </a:lnTo>
                  <a:lnTo>
                    <a:pt x="476" y="762"/>
                  </a:lnTo>
                  <a:lnTo>
                    <a:pt x="470" y="762"/>
                  </a:lnTo>
                  <a:lnTo>
                    <a:pt x="465" y="763"/>
                  </a:lnTo>
                  <a:close/>
                  <a:moveTo>
                    <a:pt x="330" y="404"/>
                  </a:moveTo>
                  <a:lnTo>
                    <a:pt x="330" y="407"/>
                  </a:lnTo>
                  <a:lnTo>
                    <a:pt x="329" y="410"/>
                  </a:lnTo>
                  <a:lnTo>
                    <a:pt x="328" y="412"/>
                  </a:lnTo>
                  <a:lnTo>
                    <a:pt x="326" y="414"/>
                  </a:lnTo>
                  <a:lnTo>
                    <a:pt x="323" y="417"/>
                  </a:lnTo>
                  <a:lnTo>
                    <a:pt x="320" y="418"/>
                  </a:lnTo>
                  <a:lnTo>
                    <a:pt x="318" y="419"/>
                  </a:lnTo>
                  <a:lnTo>
                    <a:pt x="315" y="419"/>
                  </a:lnTo>
                  <a:lnTo>
                    <a:pt x="270" y="419"/>
                  </a:lnTo>
                  <a:lnTo>
                    <a:pt x="270" y="543"/>
                  </a:lnTo>
                  <a:lnTo>
                    <a:pt x="270" y="546"/>
                  </a:lnTo>
                  <a:lnTo>
                    <a:pt x="269" y="549"/>
                  </a:lnTo>
                  <a:lnTo>
                    <a:pt x="268" y="551"/>
                  </a:lnTo>
                  <a:lnTo>
                    <a:pt x="266" y="554"/>
                  </a:lnTo>
                  <a:lnTo>
                    <a:pt x="263" y="556"/>
                  </a:lnTo>
                  <a:lnTo>
                    <a:pt x="260" y="557"/>
                  </a:lnTo>
                  <a:lnTo>
                    <a:pt x="258" y="558"/>
                  </a:lnTo>
                  <a:lnTo>
                    <a:pt x="255" y="558"/>
                  </a:lnTo>
                  <a:lnTo>
                    <a:pt x="252" y="558"/>
                  </a:lnTo>
                  <a:lnTo>
                    <a:pt x="250" y="557"/>
                  </a:lnTo>
                  <a:lnTo>
                    <a:pt x="246" y="556"/>
                  </a:lnTo>
                  <a:lnTo>
                    <a:pt x="244" y="554"/>
                  </a:lnTo>
                  <a:lnTo>
                    <a:pt x="242" y="551"/>
                  </a:lnTo>
                  <a:lnTo>
                    <a:pt x="241" y="549"/>
                  </a:lnTo>
                  <a:lnTo>
                    <a:pt x="240" y="546"/>
                  </a:lnTo>
                  <a:lnTo>
                    <a:pt x="240" y="543"/>
                  </a:lnTo>
                  <a:lnTo>
                    <a:pt x="240" y="419"/>
                  </a:lnTo>
                  <a:lnTo>
                    <a:pt x="195" y="419"/>
                  </a:lnTo>
                  <a:lnTo>
                    <a:pt x="192" y="419"/>
                  </a:lnTo>
                  <a:lnTo>
                    <a:pt x="190" y="418"/>
                  </a:lnTo>
                  <a:lnTo>
                    <a:pt x="186" y="417"/>
                  </a:lnTo>
                  <a:lnTo>
                    <a:pt x="184" y="414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80" y="407"/>
                  </a:lnTo>
                  <a:lnTo>
                    <a:pt x="180" y="404"/>
                  </a:lnTo>
                  <a:lnTo>
                    <a:pt x="180" y="344"/>
                  </a:lnTo>
                  <a:lnTo>
                    <a:pt x="180" y="342"/>
                  </a:lnTo>
                  <a:lnTo>
                    <a:pt x="181" y="339"/>
                  </a:lnTo>
                  <a:lnTo>
                    <a:pt x="183" y="336"/>
                  </a:lnTo>
                  <a:lnTo>
                    <a:pt x="184" y="334"/>
                  </a:lnTo>
                  <a:lnTo>
                    <a:pt x="186" y="332"/>
                  </a:lnTo>
                  <a:lnTo>
                    <a:pt x="190" y="331"/>
                  </a:lnTo>
                  <a:lnTo>
                    <a:pt x="192" y="330"/>
                  </a:lnTo>
                  <a:lnTo>
                    <a:pt x="195" y="329"/>
                  </a:lnTo>
                  <a:lnTo>
                    <a:pt x="240" y="329"/>
                  </a:lnTo>
                  <a:lnTo>
                    <a:pt x="240" y="129"/>
                  </a:lnTo>
                  <a:lnTo>
                    <a:pt x="240" y="126"/>
                  </a:lnTo>
                  <a:lnTo>
                    <a:pt x="241" y="123"/>
                  </a:lnTo>
                  <a:lnTo>
                    <a:pt x="242" y="121"/>
                  </a:lnTo>
                  <a:lnTo>
                    <a:pt x="244" y="118"/>
                  </a:lnTo>
                  <a:lnTo>
                    <a:pt x="246" y="117"/>
                  </a:lnTo>
                  <a:lnTo>
                    <a:pt x="250" y="115"/>
                  </a:lnTo>
                  <a:lnTo>
                    <a:pt x="252" y="114"/>
                  </a:lnTo>
                  <a:lnTo>
                    <a:pt x="255" y="114"/>
                  </a:lnTo>
                  <a:lnTo>
                    <a:pt x="258" y="114"/>
                  </a:lnTo>
                  <a:lnTo>
                    <a:pt x="260" y="115"/>
                  </a:lnTo>
                  <a:lnTo>
                    <a:pt x="263" y="117"/>
                  </a:lnTo>
                  <a:lnTo>
                    <a:pt x="266" y="118"/>
                  </a:lnTo>
                  <a:lnTo>
                    <a:pt x="268" y="121"/>
                  </a:lnTo>
                  <a:lnTo>
                    <a:pt x="269" y="123"/>
                  </a:lnTo>
                  <a:lnTo>
                    <a:pt x="270" y="127"/>
                  </a:lnTo>
                  <a:lnTo>
                    <a:pt x="270" y="129"/>
                  </a:lnTo>
                  <a:lnTo>
                    <a:pt x="270" y="329"/>
                  </a:lnTo>
                  <a:lnTo>
                    <a:pt x="315" y="329"/>
                  </a:lnTo>
                  <a:lnTo>
                    <a:pt x="318" y="330"/>
                  </a:lnTo>
                  <a:lnTo>
                    <a:pt x="320" y="331"/>
                  </a:lnTo>
                  <a:lnTo>
                    <a:pt x="323" y="332"/>
                  </a:lnTo>
                  <a:lnTo>
                    <a:pt x="326" y="334"/>
                  </a:lnTo>
                  <a:lnTo>
                    <a:pt x="328" y="336"/>
                  </a:lnTo>
                  <a:lnTo>
                    <a:pt x="329" y="339"/>
                  </a:lnTo>
                  <a:lnTo>
                    <a:pt x="330" y="342"/>
                  </a:lnTo>
                  <a:lnTo>
                    <a:pt x="330" y="344"/>
                  </a:lnTo>
                  <a:lnTo>
                    <a:pt x="330" y="404"/>
                  </a:lnTo>
                  <a:close/>
                  <a:moveTo>
                    <a:pt x="255" y="763"/>
                  </a:moveTo>
                  <a:lnTo>
                    <a:pt x="249" y="762"/>
                  </a:lnTo>
                  <a:lnTo>
                    <a:pt x="243" y="762"/>
                  </a:lnTo>
                  <a:lnTo>
                    <a:pt x="237" y="760"/>
                  </a:lnTo>
                  <a:lnTo>
                    <a:pt x="231" y="758"/>
                  </a:lnTo>
                  <a:lnTo>
                    <a:pt x="226" y="756"/>
                  </a:lnTo>
                  <a:lnTo>
                    <a:pt x="222" y="753"/>
                  </a:lnTo>
                  <a:lnTo>
                    <a:pt x="216" y="749"/>
                  </a:lnTo>
                  <a:lnTo>
                    <a:pt x="212" y="745"/>
                  </a:lnTo>
                  <a:lnTo>
                    <a:pt x="209" y="741"/>
                  </a:lnTo>
                  <a:lnTo>
                    <a:pt x="206" y="737"/>
                  </a:lnTo>
                  <a:lnTo>
                    <a:pt x="203" y="731"/>
                  </a:lnTo>
                  <a:lnTo>
                    <a:pt x="200" y="727"/>
                  </a:lnTo>
                  <a:lnTo>
                    <a:pt x="198" y="720"/>
                  </a:lnTo>
                  <a:lnTo>
                    <a:pt x="196" y="715"/>
                  </a:lnTo>
                  <a:lnTo>
                    <a:pt x="195" y="710"/>
                  </a:lnTo>
                  <a:lnTo>
                    <a:pt x="195" y="703"/>
                  </a:lnTo>
                  <a:lnTo>
                    <a:pt x="195" y="697"/>
                  </a:lnTo>
                  <a:lnTo>
                    <a:pt x="196" y="692"/>
                  </a:lnTo>
                  <a:lnTo>
                    <a:pt x="198" y="685"/>
                  </a:lnTo>
                  <a:lnTo>
                    <a:pt x="200" y="680"/>
                  </a:lnTo>
                  <a:lnTo>
                    <a:pt x="203" y="674"/>
                  </a:lnTo>
                  <a:lnTo>
                    <a:pt x="206" y="670"/>
                  </a:lnTo>
                  <a:lnTo>
                    <a:pt x="209" y="665"/>
                  </a:lnTo>
                  <a:lnTo>
                    <a:pt x="212" y="661"/>
                  </a:lnTo>
                  <a:lnTo>
                    <a:pt x="216" y="657"/>
                  </a:lnTo>
                  <a:lnTo>
                    <a:pt x="222" y="653"/>
                  </a:lnTo>
                  <a:lnTo>
                    <a:pt x="226" y="651"/>
                  </a:lnTo>
                  <a:lnTo>
                    <a:pt x="231" y="648"/>
                  </a:lnTo>
                  <a:lnTo>
                    <a:pt x="237" y="646"/>
                  </a:lnTo>
                  <a:lnTo>
                    <a:pt x="243" y="645"/>
                  </a:lnTo>
                  <a:lnTo>
                    <a:pt x="249" y="643"/>
                  </a:lnTo>
                  <a:lnTo>
                    <a:pt x="255" y="643"/>
                  </a:lnTo>
                  <a:lnTo>
                    <a:pt x="261" y="643"/>
                  </a:lnTo>
                  <a:lnTo>
                    <a:pt x="267" y="645"/>
                  </a:lnTo>
                  <a:lnTo>
                    <a:pt x="273" y="646"/>
                  </a:lnTo>
                  <a:lnTo>
                    <a:pt x="278" y="648"/>
                  </a:lnTo>
                  <a:lnTo>
                    <a:pt x="284" y="651"/>
                  </a:lnTo>
                  <a:lnTo>
                    <a:pt x="288" y="653"/>
                  </a:lnTo>
                  <a:lnTo>
                    <a:pt x="293" y="657"/>
                  </a:lnTo>
                  <a:lnTo>
                    <a:pt x="298" y="661"/>
                  </a:lnTo>
                  <a:lnTo>
                    <a:pt x="301" y="665"/>
                  </a:lnTo>
                  <a:lnTo>
                    <a:pt x="304" y="670"/>
                  </a:lnTo>
                  <a:lnTo>
                    <a:pt x="307" y="674"/>
                  </a:lnTo>
                  <a:lnTo>
                    <a:pt x="311" y="680"/>
                  </a:lnTo>
                  <a:lnTo>
                    <a:pt x="312" y="685"/>
                  </a:lnTo>
                  <a:lnTo>
                    <a:pt x="314" y="692"/>
                  </a:lnTo>
                  <a:lnTo>
                    <a:pt x="315" y="697"/>
                  </a:lnTo>
                  <a:lnTo>
                    <a:pt x="315" y="703"/>
                  </a:lnTo>
                  <a:lnTo>
                    <a:pt x="315" y="710"/>
                  </a:lnTo>
                  <a:lnTo>
                    <a:pt x="314" y="715"/>
                  </a:lnTo>
                  <a:lnTo>
                    <a:pt x="312" y="720"/>
                  </a:lnTo>
                  <a:lnTo>
                    <a:pt x="311" y="727"/>
                  </a:lnTo>
                  <a:lnTo>
                    <a:pt x="307" y="731"/>
                  </a:lnTo>
                  <a:lnTo>
                    <a:pt x="304" y="737"/>
                  </a:lnTo>
                  <a:lnTo>
                    <a:pt x="301" y="741"/>
                  </a:lnTo>
                  <a:lnTo>
                    <a:pt x="298" y="745"/>
                  </a:lnTo>
                  <a:lnTo>
                    <a:pt x="293" y="749"/>
                  </a:lnTo>
                  <a:lnTo>
                    <a:pt x="288" y="753"/>
                  </a:lnTo>
                  <a:lnTo>
                    <a:pt x="284" y="756"/>
                  </a:lnTo>
                  <a:lnTo>
                    <a:pt x="278" y="758"/>
                  </a:lnTo>
                  <a:lnTo>
                    <a:pt x="273" y="760"/>
                  </a:lnTo>
                  <a:lnTo>
                    <a:pt x="267" y="762"/>
                  </a:lnTo>
                  <a:lnTo>
                    <a:pt x="261" y="762"/>
                  </a:lnTo>
                  <a:lnTo>
                    <a:pt x="255" y="763"/>
                  </a:lnTo>
                  <a:close/>
                  <a:moveTo>
                    <a:pt x="883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883"/>
                  </a:lnTo>
                  <a:lnTo>
                    <a:pt x="1" y="886"/>
                  </a:lnTo>
                  <a:lnTo>
                    <a:pt x="2" y="888"/>
                  </a:lnTo>
                  <a:lnTo>
                    <a:pt x="3" y="892"/>
                  </a:lnTo>
                  <a:lnTo>
                    <a:pt x="6" y="894"/>
                  </a:lnTo>
                  <a:lnTo>
                    <a:pt x="8" y="895"/>
                  </a:lnTo>
                  <a:lnTo>
                    <a:pt x="10" y="897"/>
                  </a:lnTo>
                  <a:lnTo>
                    <a:pt x="13" y="897"/>
                  </a:lnTo>
                  <a:lnTo>
                    <a:pt x="15" y="898"/>
                  </a:lnTo>
                  <a:lnTo>
                    <a:pt x="883" y="898"/>
                  </a:lnTo>
                  <a:lnTo>
                    <a:pt x="886" y="897"/>
                  </a:lnTo>
                  <a:lnTo>
                    <a:pt x="888" y="897"/>
                  </a:lnTo>
                  <a:lnTo>
                    <a:pt x="892" y="895"/>
                  </a:lnTo>
                  <a:lnTo>
                    <a:pt x="894" y="894"/>
                  </a:lnTo>
                  <a:lnTo>
                    <a:pt x="896" y="892"/>
                  </a:lnTo>
                  <a:lnTo>
                    <a:pt x="897" y="888"/>
                  </a:lnTo>
                  <a:lnTo>
                    <a:pt x="898" y="886"/>
                  </a:lnTo>
                  <a:lnTo>
                    <a:pt x="898" y="883"/>
                  </a:lnTo>
                  <a:lnTo>
                    <a:pt x="898" y="15"/>
                  </a:lnTo>
                  <a:lnTo>
                    <a:pt x="898" y="12"/>
                  </a:lnTo>
                  <a:lnTo>
                    <a:pt x="897" y="10"/>
                  </a:lnTo>
                  <a:lnTo>
                    <a:pt x="896" y="7"/>
                  </a:lnTo>
                  <a:lnTo>
                    <a:pt x="894" y="5"/>
                  </a:lnTo>
                  <a:lnTo>
                    <a:pt x="892" y="3"/>
                  </a:lnTo>
                  <a:lnTo>
                    <a:pt x="888" y="2"/>
                  </a:lnTo>
                  <a:lnTo>
                    <a:pt x="886" y="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7" name="Freeform 4460"/>
            <p:cNvSpPr>
              <a:spLocks noEditPoints="1"/>
            </p:cNvSpPr>
            <p:nvPr/>
          </p:nvSpPr>
          <p:spPr bwMode="auto">
            <a:xfrm>
              <a:off x="7029519" y="2585080"/>
              <a:ext cx="368163" cy="368163"/>
            </a:xfrm>
            <a:custGeom>
              <a:avLst/>
              <a:gdLst>
                <a:gd name="T0" fmla="*/ 371 w 718"/>
                <a:gd name="T1" fmla="*/ 473 h 718"/>
                <a:gd name="T2" fmla="*/ 359 w 718"/>
                <a:gd name="T3" fmla="*/ 478 h 718"/>
                <a:gd name="T4" fmla="*/ 346 w 718"/>
                <a:gd name="T5" fmla="*/ 473 h 718"/>
                <a:gd name="T6" fmla="*/ 344 w 718"/>
                <a:gd name="T7" fmla="*/ 371 h 718"/>
                <a:gd name="T8" fmla="*/ 353 w 718"/>
                <a:gd name="T9" fmla="*/ 361 h 718"/>
                <a:gd name="T10" fmla="*/ 381 w 718"/>
                <a:gd name="T11" fmla="*/ 356 h 718"/>
                <a:gd name="T12" fmla="*/ 412 w 718"/>
                <a:gd name="T13" fmla="*/ 337 h 718"/>
                <a:gd name="T14" fmla="*/ 430 w 718"/>
                <a:gd name="T15" fmla="*/ 307 h 718"/>
                <a:gd name="T16" fmla="*/ 432 w 718"/>
                <a:gd name="T17" fmla="*/ 270 h 718"/>
                <a:gd name="T18" fmla="*/ 417 w 718"/>
                <a:gd name="T19" fmla="*/ 238 h 718"/>
                <a:gd name="T20" fmla="*/ 388 w 718"/>
                <a:gd name="T21" fmla="*/ 215 h 718"/>
                <a:gd name="T22" fmla="*/ 352 w 718"/>
                <a:gd name="T23" fmla="*/ 210 h 718"/>
                <a:gd name="T24" fmla="*/ 318 w 718"/>
                <a:gd name="T25" fmla="*/ 223 h 718"/>
                <a:gd name="T26" fmla="*/ 293 w 718"/>
                <a:gd name="T27" fmla="*/ 249 h 718"/>
                <a:gd name="T28" fmla="*/ 284 w 718"/>
                <a:gd name="T29" fmla="*/ 285 h 718"/>
                <a:gd name="T30" fmla="*/ 278 w 718"/>
                <a:gd name="T31" fmla="*/ 298 h 718"/>
                <a:gd name="T32" fmla="*/ 263 w 718"/>
                <a:gd name="T33" fmla="*/ 299 h 718"/>
                <a:gd name="T34" fmla="*/ 254 w 718"/>
                <a:gd name="T35" fmla="*/ 288 h 718"/>
                <a:gd name="T36" fmla="*/ 263 w 718"/>
                <a:gd name="T37" fmla="*/ 244 h 718"/>
                <a:gd name="T38" fmla="*/ 292 w 718"/>
                <a:gd name="T39" fmla="*/ 205 h 718"/>
                <a:gd name="T40" fmla="*/ 338 w 718"/>
                <a:gd name="T41" fmla="*/ 182 h 718"/>
                <a:gd name="T42" fmla="*/ 390 w 718"/>
                <a:gd name="T43" fmla="*/ 184 h 718"/>
                <a:gd name="T44" fmla="*/ 433 w 718"/>
                <a:gd name="T45" fmla="*/ 211 h 718"/>
                <a:gd name="T46" fmla="*/ 459 w 718"/>
                <a:gd name="T47" fmla="*/ 254 h 718"/>
                <a:gd name="T48" fmla="*/ 462 w 718"/>
                <a:gd name="T49" fmla="*/ 304 h 718"/>
                <a:gd name="T50" fmla="*/ 444 w 718"/>
                <a:gd name="T51" fmla="*/ 347 h 718"/>
                <a:gd name="T52" fmla="*/ 410 w 718"/>
                <a:gd name="T53" fmla="*/ 377 h 718"/>
                <a:gd name="T54" fmla="*/ 359 w 718"/>
                <a:gd name="T55" fmla="*/ 576 h 718"/>
                <a:gd name="T56" fmla="*/ 328 w 718"/>
                <a:gd name="T57" fmla="*/ 560 h 718"/>
                <a:gd name="T58" fmla="*/ 324 w 718"/>
                <a:gd name="T59" fmla="*/ 524 h 718"/>
                <a:gd name="T60" fmla="*/ 352 w 718"/>
                <a:gd name="T61" fmla="*/ 502 h 718"/>
                <a:gd name="T62" fmla="*/ 385 w 718"/>
                <a:gd name="T63" fmla="*/ 513 h 718"/>
                <a:gd name="T64" fmla="*/ 396 w 718"/>
                <a:gd name="T65" fmla="*/ 546 h 718"/>
                <a:gd name="T66" fmla="*/ 373 w 718"/>
                <a:gd name="T67" fmla="*/ 574 h 718"/>
                <a:gd name="T68" fmla="*/ 322 w 718"/>
                <a:gd name="T69" fmla="*/ 2 h 718"/>
                <a:gd name="T70" fmla="*/ 235 w 718"/>
                <a:gd name="T71" fmla="*/ 23 h 718"/>
                <a:gd name="T72" fmla="*/ 158 w 718"/>
                <a:gd name="T73" fmla="*/ 62 h 718"/>
                <a:gd name="T74" fmla="*/ 93 w 718"/>
                <a:gd name="T75" fmla="*/ 118 h 718"/>
                <a:gd name="T76" fmla="*/ 44 w 718"/>
                <a:gd name="T77" fmla="*/ 188 h 718"/>
                <a:gd name="T78" fmla="*/ 11 w 718"/>
                <a:gd name="T79" fmla="*/ 270 h 718"/>
                <a:gd name="T80" fmla="*/ 0 w 718"/>
                <a:gd name="T81" fmla="*/ 360 h 718"/>
                <a:gd name="T82" fmla="*/ 11 w 718"/>
                <a:gd name="T83" fmla="*/ 450 h 718"/>
                <a:gd name="T84" fmla="*/ 44 w 718"/>
                <a:gd name="T85" fmla="*/ 531 h 718"/>
                <a:gd name="T86" fmla="*/ 93 w 718"/>
                <a:gd name="T87" fmla="*/ 600 h 718"/>
                <a:gd name="T88" fmla="*/ 158 w 718"/>
                <a:gd name="T89" fmla="*/ 657 h 718"/>
                <a:gd name="T90" fmla="*/ 235 w 718"/>
                <a:gd name="T91" fmla="*/ 697 h 718"/>
                <a:gd name="T92" fmla="*/ 322 w 718"/>
                <a:gd name="T93" fmla="*/ 716 h 718"/>
                <a:gd name="T94" fmla="*/ 414 w 718"/>
                <a:gd name="T95" fmla="*/ 714 h 718"/>
                <a:gd name="T96" fmla="*/ 498 w 718"/>
                <a:gd name="T97" fmla="*/ 690 h 718"/>
                <a:gd name="T98" fmla="*/ 573 w 718"/>
                <a:gd name="T99" fmla="*/ 647 h 718"/>
                <a:gd name="T100" fmla="*/ 635 w 718"/>
                <a:gd name="T101" fmla="*/ 588 h 718"/>
                <a:gd name="T102" fmla="*/ 682 w 718"/>
                <a:gd name="T103" fmla="*/ 515 h 718"/>
                <a:gd name="T104" fmla="*/ 710 w 718"/>
                <a:gd name="T105" fmla="*/ 431 h 718"/>
                <a:gd name="T106" fmla="*/ 718 w 718"/>
                <a:gd name="T107" fmla="*/ 340 h 718"/>
                <a:gd name="T108" fmla="*/ 702 w 718"/>
                <a:gd name="T109" fmla="*/ 253 h 718"/>
                <a:gd name="T110" fmla="*/ 665 w 718"/>
                <a:gd name="T111" fmla="*/ 174 h 718"/>
                <a:gd name="T112" fmla="*/ 613 w 718"/>
                <a:gd name="T113" fmla="*/ 106 h 718"/>
                <a:gd name="T114" fmla="*/ 544 w 718"/>
                <a:gd name="T115" fmla="*/ 53 h 718"/>
                <a:gd name="T116" fmla="*/ 465 w 718"/>
                <a:gd name="T117" fmla="*/ 16 h 718"/>
                <a:gd name="T118" fmla="*/ 377 w 718"/>
                <a:gd name="T119" fmla="*/ 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718">
                  <a:moveTo>
                    <a:pt x="374" y="390"/>
                  </a:moveTo>
                  <a:lnTo>
                    <a:pt x="374" y="463"/>
                  </a:lnTo>
                  <a:lnTo>
                    <a:pt x="373" y="467"/>
                  </a:lnTo>
                  <a:lnTo>
                    <a:pt x="373" y="470"/>
                  </a:lnTo>
                  <a:lnTo>
                    <a:pt x="371" y="473"/>
                  </a:lnTo>
                  <a:lnTo>
                    <a:pt x="370" y="475"/>
                  </a:lnTo>
                  <a:lnTo>
                    <a:pt x="367" y="476"/>
                  </a:lnTo>
                  <a:lnTo>
                    <a:pt x="365" y="477"/>
                  </a:lnTo>
                  <a:lnTo>
                    <a:pt x="361" y="478"/>
                  </a:lnTo>
                  <a:lnTo>
                    <a:pt x="359" y="478"/>
                  </a:lnTo>
                  <a:lnTo>
                    <a:pt x="356" y="478"/>
                  </a:lnTo>
                  <a:lnTo>
                    <a:pt x="353" y="477"/>
                  </a:lnTo>
                  <a:lnTo>
                    <a:pt x="351" y="476"/>
                  </a:lnTo>
                  <a:lnTo>
                    <a:pt x="349" y="475"/>
                  </a:lnTo>
                  <a:lnTo>
                    <a:pt x="346" y="473"/>
                  </a:lnTo>
                  <a:lnTo>
                    <a:pt x="345" y="470"/>
                  </a:lnTo>
                  <a:lnTo>
                    <a:pt x="344" y="467"/>
                  </a:lnTo>
                  <a:lnTo>
                    <a:pt x="344" y="463"/>
                  </a:lnTo>
                  <a:lnTo>
                    <a:pt x="344" y="375"/>
                  </a:lnTo>
                  <a:lnTo>
                    <a:pt x="344" y="371"/>
                  </a:lnTo>
                  <a:lnTo>
                    <a:pt x="345" y="368"/>
                  </a:lnTo>
                  <a:lnTo>
                    <a:pt x="346" y="366"/>
                  </a:lnTo>
                  <a:lnTo>
                    <a:pt x="349" y="364"/>
                  </a:lnTo>
                  <a:lnTo>
                    <a:pt x="351" y="362"/>
                  </a:lnTo>
                  <a:lnTo>
                    <a:pt x="353" y="361"/>
                  </a:lnTo>
                  <a:lnTo>
                    <a:pt x="356" y="360"/>
                  </a:lnTo>
                  <a:lnTo>
                    <a:pt x="359" y="360"/>
                  </a:lnTo>
                  <a:lnTo>
                    <a:pt x="367" y="359"/>
                  </a:lnTo>
                  <a:lnTo>
                    <a:pt x="374" y="358"/>
                  </a:lnTo>
                  <a:lnTo>
                    <a:pt x="381" y="356"/>
                  </a:lnTo>
                  <a:lnTo>
                    <a:pt x="388" y="353"/>
                  </a:lnTo>
                  <a:lnTo>
                    <a:pt x="395" y="350"/>
                  </a:lnTo>
                  <a:lnTo>
                    <a:pt x="401" y="347"/>
                  </a:lnTo>
                  <a:lnTo>
                    <a:pt x="406" y="343"/>
                  </a:lnTo>
                  <a:lnTo>
                    <a:pt x="412" y="337"/>
                  </a:lnTo>
                  <a:lnTo>
                    <a:pt x="417" y="332"/>
                  </a:lnTo>
                  <a:lnTo>
                    <a:pt x="421" y="327"/>
                  </a:lnTo>
                  <a:lnTo>
                    <a:pt x="425" y="320"/>
                  </a:lnTo>
                  <a:lnTo>
                    <a:pt x="428" y="314"/>
                  </a:lnTo>
                  <a:lnTo>
                    <a:pt x="430" y="307"/>
                  </a:lnTo>
                  <a:lnTo>
                    <a:pt x="432" y="300"/>
                  </a:lnTo>
                  <a:lnTo>
                    <a:pt x="433" y="292"/>
                  </a:lnTo>
                  <a:lnTo>
                    <a:pt x="434" y="285"/>
                  </a:lnTo>
                  <a:lnTo>
                    <a:pt x="433" y="277"/>
                  </a:lnTo>
                  <a:lnTo>
                    <a:pt x="432" y="270"/>
                  </a:lnTo>
                  <a:lnTo>
                    <a:pt x="430" y="262"/>
                  </a:lnTo>
                  <a:lnTo>
                    <a:pt x="428" y="256"/>
                  </a:lnTo>
                  <a:lnTo>
                    <a:pt x="425" y="249"/>
                  </a:lnTo>
                  <a:lnTo>
                    <a:pt x="421" y="243"/>
                  </a:lnTo>
                  <a:lnTo>
                    <a:pt x="417" y="238"/>
                  </a:lnTo>
                  <a:lnTo>
                    <a:pt x="412" y="232"/>
                  </a:lnTo>
                  <a:lnTo>
                    <a:pt x="406" y="227"/>
                  </a:lnTo>
                  <a:lnTo>
                    <a:pt x="401" y="223"/>
                  </a:lnTo>
                  <a:lnTo>
                    <a:pt x="395" y="218"/>
                  </a:lnTo>
                  <a:lnTo>
                    <a:pt x="388" y="215"/>
                  </a:lnTo>
                  <a:lnTo>
                    <a:pt x="381" y="213"/>
                  </a:lnTo>
                  <a:lnTo>
                    <a:pt x="374" y="211"/>
                  </a:lnTo>
                  <a:lnTo>
                    <a:pt x="367" y="210"/>
                  </a:lnTo>
                  <a:lnTo>
                    <a:pt x="359" y="210"/>
                  </a:lnTo>
                  <a:lnTo>
                    <a:pt x="352" y="210"/>
                  </a:lnTo>
                  <a:lnTo>
                    <a:pt x="344" y="211"/>
                  </a:lnTo>
                  <a:lnTo>
                    <a:pt x="337" y="213"/>
                  </a:lnTo>
                  <a:lnTo>
                    <a:pt x="329" y="215"/>
                  </a:lnTo>
                  <a:lnTo>
                    <a:pt x="323" y="218"/>
                  </a:lnTo>
                  <a:lnTo>
                    <a:pt x="318" y="223"/>
                  </a:lnTo>
                  <a:lnTo>
                    <a:pt x="311" y="227"/>
                  </a:lnTo>
                  <a:lnTo>
                    <a:pt x="306" y="232"/>
                  </a:lnTo>
                  <a:lnTo>
                    <a:pt x="301" y="238"/>
                  </a:lnTo>
                  <a:lnTo>
                    <a:pt x="297" y="243"/>
                  </a:lnTo>
                  <a:lnTo>
                    <a:pt x="293" y="249"/>
                  </a:lnTo>
                  <a:lnTo>
                    <a:pt x="290" y="256"/>
                  </a:lnTo>
                  <a:lnTo>
                    <a:pt x="288" y="262"/>
                  </a:lnTo>
                  <a:lnTo>
                    <a:pt x="285" y="270"/>
                  </a:lnTo>
                  <a:lnTo>
                    <a:pt x="284" y="277"/>
                  </a:lnTo>
                  <a:lnTo>
                    <a:pt x="284" y="285"/>
                  </a:lnTo>
                  <a:lnTo>
                    <a:pt x="283" y="288"/>
                  </a:lnTo>
                  <a:lnTo>
                    <a:pt x="283" y="290"/>
                  </a:lnTo>
                  <a:lnTo>
                    <a:pt x="281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69" y="300"/>
                  </a:lnTo>
                  <a:lnTo>
                    <a:pt x="266" y="299"/>
                  </a:lnTo>
                  <a:lnTo>
                    <a:pt x="263" y="299"/>
                  </a:lnTo>
                  <a:lnTo>
                    <a:pt x="261" y="298"/>
                  </a:lnTo>
                  <a:lnTo>
                    <a:pt x="259" y="295"/>
                  </a:lnTo>
                  <a:lnTo>
                    <a:pt x="257" y="293"/>
                  </a:lnTo>
                  <a:lnTo>
                    <a:pt x="255" y="290"/>
                  </a:lnTo>
                  <a:lnTo>
                    <a:pt x="254" y="288"/>
                  </a:lnTo>
                  <a:lnTo>
                    <a:pt x="254" y="285"/>
                  </a:lnTo>
                  <a:lnTo>
                    <a:pt x="254" y="274"/>
                  </a:lnTo>
                  <a:lnTo>
                    <a:pt x="257" y="263"/>
                  </a:lnTo>
                  <a:lnTo>
                    <a:pt x="259" y="254"/>
                  </a:lnTo>
                  <a:lnTo>
                    <a:pt x="263" y="244"/>
                  </a:lnTo>
                  <a:lnTo>
                    <a:pt x="267" y="236"/>
                  </a:lnTo>
                  <a:lnTo>
                    <a:pt x="273" y="226"/>
                  </a:lnTo>
                  <a:lnTo>
                    <a:pt x="278" y="218"/>
                  </a:lnTo>
                  <a:lnTo>
                    <a:pt x="285" y="211"/>
                  </a:lnTo>
                  <a:lnTo>
                    <a:pt x="292" y="205"/>
                  </a:lnTo>
                  <a:lnTo>
                    <a:pt x="300" y="198"/>
                  </a:lnTo>
                  <a:lnTo>
                    <a:pt x="309" y="193"/>
                  </a:lnTo>
                  <a:lnTo>
                    <a:pt x="319" y="188"/>
                  </a:lnTo>
                  <a:lnTo>
                    <a:pt x="328" y="184"/>
                  </a:lnTo>
                  <a:lnTo>
                    <a:pt x="338" y="182"/>
                  </a:lnTo>
                  <a:lnTo>
                    <a:pt x="349" y="180"/>
                  </a:lnTo>
                  <a:lnTo>
                    <a:pt x="359" y="180"/>
                  </a:lnTo>
                  <a:lnTo>
                    <a:pt x="370" y="180"/>
                  </a:lnTo>
                  <a:lnTo>
                    <a:pt x="380" y="182"/>
                  </a:lnTo>
                  <a:lnTo>
                    <a:pt x="390" y="184"/>
                  </a:lnTo>
                  <a:lnTo>
                    <a:pt x="400" y="188"/>
                  </a:lnTo>
                  <a:lnTo>
                    <a:pt x="408" y="193"/>
                  </a:lnTo>
                  <a:lnTo>
                    <a:pt x="417" y="198"/>
                  </a:lnTo>
                  <a:lnTo>
                    <a:pt x="426" y="205"/>
                  </a:lnTo>
                  <a:lnTo>
                    <a:pt x="433" y="211"/>
                  </a:lnTo>
                  <a:lnTo>
                    <a:pt x="439" y="218"/>
                  </a:lnTo>
                  <a:lnTo>
                    <a:pt x="446" y="226"/>
                  </a:lnTo>
                  <a:lnTo>
                    <a:pt x="451" y="236"/>
                  </a:lnTo>
                  <a:lnTo>
                    <a:pt x="456" y="244"/>
                  </a:lnTo>
                  <a:lnTo>
                    <a:pt x="459" y="254"/>
                  </a:lnTo>
                  <a:lnTo>
                    <a:pt x="461" y="263"/>
                  </a:lnTo>
                  <a:lnTo>
                    <a:pt x="463" y="274"/>
                  </a:lnTo>
                  <a:lnTo>
                    <a:pt x="463" y="285"/>
                  </a:lnTo>
                  <a:lnTo>
                    <a:pt x="463" y="294"/>
                  </a:lnTo>
                  <a:lnTo>
                    <a:pt x="462" y="304"/>
                  </a:lnTo>
                  <a:lnTo>
                    <a:pt x="460" y="314"/>
                  </a:lnTo>
                  <a:lnTo>
                    <a:pt x="457" y="322"/>
                  </a:lnTo>
                  <a:lnTo>
                    <a:pt x="453" y="331"/>
                  </a:lnTo>
                  <a:lnTo>
                    <a:pt x="448" y="339"/>
                  </a:lnTo>
                  <a:lnTo>
                    <a:pt x="444" y="347"/>
                  </a:lnTo>
                  <a:lnTo>
                    <a:pt x="437" y="354"/>
                  </a:lnTo>
                  <a:lnTo>
                    <a:pt x="431" y="361"/>
                  </a:lnTo>
                  <a:lnTo>
                    <a:pt x="425" y="367"/>
                  </a:lnTo>
                  <a:lnTo>
                    <a:pt x="417" y="373"/>
                  </a:lnTo>
                  <a:lnTo>
                    <a:pt x="410" y="377"/>
                  </a:lnTo>
                  <a:lnTo>
                    <a:pt x="401" y="381"/>
                  </a:lnTo>
                  <a:lnTo>
                    <a:pt x="392" y="384"/>
                  </a:lnTo>
                  <a:lnTo>
                    <a:pt x="383" y="387"/>
                  </a:lnTo>
                  <a:lnTo>
                    <a:pt x="374" y="390"/>
                  </a:lnTo>
                  <a:close/>
                  <a:moveTo>
                    <a:pt x="359" y="576"/>
                  </a:moveTo>
                  <a:lnTo>
                    <a:pt x="352" y="576"/>
                  </a:lnTo>
                  <a:lnTo>
                    <a:pt x="344" y="574"/>
                  </a:lnTo>
                  <a:lnTo>
                    <a:pt x="338" y="569"/>
                  </a:lnTo>
                  <a:lnTo>
                    <a:pt x="332" y="565"/>
                  </a:lnTo>
                  <a:lnTo>
                    <a:pt x="328" y="560"/>
                  </a:lnTo>
                  <a:lnTo>
                    <a:pt x="324" y="553"/>
                  </a:lnTo>
                  <a:lnTo>
                    <a:pt x="322" y="546"/>
                  </a:lnTo>
                  <a:lnTo>
                    <a:pt x="322" y="538"/>
                  </a:lnTo>
                  <a:lnTo>
                    <a:pt x="322" y="532"/>
                  </a:lnTo>
                  <a:lnTo>
                    <a:pt x="324" y="524"/>
                  </a:lnTo>
                  <a:lnTo>
                    <a:pt x="328" y="518"/>
                  </a:lnTo>
                  <a:lnTo>
                    <a:pt x="332" y="513"/>
                  </a:lnTo>
                  <a:lnTo>
                    <a:pt x="338" y="508"/>
                  </a:lnTo>
                  <a:lnTo>
                    <a:pt x="344" y="504"/>
                  </a:lnTo>
                  <a:lnTo>
                    <a:pt x="352" y="502"/>
                  </a:lnTo>
                  <a:lnTo>
                    <a:pt x="359" y="501"/>
                  </a:lnTo>
                  <a:lnTo>
                    <a:pt x="367" y="502"/>
                  </a:lnTo>
                  <a:lnTo>
                    <a:pt x="373" y="504"/>
                  </a:lnTo>
                  <a:lnTo>
                    <a:pt x="380" y="508"/>
                  </a:lnTo>
                  <a:lnTo>
                    <a:pt x="385" y="513"/>
                  </a:lnTo>
                  <a:lnTo>
                    <a:pt x="390" y="518"/>
                  </a:lnTo>
                  <a:lnTo>
                    <a:pt x="393" y="524"/>
                  </a:lnTo>
                  <a:lnTo>
                    <a:pt x="396" y="532"/>
                  </a:lnTo>
                  <a:lnTo>
                    <a:pt x="397" y="538"/>
                  </a:lnTo>
                  <a:lnTo>
                    <a:pt x="396" y="546"/>
                  </a:lnTo>
                  <a:lnTo>
                    <a:pt x="393" y="553"/>
                  </a:lnTo>
                  <a:lnTo>
                    <a:pt x="390" y="560"/>
                  </a:lnTo>
                  <a:lnTo>
                    <a:pt x="385" y="565"/>
                  </a:lnTo>
                  <a:lnTo>
                    <a:pt x="380" y="569"/>
                  </a:lnTo>
                  <a:lnTo>
                    <a:pt x="373" y="574"/>
                  </a:lnTo>
                  <a:lnTo>
                    <a:pt x="367" y="576"/>
                  </a:lnTo>
                  <a:lnTo>
                    <a:pt x="359" y="576"/>
                  </a:lnTo>
                  <a:close/>
                  <a:moveTo>
                    <a:pt x="359" y="0"/>
                  </a:moveTo>
                  <a:lnTo>
                    <a:pt x="340" y="1"/>
                  </a:lnTo>
                  <a:lnTo>
                    <a:pt x="322" y="2"/>
                  </a:lnTo>
                  <a:lnTo>
                    <a:pt x="305" y="4"/>
                  </a:lnTo>
                  <a:lnTo>
                    <a:pt x="286" y="8"/>
                  </a:lnTo>
                  <a:lnTo>
                    <a:pt x="269" y="12"/>
                  </a:lnTo>
                  <a:lnTo>
                    <a:pt x="252" y="16"/>
                  </a:lnTo>
                  <a:lnTo>
                    <a:pt x="235" y="23"/>
                  </a:lnTo>
                  <a:lnTo>
                    <a:pt x="219" y="29"/>
                  </a:lnTo>
                  <a:lnTo>
                    <a:pt x="203" y="36"/>
                  </a:lnTo>
                  <a:lnTo>
                    <a:pt x="188" y="44"/>
                  </a:lnTo>
                  <a:lnTo>
                    <a:pt x="173" y="53"/>
                  </a:lnTo>
                  <a:lnTo>
                    <a:pt x="158" y="62"/>
                  </a:lnTo>
                  <a:lnTo>
                    <a:pt x="144" y="72"/>
                  </a:lnTo>
                  <a:lnTo>
                    <a:pt x="130" y="83"/>
                  </a:lnTo>
                  <a:lnTo>
                    <a:pt x="117" y="94"/>
                  </a:lnTo>
                  <a:lnTo>
                    <a:pt x="106" y="106"/>
                  </a:lnTo>
                  <a:lnTo>
                    <a:pt x="93" y="118"/>
                  </a:lnTo>
                  <a:lnTo>
                    <a:pt x="82" y="132"/>
                  </a:lnTo>
                  <a:lnTo>
                    <a:pt x="71" y="145"/>
                  </a:lnTo>
                  <a:lnTo>
                    <a:pt x="62" y="159"/>
                  </a:lnTo>
                  <a:lnTo>
                    <a:pt x="52" y="174"/>
                  </a:lnTo>
                  <a:lnTo>
                    <a:pt x="44" y="188"/>
                  </a:lnTo>
                  <a:lnTo>
                    <a:pt x="35" y="205"/>
                  </a:lnTo>
                  <a:lnTo>
                    <a:pt x="29" y="220"/>
                  </a:lnTo>
                  <a:lnTo>
                    <a:pt x="22" y="237"/>
                  </a:lnTo>
                  <a:lnTo>
                    <a:pt x="16" y="253"/>
                  </a:lnTo>
                  <a:lnTo>
                    <a:pt x="11" y="270"/>
                  </a:lnTo>
                  <a:lnTo>
                    <a:pt x="7" y="287"/>
                  </a:lnTo>
                  <a:lnTo>
                    <a:pt x="4" y="305"/>
                  </a:lnTo>
                  <a:lnTo>
                    <a:pt x="2" y="322"/>
                  </a:lnTo>
                  <a:lnTo>
                    <a:pt x="1" y="340"/>
                  </a:lnTo>
                  <a:lnTo>
                    <a:pt x="0" y="360"/>
                  </a:lnTo>
                  <a:lnTo>
                    <a:pt x="1" y="378"/>
                  </a:lnTo>
                  <a:lnTo>
                    <a:pt x="2" y="396"/>
                  </a:lnTo>
                  <a:lnTo>
                    <a:pt x="4" y="414"/>
                  </a:lnTo>
                  <a:lnTo>
                    <a:pt x="7" y="431"/>
                  </a:lnTo>
                  <a:lnTo>
                    <a:pt x="11" y="450"/>
                  </a:lnTo>
                  <a:lnTo>
                    <a:pt x="16" y="467"/>
                  </a:lnTo>
                  <a:lnTo>
                    <a:pt x="22" y="483"/>
                  </a:lnTo>
                  <a:lnTo>
                    <a:pt x="29" y="499"/>
                  </a:lnTo>
                  <a:lnTo>
                    <a:pt x="35" y="515"/>
                  </a:lnTo>
                  <a:lnTo>
                    <a:pt x="44" y="531"/>
                  </a:lnTo>
                  <a:lnTo>
                    <a:pt x="52" y="546"/>
                  </a:lnTo>
                  <a:lnTo>
                    <a:pt x="62" y="560"/>
                  </a:lnTo>
                  <a:lnTo>
                    <a:pt x="71" y="575"/>
                  </a:lnTo>
                  <a:lnTo>
                    <a:pt x="82" y="588"/>
                  </a:lnTo>
                  <a:lnTo>
                    <a:pt x="93" y="600"/>
                  </a:lnTo>
                  <a:lnTo>
                    <a:pt x="106" y="613"/>
                  </a:lnTo>
                  <a:lnTo>
                    <a:pt x="117" y="625"/>
                  </a:lnTo>
                  <a:lnTo>
                    <a:pt x="130" y="637"/>
                  </a:lnTo>
                  <a:lnTo>
                    <a:pt x="144" y="647"/>
                  </a:lnTo>
                  <a:lnTo>
                    <a:pt x="158" y="657"/>
                  </a:lnTo>
                  <a:lnTo>
                    <a:pt x="173" y="667"/>
                  </a:lnTo>
                  <a:lnTo>
                    <a:pt x="188" y="675"/>
                  </a:lnTo>
                  <a:lnTo>
                    <a:pt x="203" y="683"/>
                  </a:lnTo>
                  <a:lnTo>
                    <a:pt x="219" y="690"/>
                  </a:lnTo>
                  <a:lnTo>
                    <a:pt x="235" y="697"/>
                  </a:lnTo>
                  <a:lnTo>
                    <a:pt x="252" y="702"/>
                  </a:lnTo>
                  <a:lnTo>
                    <a:pt x="269" y="707"/>
                  </a:lnTo>
                  <a:lnTo>
                    <a:pt x="286" y="711"/>
                  </a:lnTo>
                  <a:lnTo>
                    <a:pt x="305" y="714"/>
                  </a:lnTo>
                  <a:lnTo>
                    <a:pt x="322" y="716"/>
                  </a:lnTo>
                  <a:lnTo>
                    <a:pt x="340" y="718"/>
                  </a:lnTo>
                  <a:lnTo>
                    <a:pt x="359" y="718"/>
                  </a:lnTo>
                  <a:lnTo>
                    <a:pt x="377" y="718"/>
                  </a:lnTo>
                  <a:lnTo>
                    <a:pt x="396" y="716"/>
                  </a:lnTo>
                  <a:lnTo>
                    <a:pt x="414" y="714"/>
                  </a:lnTo>
                  <a:lnTo>
                    <a:pt x="431" y="711"/>
                  </a:lnTo>
                  <a:lnTo>
                    <a:pt x="448" y="707"/>
                  </a:lnTo>
                  <a:lnTo>
                    <a:pt x="465" y="702"/>
                  </a:lnTo>
                  <a:lnTo>
                    <a:pt x="482" y="697"/>
                  </a:lnTo>
                  <a:lnTo>
                    <a:pt x="498" y="690"/>
                  </a:lnTo>
                  <a:lnTo>
                    <a:pt x="514" y="683"/>
                  </a:lnTo>
                  <a:lnTo>
                    <a:pt x="529" y="675"/>
                  </a:lnTo>
                  <a:lnTo>
                    <a:pt x="544" y="667"/>
                  </a:lnTo>
                  <a:lnTo>
                    <a:pt x="559" y="657"/>
                  </a:lnTo>
                  <a:lnTo>
                    <a:pt x="573" y="647"/>
                  </a:lnTo>
                  <a:lnTo>
                    <a:pt x="587" y="637"/>
                  </a:lnTo>
                  <a:lnTo>
                    <a:pt x="600" y="625"/>
                  </a:lnTo>
                  <a:lnTo>
                    <a:pt x="613" y="613"/>
                  </a:lnTo>
                  <a:lnTo>
                    <a:pt x="625" y="600"/>
                  </a:lnTo>
                  <a:lnTo>
                    <a:pt x="635" y="588"/>
                  </a:lnTo>
                  <a:lnTo>
                    <a:pt x="646" y="575"/>
                  </a:lnTo>
                  <a:lnTo>
                    <a:pt x="657" y="560"/>
                  </a:lnTo>
                  <a:lnTo>
                    <a:pt x="665" y="546"/>
                  </a:lnTo>
                  <a:lnTo>
                    <a:pt x="675" y="531"/>
                  </a:lnTo>
                  <a:lnTo>
                    <a:pt x="682" y="515"/>
                  </a:lnTo>
                  <a:lnTo>
                    <a:pt x="690" y="499"/>
                  </a:lnTo>
                  <a:lnTo>
                    <a:pt x="696" y="483"/>
                  </a:lnTo>
                  <a:lnTo>
                    <a:pt x="702" y="467"/>
                  </a:lnTo>
                  <a:lnTo>
                    <a:pt x="707" y="450"/>
                  </a:lnTo>
                  <a:lnTo>
                    <a:pt x="710" y="431"/>
                  </a:lnTo>
                  <a:lnTo>
                    <a:pt x="713" y="414"/>
                  </a:lnTo>
                  <a:lnTo>
                    <a:pt x="716" y="396"/>
                  </a:lnTo>
                  <a:lnTo>
                    <a:pt x="718" y="378"/>
                  </a:lnTo>
                  <a:lnTo>
                    <a:pt x="718" y="360"/>
                  </a:lnTo>
                  <a:lnTo>
                    <a:pt x="718" y="340"/>
                  </a:lnTo>
                  <a:lnTo>
                    <a:pt x="716" y="322"/>
                  </a:lnTo>
                  <a:lnTo>
                    <a:pt x="713" y="305"/>
                  </a:lnTo>
                  <a:lnTo>
                    <a:pt x="710" y="287"/>
                  </a:lnTo>
                  <a:lnTo>
                    <a:pt x="707" y="270"/>
                  </a:lnTo>
                  <a:lnTo>
                    <a:pt x="702" y="253"/>
                  </a:lnTo>
                  <a:lnTo>
                    <a:pt x="696" y="237"/>
                  </a:lnTo>
                  <a:lnTo>
                    <a:pt x="690" y="220"/>
                  </a:lnTo>
                  <a:lnTo>
                    <a:pt x="682" y="205"/>
                  </a:lnTo>
                  <a:lnTo>
                    <a:pt x="675" y="188"/>
                  </a:lnTo>
                  <a:lnTo>
                    <a:pt x="665" y="174"/>
                  </a:lnTo>
                  <a:lnTo>
                    <a:pt x="657" y="159"/>
                  </a:lnTo>
                  <a:lnTo>
                    <a:pt x="646" y="145"/>
                  </a:lnTo>
                  <a:lnTo>
                    <a:pt x="635" y="132"/>
                  </a:lnTo>
                  <a:lnTo>
                    <a:pt x="625" y="118"/>
                  </a:lnTo>
                  <a:lnTo>
                    <a:pt x="613" y="106"/>
                  </a:lnTo>
                  <a:lnTo>
                    <a:pt x="600" y="94"/>
                  </a:lnTo>
                  <a:lnTo>
                    <a:pt x="587" y="83"/>
                  </a:lnTo>
                  <a:lnTo>
                    <a:pt x="573" y="72"/>
                  </a:lnTo>
                  <a:lnTo>
                    <a:pt x="559" y="62"/>
                  </a:lnTo>
                  <a:lnTo>
                    <a:pt x="544" y="53"/>
                  </a:lnTo>
                  <a:lnTo>
                    <a:pt x="529" y="44"/>
                  </a:lnTo>
                  <a:lnTo>
                    <a:pt x="514" y="36"/>
                  </a:lnTo>
                  <a:lnTo>
                    <a:pt x="498" y="29"/>
                  </a:lnTo>
                  <a:lnTo>
                    <a:pt x="482" y="23"/>
                  </a:lnTo>
                  <a:lnTo>
                    <a:pt x="465" y="16"/>
                  </a:lnTo>
                  <a:lnTo>
                    <a:pt x="448" y="12"/>
                  </a:lnTo>
                  <a:lnTo>
                    <a:pt x="431" y="8"/>
                  </a:lnTo>
                  <a:lnTo>
                    <a:pt x="414" y="4"/>
                  </a:lnTo>
                  <a:lnTo>
                    <a:pt x="396" y="2"/>
                  </a:lnTo>
                  <a:lnTo>
                    <a:pt x="377" y="1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4197"/>
            <p:cNvSpPr>
              <a:spLocks noEditPoints="1"/>
            </p:cNvSpPr>
            <p:nvPr/>
          </p:nvSpPr>
          <p:spPr bwMode="auto">
            <a:xfrm>
              <a:off x="5803027" y="3077843"/>
              <a:ext cx="585946" cy="537118"/>
            </a:xfrm>
            <a:custGeom>
              <a:avLst/>
              <a:gdLst>
                <a:gd name="T0" fmla="*/ 540 w 901"/>
                <a:gd name="T1" fmla="*/ 161 h 826"/>
                <a:gd name="T2" fmla="*/ 360 w 901"/>
                <a:gd name="T3" fmla="*/ 255 h 826"/>
                <a:gd name="T4" fmla="*/ 360 w 901"/>
                <a:gd name="T5" fmla="*/ 255 h 826"/>
                <a:gd name="T6" fmla="*/ 201 w 901"/>
                <a:gd name="T7" fmla="*/ 255 h 826"/>
                <a:gd name="T8" fmla="*/ 749 w 901"/>
                <a:gd name="T9" fmla="*/ 46 h 826"/>
                <a:gd name="T10" fmla="*/ 692 w 901"/>
                <a:gd name="T11" fmla="*/ 248 h 826"/>
                <a:gd name="T12" fmla="*/ 568 w 901"/>
                <a:gd name="T13" fmla="*/ 103 h 826"/>
                <a:gd name="T14" fmla="*/ 556 w 901"/>
                <a:gd name="T15" fmla="*/ 104 h 826"/>
                <a:gd name="T16" fmla="*/ 341 w 901"/>
                <a:gd name="T17" fmla="*/ 135 h 826"/>
                <a:gd name="T18" fmla="*/ 333 w 901"/>
                <a:gd name="T19" fmla="*/ 141 h 826"/>
                <a:gd name="T20" fmla="*/ 330 w 901"/>
                <a:gd name="T21" fmla="*/ 255 h 826"/>
                <a:gd name="T22" fmla="*/ 120 w 901"/>
                <a:gd name="T23" fmla="*/ 4 h 826"/>
                <a:gd name="T24" fmla="*/ 109 w 901"/>
                <a:gd name="T25" fmla="*/ 0 h 826"/>
                <a:gd name="T26" fmla="*/ 5 w 901"/>
                <a:gd name="T27" fmla="*/ 48 h 826"/>
                <a:gd name="T28" fmla="*/ 0 w 901"/>
                <a:gd name="T29" fmla="*/ 58 h 826"/>
                <a:gd name="T30" fmla="*/ 82 w 901"/>
                <a:gd name="T31" fmla="*/ 255 h 826"/>
                <a:gd name="T32" fmla="*/ 5 w 901"/>
                <a:gd name="T33" fmla="*/ 259 h 826"/>
                <a:gd name="T34" fmla="*/ 0 w 901"/>
                <a:gd name="T35" fmla="*/ 271 h 826"/>
                <a:gd name="T36" fmla="*/ 120 w 901"/>
                <a:gd name="T37" fmla="*/ 643 h 826"/>
                <a:gd name="T38" fmla="*/ 589 w 901"/>
                <a:gd name="T39" fmla="*/ 676 h 826"/>
                <a:gd name="T40" fmla="*/ 157 w 901"/>
                <a:gd name="T41" fmla="*/ 679 h 826"/>
                <a:gd name="T42" fmla="*/ 131 w 901"/>
                <a:gd name="T43" fmla="*/ 693 h 826"/>
                <a:gd name="T44" fmla="*/ 113 w 901"/>
                <a:gd name="T45" fmla="*/ 716 h 826"/>
                <a:gd name="T46" fmla="*/ 105 w 901"/>
                <a:gd name="T47" fmla="*/ 744 h 826"/>
                <a:gd name="T48" fmla="*/ 108 w 901"/>
                <a:gd name="T49" fmla="*/ 774 h 826"/>
                <a:gd name="T50" fmla="*/ 122 w 901"/>
                <a:gd name="T51" fmla="*/ 798 h 826"/>
                <a:gd name="T52" fmla="*/ 144 w 901"/>
                <a:gd name="T53" fmla="*/ 818 h 826"/>
                <a:gd name="T54" fmla="*/ 172 w 901"/>
                <a:gd name="T55" fmla="*/ 826 h 826"/>
                <a:gd name="T56" fmla="*/ 202 w 901"/>
                <a:gd name="T57" fmla="*/ 823 h 826"/>
                <a:gd name="T58" fmla="*/ 228 w 901"/>
                <a:gd name="T59" fmla="*/ 809 h 826"/>
                <a:gd name="T60" fmla="*/ 246 w 901"/>
                <a:gd name="T61" fmla="*/ 787 h 826"/>
                <a:gd name="T62" fmla="*/ 255 w 901"/>
                <a:gd name="T63" fmla="*/ 759 h 826"/>
                <a:gd name="T64" fmla="*/ 246 w 901"/>
                <a:gd name="T65" fmla="*/ 716 h 826"/>
                <a:gd name="T66" fmla="*/ 514 w 901"/>
                <a:gd name="T67" fmla="*/ 727 h 826"/>
                <a:gd name="T68" fmla="*/ 512 w 901"/>
                <a:gd name="T69" fmla="*/ 766 h 826"/>
                <a:gd name="T70" fmla="*/ 523 w 901"/>
                <a:gd name="T71" fmla="*/ 793 h 826"/>
                <a:gd name="T72" fmla="*/ 543 w 901"/>
                <a:gd name="T73" fmla="*/ 813 h 826"/>
                <a:gd name="T74" fmla="*/ 570 w 901"/>
                <a:gd name="T75" fmla="*/ 825 h 826"/>
                <a:gd name="T76" fmla="*/ 601 w 901"/>
                <a:gd name="T77" fmla="*/ 825 h 826"/>
                <a:gd name="T78" fmla="*/ 628 w 901"/>
                <a:gd name="T79" fmla="*/ 813 h 826"/>
                <a:gd name="T80" fmla="*/ 648 w 901"/>
                <a:gd name="T81" fmla="*/ 793 h 826"/>
                <a:gd name="T82" fmla="*/ 659 w 901"/>
                <a:gd name="T83" fmla="*/ 766 h 826"/>
                <a:gd name="T84" fmla="*/ 658 w 901"/>
                <a:gd name="T85" fmla="*/ 730 h 826"/>
                <a:gd name="T86" fmla="*/ 635 w 901"/>
                <a:gd name="T87" fmla="*/ 695 h 826"/>
                <a:gd name="T88" fmla="*/ 630 w 901"/>
                <a:gd name="T89" fmla="*/ 635 h 826"/>
                <a:gd name="T90" fmla="*/ 886 w 901"/>
                <a:gd name="T91" fmla="*/ 75 h 826"/>
                <a:gd name="T92" fmla="*/ 897 w 901"/>
                <a:gd name="T93" fmla="*/ 70 h 826"/>
                <a:gd name="T94" fmla="*/ 901 w 901"/>
                <a:gd name="T95" fmla="*/ 60 h 826"/>
                <a:gd name="T96" fmla="*/ 897 w 901"/>
                <a:gd name="T97" fmla="*/ 49 h 826"/>
                <a:gd name="T98" fmla="*/ 886 w 901"/>
                <a:gd name="T99" fmla="*/ 4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1" h="826">
                  <a:moveTo>
                    <a:pt x="442" y="255"/>
                  </a:moveTo>
                  <a:lnTo>
                    <a:pt x="540" y="161"/>
                  </a:lnTo>
                  <a:lnTo>
                    <a:pt x="540" y="161"/>
                  </a:lnTo>
                  <a:lnTo>
                    <a:pt x="540" y="161"/>
                  </a:lnTo>
                  <a:lnTo>
                    <a:pt x="562" y="139"/>
                  </a:lnTo>
                  <a:lnTo>
                    <a:pt x="659" y="255"/>
                  </a:lnTo>
                  <a:lnTo>
                    <a:pt x="442" y="255"/>
                  </a:lnTo>
                  <a:close/>
                  <a:moveTo>
                    <a:pt x="360" y="255"/>
                  </a:moveTo>
                  <a:lnTo>
                    <a:pt x="360" y="165"/>
                  </a:lnTo>
                  <a:lnTo>
                    <a:pt x="493" y="165"/>
                  </a:lnTo>
                  <a:lnTo>
                    <a:pt x="399" y="255"/>
                  </a:lnTo>
                  <a:lnTo>
                    <a:pt x="360" y="255"/>
                  </a:lnTo>
                  <a:close/>
                  <a:moveTo>
                    <a:pt x="114" y="255"/>
                  </a:moveTo>
                  <a:lnTo>
                    <a:pt x="34" y="67"/>
                  </a:lnTo>
                  <a:lnTo>
                    <a:pt x="101" y="35"/>
                  </a:lnTo>
                  <a:lnTo>
                    <a:pt x="201" y="255"/>
                  </a:lnTo>
                  <a:lnTo>
                    <a:pt x="114" y="255"/>
                  </a:lnTo>
                  <a:close/>
                  <a:moveTo>
                    <a:pt x="886" y="45"/>
                  </a:moveTo>
                  <a:lnTo>
                    <a:pt x="753" y="45"/>
                  </a:lnTo>
                  <a:lnTo>
                    <a:pt x="749" y="46"/>
                  </a:lnTo>
                  <a:lnTo>
                    <a:pt x="745" y="48"/>
                  </a:lnTo>
                  <a:lnTo>
                    <a:pt x="740" y="51"/>
                  </a:lnTo>
                  <a:lnTo>
                    <a:pt x="739" y="57"/>
                  </a:lnTo>
                  <a:lnTo>
                    <a:pt x="692" y="248"/>
                  </a:lnTo>
                  <a:lnTo>
                    <a:pt x="575" y="107"/>
                  </a:lnTo>
                  <a:lnTo>
                    <a:pt x="573" y="105"/>
                  </a:lnTo>
                  <a:lnTo>
                    <a:pt x="571" y="104"/>
                  </a:lnTo>
                  <a:lnTo>
                    <a:pt x="568" y="103"/>
                  </a:lnTo>
                  <a:lnTo>
                    <a:pt x="564" y="102"/>
                  </a:lnTo>
                  <a:lnTo>
                    <a:pt x="561" y="102"/>
                  </a:lnTo>
                  <a:lnTo>
                    <a:pt x="559" y="103"/>
                  </a:lnTo>
                  <a:lnTo>
                    <a:pt x="556" y="104"/>
                  </a:lnTo>
                  <a:lnTo>
                    <a:pt x="554" y="106"/>
                  </a:lnTo>
                  <a:lnTo>
                    <a:pt x="524" y="135"/>
                  </a:lnTo>
                  <a:lnTo>
                    <a:pt x="345" y="135"/>
                  </a:lnTo>
                  <a:lnTo>
                    <a:pt x="341" y="135"/>
                  </a:lnTo>
                  <a:lnTo>
                    <a:pt x="339" y="136"/>
                  </a:lnTo>
                  <a:lnTo>
                    <a:pt x="336" y="138"/>
                  </a:lnTo>
                  <a:lnTo>
                    <a:pt x="334" y="139"/>
                  </a:lnTo>
                  <a:lnTo>
                    <a:pt x="333" y="141"/>
                  </a:lnTo>
                  <a:lnTo>
                    <a:pt x="331" y="144"/>
                  </a:lnTo>
                  <a:lnTo>
                    <a:pt x="331" y="147"/>
                  </a:lnTo>
                  <a:lnTo>
                    <a:pt x="330" y="150"/>
                  </a:lnTo>
                  <a:lnTo>
                    <a:pt x="330" y="255"/>
                  </a:lnTo>
                  <a:lnTo>
                    <a:pt x="234" y="255"/>
                  </a:lnTo>
                  <a:lnTo>
                    <a:pt x="123" y="8"/>
                  </a:lnTo>
                  <a:lnTo>
                    <a:pt x="122" y="6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4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2" y="1"/>
                  </a:lnTo>
                  <a:lnTo>
                    <a:pt x="8" y="46"/>
                  </a:lnTo>
                  <a:lnTo>
                    <a:pt x="5" y="48"/>
                  </a:lnTo>
                  <a:lnTo>
                    <a:pt x="3" y="50"/>
                  </a:lnTo>
                  <a:lnTo>
                    <a:pt x="2" y="52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6"/>
                  </a:lnTo>
                  <a:lnTo>
                    <a:pt x="82" y="255"/>
                  </a:lnTo>
                  <a:lnTo>
                    <a:pt x="15" y="255"/>
                  </a:lnTo>
                  <a:lnTo>
                    <a:pt x="11" y="256"/>
                  </a:lnTo>
                  <a:lnTo>
                    <a:pt x="7" y="257"/>
                  </a:lnTo>
                  <a:lnTo>
                    <a:pt x="5" y="259"/>
                  </a:lnTo>
                  <a:lnTo>
                    <a:pt x="2" y="261"/>
                  </a:lnTo>
                  <a:lnTo>
                    <a:pt x="1" y="265"/>
                  </a:lnTo>
                  <a:lnTo>
                    <a:pt x="0" y="268"/>
                  </a:lnTo>
                  <a:lnTo>
                    <a:pt x="0" y="271"/>
                  </a:lnTo>
                  <a:lnTo>
                    <a:pt x="1" y="275"/>
                  </a:lnTo>
                  <a:lnTo>
                    <a:pt x="114" y="635"/>
                  </a:lnTo>
                  <a:lnTo>
                    <a:pt x="116" y="640"/>
                  </a:lnTo>
                  <a:lnTo>
                    <a:pt x="120" y="643"/>
                  </a:lnTo>
                  <a:lnTo>
                    <a:pt x="123" y="645"/>
                  </a:lnTo>
                  <a:lnTo>
                    <a:pt x="128" y="646"/>
                  </a:lnTo>
                  <a:lnTo>
                    <a:pt x="596" y="646"/>
                  </a:lnTo>
                  <a:lnTo>
                    <a:pt x="589" y="676"/>
                  </a:lnTo>
                  <a:lnTo>
                    <a:pt x="180" y="676"/>
                  </a:lnTo>
                  <a:lnTo>
                    <a:pt x="172" y="676"/>
                  </a:lnTo>
                  <a:lnTo>
                    <a:pt x="165" y="677"/>
                  </a:lnTo>
                  <a:lnTo>
                    <a:pt x="157" y="679"/>
                  </a:lnTo>
                  <a:lnTo>
                    <a:pt x="151" y="682"/>
                  </a:lnTo>
                  <a:lnTo>
                    <a:pt x="144" y="685"/>
                  </a:lnTo>
                  <a:lnTo>
                    <a:pt x="138" y="689"/>
                  </a:lnTo>
                  <a:lnTo>
                    <a:pt x="131" y="693"/>
                  </a:lnTo>
                  <a:lnTo>
                    <a:pt x="127" y="698"/>
                  </a:lnTo>
                  <a:lnTo>
                    <a:pt x="122" y="703"/>
                  </a:lnTo>
                  <a:lnTo>
                    <a:pt x="117" y="709"/>
                  </a:lnTo>
                  <a:lnTo>
                    <a:pt x="113" y="716"/>
                  </a:lnTo>
                  <a:lnTo>
                    <a:pt x="110" y="722"/>
                  </a:lnTo>
                  <a:lnTo>
                    <a:pt x="108" y="729"/>
                  </a:lnTo>
                  <a:lnTo>
                    <a:pt x="106" y="736"/>
                  </a:lnTo>
                  <a:lnTo>
                    <a:pt x="105" y="744"/>
                  </a:lnTo>
                  <a:lnTo>
                    <a:pt x="105" y="751"/>
                  </a:lnTo>
                  <a:lnTo>
                    <a:pt x="105" y="759"/>
                  </a:lnTo>
                  <a:lnTo>
                    <a:pt x="106" y="766"/>
                  </a:lnTo>
                  <a:lnTo>
                    <a:pt x="108" y="774"/>
                  </a:lnTo>
                  <a:lnTo>
                    <a:pt x="110" y="780"/>
                  </a:lnTo>
                  <a:lnTo>
                    <a:pt x="113" y="787"/>
                  </a:lnTo>
                  <a:lnTo>
                    <a:pt x="117" y="793"/>
                  </a:lnTo>
                  <a:lnTo>
                    <a:pt x="122" y="798"/>
                  </a:lnTo>
                  <a:lnTo>
                    <a:pt x="127" y="804"/>
                  </a:lnTo>
                  <a:lnTo>
                    <a:pt x="131" y="809"/>
                  </a:lnTo>
                  <a:lnTo>
                    <a:pt x="138" y="813"/>
                  </a:lnTo>
                  <a:lnTo>
                    <a:pt x="144" y="818"/>
                  </a:lnTo>
                  <a:lnTo>
                    <a:pt x="151" y="821"/>
                  </a:lnTo>
                  <a:lnTo>
                    <a:pt x="157" y="823"/>
                  </a:lnTo>
                  <a:lnTo>
                    <a:pt x="165" y="825"/>
                  </a:lnTo>
                  <a:lnTo>
                    <a:pt x="172" y="826"/>
                  </a:lnTo>
                  <a:lnTo>
                    <a:pt x="180" y="826"/>
                  </a:lnTo>
                  <a:lnTo>
                    <a:pt x="187" y="826"/>
                  </a:lnTo>
                  <a:lnTo>
                    <a:pt x="195" y="825"/>
                  </a:lnTo>
                  <a:lnTo>
                    <a:pt x="202" y="823"/>
                  </a:lnTo>
                  <a:lnTo>
                    <a:pt x="209" y="821"/>
                  </a:lnTo>
                  <a:lnTo>
                    <a:pt x="215" y="818"/>
                  </a:lnTo>
                  <a:lnTo>
                    <a:pt x="221" y="813"/>
                  </a:lnTo>
                  <a:lnTo>
                    <a:pt x="228" y="809"/>
                  </a:lnTo>
                  <a:lnTo>
                    <a:pt x="233" y="804"/>
                  </a:lnTo>
                  <a:lnTo>
                    <a:pt x="238" y="798"/>
                  </a:lnTo>
                  <a:lnTo>
                    <a:pt x="242" y="793"/>
                  </a:lnTo>
                  <a:lnTo>
                    <a:pt x="246" y="787"/>
                  </a:lnTo>
                  <a:lnTo>
                    <a:pt x="249" y="780"/>
                  </a:lnTo>
                  <a:lnTo>
                    <a:pt x="251" y="774"/>
                  </a:lnTo>
                  <a:lnTo>
                    <a:pt x="254" y="766"/>
                  </a:lnTo>
                  <a:lnTo>
                    <a:pt x="255" y="759"/>
                  </a:lnTo>
                  <a:lnTo>
                    <a:pt x="255" y="751"/>
                  </a:lnTo>
                  <a:lnTo>
                    <a:pt x="254" y="738"/>
                  </a:lnTo>
                  <a:lnTo>
                    <a:pt x="250" y="727"/>
                  </a:lnTo>
                  <a:lnTo>
                    <a:pt x="246" y="716"/>
                  </a:lnTo>
                  <a:lnTo>
                    <a:pt x="240" y="706"/>
                  </a:lnTo>
                  <a:lnTo>
                    <a:pt x="526" y="706"/>
                  </a:lnTo>
                  <a:lnTo>
                    <a:pt x="519" y="716"/>
                  </a:lnTo>
                  <a:lnTo>
                    <a:pt x="514" y="727"/>
                  </a:lnTo>
                  <a:lnTo>
                    <a:pt x="511" y="738"/>
                  </a:lnTo>
                  <a:lnTo>
                    <a:pt x="510" y="751"/>
                  </a:lnTo>
                  <a:lnTo>
                    <a:pt x="511" y="759"/>
                  </a:lnTo>
                  <a:lnTo>
                    <a:pt x="512" y="766"/>
                  </a:lnTo>
                  <a:lnTo>
                    <a:pt x="514" y="774"/>
                  </a:lnTo>
                  <a:lnTo>
                    <a:pt x="516" y="780"/>
                  </a:lnTo>
                  <a:lnTo>
                    <a:pt x="519" y="787"/>
                  </a:lnTo>
                  <a:lnTo>
                    <a:pt x="523" y="793"/>
                  </a:lnTo>
                  <a:lnTo>
                    <a:pt x="528" y="798"/>
                  </a:lnTo>
                  <a:lnTo>
                    <a:pt x="532" y="804"/>
                  </a:lnTo>
                  <a:lnTo>
                    <a:pt x="538" y="809"/>
                  </a:lnTo>
                  <a:lnTo>
                    <a:pt x="543" y="813"/>
                  </a:lnTo>
                  <a:lnTo>
                    <a:pt x="549" y="818"/>
                  </a:lnTo>
                  <a:lnTo>
                    <a:pt x="556" y="821"/>
                  </a:lnTo>
                  <a:lnTo>
                    <a:pt x="563" y="823"/>
                  </a:lnTo>
                  <a:lnTo>
                    <a:pt x="570" y="825"/>
                  </a:lnTo>
                  <a:lnTo>
                    <a:pt x="577" y="826"/>
                  </a:lnTo>
                  <a:lnTo>
                    <a:pt x="586" y="826"/>
                  </a:lnTo>
                  <a:lnTo>
                    <a:pt x="593" y="826"/>
                  </a:lnTo>
                  <a:lnTo>
                    <a:pt x="601" y="825"/>
                  </a:lnTo>
                  <a:lnTo>
                    <a:pt x="607" y="823"/>
                  </a:lnTo>
                  <a:lnTo>
                    <a:pt x="615" y="821"/>
                  </a:lnTo>
                  <a:lnTo>
                    <a:pt x="621" y="818"/>
                  </a:lnTo>
                  <a:lnTo>
                    <a:pt x="628" y="813"/>
                  </a:lnTo>
                  <a:lnTo>
                    <a:pt x="633" y="809"/>
                  </a:lnTo>
                  <a:lnTo>
                    <a:pt x="638" y="804"/>
                  </a:lnTo>
                  <a:lnTo>
                    <a:pt x="644" y="798"/>
                  </a:lnTo>
                  <a:lnTo>
                    <a:pt x="648" y="793"/>
                  </a:lnTo>
                  <a:lnTo>
                    <a:pt x="651" y="787"/>
                  </a:lnTo>
                  <a:lnTo>
                    <a:pt x="654" y="780"/>
                  </a:lnTo>
                  <a:lnTo>
                    <a:pt x="658" y="774"/>
                  </a:lnTo>
                  <a:lnTo>
                    <a:pt x="659" y="766"/>
                  </a:lnTo>
                  <a:lnTo>
                    <a:pt x="660" y="759"/>
                  </a:lnTo>
                  <a:lnTo>
                    <a:pt x="661" y="751"/>
                  </a:lnTo>
                  <a:lnTo>
                    <a:pt x="660" y="740"/>
                  </a:lnTo>
                  <a:lnTo>
                    <a:pt x="658" y="730"/>
                  </a:lnTo>
                  <a:lnTo>
                    <a:pt x="653" y="720"/>
                  </a:lnTo>
                  <a:lnTo>
                    <a:pt x="649" y="710"/>
                  </a:lnTo>
                  <a:lnTo>
                    <a:pt x="643" y="702"/>
                  </a:lnTo>
                  <a:lnTo>
                    <a:pt x="635" y="695"/>
                  </a:lnTo>
                  <a:lnTo>
                    <a:pt x="627" y="689"/>
                  </a:lnTo>
                  <a:lnTo>
                    <a:pt x="618" y="684"/>
                  </a:lnTo>
                  <a:lnTo>
                    <a:pt x="629" y="637"/>
                  </a:lnTo>
                  <a:lnTo>
                    <a:pt x="630" y="635"/>
                  </a:lnTo>
                  <a:lnTo>
                    <a:pt x="630" y="634"/>
                  </a:lnTo>
                  <a:lnTo>
                    <a:pt x="717" y="274"/>
                  </a:lnTo>
                  <a:lnTo>
                    <a:pt x="765" y="75"/>
                  </a:lnTo>
                  <a:lnTo>
                    <a:pt x="886" y="75"/>
                  </a:lnTo>
                  <a:lnTo>
                    <a:pt x="889" y="75"/>
                  </a:lnTo>
                  <a:lnTo>
                    <a:pt x="891" y="74"/>
                  </a:lnTo>
                  <a:lnTo>
                    <a:pt x="895" y="73"/>
                  </a:lnTo>
                  <a:lnTo>
                    <a:pt x="897" y="70"/>
                  </a:lnTo>
                  <a:lnTo>
                    <a:pt x="899" y="68"/>
                  </a:lnTo>
                  <a:lnTo>
                    <a:pt x="900" y="66"/>
                  </a:lnTo>
                  <a:lnTo>
                    <a:pt x="901" y="63"/>
                  </a:lnTo>
                  <a:lnTo>
                    <a:pt x="901" y="60"/>
                  </a:lnTo>
                  <a:lnTo>
                    <a:pt x="901" y="57"/>
                  </a:lnTo>
                  <a:lnTo>
                    <a:pt x="900" y="54"/>
                  </a:lnTo>
                  <a:lnTo>
                    <a:pt x="899" y="51"/>
                  </a:lnTo>
                  <a:lnTo>
                    <a:pt x="897" y="49"/>
                  </a:lnTo>
                  <a:lnTo>
                    <a:pt x="895" y="47"/>
                  </a:lnTo>
                  <a:lnTo>
                    <a:pt x="891" y="46"/>
                  </a:lnTo>
                  <a:lnTo>
                    <a:pt x="889" y="45"/>
                  </a:lnTo>
                  <a:lnTo>
                    <a:pt x="88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TextBox 4"/>
          <p:cNvSpPr txBox="1"/>
          <p:nvPr/>
        </p:nvSpPr>
        <p:spPr>
          <a:xfrm>
            <a:off x="7772621" y="4384195"/>
            <a:ext cx="324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请在此处输入相关描述性文字内容，简要概况重点内容即可。请在此处输入相关描述性文字内容，简要概况重点内容即可。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1161445" y="4384195"/>
            <a:ext cx="324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请在此处输入相关描述性文字内容，简要概况重点内容即可。请在此处输入相关描述性文字内容，简要概况重点内容即可。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3406837" y="2267111"/>
            <a:ext cx="53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请在此处输入相关描述性文字内容，简要概况重点内容即可。请在此处输入相关描述性文字内容，简要概况重点内容即可。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755" y="365442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请在此处输入本章标题文字内容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935" y="421449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03850" y="1799590"/>
            <a:ext cx="1384300" cy="1384300"/>
            <a:chOff x="5240" y="3120"/>
            <a:chExt cx="2180" cy="218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5240" y="3120"/>
              <a:ext cx="2180" cy="2180"/>
              <a:chOff x="7880" y="3380"/>
              <a:chExt cx="2180" cy="2180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7880" y="3380"/>
                <a:ext cx="2180" cy="2180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7980" y="3480"/>
                <a:ext cx="1981" cy="1981"/>
              </a:xfrm>
              <a:prstGeom prst="ellipse">
                <a:avLst/>
              </a:prstGeom>
              <a:solidFill>
                <a:srgbClr val="EEC9C3"/>
              </a:solidFill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 userDrawn="1"/>
          </p:nvSpPr>
          <p:spPr>
            <a:xfrm>
              <a:off x="5581" y="3484"/>
              <a:ext cx="1497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04</a:t>
              </a:r>
              <a:endParaRPr lang="en-US" altLang="zh-CN" sz="5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931035" y="2780030"/>
            <a:ext cx="8315960" cy="2677160"/>
            <a:chOff x="4134" y="3884"/>
            <a:chExt cx="10934" cy="3520"/>
          </a:xfrm>
        </p:grpSpPr>
        <p:grpSp>
          <p:nvGrpSpPr>
            <p:cNvPr id="6" name="Group 77"/>
            <p:cNvGrpSpPr/>
            <p:nvPr/>
          </p:nvGrpSpPr>
          <p:grpSpPr>
            <a:xfrm>
              <a:off x="14273" y="6466"/>
              <a:ext cx="653" cy="939"/>
              <a:chOff x="10501313" y="2228850"/>
              <a:chExt cx="200025" cy="28733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1" name="Freeform 203"/>
              <p:cNvSpPr>
                <a:spLocks noEditPoints="1"/>
              </p:cNvSpPr>
              <p:nvPr/>
            </p:nvSpPr>
            <p:spPr bwMode="auto">
              <a:xfrm>
                <a:off x="10501313" y="2228850"/>
                <a:ext cx="200025" cy="201613"/>
              </a:xfrm>
              <a:custGeom>
                <a:avLst/>
                <a:gdLst>
                  <a:gd name="T0" fmla="*/ 373 w 632"/>
                  <a:gd name="T1" fmla="*/ 511 h 631"/>
                  <a:gd name="T2" fmla="*/ 447 w 632"/>
                  <a:gd name="T3" fmla="*/ 447 h 631"/>
                  <a:gd name="T4" fmla="*/ 450 w 632"/>
                  <a:gd name="T5" fmla="*/ 431 h 631"/>
                  <a:gd name="T6" fmla="*/ 436 w 632"/>
                  <a:gd name="T7" fmla="*/ 421 h 631"/>
                  <a:gd name="T8" fmla="*/ 327 w 632"/>
                  <a:gd name="T9" fmla="*/ 426 h 631"/>
                  <a:gd name="T10" fmla="*/ 310 w 632"/>
                  <a:gd name="T11" fmla="*/ 422 h 631"/>
                  <a:gd name="T12" fmla="*/ 202 w 632"/>
                  <a:gd name="T13" fmla="*/ 422 h 631"/>
                  <a:gd name="T14" fmla="*/ 184 w 632"/>
                  <a:gd name="T15" fmla="*/ 426 h 631"/>
                  <a:gd name="T16" fmla="*/ 181 w 632"/>
                  <a:gd name="T17" fmla="*/ 442 h 631"/>
                  <a:gd name="T18" fmla="*/ 253 w 632"/>
                  <a:gd name="T19" fmla="*/ 511 h 631"/>
                  <a:gd name="T20" fmla="*/ 301 w 632"/>
                  <a:gd name="T21" fmla="*/ 473 h 631"/>
                  <a:gd name="T22" fmla="*/ 233 w 632"/>
                  <a:gd name="T23" fmla="*/ 589 h 631"/>
                  <a:gd name="T24" fmla="*/ 160 w 632"/>
                  <a:gd name="T25" fmla="*/ 555 h 631"/>
                  <a:gd name="T26" fmla="*/ 100 w 632"/>
                  <a:gd name="T27" fmla="*/ 503 h 631"/>
                  <a:gd name="T28" fmla="*/ 57 w 632"/>
                  <a:gd name="T29" fmla="*/ 436 h 631"/>
                  <a:gd name="T30" fmla="*/ 33 w 632"/>
                  <a:gd name="T31" fmla="*/ 358 h 631"/>
                  <a:gd name="T32" fmla="*/ 33 w 632"/>
                  <a:gd name="T33" fmla="*/ 272 h 631"/>
                  <a:gd name="T34" fmla="*/ 58 w 632"/>
                  <a:gd name="T35" fmla="*/ 192 h 631"/>
                  <a:gd name="T36" fmla="*/ 104 w 632"/>
                  <a:gd name="T37" fmla="*/ 123 h 631"/>
                  <a:gd name="T38" fmla="*/ 167 w 632"/>
                  <a:gd name="T39" fmla="*/ 72 h 631"/>
                  <a:gd name="T40" fmla="*/ 244 w 632"/>
                  <a:gd name="T41" fmla="*/ 38 h 631"/>
                  <a:gd name="T42" fmla="*/ 330 w 632"/>
                  <a:gd name="T43" fmla="*/ 30 h 631"/>
                  <a:gd name="T44" fmla="*/ 414 w 632"/>
                  <a:gd name="T45" fmla="*/ 47 h 631"/>
                  <a:gd name="T46" fmla="*/ 487 w 632"/>
                  <a:gd name="T47" fmla="*/ 87 h 631"/>
                  <a:gd name="T48" fmla="*/ 545 w 632"/>
                  <a:gd name="T49" fmla="*/ 145 h 631"/>
                  <a:gd name="T50" fmla="*/ 584 w 632"/>
                  <a:gd name="T51" fmla="*/ 218 h 631"/>
                  <a:gd name="T52" fmla="*/ 602 w 632"/>
                  <a:gd name="T53" fmla="*/ 301 h 631"/>
                  <a:gd name="T54" fmla="*/ 593 w 632"/>
                  <a:gd name="T55" fmla="*/ 385 h 631"/>
                  <a:gd name="T56" fmla="*/ 563 w 632"/>
                  <a:gd name="T57" fmla="*/ 460 h 631"/>
                  <a:gd name="T58" fmla="*/ 514 w 632"/>
                  <a:gd name="T59" fmla="*/ 522 h 631"/>
                  <a:gd name="T60" fmla="*/ 449 w 632"/>
                  <a:gd name="T61" fmla="*/ 568 h 631"/>
                  <a:gd name="T62" fmla="*/ 372 w 632"/>
                  <a:gd name="T63" fmla="*/ 596 h 631"/>
                  <a:gd name="T64" fmla="*/ 283 w 632"/>
                  <a:gd name="T65" fmla="*/ 1 h 631"/>
                  <a:gd name="T66" fmla="*/ 193 w 632"/>
                  <a:gd name="T67" fmla="*/ 25 h 631"/>
                  <a:gd name="T68" fmla="*/ 115 w 632"/>
                  <a:gd name="T69" fmla="*/ 72 h 631"/>
                  <a:gd name="T70" fmla="*/ 54 w 632"/>
                  <a:gd name="T71" fmla="*/ 139 h 631"/>
                  <a:gd name="T72" fmla="*/ 14 w 632"/>
                  <a:gd name="T73" fmla="*/ 222 h 631"/>
                  <a:gd name="T74" fmla="*/ 0 w 632"/>
                  <a:gd name="T75" fmla="*/ 316 h 631"/>
                  <a:gd name="T76" fmla="*/ 14 w 632"/>
                  <a:gd name="T77" fmla="*/ 410 h 631"/>
                  <a:gd name="T78" fmla="*/ 54 w 632"/>
                  <a:gd name="T79" fmla="*/ 492 h 631"/>
                  <a:gd name="T80" fmla="*/ 115 w 632"/>
                  <a:gd name="T81" fmla="*/ 560 h 631"/>
                  <a:gd name="T82" fmla="*/ 193 w 632"/>
                  <a:gd name="T83" fmla="*/ 607 h 631"/>
                  <a:gd name="T84" fmla="*/ 283 w 632"/>
                  <a:gd name="T85" fmla="*/ 630 h 631"/>
                  <a:gd name="T86" fmla="*/ 380 w 632"/>
                  <a:gd name="T87" fmla="*/ 625 h 631"/>
                  <a:gd name="T88" fmla="*/ 466 w 632"/>
                  <a:gd name="T89" fmla="*/ 594 h 631"/>
                  <a:gd name="T90" fmla="*/ 539 w 632"/>
                  <a:gd name="T91" fmla="*/ 539 h 631"/>
                  <a:gd name="T92" fmla="*/ 594 w 632"/>
                  <a:gd name="T93" fmla="*/ 466 h 631"/>
                  <a:gd name="T94" fmla="*/ 625 w 632"/>
                  <a:gd name="T95" fmla="*/ 379 h 631"/>
                  <a:gd name="T96" fmla="*/ 631 w 632"/>
                  <a:gd name="T97" fmla="*/ 284 h 631"/>
                  <a:gd name="T98" fmla="*/ 607 w 632"/>
                  <a:gd name="T99" fmla="*/ 193 h 631"/>
                  <a:gd name="T100" fmla="*/ 560 w 632"/>
                  <a:gd name="T101" fmla="*/ 115 h 631"/>
                  <a:gd name="T102" fmla="*/ 492 w 632"/>
                  <a:gd name="T103" fmla="*/ 53 h 631"/>
                  <a:gd name="T104" fmla="*/ 410 w 632"/>
                  <a:gd name="T105" fmla="*/ 14 h 631"/>
                  <a:gd name="T106" fmla="*/ 316 w 632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631">
                    <a:moveTo>
                      <a:pt x="331" y="601"/>
                    </a:moveTo>
                    <a:lnTo>
                      <a:pt x="331" y="473"/>
                    </a:lnTo>
                    <a:lnTo>
                      <a:pt x="366" y="507"/>
                    </a:lnTo>
                    <a:lnTo>
                      <a:pt x="368" y="509"/>
                    </a:lnTo>
                    <a:lnTo>
                      <a:pt x="370" y="510"/>
                    </a:lnTo>
                    <a:lnTo>
                      <a:pt x="373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82" y="510"/>
                    </a:lnTo>
                    <a:lnTo>
                      <a:pt x="384" y="509"/>
                    </a:lnTo>
                    <a:lnTo>
                      <a:pt x="387" y="507"/>
                    </a:lnTo>
                    <a:lnTo>
                      <a:pt x="447" y="447"/>
                    </a:lnTo>
                    <a:lnTo>
                      <a:pt x="449" y="445"/>
                    </a:lnTo>
                    <a:lnTo>
                      <a:pt x="450" y="442"/>
                    </a:lnTo>
                    <a:lnTo>
                      <a:pt x="451" y="440"/>
                    </a:lnTo>
                    <a:lnTo>
                      <a:pt x="451" y="436"/>
                    </a:lnTo>
                    <a:lnTo>
                      <a:pt x="451" y="433"/>
                    </a:lnTo>
                    <a:lnTo>
                      <a:pt x="450" y="431"/>
                    </a:lnTo>
                    <a:lnTo>
                      <a:pt x="449" y="428"/>
                    </a:lnTo>
                    <a:lnTo>
                      <a:pt x="447" y="426"/>
                    </a:lnTo>
                    <a:lnTo>
                      <a:pt x="445" y="423"/>
                    </a:lnTo>
                    <a:lnTo>
                      <a:pt x="442" y="422"/>
                    </a:lnTo>
                    <a:lnTo>
                      <a:pt x="440" y="421"/>
                    </a:lnTo>
                    <a:lnTo>
                      <a:pt x="436" y="421"/>
                    </a:lnTo>
                    <a:lnTo>
                      <a:pt x="433" y="421"/>
                    </a:lnTo>
                    <a:lnTo>
                      <a:pt x="431" y="422"/>
                    </a:lnTo>
                    <a:lnTo>
                      <a:pt x="428" y="423"/>
                    </a:lnTo>
                    <a:lnTo>
                      <a:pt x="426" y="426"/>
                    </a:lnTo>
                    <a:lnTo>
                      <a:pt x="376" y="475"/>
                    </a:lnTo>
                    <a:lnTo>
                      <a:pt x="327" y="426"/>
                    </a:lnTo>
                    <a:lnTo>
                      <a:pt x="324" y="423"/>
                    </a:lnTo>
                    <a:lnTo>
                      <a:pt x="322" y="422"/>
                    </a:lnTo>
                    <a:lnTo>
                      <a:pt x="318" y="421"/>
                    </a:lnTo>
                    <a:lnTo>
                      <a:pt x="316" y="421"/>
                    </a:lnTo>
                    <a:lnTo>
                      <a:pt x="313" y="421"/>
                    </a:lnTo>
                    <a:lnTo>
                      <a:pt x="310" y="422"/>
                    </a:lnTo>
                    <a:lnTo>
                      <a:pt x="308" y="423"/>
                    </a:lnTo>
                    <a:lnTo>
                      <a:pt x="306" y="426"/>
                    </a:lnTo>
                    <a:lnTo>
                      <a:pt x="255" y="475"/>
                    </a:lnTo>
                    <a:lnTo>
                      <a:pt x="206" y="426"/>
                    </a:lnTo>
                    <a:lnTo>
                      <a:pt x="204" y="423"/>
                    </a:lnTo>
                    <a:lnTo>
                      <a:pt x="202" y="422"/>
                    </a:lnTo>
                    <a:lnTo>
                      <a:pt x="198" y="421"/>
                    </a:lnTo>
                    <a:lnTo>
                      <a:pt x="195" y="421"/>
                    </a:lnTo>
                    <a:lnTo>
                      <a:pt x="193" y="421"/>
                    </a:lnTo>
                    <a:lnTo>
                      <a:pt x="190" y="422"/>
                    </a:lnTo>
                    <a:lnTo>
                      <a:pt x="188" y="423"/>
                    </a:lnTo>
                    <a:lnTo>
                      <a:pt x="184" y="426"/>
                    </a:lnTo>
                    <a:lnTo>
                      <a:pt x="183" y="428"/>
                    </a:lnTo>
                    <a:lnTo>
                      <a:pt x="181" y="431"/>
                    </a:lnTo>
                    <a:lnTo>
                      <a:pt x="180" y="433"/>
                    </a:lnTo>
                    <a:lnTo>
                      <a:pt x="180" y="436"/>
                    </a:lnTo>
                    <a:lnTo>
                      <a:pt x="180" y="440"/>
                    </a:lnTo>
                    <a:lnTo>
                      <a:pt x="181" y="442"/>
                    </a:lnTo>
                    <a:lnTo>
                      <a:pt x="183" y="445"/>
                    </a:lnTo>
                    <a:lnTo>
                      <a:pt x="184" y="447"/>
                    </a:lnTo>
                    <a:lnTo>
                      <a:pt x="244" y="507"/>
                    </a:lnTo>
                    <a:lnTo>
                      <a:pt x="248" y="509"/>
                    </a:lnTo>
                    <a:lnTo>
                      <a:pt x="250" y="510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8" y="511"/>
                    </a:lnTo>
                    <a:lnTo>
                      <a:pt x="262" y="510"/>
                    </a:lnTo>
                    <a:lnTo>
                      <a:pt x="264" y="509"/>
                    </a:lnTo>
                    <a:lnTo>
                      <a:pt x="266" y="507"/>
                    </a:lnTo>
                    <a:lnTo>
                      <a:pt x="301" y="473"/>
                    </a:lnTo>
                    <a:lnTo>
                      <a:pt x="301" y="601"/>
                    </a:lnTo>
                    <a:lnTo>
                      <a:pt x="286" y="600"/>
                    </a:lnTo>
                    <a:lnTo>
                      <a:pt x="273" y="598"/>
                    </a:lnTo>
                    <a:lnTo>
                      <a:pt x="259" y="596"/>
                    </a:lnTo>
                    <a:lnTo>
                      <a:pt x="246" y="593"/>
                    </a:lnTo>
                    <a:lnTo>
                      <a:pt x="233" y="589"/>
                    </a:lnTo>
                    <a:lnTo>
                      <a:pt x="220" y="584"/>
                    </a:lnTo>
                    <a:lnTo>
                      <a:pt x="207" y="580"/>
                    </a:lnTo>
                    <a:lnTo>
                      <a:pt x="195" y="575"/>
                    </a:lnTo>
                    <a:lnTo>
                      <a:pt x="183" y="568"/>
                    </a:lnTo>
                    <a:lnTo>
                      <a:pt x="172" y="562"/>
                    </a:lnTo>
                    <a:lnTo>
                      <a:pt x="160" y="555"/>
                    </a:lnTo>
                    <a:lnTo>
                      <a:pt x="149" y="548"/>
                    </a:lnTo>
                    <a:lnTo>
                      <a:pt x="138" y="539"/>
                    </a:lnTo>
                    <a:lnTo>
                      <a:pt x="128" y="531"/>
                    </a:lnTo>
                    <a:lnTo>
                      <a:pt x="118" y="522"/>
                    </a:lnTo>
                    <a:lnTo>
                      <a:pt x="109" y="512"/>
                    </a:lnTo>
                    <a:lnTo>
                      <a:pt x="100" y="503"/>
                    </a:lnTo>
                    <a:lnTo>
                      <a:pt x="91" y="492"/>
                    </a:lnTo>
                    <a:lnTo>
                      <a:pt x="84" y="482"/>
                    </a:lnTo>
                    <a:lnTo>
                      <a:pt x="76" y="471"/>
                    </a:lnTo>
                    <a:lnTo>
                      <a:pt x="69" y="460"/>
                    </a:lnTo>
                    <a:lnTo>
                      <a:pt x="62" y="448"/>
                    </a:lnTo>
                    <a:lnTo>
                      <a:pt x="57" y="436"/>
                    </a:lnTo>
                    <a:lnTo>
                      <a:pt x="51" y="423"/>
                    </a:lnTo>
                    <a:lnTo>
                      <a:pt x="46" y="411"/>
                    </a:lnTo>
                    <a:lnTo>
                      <a:pt x="42" y="398"/>
                    </a:lnTo>
                    <a:lnTo>
                      <a:pt x="39" y="385"/>
                    </a:lnTo>
                    <a:lnTo>
                      <a:pt x="35" y="372"/>
                    </a:lnTo>
                    <a:lnTo>
                      <a:pt x="33" y="358"/>
                    </a:lnTo>
                    <a:lnTo>
                      <a:pt x="31" y="344"/>
                    </a:lnTo>
                    <a:lnTo>
                      <a:pt x="30" y="330"/>
                    </a:lnTo>
                    <a:lnTo>
                      <a:pt x="30" y="316"/>
                    </a:lnTo>
                    <a:lnTo>
                      <a:pt x="30" y="301"/>
                    </a:lnTo>
                    <a:lnTo>
                      <a:pt x="31" y="286"/>
                    </a:lnTo>
                    <a:lnTo>
                      <a:pt x="33" y="272"/>
                    </a:lnTo>
                    <a:lnTo>
                      <a:pt x="35" y="258"/>
                    </a:lnTo>
                    <a:lnTo>
                      <a:pt x="39" y="244"/>
                    </a:lnTo>
                    <a:lnTo>
                      <a:pt x="43" y="230"/>
                    </a:lnTo>
                    <a:lnTo>
                      <a:pt x="47" y="218"/>
                    </a:lnTo>
                    <a:lnTo>
                      <a:pt x="52" y="205"/>
                    </a:lnTo>
                    <a:lnTo>
                      <a:pt x="58" y="192"/>
                    </a:lnTo>
                    <a:lnTo>
                      <a:pt x="64" y="180"/>
                    </a:lnTo>
                    <a:lnTo>
                      <a:pt x="72" y="167"/>
                    </a:lnTo>
                    <a:lnTo>
                      <a:pt x="78" y="156"/>
                    </a:lnTo>
                    <a:lnTo>
                      <a:pt x="87" y="145"/>
                    </a:lnTo>
                    <a:lnTo>
                      <a:pt x="95" y="134"/>
                    </a:lnTo>
                    <a:lnTo>
                      <a:pt x="104" y="123"/>
                    </a:lnTo>
                    <a:lnTo>
                      <a:pt x="114" y="114"/>
                    </a:lnTo>
                    <a:lnTo>
                      <a:pt x="123" y="104"/>
                    </a:lnTo>
                    <a:lnTo>
                      <a:pt x="134" y="95"/>
                    </a:lnTo>
                    <a:lnTo>
                      <a:pt x="145" y="87"/>
                    </a:lnTo>
                    <a:lnTo>
                      <a:pt x="157" y="79"/>
                    </a:lnTo>
                    <a:lnTo>
                      <a:pt x="167" y="72"/>
                    </a:lnTo>
                    <a:lnTo>
                      <a:pt x="180" y="64"/>
                    </a:lnTo>
                    <a:lnTo>
                      <a:pt x="192" y="58"/>
                    </a:lnTo>
                    <a:lnTo>
                      <a:pt x="205" y="52"/>
                    </a:lnTo>
                    <a:lnTo>
                      <a:pt x="218" y="47"/>
                    </a:lnTo>
                    <a:lnTo>
                      <a:pt x="231" y="43"/>
                    </a:lnTo>
                    <a:lnTo>
                      <a:pt x="244" y="38"/>
                    </a:lnTo>
                    <a:lnTo>
                      <a:pt x="258" y="35"/>
                    </a:lnTo>
                    <a:lnTo>
                      <a:pt x="272" y="33"/>
                    </a:lnTo>
                    <a:lnTo>
                      <a:pt x="286" y="31"/>
                    </a:lnTo>
                    <a:lnTo>
                      <a:pt x="301" y="30"/>
                    </a:lnTo>
                    <a:lnTo>
                      <a:pt x="316" y="30"/>
                    </a:lnTo>
                    <a:lnTo>
                      <a:pt x="330" y="30"/>
                    </a:lnTo>
                    <a:lnTo>
                      <a:pt x="345" y="31"/>
                    </a:lnTo>
                    <a:lnTo>
                      <a:pt x="359" y="33"/>
                    </a:lnTo>
                    <a:lnTo>
                      <a:pt x="373" y="35"/>
                    </a:lnTo>
                    <a:lnTo>
                      <a:pt x="387" y="38"/>
                    </a:lnTo>
                    <a:lnTo>
                      <a:pt x="401" y="43"/>
                    </a:lnTo>
                    <a:lnTo>
                      <a:pt x="414" y="47"/>
                    </a:lnTo>
                    <a:lnTo>
                      <a:pt x="427" y="52"/>
                    </a:lnTo>
                    <a:lnTo>
                      <a:pt x="440" y="58"/>
                    </a:lnTo>
                    <a:lnTo>
                      <a:pt x="453" y="64"/>
                    </a:lnTo>
                    <a:lnTo>
                      <a:pt x="464" y="72"/>
                    </a:lnTo>
                    <a:lnTo>
                      <a:pt x="476" y="79"/>
                    </a:lnTo>
                    <a:lnTo>
                      <a:pt x="487" y="87"/>
                    </a:lnTo>
                    <a:lnTo>
                      <a:pt x="498" y="95"/>
                    </a:lnTo>
                    <a:lnTo>
                      <a:pt x="508" y="104"/>
                    </a:lnTo>
                    <a:lnTo>
                      <a:pt x="518" y="114"/>
                    </a:lnTo>
                    <a:lnTo>
                      <a:pt x="528" y="123"/>
                    </a:lnTo>
                    <a:lnTo>
                      <a:pt x="536" y="134"/>
                    </a:lnTo>
                    <a:lnTo>
                      <a:pt x="545" y="145"/>
                    </a:lnTo>
                    <a:lnTo>
                      <a:pt x="553" y="156"/>
                    </a:lnTo>
                    <a:lnTo>
                      <a:pt x="561" y="167"/>
                    </a:lnTo>
                    <a:lnTo>
                      <a:pt x="567" y="180"/>
                    </a:lnTo>
                    <a:lnTo>
                      <a:pt x="574" y="192"/>
                    </a:lnTo>
                    <a:lnTo>
                      <a:pt x="579" y="205"/>
                    </a:lnTo>
                    <a:lnTo>
                      <a:pt x="584" y="218"/>
                    </a:lnTo>
                    <a:lnTo>
                      <a:pt x="589" y="230"/>
                    </a:lnTo>
                    <a:lnTo>
                      <a:pt x="593" y="244"/>
                    </a:lnTo>
                    <a:lnTo>
                      <a:pt x="596" y="258"/>
                    </a:lnTo>
                    <a:lnTo>
                      <a:pt x="598" y="272"/>
                    </a:lnTo>
                    <a:lnTo>
                      <a:pt x="601" y="286"/>
                    </a:lnTo>
                    <a:lnTo>
                      <a:pt x="602" y="301"/>
                    </a:lnTo>
                    <a:lnTo>
                      <a:pt x="602" y="316"/>
                    </a:lnTo>
                    <a:lnTo>
                      <a:pt x="602" y="330"/>
                    </a:lnTo>
                    <a:lnTo>
                      <a:pt x="601" y="344"/>
                    </a:lnTo>
                    <a:lnTo>
                      <a:pt x="598" y="358"/>
                    </a:lnTo>
                    <a:lnTo>
                      <a:pt x="596" y="372"/>
                    </a:lnTo>
                    <a:lnTo>
                      <a:pt x="593" y="385"/>
                    </a:lnTo>
                    <a:lnTo>
                      <a:pt x="590" y="398"/>
                    </a:lnTo>
                    <a:lnTo>
                      <a:pt x="586" y="411"/>
                    </a:lnTo>
                    <a:lnTo>
                      <a:pt x="581" y="423"/>
                    </a:lnTo>
                    <a:lnTo>
                      <a:pt x="575" y="436"/>
                    </a:lnTo>
                    <a:lnTo>
                      <a:pt x="569" y="448"/>
                    </a:lnTo>
                    <a:lnTo>
                      <a:pt x="563" y="460"/>
                    </a:lnTo>
                    <a:lnTo>
                      <a:pt x="555" y="471"/>
                    </a:lnTo>
                    <a:lnTo>
                      <a:pt x="548" y="482"/>
                    </a:lnTo>
                    <a:lnTo>
                      <a:pt x="540" y="492"/>
                    </a:lnTo>
                    <a:lnTo>
                      <a:pt x="532" y="503"/>
                    </a:lnTo>
                    <a:lnTo>
                      <a:pt x="523" y="512"/>
                    </a:lnTo>
                    <a:lnTo>
                      <a:pt x="514" y="522"/>
                    </a:lnTo>
                    <a:lnTo>
                      <a:pt x="504" y="531"/>
                    </a:lnTo>
                    <a:lnTo>
                      <a:pt x="493" y="539"/>
                    </a:lnTo>
                    <a:lnTo>
                      <a:pt x="483" y="548"/>
                    </a:lnTo>
                    <a:lnTo>
                      <a:pt x="472" y="555"/>
                    </a:lnTo>
                    <a:lnTo>
                      <a:pt x="460" y="562"/>
                    </a:lnTo>
                    <a:lnTo>
                      <a:pt x="449" y="568"/>
                    </a:lnTo>
                    <a:lnTo>
                      <a:pt x="436" y="575"/>
                    </a:lnTo>
                    <a:lnTo>
                      <a:pt x="425" y="580"/>
                    </a:lnTo>
                    <a:lnTo>
                      <a:pt x="412" y="584"/>
                    </a:lnTo>
                    <a:lnTo>
                      <a:pt x="399" y="589"/>
                    </a:lnTo>
                    <a:lnTo>
                      <a:pt x="386" y="593"/>
                    </a:lnTo>
                    <a:lnTo>
                      <a:pt x="372" y="596"/>
                    </a:lnTo>
                    <a:lnTo>
                      <a:pt x="359" y="598"/>
                    </a:lnTo>
                    <a:lnTo>
                      <a:pt x="345" y="600"/>
                    </a:lnTo>
                    <a:lnTo>
                      <a:pt x="331" y="601"/>
                    </a:lnTo>
                    <a:close/>
                    <a:moveTo>
                      <a:pt x="316" y="0"/>
                    </a:moveTo>
                    <a:lnTo>
                      <a:pt x="299" y="0"/>
                    </a:lnTo>
                    <a:lnTo>
                      <a:pt x="283" y="1"/>
                    </a:lnTo>
                    <a:lnTo>
                      <a:pt x="268" y="3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2" y="14"/>
                    </a:lnTo>
                    <a:lnTo>
                      <a:pt x="207" y="19"/>
                    </a:lnTo>
                    <a:lnTo>
                      <a:pt x="193" y="25"/>
                    </a:lnTo>
                    <a:lnTo>
                      <a:pt x="179" y="31"/>
                    </a:lnTo>
                    <a:lnTo>
                      <a:pt x="165" y="38"/>
                    </a:lnTo>
                    <a:lnTo>
                      <a:pt x="152" y="46"/>
                    </a:lnTo>
                    <a:lnTo>
                      <a:pt x="139" y="53"/>
                    </a:lnTo>
                    <a:lnTo>
                      <a:pt x="126" y="63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2"/>
                    </a:lnTo>
                    <a:lnTo>
                      <a:pt x="81" y="104"/>
                    </a:lnTo>
                    <a:lnTo>
                      <a:pt x="72" y="115"/>
                    </a:lnTo>
                    <a:lnTo>
                      <a:pt x="62" y="126"/>
                    </a:lnTo>
                    <a:lnTo>
                      <a:pt x="54" y="139"/>
                    </a:lnTo>
                    <a:lnTo>
                      <a:pt x="46" y="152"/>
                    </a:lnTo>
                    <a:lnTo>
                      <a:pt x="37" y="165"/>
                    </a:lnTo>
                    <a:lnTo>
                      <a:pt x="31" y="179"/>
                    </a:lnTo>
                    <a:lnTo>
                      <a:pt x="25" y="193"/>
                    </a:lnTo>
                    <a:lnTo>
                      <a:pt x="19" y="207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2"/>
                    </a:lnTo>
                    <a:lnTo>
                      <a:pt x="3" y="268"/>
                    </a:lnTo>
                    <a:lnTo>
                      <a:pt x="1" y="284"/>
                    </a:lnTo>
                    <a:lnTo>
                      <a:pt x="0" y="299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8"/>
                    </a:lnTo>
                    <a:lnTo>
                      <a:pt x="3" y="363"/>
                    </a:lnTo>
                    <a:lnTo>
                      <a:pt x="6" y="379"/>
                    </a:lnTo>
                    <a:lnTo>
                      <a:pt x="10" y="394"/>
                    </a:lnTo>
                    <a:lnTo>
                      <a:pt x="14" y="410"/>
                    </a:lnTo>
                    <a:lnTo>
                      <a:pt x="19" y="425"/>
                    </a:lnTo>
                    <a:lnTo>
                      <a:pt x="25" y="438"/>
                    </a:lnTo>
                    <a:lnTo>
                      <a:pt x="31" y="452"/>
                    </a:lnTo>
                    <a:lnTo>
                      <a:pt x="37" y="466"/>
                    </a:lnTo>
                    <a:lnTo>
                      <a:pt x="46" y="479"/>
                    </a:lnTo>
                    <a:lnTo>
                      <a:pt x="54" y="492"/>
                    </a:lnTo>
                    <a:lnTo>
                      <a:pt x="62" y="505"/>
                    </a:lnTo>
                    <a:lnTo>
                      <a:pt x="72" y="517"/>
                    </a:lnTo>
                    <a:lnTo>
                      <a:pt x="81" y="529"/>
                    </a:lnTo>
                    <a:lnTo>
                      <a:pt x="92" y="539"/>
                    </a:lnTo>
                    <a:lnTo>
                      <a:pt x="103" y="550"/>
                    </a:lnTo>
                    <a:lnTo>
                      <a:pt x="115" y="560"/>
                    </a:lnTo>
                    <a:lnTo>
                      <a:pt x="126" y="569"/>
                    </a:lnTo>
                    <a:lnTo>
                      <a:pt x="139" y="578"/>
                    </a:lnTo>
                    <a:lnTo>
                      <a:pt x="152" y="586"/>
                    </a:lnTo>
                    <a:lnTo>
                      <a:pt x="165" y="594"/>
                    </a:lnTo>
                    <a:lnTo>
                      <a:pt x="179" y="600"/>
                    </a:lnTo>
                    <a:lnTo>
                      <a:pt x="193" y="607"/>
                    </a:lnTo>
                    <a:lnTo>
                      <a:pt x="207" y="612"/>
                    </a:lnTo>
                    <a:lnTo>
                      <a:pt x="222" y="618"/>
                    </a:lnTo>
                    <a:lnTo>
                      <a:pt x="237" y="622"/>
                    </a:lnTo>
                    <a:lnTo>
                      <a:pt x="252" y="625"/>
                    </a:lnTo>
                    <a:lnTo>
                      <a:pt x="268" y="628"/>
                    </a:lnTo>
                    <a:lnTo>
                      <a:pt x="283" y="630"/>
                    </a:lnTo>
                    <a:lnTo>
                      <a:pt x="299" y="631"/>
                    </a:lnTo>
                    <a:lnTo>
                      <a:pt x="316" y="631"/>
                    </a:lnTo>
                    <a:lnTo>
                      <a:pt x="332" y="631"/>
                    </a:lnTo>
                    <a:lnTo>
                      <a:pt x="348" y="630"/>
                    </a:lnTo>
                    <a:lnTo>
                      <a:pt x="364" y="628"/>
                    </a:lnTo>
                    <a:lnTo>
                      <a:pt x="380" y="625"/>
                    </a:lnTo>
                    <a:lnTo>
                      <a:pt x="395" y="622"/>
                    </a:lnTo>
                    <a:lnTo>
                      <a:pt x="410" y="618"/>
                    </a:lnTo>
                    <a:lnTo>
                      <a:pt x="425" y="612"/>
                    </a:lnTo>
                    <a:lnTo>
                      <a:pt x="439" y="607"/>
                    </a:lnTo>
                    <a:lnTo>
                      <a:pt x="453" y="600"/>
                    </a:lnTo>
                    <a:lnTo>
                      <a:pt x="466" y="594"/>
                    </a:lnTo>
                    <a:lnTo>
                      <a:pt x="479" y="586"/>
                    </a:lnTo>
                    <a:lnTo>
                      <a:pt x="492" y="578"/>
                    </a:lnTo>
                    <a:lnTo>
                      <a:pt x="505" y="569"/>
                    </a:lnTo>
                    <a:lnTo>
                      <a:pt x="517" y="560"/>
                    </a:lnTo>
                    <a:lnTo>
                      <a:pt x="529" y="550"/>
                    </a:lnTo>
                    <a:lnTo>
                      <a:pt x="539" y="539"/>
                    </a:lnTo>
                    <a:lnTo>
                      <a:pt x="550" y="529"/>
                    </a:lnTo>
                    <a:lnTo>
                      <a:pt x="560" y="517"/>
                    </a:lnTo>
                    <a:lnTo>
                      <a:pt x="569" y="505"/>
                    </a:lnTo>
                    <a:lnTo>
                      <a:pt x="578" y="492"/>
                    </a:lnTo>
                    <a:lnTo>
                      <a:pt x="587" y="479"/>
                    </a:lnTo>
                    <a:lnTo>
                      <a:pt x="594" y="466"/>
                    </a:lnTo>
                    <a:lnTo>
                      <a:pt x="601" y="452"/>
                    </a:lnTo>
                    <a:lnTo>
                      <a:pt x="607" y="438"/>
                    </a:lnTo>
                    <a:lnTo>
                      <a:pt x="612" y="425"/>
                    </a:lnTo>
                    <a:lnTo>
                      <a:pt x="618" y="410"/>
                    </a:lnTo>
                    <a:lnTo>
                      <a:pt x="622" y="394"/>
                    </a:lnTo>
                    <a:lnTo>
                      <a:pt x="625" y="379"/>
                    </a:lnTo>
                    <a:lnTo>
                      <a:pt x="628" y="363"/>
                    </a:lnTo>
                    <a:lnTo>
                      <a:pt x="631" y="348"/>
                    </a:lnTo>
                    <a:lnTo>
                      <a:pt x="632" y="332"/>
                    </a:lnTo>
                    <a:lnTo>
                      <a:pt x="632" y="316"/>
                    </a:lnTo>
                    <a:lnTo>
                      <a:pt x="632" y="299"/>
                    </a:lnTo>
                    <a:lnTo>
                      <a:pt x="631" y="284"/>
                    </a:lnTo>
                    <a:lnTo>
                      <a:pt x="628" y="268"/>
                    </a:lnTo>
                    <a:lnTo>
                      <a:pt x="625" y="252"/>
                    </a:lnTo>
                    <a:lnTo>
                      <a:pt x="622" y="237"/>
                    </a:lnTo>
                    <a:lnTo>
                      <a:pt x="618" y="222"/>
                    </a:lnTo>
                    <a:lnTo>
                      <a:pt x="612" y="207"/>
                    </a:lnTo>
                    <a:lnTo>
                      <a:pt x="607" y="193"/>
                    </a:lnTo>
                    <a:lnTo>
                      <a:pt x="601" y="179"/>
                    </a:lnTo>
                    <a:lnTo>
                      <a:pt x="594" y="165"/>
                    </a:lnTo>
                    <a:lnTo>
                      <a:pt x="587" y="152"/>
                    </a:lnTo>
                    <a:lnTo>
                      <a:pt x="578" y="139"/>
                    </a:lnTo>
                    <a:lnTo>
                      <a:pt x="569" y="126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2"/>
                    </a:lnTo>
                    <a:lnTo>
                      <a:pt x="529" y="82"/>
                    </a:lnTo>
                    <a:lnTo>
                      <a:pt x="517" y="72"/>
                    </a:lnTo>
                    <a:lnTo>
                      <a:pt x="505" y="63"/>
                    </a:lnTo>
                    <a:lnTo>
                      <a:pt x="492" y="53"/>
                    </a:lnTo>
                    <a:lnTo>
                      <a:pt x="479" y="46"/>
                    </a:lnTo>
                    <a:lnTo>
                      <a:pt x="466" y="38"/>
                    </a:lnTo>
                    <a:lnTo>
                      <a:pt x="453" y="31"/>
                    </a:lnTo>
                    <a:lnTo>
                      <a:pt x="439" y="25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5" y="10"/>
                    </a:lnTo>
                    <a:lnTo>
                      <a:pt x="380" y="6"/>
                    </a:lnTo>
                    <a:lnTo>
                      <a:pt x="364" y="3"/>
                    </a:lnTo>
                    <a:lnTo>
                      <a:pt x="348" y="1"/>
                    </a:lnTo>
                    <a:lnTo>
                      <a:pt x="332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4"/>
              <p:cNvSpPr/>
              <p:nvPr/>
            </p:nvSpPr>
            <p:spPr bwMode="auto">
              <a:xfrm>
                <a:off x="10567988" y="2449513"/>
                <a:ext cx="66675" cy="9525"/>
              </a:xfrm>
              <a:custGeom>
                <a:avLst/>
                <a:gdLst>
                  <a:gd name="T0" fmla="*/ 196 w 211"/>
                  <a:gd name="T1" fmla="*/ 0 h 31"/>
                  <a:gd name="T2" fmla="*/ 15 w 211"/>
                  <a:gd name="T3" fmla="*/ 0 h 31"/>
                  <a:gd name="T4" fmla="*/ 13 w 211"/>
                  <a:gd name="T5" fmla="*/ 1 h 31"/>
                  <a:gd name="T6" fmla="*/ 10 w 211"/>
                  <a:gd name="T7" fmla="*/ 2 h 31"/>
                  <a:gd name="T8" fmla="*/ 8 w 211"/>
                  <a:gd name="T9" fmla="*/ 3 h 31"/>
                  <a:gd name="T10" fmla="*/ 4 w 211"/>
                  <a:gd name="T11" fmla="*/ 5 h 31"/>
                  <a:gd name="T12" fmla="*/ 3 w 211"/>
                  <a:gd name="T13" fmla="*/ 7 h 31"/>
                  <a:gd name="T14" fmla="*/ 1 w 211"/>
                  <a:gd name="T15" fmla="*/ 9 h 31"/>
                  <a:gd name="T16" fmla="*/ 1 w 211"/>
                  <a:gd name="T17" fmla="*/ 12 h 31"/>
                  <a:gd name="T18" fmla="*/ 0 w 211"/>
                  <a:gd name="T19" fmla="*/ 16 h 31"/>
                  <a:gd name="T20" fmla="*/ 1 w 211"/>
                  <a:gd name="T21" fmla="*/ 18 h 31"/>
                  <a:gd name="T22" fmla="*/ 1 w 211"/>
                  <a:gd name="T23" fmla="*/ 21 h 31"/>
                  <a:gd name="T24" fmla="*/ 3 w 211"/>
                  <a:gd name="T25" fmla="*/ 23 h 31"/>
                  <a:gd name="T26" fmla="*/ 4 w 211"/>
                  <a:gd name="T27" fmla="*/ 25 h 31"/>
                  <a:gd name="T28" fmla="*/ 8 w 211"/>
                  <a:gd name="T29" fmla="*/ 27 h 31"/>
                  <a:gd name="T30" fmla="*/ 10 w 211"/>
                  <a:gd name="T31" fmla="*/ 28 h 31"/>
                  <a:gd name="T32" fmla="*/ 13 w 211"/>
                  <a:gd name="T33" fmla="*/ 30 h 31"/>
                  <a:gd name="T34" fmla="*/ 15 w 211"/>
                  <a:gd name="T35" fmla="*/ 31 h 31"/>
                  <a:gd name="T36" fmla="*/ 196 w 211"/>
                  <a:gd name="T37" fmla="*/ 31 h 31"/>
                  <a:gd name="T38" fmla="*/ 200 w 211"/>
                  <a:gd name="T39" fmla="*/ 30 h 31"/>
                  <a:gd name="T40" fmla="*/ 202 w 211"/>
                  <a:gd name="T41" fmla="*/ 28 h 31"/>
                  <a:gd name="T42" fmla="*/ 205 w 211"/>
                  <a:gd name="T43" fmla="*/ 27 h 31"/>
                  <a:gd name="T44" fmla="*/ 207 w 211"/>
                  <a:gd name="T45" fmla="*/ 25 h 31"/>
                  <a:gd name="T46" fmla="*/ 208 w 211"/>
                  <a:gd name="T47" fmla="*/ 23 h 31"/>
                  <a:gd name="T48" fmla="*/ 210 w 211"/>
                  <a:gd name="T49" fmla="*/ 21 h 31"/>
                  <a:gd name="T50" fmla="*/ 211 w 211"/>
                  <a:gd name="T51" fmla="*/ 18 h 31"/>
                  <a:gd name="T52" fmla="*/ 211 w 211"/>
                  <a:gd name="T53" fmla="*/ 16 h 31"/>
                  <a:gd name="T54" fmla="*/ 211 w 211"/>
                  <a:gd name="T55" fmla="*/ 12 h 31"/>
                  <a:gd name="T56" fmla="*/ 210 w 211"/>
                  <a:gd name="T57" fmla="*/ 9 h 31"/>
                  <a:gd name="T58" fmla="*/ 208 w 211"/>
                  <a:gd name="T59" fmla="*/ 7 h 31"/>
                  <a:gd name="T60" fmla="*/ 207 w 211"/>
                  <a:gd name="T61" fmla="*/ 5 h 31"/>
                  <a:gd name="T62" fmla="*/ 205 w 211"/>
                  <a:gd name="T63" fmla="*/ 3 h 31"/>
                  <a:gd name="T64" fmla="*/ 202 w 211"/>
                  <a:gd name="T65" fmla="*/ 2 h 31"/>
                  <a:gd name="T66" fmla="*/ 200 w 211"/>
                  <a:gd name="T67" fmla="*/ 1 h 31"/>
                  <a:gd name="T68" fmla="*/ 196 w 211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1">
                    <a:moveTo>
                      <a:pt x="196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1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1" y="12"/>
                    </a:lnTo>
                    <a:lnTo>
                      <a:pt x="210" y="9"/>
                    </a:lnTo>
                    <a:lnTo>
                      <a:pt x="208" y="7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05"/>
              <p:cNvSpPr/>
              <p:nvPr/>
            </p:nvSpPr>
            <p:spPr bwMode="auto">
              <a:xfrm>
                <a:off x="10567988" y="2468563"/>
                <a:ext cx="66675" cy="9525"/>
              </a:xfrm>
              <a:custGeom>
                <a:avLst/>
                <a:gdLst>
                  <a:gd name="T0" fmla="*/ 196 w 211"/>
                  <a:gd name="T1" fmla="*/ 0 h 30"/>
                  <a:gd name="T2" fmla="*/ 15 w 211"/>
                  <a:gd name="T3" fmla="*/ 0 h 30"/>
                  <a:gd name="T4" fmla="*/ 13 w 211"/>
                  <a:gd name="T5" fmla="*/ 0 h 30"/>
                  <a:gd name="T6" fmla="*/ 10 w 211"/>
                  <a:gd name="T7" fmla="*/ 1 h 30"/>
                  <a:gd name="T8" fmla="*/ 8 w 211"/>
                  <a:gd name="T9" fmla="*/ 2 h 30"/>
                  <a:gd name="T10" fmla="*/ 4 w 211"/>
                  <a:gd name="T11" fmla="*/ 4 h 30"/>
                  <a:gd name="T12" fmla="*/ 3 w 211"/>
                  <a:gd name="T13" fmla="*/ 6 h 30"/>
                  <a:gd name="T14" fmla="*/ 1 w 211"/>
                  <a:gd name="T15" fmla="*/ 8 h 30"/>
                  <a:gd name="T16" fmla="*/ 1 w 211"/>
                  <a:gd name="T17" fmla="*/ 11 h 30"/>
                  <a:gd name="T18" fmla="*/ 0 w 211"/>
                  <a:gd name="T19" fmla="*/ 15 h 30"/>
                  <a:gd name="T20" fmla="*/ 1 w 211"/>
                  <a:gd name="T21" fmla="*/ 17 h 30"/>
                  <a:gd name="T22" fmla="*/ 1 w 211"/>
                  <a:gd name="T23" fmla="*/ 20 h 30"/>
                  <a:gd name="T24" fmla="*/ 3 w 211"/>
                  <a:gd name="T25" fmla="*/ 22 h 30"/>
                  <a:gd name="T26" fmla="*/ 4 w 211"/>
                  <a:gd name="T27" fmla="*/ 25 h 30"/>
                  <a:gd name="T28" fmla="*/ 8 w 211"/>
                  <a:gd name="T29" fmla="*/ 26 h 30"/>
                  <a:gd name="T30" fmla="*/ 10 w 211"/>
                  <a:gd name="T31" fmla="*/ 29 h 30"/>
                  <a:gd name="T32" fmla="*/ 13 w 211"/>
                  <a:gd name="T33" fmla="*/ 29 h 30"/>
                  <a:gd name="T34" fmla="*/ 15 w 211"/>
                  <a:gd name="T35" fmla="*/ 30 h 30"/>
                  <a:gd name="T36" fmla="*/ 196 w 211"/>
                  <a:gd name="T37" fmla="*/ 30 h 30"/>
                  <a:gd name="T38" fmla="*/ 200 w 211"/>
                  <a:gd name="T39" fmla="*/ 29 h 30"/>
                  <a:gd name="T40" fmla="*/ 202 w 211"/>
                  <a:gd name="T41" fmla="*/ 29 h 30"/>
                  <a:gd name="T42" fmla="*/ 205 w 211"/>
                  <a:gd name="T43" fmla="*/ 26 h 30"/>
                  <a:gd name="T44" fmla="*/ 207 w 211"/>
                  <a:gd name="T45" fmla="*/ 25 h 30"/>
                  <a:gd name="T46" fmla="*/ 208 w 211"/>
                  <a:gd name="T47" fmla="*/ 22 h 30"/>
                  <a:gd name="T48" fmla="*/ 210 w 211"/>
                  <a:gd name="T49" fmla="*/ 20 h 30"/>
                  <a:gd name="T50" fmla="*/ 211 w 211"/>
                  <a:gd name="T51" fmla="*/ 17 h 30"/>
                  <a:gd name="T52" fmla="*/ 211 w 211"/>
                  <a:gd name="T53" fmla="*/ 15 h 30"/>
                  <a:gd name="T54" fmla="*/ 211 w 211"/>
                  <a:gd name="T55" fmla="*/ 11 h 30"/>
                  <a:gd name="T56" fmla="*/ 210 w 211"/>
                  <a:gd name="T57" fmla="*/ 8 h 30"/>
                  <a:gd name="T58" fmla="*/ 208 w 211"/>
                  <a:gd name="T59" fmla="*/ 6 h 30"/>
                  <a:gd name="T60" fmla="*/ 207 w 211"/>
                  <a:gd name="T61" fmla="*/ 4 h 30"/>
                  <a:gd name="T62" fmla="*/ 205 w 211"/>
                  <a:gd name="T63" fmla="*/ 2 h 30"/>
                  <a:gd name="T64" fmla="*/ 202 w 211"/>
                  <a:gd name="T65" fmla="*/ 1 h 30"/>
                  <a:gd name="T66" fmla="*/ 200 w 211"/>
                  <a:gd name="T67" fmla="*/ 0 h 30"/>
                  <a:gd name="T68" fmla="*/ 196 w 21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96" y="30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5" y="26"/>
                    </a:lnTo>
                    <a:lnTo>
                      <a:pt x="207" y="25"/>
                    </a:lnTo>
                    <a:lnTo>
                      <a:pt x="208" y="22"/>
                    </a:lnTo>
                    <a:lnTo>
                      <a:pt x="210" y="20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06"/>
              <p:cNvSpPr/>
              <p:nvPr/>
            </p:nvSpPr>
            <p:spPr bwMode="auto">
              <a:xfrm>
                <a:off x="10567988" y="2487613"/>
                <a:ext cx="66675" cy="28575"/>
              </a:xfrm>
              <a:custGeom>
                <a:avLst/>
                <a:gdLst>
                  <a:gd name="T0" fmla="*/ 196 w 211"/>
                  <a:gd name="T1" fmla="*/ 0 h 90"/>
                  <a:gd name="T2" fmla="*/ 15 w 211"/>
                  <a:gd name="T3" fmla="*/ 0 h 90"/>
                  <a:gd name="T4" fmla="*/ 13 w 211"/>
                  <a:gd name="T5" fmla="*/ 0 h 90"/>
                  <a:gd name="T6" fmla="*/ 10 w 211"/>
                  <a:gd name="T7" fmla="*/ 1 h 90"/>
                  <a:gd name="T8" fmla="*/ 8 w 211"/>
                  <a:gd name="T9" fmla="*/ 2 h 90"/>
                  <a:gd name="T10" fmla="*/ 4 w 211"/>
                  <a:gd name="T11" fmla="*/ 4 h 90"/>
                  <a:gd name="T12" fmla="*/ 3 w 211"/>
                  <a:gd name="T13" fmla="*/ 6 h 90"/>
                  <a:gd name="T14" fmla="*/ 1 w 211"/>
                  <a:gd name="T15" fmla="*/ 8 h 90"/>
                  <a:gd name="T16" fmla="*/ 1 w 211"/>
                  <a:gd name="T17" fmla="*/ 11 h 90"/>
                  <a:gd name="T18" fmla="*/ 0 w 211"/>
                  <a:gd name="T19" fmla="*/ 15 h 90"/>
                  <a:gd name="T20" fmla="*/ 1 w 211"/>
                  <a:gd name="T21" fmla="*/ 18 h 90"/>
                  <a:gd name="T22" fmla="*/ 1 w 211"/>
                  <a:gd name="T23" fmla="*/ 20 h 90"/>
                  <a:gd name="T24" fmla="*/ 3 w 211"/>
                  <a:gd name="T25" fmla="*/ 23 h 90"/>
                  <a:gd name="T26" fmla="*/ 4 w 211"/>
                  <a:gd name="T27" fmla="*/ 25 h 90"/>
                  <a:gd name="T28" fmla="*/ 8 w 211"/>
                  <a:gd name="T29" fmla="*/ 27 h 90"/>
                  <a:gd name="T30" fmla="*/ 10 w 211"/>
                  <a:gd name="T31" fmla="*/ 29 h 90"/>
                  <a:gd name="T32" fmla="*/ 13 w 211"/>
                  <a:gd name="T33" fmla="*/ 30 h 90"/>
                  <a:gd name="T34" fmla="*/ 15 w 211"/>
                  <a:gd name="T35" fmla="*/ 30 h 90"/>
                  <a:gd name="T36" fmla="*/ 91 w 211"/>
                  <a:gd name="T37" fmla="*/ 30 h 90"/>
                  <a:gd name="T38" fmla="*/ 91 w 211"/>
                  <a:gd name="T39" fmla="*/ 75 h 90"/>
                  <a:gd name="T40" fmla="*/ 91 w 211"/>
                  <a:gd name="T41" fmla="*/ 78 h 90"/>
                  <a:gd name="T42" fmla="*/ 92 w 211"/>
                  <a:gd name="T43" fmla="*/ 80 h 90"/>
                  <a:gd name="T44" fmla="*/ 93 w 211"/>
                  <a:gd name="T45" fmla="*/ 83 h 90"/>
                  <a:gd name="T46" fmla="*/ 96 w 211"/>
                  <a:gd name="T47" fmla="*/ 85 h 90"/>
                  <a:gd name="T48" fmla="*/ 98 w 211"/>
                  <a:gd name="T49" fmla="*/ 88 h 90"/>
                  <a:gd name="T50" fmla="*/ 100 w 211"/>
                  <a:gd name="T51" fmla="*/ 89 h 90"/>
                  <a:gd name="T52" fmla="*/ 103 w 211"/>
                  <a:gd name="T53" fmla="*/ 90 h 90"/>
                  <a:gd name="T54" fmla="*/ 106 w 211"/>
                  <a:gd name="T55" fmla="*/ 90 h 90"/>
                  <a:gd name="T56" fmla="*/ 108 w 211"/>
                  <a:gd name="T57" fmla="*/ 90 h 90"/>
                  <a:gd name="T58" fmla="*/ 112 w 211"/>
                  <a:gd name="T59" fmla="*/ 89 h 90"/>
                  <a:gd name="T60" fmla="*/ 114 w 211"/>
                  <a:gd name="T61" fmla="*/ 88 h 90"/>
                  <a:gd name="T62" fmla="*/ 116 w 211"/>
                  <a:gd name="T63" fmla="*/ 85 h 90"/>
                  <a:gd name="T64" fmla="*/ 118 w 211"/>
                  <a:gd name="T65" fmla="*/ 83 h 90"/>
                  <a:gd name="T66" fmla="*/ 119 w 211"/>
                  <a:gd name="T67" fmla="*/ 80 h 90"/>
                  <a:gd name="T68" fmla="*/ 120 w 211"/>
                  <a:gd name="T69" fmla="*/ 78 h 90"/>
                  <a:gd name="T70" fmla="*/ 121 w 211"/>
                  <a:gd name="T71" fmla="*/ 75 h 90"/>
                  <a:gd name="T72" fmla="*/ 121 w 211"/>
                  <a:gd name="T73" fmla="*/ 30 h 90"/>
                  <a:gd name="T74" fmla="*/ 196 w 211"/>
                  <a:gd name="T75" fmla="*/ 30 h 90"/>
                  <a:gd name="T76" fmla="*/ 200 w 211"/>
                  <a:gd name="T77" fmla="*/ 30 h 90"/>
                  <a:gd name="T78" fmla="*/ 202 w 211"/>
                  <a:gd name="T79" fmla="*/ 29 h 90"/>
                  <a:gd name="T80" fmla="*/ 205 w 211"/>
                  <a:gd name="T81" fmla="*/ 27 h 90"/>
                  <a:gd name="T82" fmla="*/ 207 w 211"/>
                  <a:gd name="T83" fmla="*/ 25 h 90"/>
                  <a:gd name="T84" fmla="*/ 208 w 211"/>
                  <a:gd name="T85" fmla="*/ 23 h 90"/>
                  <a:gd name="T86" fmla="*/ 210 w 211"/>
                  <a:gd name="T87" fmla="*/ 20 h 90"/>
                  <a:gd name="T88" fmla="*/ 211 w 211"/>
                  <a:gd name="T89" fmla="*/ 18 h 90"/>
                  <a:gd name="T90" fmla="*/ 211 w 211"/>
                  <a:gd name="T91" fmla="*/ 15 h 90"/>
                  <a:gd name="T92" fmla="*/ 211 w 211"/>
                  <a:gd name="T93" fmla="*/ 11 h 90"/>
                  <a:gd name="T94" fmla="*/ 210 w 211"/>
                  <a:gd name="T95" fmla="*/ 8 h 90"/>
                  <a:gd name="T96" fmla="*/ 208 w 211"/>
                  <a:gd name="T97" fmla="*/ 6 h 90"/>
                  <a:gd name="T98" fmla="*/ 207 w 211"/>
                  <a:gd name="T99" fmla="*/ 4 h 90"/>
                  <a:gd name="T100" fmla="*/ 205 w 211"/>
                  <a:gd name="T101" fmla="*/ 2 h 90"/>
                  <a:gd name="T102" fmla="*/ 202 w 211"/>
                  <a:gd name="T103" fmla="*/ 1 h 90"/>
                  <a:gd name="T104" fmla="*/ 200 w 211"/>
                  <a:gd name="T105" fmla="*/ 0 h 90"/>
                  <a:gd name="T106" fmla="*/ 196 w 211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9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91" y="30"/>
                    </a:lnTo>
                    <a:lnTo>
                      <a:pt x="91" y="75"/>
                    </a:lnTo>
                    <a:lnTo>
                      <a:pt x="91" y="78"/>
                    </a:lnTo>
                    <a:lnTo>
                      <a:pt x="92" y="80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8" y="88"/>
                    </a:lnTo>
                    <a:lnTo>
                      <a:pt x="100" y="89"/>
                    </a:lnTo>
                    <a:lnTo>
                      <a:pt x="103" y="90"/>
                    </a:lnTo>
                    <a:lnTo>
                      <a:pt x="106" y="90"/>
                    </a:lnTo>
                    <a:lnTo>
                      <a:pt x="108" y="90"/>
                    </a:lnTo>
                    <a:lnTo>
                      <a:pt x="112" y="89"/>
                    </a:lnTo>
                    <a:lnTo>
                      <a:pt x="114" y="88"/>
                    </a:lnTo>
                    <a:lnTo>
                      <a:pt x="116" y="85"/>
                    </a:lnTo>
                    <a:lnTo>
                      <a:pt x="118" y="83"/>
                    </a:lnTo>
                    <a:lnTo>
                      <a:pt x="119" y="80"/>
                    </a:lnTo>
                    <a:lnTo>
                      <a:pt x="120" y="78"/>
                    </a:lnTo>
                    <a:lnTo>
                      <a:pt x="121" y="75"/>
                    </a:lnTo>
                    <a:lnTo>
                      <a:pt x="121" y="30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2"/>
            <p:cNvGrpSpPr/>
            <p:nvPr/>
          </p:nvGrpSpPr>
          <p:grpSpPr>
            <a:xfrm>
              <a:off x="4274" y="6469"/>
              <a:ext cx="653" cy="933"/>
              <a:chOff x="11637963" y="1925320"/>
              <a:chExt cx="200025" cy="28575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Freeform 209"/>
              <p:cNvSpPr>
                <a:spLocks noEditPoints="1"/>
              </p:cNvSpPr>
              <p:nvPr/>
            </p:nvSpPr>
            <p:spPr bwMode="auto">
              <a:xfrm>
                <a:off x="11637963" y="1925320"/>
                <a:ext cx="200025" cy="285750"/>
              </a:xfrm>
              <a:custGeom>
                <a:avLst/>
                <a:gdLst>
                  <a:gd name="T0" fmla="*/ 550 w 632"/>
                  <a:gd name="T1" fmla="*/ 800 h 904"/>
                  <a:gd name="T2" fmla="*/ 542 w 632"/>
                  <a:gd name="T3" fmla="*/ 796 h 904"/>
                  <a:gd name="T4" fmla="*/ 533 w 632"/>
                  <a:gd name="T5" fmla="*/ 800 h 904"/>
                  <a:gd name="T6" fmla="*/ 401 w 632"/>
                  <a:gd name="T7" fmla="*/ 802 h 904"/>
                  <a:gd name="T8" fmla="*/ 394 w 632"/>
                  <a:gd name="T9" fmla="*/ 797 h 904"/>
                  <a:gd name="T10" fmla="*/ 385 w 632"/>
                  <a:gd name="T11" fmla="*/ 797 h 904"/>
                  <a:gd name="T12" fmla="*/ 316 w 632"/>
                  <a:gd name="T13" fmla="*/ 866 h 904"/>
                  <a:gd name="T14" fmla="*/ 247 w 632"/>
                  <a:gd name="T15" fmla="*/ 798 h 904"/>
                  <a:gd name="T16" fmla="*/ 241 w 632"/>
                  <a:gd name="T17" fmla="*/ 796 h 904"/>
                  <a:gd name="T18" fmla="*/ 235 w 632"/>
                  <a:gd name="T19" fmla="*/ 798 h 904"/>
                  <a:gd name="T20" fmla="*/ 167 w 632"/>
                  <a:gd name="T21" fmla="*/ 867 h 904"/>
                  <a:gd name="T22" fmla="*/ 96 w 632"/>
                  <a:gd name="T23" fmla="*/ 798 h 904"/>
                  <a:gd name="T24" fmla="*/ 87 w 632"/>
                  <a:gd name="T25" fmla="*/ 797 h 904"/>
                  <a:gd name="T26" fmla="*/ 80 w 632"/>
                  <a:gd name="T27" fmla="*/ 802 h 904"/>
                  <a:gd name="T28" fmla="*/ 80 w 632"/>
                  <a:gd name="T29" fmla="*/ 101 h 904"/>
                  <a:gd name="T30" fmla="*/ 88 w 632"/>
                  <a:gd name="T31" fmla="*/ 105 h 904"/>
                  <a:gd name="T32" fmla="*/ 96 w 632"/>
                  <a:gd name="T33" fmla="*/ 105 h 904"/>
                  <a:gd name="T34" fmla="*/ 165 w 632"/>
                  <a:gd name="T35" fmla="*/ 36 h 904"/>
                  <a:gd name="T36" fmla="*/ 235 w 632"/>
                  <a:gd name="T37" fmla="*/ 105 h 904"/>
                  <a:gd name="T38" fmla="*/ 244 w 632"/>
                  <a:gd name="T39" fmla="*/ 105 h 904"/>
                  <a:gd name="T40" fmla="*/ 251 w 632"/>
                  <a:gd name="T41" fmla="*/ 101 h 904"/>
                  <a:gd name="T42" fmla="*/ 383 w 632"/>
                  <a:gd name="T43" fmla="*/ 103 h 904"/>
                  <a:gd name="T44" fmla="*/ 391 w 632"/>
                  <a:gd name="T45" fmla="*/ 106 h 904"/>
                  <a:gd name="T46" fmla="*/ 399 w 632"/>
                  <a:gd name="T47" fmla="*/ 103 h 904"/>
                  <a:gd name="T48" fmla="*/ 531 w 632"/>
                  <a:gd name="T49" fmla="*/ 101 h 904"/>
                  <a:gd name="T50" fmla="*/ 539 w 632"/>
                  <a:gd name="T51" fmla="*/ 105 h 904"/>
                  <a:gd name="T52" fmla="*/ 547 w 632"/>
                  <a:gd name="T53" fmla="*/ 105 h 904"/>
                  <a:gd name="T54" fmla="*/ 602 w 632"/>
                  <a:gd name="T55" fmla="*/ 52 h 904"/>
                  <a:gd name="T56" fmla="*/ 618 w 632"/>
                  <a:gd name="T57" fmla="*/ 2 h 904"/>
                  <a:gd name="T58" fmla="*/ 606 w 632"/>
                  <a:gd name="T59" fmla="*/ 6 h 904"/>
                  <a:gd name="T60" fmla="*/ 474 w 632"/>
                  <a:gd name="T61" fmla="*/ 3 h 904"/>
                  <a:gd name="T62" fmla="*/ 467 w 632"/>
                  <a:gd name="T63" fmla="*/ 0 h 904"/>
                  <a:gd name="T64" fmla="*/ 458 w 632"/>
                  <a:gd name="T65" fmla="*/ 3 h 904"/>
                  <a:gd name="T66" fmla="*/ 326 w 632"/>
                  <a:gd name="T67" fmla="*/ 5 h 904"/>
                  <a:gd name="T68" fmla="*/ 319 w 632"/>
                  <a:gd name="T69" fmla="*/ 1 h 904"/>
                  <a:gd name="T70" fmla="*/ 310 w 632"/>
                  <a:gd name="T71" fmla="*/ 1 h 904"/>
                  <a:gd name="T72" fmla="*/ 241 w 632"/>
                  <a:gd name="T73" fmla="*/ 69 h 904"/>
                  <a:gd name="T74" fmla="*/ 172 w 632"/>
                  <a:gd name="T75" fmla="*/ 1 h 904"/>
                  <a:gd name="T76" fmla="*/ 163 w 632"/>
                  <a:gd name="T77" fmla="*/ 1 h 904"/>
                  <a:gd name="T78" fmla="*/ 155 w 632"/>
                  <a:gd name="T79" fmla="*/ 5 h 904"/>
                  <a:gd name="T80" fmla="*/ 22 w 632"/>
                  <a:gd name="T81" fmla="*/ 3 h 904"/>
                  <a:gd name="T82" fmla="*/ 10 w 632"/>
                  <a:gd name="T83" fmla="*/ 3 h 904"/>
                  <a:gd name="T84" fmla="*/ 1 w 632"/>
                  <a:gd name="T85" fmla="*/ 12 h 904"/>
                  <a:gd name="T86" fmla="*/ 1 w 632"/>
                  <a:gd name="T87" fmla="*/ 893 h 904"/>
                  <a:gd name="T88" fmla="*/ 10 w 632"/>
                  <a:gd name="T89" fmla="*/ 902 h 904"/>
                  <a:gd name="T90" fmla="*/ 23 w 632"/>
                  <a:gd name="T91" fmla="*/ 901 h 904"/>
                  <a:gd name="T92" fmla="*/ 157 w 632"/>
                  <a:gd name="T93" fmla="*/ 899 h 904"/>
                  <a:gd name="T94" fmla="*/ 164 w 632"/>
                  <a:gd name="T95" fmla="*/ 904 h 904"/>
                  <a:gd name="T96" fmla="*/ 173 w 632"/>
                  <a:gd name="T97" fmla="*/ 902 h 904"/>
                  <a:gd name="T98" fmla="*/ 241 w 632"/>
                  <a:gd name="T99" fmla="*/ 833 h 904"/>
                  <a:gd name="T100" fmla="*/ 310 w 632"/>
                  <a:gd name="T101" fmla="*/ 901 h 904"/>
                  <a:gd name="T102" fmla="*/ 319 w 632"/>
                  <a:gd name="T103" fmla="*/ 901 h 904"/>
                  <a:gd name="T104" fmla="*/ 326 w 632"/>
                  <a:gd name="T105" fmla="*/ 898 h 904"/>
                  <a:gd name="T106" fmla="*/ 458 w 632"/>
                  <a:gd name="T107" fmla="*/ 899 h 904"/>
                  <a:gd name="T108" fmla="*/ 467 w 632"/>
                  <a:gd name="T109" fmla="*/ 902 h 904"/>
                  <a:gd name="T110" fmla="*/ 474 w 632"/>
                  <a:gd name="T111" fmla="*/ 899 h 904"/>
                  <a:gd name="T112" fmla="*/ 606 w 632"/>
                  <a:gd name="T113" fmla="*/ 899 h 904"/>
                  <a:gd name="T114" fmla="*/ 614 w 632"/>
                  <a:gd name="T115" fmla="*/ 904 h 904"/>
                  <a:gd name="T116" fmla="*/ 622 w 632"/>
                  <a:gd name="T117" fmla="*/ 902 h 904"/>
                  <a:gd name="T118" fmla="*/ 631 w 632"/>
                  <a:gd name="T119" fmla="*/ 893 h 904"/>
                  <a:gd name="T120" fmla="*/ 631 w 632"/>
                  <a:gd name="T121" fmla="*/ 12 h 904"/>
                  <a:gd name="T122" fmla="*/ 622 w 632"/>
                  <a:gd name="T123" fmla="*/ 3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2" h="904">
                    <a:moveTo>
                      <a:pt x="602" y="851"/>
                    </a:moveTo>
                    <a:lnTo>
                      <a:pt x="553" y="802"/>
                    </a:lnTo>
                    <a:lnTo>
                      <a:pt x="550" y="800"/>
                    </a:lnTo>
                    <a:lnTo>
                      <a:pt x="547" y="798"/>
                    </a:lnTo>
                    <a:lnTo>
                      <a:pt x="544" y="797"/>
                    </a:lnTo>
                    <a:lnTo>
                      <a:pt x="542" y="796"/>
                    </a:lnTo>
                    <a:lnTo>
                      <a:pt x="539" y="797"/>
                    </a:lnTo>
                    <a:lnTo>
                      <a:pt x="535" y="797"/>
                    </a:lnTo>
                    <a:lnTo>
                      <a:pt x="533" y="800"/>
                    </a:lnTo>
                    <a:lnTo>
                      <a:pt x="531" y="802"/>
                    </a:lnTo>
                    <a:lnTo>
                      <a:pt x="467" y="866"/>
                    </a:lnTo>
                    <a:lnTo>
                      <a:pt x="401" y="802"/>
                    </a:lnTo>
                    <a:lnTo>
                      <a:pt x="399" y="800"/>
                    </a:lnTo>
                    <a:lnTo>
                      <a:pt x="397" y="797"/>
                    </a:lnTo>
                    <a:lnTo>
                      <a:pt x="394" y="797"/>
                    </a:lnTo>
                    <a:lnTo>
                      <a:pt x="391" y="796"/>
                    </a:lnTo>
                    <a:lnTo>
                      <a:pt x="389" y="797"/>
                    </a:lnTo>
                    <a:lnTo>
                      <a:pt x="385" y="797"/>
                    </a:lnTo>
                    <a:lnTo>
                      <a:pt x="383" y="800"/>
                    </a:lnTo>
                    <a:lnTo>
                      <a:pt x="381" y="802"/>
                    </a:lnTo>
                    <a:lnTo>
                      <a:pt x="316" y="866"/>
                    </a:lnTo>
                    <a:lnTo>
                      <a:pt x="251" y="802"/>
                    </a:lnTo>
                    <a:lnTo>
                      <a:pt x="249" y="800"/>
                    </a:lnTo>
                    <a:lnTo>
                      <a:pt x="247" y="798"/>
                    </a:lnTo>
                    <a:lnTo>
                      <a:pt x="244" y="797"/>
                    </a:lnTo>
                    <a:lnTo>
                      <a:pt x="241" y="796"/>
                    </a:lnTo>
                    <a:lnTo>
                      <a:pt x="241" y="796"/>
                    </a:lnTo>
                    <a:lnTo>
                      <a:pt x="241" y="796"/>
                    </a:lnTo>
                    <a:lnTo>
                      <a:pt x="237" y="797"/>
                    </a:lnTo>
                    <a:lnTo>
                      <a:pt x="235" y="798"/>
                    </a:lnTo>
                    <a:lnTo>
                      <a:pt x="232" y="800"/>
                    </a:lnTo>
                    <a:lnTo>
                      <a:pt x="230" y="802"/>
                    </a:lnTo>
                    <a:lnTo>
                      <a:pt x="167" y="867"/>
                    </a:lnTo>
                    <a:lnTo>
                      <a:pt x="101" y="802"/>
                    </a:lnTo>
                    <a:lnTo>
                      <a:pt x="99" y="800"/>
                    </a:lnTo>
                    <a:lnTo>
                      <a:pt x="96" y="798"/>
                    </a:lnTo>
                    <a:lnTo>
                      <a:pt x="94" y="797"/>
                    </a:lnTo>
                    <a:lnTo>
                      <a:pt x="90" y="796"/>
                    </a:lnTo>
                    <a:lnTo>
                      <a:pt x="87" y="797"/>
                    </a:lnTo>
                    <a:lnTo>
                      <a:pt x="84" y="798"/>
                    </a:lnTo>
                    <a:lnTo>
                      <a:pt x="82" y="800"/>
                    </a:lnTo>
                    <a:lnTo>
                      <a:pt x="80" y="802"/>
                    </a:lnTo>
                    <a:lnTo>
                      <a:pt x="30" y="851"/>
                    </a:lnTo>
                    <a:lnTo>
                      <a:pt x="30" y="52"/>
                    </a:lnTo>
                    <a:lnTo>
                      <a:pt x="80" y="101"/>
                    </a:lnTo>
                    <a:lnTo>
                      <a:pt x="82" y="103"/>
                    </a:lnTo>
                    <a:lnTo>
                      <a:pt x="85" y="105"/>
                    </a:lnTo>
                    <a:lnTo>
                      <a:pt x="88" y="105"/>
                    </a:lnTo>
                    <a:lnTo>
                      <a:pt x="90" y="106"/>
                    </a:lnTo>
                    <a:lnTo>
                      <a:pt x="94" y="105"/>
                    </a:lnTo>
                    <a:lnTo>
                      <a:pt x="96" y="105"/>
                    </a:lnTo>
                    <a:lnTo>
                      <a:pt x="99" y="103"/>
                    </a:lnTo>
                    <a:lnTo>
                      <a:pt x="101" y="101"/>
                    </a:lnTo>
                    <a:lnTo>
                      <a:pt x="165" y="36"/>
                    </a:lnTo>
                    <a:lnTo>
                      <a:pt x="230" y="101"/>
                    </a:lnTo>
                    <a:lnTo>
                      <a:pt x="233" y="103"/>
                    </a:lnTo>
                    <a:lnTo>
                      <a:pt x="235" y="105"/>
                    </a:lnTo>
                    <a:lnTo>
                      <a:pt x="238" y="105"/>
                    </a:lnTo>
                    <a:lnTo>
                      <a:pt x="241" y="106"/>
                    </a:lnTo>
                    <a:lnTo>
                      <a:pt x="244" y="105"/>
                    </a:lnTo>
                    <a:lnTo>
                      <a:pt x="247" y="105"/>
                    </a:lnTo>
                    <a:lnTo>
                      <a:pt x="249" y="103"/>
                    </a:lnTo>
                    <a:lnTo>
                      <a:pt x="251" y="101"/>
                    </a:lnTo>
                    <a:lnTo>
                      <a:pt x="316" y="36"/>
                    </a:lnTo>
                    <a:lnTo>
                      <a:pt x="381" y="101"/>
                    </a:lnTo>
                    <a:lnTo>
                      <a:pt x="383" y="103"/>
                    </a:lnTo>
                    <a:lnTo>
                      <a:pt x="385" y="105"/>
                    </a:lnTo>
                    <a:lnTo>
                      <a:pt x="389" y="105"/>
                    </a:lnTo>
                    <a:lnTo>
                      <a:pt x="391" y="106"/>
                    </a:lnTo>
                    <a:lnTo>
                      <a:pt x="394" y="105"/>
                    </a:lnTo>
                    <a:lnTo>
                      <a:pt x="397" y="105"/>
                    </a:lnTo>
                    <a:lnTo>
                      <a:pt x="399" y="103"/>
                    </a:lnTo>
                    <a:lnTo>
                      <a:pt x="401" y="101"/>
                    </a:lnTo>
                    <a:lnTo>
                      <a:pt x="467" y="36"/>
                    </a:lnTo>
                    <a:lnTo>
                      <a:pt x="531" y="101"/>
                    </a:lnTo>
                    <a:lnTo>
                      <a:pt x="533" y="103"/>
                    </a:lnTo>
                    <a:lnTo>
                      <a:pt x="535" y="105"/>
                    </a:lnTo>
                    <a:lnTo>
                      <a:pt x="539" y="105"/>
                    </a:lnTo>
                    <a:lnTo>
                      <a:pt x="542" y="106"/>
                    </a:lnTo>
                    <a:lnTo>
                      <a:pt x="544" y="105"/>
                    </a:lnTo>
                    <a:lnTo>
                      <a:pt x="547" y="105"/>
                    </a:lnTo>
                    <a:lnTo>
                      <a:pt x="549" y="103"/>
                    </a:lnTo>
                    <a:lnTo>
                      <a:pt x="551" y="101"/>
                    </a:lnTo>
                    <a:lnTo>
                      <a:pt x="602" y="52"/>
                    </a:lnTo>
                    <a:lnTo>
                      <a:pt x="602" y="851"/>
                    </a:lnTo>
                    <a:close/>
                    <a:moveTo>
                      <a:pt x="622" y="3"/>
                    </a:moveTo>
                    <a:lnTo>
                      <a:pt x="618" y="2"/>
                    </a:lnTo>
                    <a:lnTo>
                      <a:pt x="614" y="2"/>
                    </a:lnTo>
                    <a:lnTo>
                      <a:pt x="609" y="3"/>
                    </a:lnTo>
                    <a:lnTo>
                      <a:pt x="606" y="6"/>
                    </a:lnTo>
                    <a:lnTo>
                      <a:pt x="542" y="69"/>
                    </a:lnTo>
                    <a:lnTo>
                      <a:pt x="477" y="5"/>
                    </a:lnTo>
                    <a:lnTo>
                      <a:pt x="474" y="3"/>
                    </a:lnTo>
                    <a:lnTo>
                      <a:pt x="472" y="1"/>
                    </a:lnTo>
                    <a:lnTo>
                      <a:pt x="469" y="1"/>
                    </a:lnTo>
                    <a:lnTo>
                      <a:pt x="467" y="0"/>
                    </a:lnTo>
                    <a:lnTo>
                      <a:pt x="464" y="1"/>
                    </a:lnTo>
                    <a:lnTo>
                      <a:pt x="460" y="1"/>
                    </a:lnTo>
                    <a:lnTo>
                      <a:pt x="458" y="3"/>
                    </a:lnTo>
                    <a:lnTo>
                      <a:pt x="456" y="5"/>
                    </a:lnTo>
                    <a:lnTo>
                      <a:pt x="391" y="69"/>
                    </a:lnTo>
                    <a:lnTo>
                      <a:pt x="326" y="5"/>
                    </a:lnTo>
                    <a:lnTo>
                      <a:pt x="324" y="3"/>
                    </a:lnTo>
                    <a:lnTo>
                      <a:pt x="322" y="1"/>
                    </a:lnTo>
                    <a:lnTo>
                      <a:pt x="319" y="1"/>
                    </a:lnTo>
                    <a:lnTo>
                      <a:pt x="316" y="0"/>
                    </a:lnTo>
                    <a:lnTo>
                      <a:pt x="313" y="1"/>
                    </a:lnTo>
                    <a:lnTo>
                      <a:pt x="310" y="1"/>
                    </a:lnTo>
                    <a:lnTo>
                      <a:pt x="308" y="3"/>
                    </a:lnTo>
                    <a:lnTo>
                      <a:pt x="305" y="5"/>
                    </a:lnTo>
                    <a:lnTo>
                      <a:pt x="241" y="69"/>
                    </a:lnTo>
                    <a:lnTo>
                      <a:pt x="176" y="5"/>
                    </a:lnTo>
                    <a:lnTo>
                      <a:pt x="174" y="3"/>
                    </a:lnTo>
                    <a:lnTo>
                      <a:pt x="172" y="1"/>
                    </a:lnTo>
                    <a:lnTo>
                      <a:pt x="169" y="1"/>
                    </a:lnTo>
                    <a:lnTo>
                      <a:pt x="165" y="0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57" y="3"/>
                    </a:lnTo>
                    <a:lnTo>
                      <a:pt x="155" y="5"/>
                    </a:lnTo>
                    <a:lnTo>
                      <a:pt x="90" y="69"/>
                    </a:lnTo>
                    <a:lnTo>
                      <a:pt x="26" y="6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889"/>
                    </a:lnTo>
                    <a:lnTo>
                      <a:pt x="1" y="893"/>
                    </a:lnTo>
                    <a:lnTo>
                      <a:pt x="3" y="897"/>
                    </a:lnTo>
                    <a:lnTo>
                      <a:pt x="6" y="900"/>
                    </a:lnTo>
                    <a:lnTo>
                      <a:pt x="10" y="902"/>
                    </a:lnTo>
                    <a:lnTo>
                      <a:pt x="14" y="904"/>
                    </a:lnTo>
                    <a:lnTo>
                      <a:pt x="19" y="904"/>
                    </a:lnTo>
                    <a:lnTo>
                      <a:pt x="23" y="901"/>
                    </a:lnTo>
                    <a:lnTo>
                      <a:pt x="26" y="899"/>
                    </a:lnTo>
                    <a:lnTo>
                      <a:pt x="90" y="833"/>
                    </a:lnTo>
                    <a:lnTo>
                      <a:pt x="157" y="899"/>
                    </a:lnTo>
                    <a:lnTo>
                      <a:pt x="159" y="900"/>
                    </a:lnTo>
                    <a:lnTo>
                      <a:pt x="161" y="902"/>
                    </a:lnTo>
                    <a:lnTo>
                      <a:pt x="164" y="904"/>
                    </a:lnTo>
                    <a:lnTo>
                      <a:pt x="168" y="904"/>
                    </a:lnTo>
                    <a:lnTo>
                      <a:pt x="170" y="904"/>
                    </a:lnTo>
                    <a:lnTo>
                      <a:pt x="173" y="902"/>
                    </a:lnTo>
                    <a:lnTo>
                      <a:pt x="175" y="900"/>
                    </a:lnTo>
                    <a:lnTo>
                      <a:pt x="178" y="899"/>
                    </a:lnTo>
                    <a:lnTo>
                      <a:pt x="241" y="833"/>
                    </a:lnTo>
                    <a:lnTo>
                      <a:pt x="305" y="898"/>
                    </a:lnTo>
                    <a:lnTo>
                      <a:pt x="308" y="899"/>
                    </a:lnTo>
                    <a:lnTo>
                      <a:pt x="310" y="901"/>
                    </a:lnTo>
                    <a:lnTo>
                      <a:pt x="313" y="901"/>
                    </a:lnTo>
                    <a:lnTo>
                      <a:pt x="316" y="902"/>
                    </a:lnTo>
                    <a:lnTo>
                      <a:pt x="319" y="901"/>
                    </a:lnTo>
                    <a:lnTo>
                      <a:pt x="322" y="901"/>
                    </a:lnTo>
                    <a:lnTo>
                      <a:pt x="324" y="899"/>
                    </a:lnTo>
                    <a:lnTo>
                      <a:pt x="326" y="898"/>
                    </a:lnTo>
                    <a:lnTo>
                      <a:pt x="391" y="833"/>
                    </a:lnTo>
                    <a:lnTo>
                      <a:pt x="456" y="898"/>
                    </a:lnTo>
                    <a:lnTo>
                      <a:pt x="458" y="899"/>
                    </a:lnTo>
                    <a:lnTo>
                      <a:pt x="460" y="901"/>
                    </a:lnTo>
                    <a:lnTo>
                      <a:pt x="464" y="901"/>
                    </a:lnTo>
                    <a:lnTo>
                      <a:pt x="467" y="902"/>
                    </a:lnTo>
                    <a:lnTo>
                      <a:pt x="469" y="901"/>
                    </a:lnTo>
                    <a:lnTo>
                      <a:pt x="472" y="901"/>
                    </a:lnTo>
                    <a:lnTo>
                      <a:pt x="474" y="899"/>
                    </a:lnTo>
                    <a:lnTo>
                      <a:pt x="477" y="898"/>
                    </a:lnTo>
                    <a:lnTo>
                      <a:pt x="542" y="833"/>
                    </a:lnTo>
                    <a:lnTo>
                      <a:pt x="606" y="899"/>
                    </a:lnTo>
                    <a:lnTo>
                      <a:pt x="608" y="900"/>
                    </a:lnTo>
                    <a:lnTo>
                      <a:pt x="610" y="902"/>
                    </a:lnTo>
                    <a:lnTo>
                      <a:pt x="614" y="904"/>
                    </a:lnTo>
                    <a:lnTo>
                      <a:pt x="617" y="904"/>
                    </a:lnTo>
                    <a:lnTo>
                      <a:pt x="620" y="904"/>
                    </a:lnTo>
                    <a:lnTo>
                      <a:pt x="622" y="902"/>
                    </a:lnTo>
                    <a:lnTo>
                      <a:pt x="627" y="900"/>
                    </a:lnTo>
                    <a:lnTo>
                      <a:pt x="629" y="897"/>
                    </a:lnTo>
                    <a:lnTo>
                      <a:pt x="631" y="893"/>
                    </a:lnTo>
                    <a:lnTo>
                      <a:pt x="632" y="889"/>
                    </a:lnTo>
                    <a:lnTo>
                      <a:pt x="632" y="17"/>
                    </a:lnTo>
                    <a:lnTo>
                      <a:pt x="631" y="12"/>
                    </a:lnTo>
                    <a:lnTo>
                      <a:pt x="629" y="8"/>
                    </a:lnTo>
                    <a:lnTo>
                      <a:pt x="627" y="5"/>
                    </a:lnTo>
                    <a:lnTo>
                      <a:pt x="62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210"/>
              <p:cNvSpPr/>
              <p:nvPr/>
            </p:nvSpPr>
            <p:spPr bwMode="auto">
              <a:xfrm>
                <a:off x="11672888" y="1991995"/>
                <a:ext cx="106363" cy="9525"/>
              </a:xfrm>
              <a:custGeom>
                <a:avLst/>
                <a:gdLst>
                  <a:gd name="T0" fmla="*/ 333 w 333"/>
                  <a:gd name="T1" fmla="*/ 15 h 30"/>
                  <a:gd name="T2" fmla="*/ 333 w 333"/>
                  <a:gd name="T3" fmla="*/ 12 h 30"/>
                  <a:gd name="T4" fmla="*/ 332 w 333"/>
                  <a:gd name="T5" fmla="*/ 8 h 30"/>
                  <a:gd name="T6" fmla="*/ 331 w 333"/>
                  <a:gd name="T7" fmla="*/ 6 h 30"/>
                  <a:gd name="T8" fmla="*/ 329 w 333"/>
                  <a:gd name="T9" fmla="*/ 4 h 30"/>
                  <a:gd name="T10" fmla="*/ 327 w 333"/>
                  <a:gd name="T11" fmla="*/ 2 h 30"/>
                  <a:gd name="T12" fmla="*/ 324 w 333"/>
                  <a:gd name="T13" fmla="*/ 1 h 30"/>
                  <a:gd name="T14" fmla="*/ 322 w 333"/>
                  <a:gd name="T15" fmla="*/ 0 h 30"/>
                  <a:gd name="T16" fmla="*/ 318 w 333"/>
                  <a:gd name="T17" fmla="*/ 0 h 30"/>
                  <a:gd name="T18" fmla="*/ 15 w 333"/>
                  <a:gd name="T19" fmla="*/ 0 h 30"/>
                  <a:gd name="T20" fmla="*/ 12 w 333"/>
                  <a:gd name="T21" fmla="*/ 0 h 30"/>
                  <a:gd name="T22" fmla="*/ 10 w 333"/>
                  <a:gd name="T23" fmla="*/ 1 h 30"/>
                  <a:gd name="T24" fmla="*/ 6 w 333"/>
                  <a:gd name="T25" fmla="*/ 2 h 30"/>
                  <a:gd name="T26" fmla="*/ 4 w 333"/>
                  <a:gd name="T27" fmla="*/ 4 h 30"/>
                  <a:gd name="T28" fmla="*/ 2 w 333"/>
                  <a:gd name="T29" fmla="*/ 6 h 30"/>
                  <a:gd name="T30" fmla="*/ 1 w 333"/>
                  <a:gd name="T31" fmla="*/ 8 h 30"/>
                  <a:gd name="T32" fmla="*/ 0 w 333"/>
                  <a:gd name="T33" fmla="*/ 12 h 30"/>
                  <a:gd name="T34" fmla="*/ 0 w 333"/>
                  <a:gd name="T35" fmla="*/ 15 h 30"/>
                  <a:gd name="T36" fmla="*/ 0 w 333"/>
                  <a:gd name="T37" fmla="*/ 18 h 30"/>
                  <a:gd name="T38" fmla="*/ 1 w 333"/>
                  <a:gd name="T39" fmla="*/ 20 h 30"/>
                  <a:gd name="T40" fmla="*/ 2 w 333"/>
                  <a:gd name="T41" fmla="*/ 23 h 30"/>
                  <a:gd name="T42" fmla="*/ 4 w 333"/>
                  <a:gd name="T43" fmla="*/ 26 h 30"/>
                  <a:gd name="T44" fmla="*/ 6 w 333"/>
                  <a:gd name="T45" fmla="*/ 27 h 30"/>
                  <a:gd name="T46" fmla="*/ 10 w 333"/>
                  <a:gd name="T47" fmla="*/ 29 h 30"/>
                  <a:gd name="T48" fmla="*/ 12 w 333"/>
                  <a:gd name="T49" fmla="*/ 29 h 30"/>
                  <a:gd name="T50" fmla="*/ 15 w 333"/>
                  <a:gd name="T51" fmla="*/ 30 h 30"/>
                  <a:gd name="T52" fmla="*/ 318 w 333"/>
                  <a:gd name="T53" fmla="*/ 30 h 30"/>
                  <a:gd name="T54" fmla="*/ 322 w 333"/>
                  <a:gd name="T55" fmla="*/ 29 h 30"/>
                  <a:gd name="T56" fmla="*/ 324 w 333"/>
                  <a:gd name="T57" fmla="*/ 29 h 30"/>
                  <a:gd name="T58" fmla="*/ 327 w 333"/>
                  <a:gd name="T59" fmla="*/ 27 h 30"/>
                  <a:gd name="T60" fmla="*/ 329 w 333"/>
                  <a:gd name="T61" fmla="*/ 26 h 30"/>
                  <a:gd name="T62" fmla="*/ 331 w 333"/>
                  <a:gd name="T63" fmla="*/ 23 h 30"/>
                  <a:gd name="T64" fmla="*/ 332 w 333"/>
                  <a:gd name="T65" fmla="*/ 20 h 30"/>
                  <a:gd name="T66" fmla="*/ 333 w 333"/>
                  <a:gd name="T67" fmla="*/ 18 h 30"/>
                  <a:gd name="T68" fmla="*/ 333 w 333"/>
                  <a:gd name="T6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" h="30">
                    <a:moveTo>
                      <a:pt x="333" y="15"/>
                    </a:moveTo>
                    <a:lnTo>
                      <a:pt x="333" y="12"/>
                    </a:lnTo>
                    <a:lnTo>
                      <a:pt x="332" y="8"/>
                    </a:lnTo>
                    <a:lnTo>
                      <a:pt x="331" y="6"/>
                    </a:lnTo>
                    <a:lnTo>
                      <a:pt x="329" y="4"/>
                    </a:lnTo>
                    <a:lnTo>
                      <a:pt x="327" y="2"/>
                    </a:lnTo>
                    <a:lnTo>
                      <a:pt x="324" y="1"/>
                    </a:lnTo>
                    <a:lnTo>
                      <a:pt x="322" y="0"/>
                    </a:lnTo>
                    <a:lnTo>
                      <a:pt x="3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318" y="30"/>
                    </a:lnTo>
                    <a:lnTo>
                      <a:pt x="322" y="29"/>
                    </a:lnTo>
                    <a:lnTo>
                      <a:pt x="324" y="29"/>
                    </a:lnTo>
                    <a:lnTo>
                      <a:pt x="327" y="27"/>
                    </a:lnTo>
                    <a:lnTo>
                      <a:pt x="329" y="26"/>
                    </a:lnTo>
                    <a:lnTo>
                      <a:pt x="331" y="23"/>
                    </a:lnTo>
                    <a:lnTo>
                      <a:pt x="332" y="20"/>
                    </a:lnTo>
                    <a:lnTo>
                      <a:pt x="333" y="18"/>
                    </a:lnTo>
                    <a:lnTo>
                      <a:pt x="33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11"/>
              <p:cNvSpPr/>
              <p:nvPr/>
            </p:nvSpPr>
            <p:spPr bwMode="auto">
              <a:xfrm>
                <a:off x="11672888" y="2030095"/>
                <a:ext cx="58738" cy="9525"/>
              </a:xfrm>
              <a:custGeom>
                <a:avLst/>
                <a:gdLst>
                  <a:gd name="T0" fmla="*/ 166 w 181"/>
                  <a:gd name="T1" fmla="*/ 0 h 30"/>
                  <a:gd name="T2" fmla="*/ 15 w 181"/>
                  <a:gd name="T3" fmla="*/ 0 h 30"/>
                  <a:gd name="T4" fmla="*/ 12 w 181"/>
                  <a:gd name="T5" fmla="*/ 0 h 30"/>
                  <a:gd name="T6" fmla="*/ 10 w 181"/>
                  <a:gd name="T7" fmla="*/ 1 h 30"/>
                  <a:gd name="T8" fmla="*/ 6 w 181"/>
                  <a:gd name="T9" fmla="*/ 2 h 30"/>
                  <a:gd name="T10" fmla="*/ 4 w 181"/>
                  <a:gd name="T11" fmla="*/ 4 h 30"/>
                  <a:gd name="T12" fmla="*/ 2 w 181"/>
                  <a:gd name="T13" fmla="*/ 6 h 30"/>
                  <a:gd name="T14" fmla="*/ 1 w 181"/>
                  <a:gd name="T15" fmla="*/ 9 h 30"/>
                  <a:gd name="T16" fmla="*/ 0 w 181"/>
                  <a:gd name="T17" fmla="*/ 12 h 30"/>
                  <a:gd name="T18" fmla="*/ 0 w 181"/>
                  <a:gd name="T19" fmla="*/ 15 h 30"/>
                  <a:gd name="T20" fmla="*/ 0 w 181"/>
                  <a:gd name="T21" fmla="*/ 18 h 30"/>
                  <a:gd name="T22" fmla="*/ 1 w 181"/>
                  <a:gd name="T23" fmla="*/ 20 h 30"/>
                  <a:gd name="T24" fmla="*/ 2 w 181"/>
                  <a:gd name="T25" fmla="*/ 24 h 30"/>
                  <a:gd name="T26" fmla="*/ 4 w 181"/>
                  <a:gd name="T27" fmla="*/ 26 h 30"/>
                  <a:gd name="T28" fmla="*/ 6 w 181"/>
                  <a:gd name="T29" fmla="*/ 28 h 30"/>
                  <a:gd name="T30" fmla="*/ 10 w 181"/>
                  <a:gd name="T31" fmla="*/ 29 h 30"/>
                  <a:gd name="T32" fmla="*/ 12 w 181"/>
                  <a:gd name="T33" fmla="*/ 30 h 30"/>
                  <a:gd name="T34" fmla="*/ 15 w 181"/>
                  <a:gd name="T35" fmla="*/ 30 h 30"/>
                  <a:gd name="T36" fmla="*/ 166 w 181"/>
                  <a:gd name="T37" fmla="*/ 30 h 30"/>
                  <a:gd name="T38" fmla="*/ 169 w 181"/>
                  <a:gd name="T39" fmla="*/ 30 h 30"/>
                  <a:gd name="T40" fmla="*/ 173 w 181"/>
                  <a:gd name="T41" fmla="*/ 29 h 30"/>
                  <a:gd name="T42" fmla="*/ 175 w 181"/>
                  <a:gd name="T43" fmla="*/ 28 h 30"/>
                  <a:gd name="T44" fmla="*/ 177 w 181"/>
                  <a:gd name="T45" fmla="*/ 26 h 30"/>
                  <a:gd name="T46" fmla="*/ 179 w 181"/>
                  <a:gd name="T47" fmla="*/ 24 h 30"/>
                  <a:gd name="T48" fmla="*/ 180 w 181"/>
                  <a:gd name="T49" fmla="*/ 20 h 30"/>
                  <a:gd name="T50" fmla="*/ 181 w 181"/>
                  <a:gd name="T51" fmla="*/ 18 h 30"/>
                  <a:gd name="T52" fmla="*/ 181 w 181"/>
                  <a:gd name="T53" fmla="*/ 15 h 30"/>
                  <a:gd name="T54" fmla="*/ 181 w 181"/>
                  <a:gd name="T55" fmla="*/ 12 h 30"/>
                  <a:gd name="T56" fmla="*/ 180 w 181"/>
                  <a:gd name="T57" fmla="*/ 9 h 30"/>
                  <a:gd name="T58" fmla="*/ 179 w 181"/>
                  <a:gd name="T59" fmla="*/ 6 h 30"/>
                  <a:gd name="T60" fmla="*/ 177 w 181"/>
                  <a:gd name="T61" fmla="*/ 4 h 30"/>
                  <a:gd name="T62" fmla="*/ 175 w 181"/>
                  <a:gd name="T63" fmla="*/ 2 h 30"/>
                  <a:gd name="T64" fmla="*/ 173 w 181"/>
                  <a:gd name="T65" fmla="*/ 1 h 30"/>
                  <a:gd name="T66" fmla="*/ 169 w 181"/>
                  <a:gd name="T67" fmla="*/ 0 h 30"/>
                  <a:gd name="T68" fmla="*/ 166 w 18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0">
                    <a:moveTo>
                      <a:pt x="16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66" y="30"/>
                    </a:lnTo>
                    <a:lnTo>
                      <a:pt x="169" y="30"/>
                    </a:lnTo>
                    <a:lnTo>
                      <a:pt x="173" y="29"/>
                    </a:lnTo>
                    <a:lnTo>
                      <a:pt x="175" y="28"/>
                    </a:lnTo>
                    <a:lnTo>
                      <a:pt x="177" y="26"/>
                    </a:lnTo>
                    <a:lnTo>
                      <a:pt x="179" y="24"/>
                    </a:lnTo>
                    <a:lnTo>
                      <a:pt x="180" y="20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2"/>
                    </a:lnTo>
                    <a:lnTo>
                      <a:pt x="180" y="9"/>
                    </a:lnTo>
                    <a:lnTo>
                      <a:pt x="179" y="6"/>
                    </a:lnTo>
                    <a:lnTo>
                      <a:pt x="177" y="4"/>
                    </a:lnTo>
                    <a:lnTo>
                      <a:pt x="175" y="2"/>
                    </a:lnTo>
                    <a:lnTo>
                      <a:pt x="173" y="1"/>
                    </a:lnTo>
                    <a:lnTo>
                      <a:pt x="169" y="0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12"/>
              <p:cNvSpPr/>
              <p:nvPr/>
            </p:nvSpPr>
            <p:spPr bwMode="auto">
              <a:xfrm>
                <a:off x="11672888" y="2068195"/>
                <a:ext cx="58738" cy="9525"/>
              </a:xfrm>
              <a:custGeom>
                <a:avLst/>
                <a:gdLst>
                  <a:gd name="T0" fmla="*/ 166 w 181"/>
                  <a:gd name="T1" fmla="*/ 0 h 30"/>
                  <a:gd name="T2" fmla="*/ 15 w 181"/>
                  <a:gd name="T3" fmla="*/ 0 h 30"/>
                  <a:gd name="T4" fmla="*/ 12 w 181"/>
                  <a:gd name="T5" fmla="*/ 0 h 30"/>
                  <a:gd name="T6" fmla="*/ 10 w 181"/>
                  <a:gd name="T7" fmla="*/ 1 h 30"/>
                  <a:gd name="T8" fmla="*/ 6 w 181"/>
                  <a:gd name="T9" fmla="*/ 2 h 30"/>
                  <a:gd name="T10" fmla="*/ 4 w 181"/>
                  <a:gd name="T11" fmla="*/ 4 h 30"/>
                  <a:gd name="T12" fmla="*/ 2 w 181"/>
                  <a:gd name="T13" fmla="*/ 6 h 30"/>
                  <a:gd name="T14" fmla="*/ 1 w 181"/>
                  <a:gd name="T15" fmla="*/ 10 h 30"/>
                  <a:gd name="T16" fmla="*/ 0 w 181"/>
                  <a:gd name="T17" fmla="*/ 12 h 30"/>
                  <a:gd name="T18" fmla="*/ 0 w 181"/>
                  <a:gd name="T19" fmla="*/ 15 h 30"/>
                  <a:gd name="T20" fmla="*/ 0 w 181"/>
                  <a:gd name="T21" fmla="*/ 18 h 30"/>
                  <a:gd name="T22" fmla="*/ 1 w 181"/>
                  <a:gd name="T23" fmla="*/ 20 h 30"/>
                  <a:gd name="T24" fmla="*/ 2 w 181"/>
                  <a:gd name="T25" fmla="*/ 24 h 30"/>
                  <a:gd name="T26" fmla="*/ 4 w 181"/>
                  <a:gd name="T27" fmla="*/ 26 h 30"/>
                  <a:gd name="T28" fmla="*/ 6 w 181"/>
                  <a:gd name="T29" fmla="*/ 28 h 30"/>
                  <a:gd name="T30" fmla="*/ 10 w 181"/>
                  <a:gd name="T31" fmla="*/ 29 h 30"/>
                  <a:gd name="T32" fmla="*/ 12 w 181"/>
                  <a:gd name="T33" fmla="*/ 30 h 30"/>
                  <a:gd name="T34" fmla="*/ 15 w 181"/>
                  <a:gd name="T35" fmla="*/ 30 h 30"/>
                  <a:gd name="T36" fmla="*/ 166 w 181"/>
                  <a:gd name="T37" fmla="*/ 30 h 30"/>
                  <a:gd name="T38" fmla="*/ 169 w 181"/>
                  <a:gd name="T39" fmla="*/ 30 h 30"/>
                  <a:gd name="T40" fmla="*/ 173 w 181"/>
                  <a:gd name="T41" fmla="*/ 29 h 30"/>
                  <a:gd name="T42" fmla="*/ 175 w 181"/>
                  <a:gd name="T43" fmla="*/ 28 h 30"/>
                  <a:gd name="T44" fmla="*/ 177 w 181"/>
                  <a:gd name="T45" fmla="*/ 26 h 30"/>
                  <a:gd name="T46" fmla="*/ 179 w 181"/>
                  <a:gd name="T47" fmla="*/ 24 h 30"/>
                  <a:gd name="T48" fmla="*/ 180 w 181"/>
                  <a:gd name="T49" fmla="*/ 21 h 30"/>
                  <a:gd name="T50" fmla="*/ 181 w 181"/>
                  <a:gd name="T51" fmla="*/ 18 h 30"/>
                  <a:gd name="T52" fmla="*/ 181 w 181"/>
                  <a:gd name="T53" fmla="*/ 15 h 30"/>
                  <a:gd name="T54" fmla="*/ 181 w 181"/>
                  <a:gd name="T55" fmla="*/ 12 h 30"/>
                  <a:gd name="T56" fmla="*/ 180 w 181"/>
                  <a:gd name="T57" fmla="*/ 10 h 30"/>
                  <a:gd name="T58" fmla="*/ 179 w 181"/>
                  <a:gd name="T59" fmla="*/ 6 h 30"/>
                  <a:gd name="T60" fmla="*/ 177 w 181"/>
                  <a:gd name="T61" fmla="*/ 4 h 30"/>
                  <a:gd name="T62" fmla="*/ 175 w 181"/>
                  <a:gd name="T63" fmla="*/ 2 h 30"/>
                  <a:gd name="T64" fmla="*/ 173 w 181"/>
                  <a:gd name="T65" fmla="*/ 1 h 30"/>
                  <a:gd name="T66" fmla="*/ 169 w 181"/>
                  <a:gd name="T67" fmla="*/ 0 h 30"/>
                  <a:gd name="T68" fmla="*/ 166 w 18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0">
                    <a:moveTo>
                      <a:pt x="16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66" y="30"/>
                    </a:lnTo>
                    <a:lnTo>
                      <a:pt x="169" y="30"/>
                    </a:lnTo>
                    <a:lnTo>
                      <a:pt x="173" y="29"/>
                    </a:lnTo>
                    <a:lnTo>
                      <a:pt x="175" y="28"/>
                    </a:lnTo>
                    <a:lnTo>
                      <a:pt x="177" y="26"/>
                    </a:lnTo>
                    <a:lnTo>
                      <a:pt x="179" y="24"/>
                    </a:lnTo>
                    <a:lnTo>
                      <a:pt x="180" y="21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2"/>
                    </a:lnTo>
                    <a:lnTo>
                      <a:pt x="180" y="10"/>
                    </a:lnTo>
                    <a:lnTo>
                      <a:pt x="179" y="6"/>
                    </a:lnTo>
                    <a:lnTo>
                      <a:pt x="177" y="4"/>
                    </a:lnTo>
                    <a:lnTo>
                      <a:pt x="175" y="2"/>
                    </a:lnTo>
                    <a:lnTo>
                      <a:pt x="173" y="1"/>
                    </a:lnTo>
                    <a:lnTo>
                      <a:pt x="169" y="0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13"/>
              <p:cNvSpPr/>
              <p:nvPr/>
            </p:nvSpPr>
            <p:spPr bwMode="auto">
              <a:xfrm>
                <a:off x="11672888" y="2106295"/>
                <a:ext cx="46038" cy="9525"/>
              </a:xfrm>
              <a:custGeom>
                <a:avLst/>
                <a:gdLst>
                  <a:gd name="T0" fmla="*/ 129 w 144"/>
                  <a:gd name="T1" fmla="*/ 0 h 30"/>
                  <a:gd name="T2" fmla="*/ 15 w 144"/>
                  <a:gd name="T3" fmla="*/ 0 h 30"/>
                  <a:gd name="T4" fmla="*/ 12 w 144"/>
                  <a:gd name="T5" fmla="*/ 0 h 30"/>
                  <a:gd name="T6" fmla="*/ 10 w 144"/>
                  <a:gd name="T7" fmla="*/ 1 h 30"/>
                  <a:gd name="T8" fmla="*/ 6 w 144"/>
                  <a:gd name="T9" fmla="*/ 3 h 30"/>
                  <a:gd name="T10" fmla="*/ 4 w 144"/>
                  <a:gd name="T11" fmla="*/ 4 h 30"/>
                  <a:gd name="T12" fmla="*/ 2 w 144"/>
                  <a:gd name="T13" fmla="*/ 7 h 30"/>
                  <a:gd name="T14" fmla="*/ 1 w 144"/>
                  <a:gd name="T15" fmla="*/ 10 h 30"/>
                  <a:gd name="T16" fmla="*/ 0 w 144"/>
                  <a:gd name="T17" fmla="*/ 12 h 30"/>
                  <a:gd name="T18" fmla="*/ 0 w 144"/>
                  <a:gd name="T19" fmla="*/ 15 h 30"/>
                  <a:gd name="T20" fmla="*/ 0 w 144"/>
                  <a:gd name="T21" fmla="*/ 18 h 30"/>
                  <a:gd name="T22" fmla="*/ 1 w 144"/>
                  <a:gd name="T23" fmla="*/ 22 h 30"/>
                  <a:gd name="T24" fmla="*/ 2 w 144"/>
                  <a:gd name="T25" fmla="*/ 24 h 30"/>
                  <a:gd name="T26" fmla="*/ 4 w 144"/>
                  <a:gd name="T27" fmla="*/ 26 h 30"/>
                  <a:gd name="T28" fmla="*/ 6 w 144"/>
                  <a:gd name="T29" fmla="*/ 28 h 30"/>
                  <a:gd name="T30" fmla="*/ 10 w 144"/>
                  <a:gd name="T31" fmla="*/ 29 h 30"/>
                  <a:gd name="T32" fmla="*/ 12 w 144"/>
                  <a:gd name="T33" fmla="*/ 30 h 30"/>
                  <a:gd name="T34" fmla="*/ 15 w 144"/>
                  <a:gd name="T35" fmla="*/ 30 h 30"/>
                  <a:gd name="T36" fmla="*/ 129 w 144"/>
                  <a:gd name="T37" fmla="*/ 30 h 30"/>
                  <a:gd name="T38" fmla="*/ 132 w 144"/>
                  <a:gd name="T39" fmla="*/ 30 h 30"/>
                  <a:gd name="T40" fmla="*/ 135 w 144"/>
                  <a:gd name="T41" fmla="*/ 29 h 30"/>
                  <a:gd name="T42" fmla="*/ 137 w 144"/>
                  <a:gd name="T43" fmla="*/ 28 h 30"/>
                  <a:gd name="T44" fmla="*/ 139 w 144"/>
                  <a:gd name="T45" fmla="*/ 26 h 30"/>
                  <a:gd name="T46" fmla="*/ 142 w 144"/>
                  <a:gd name="T47" fmla="*/ 24 h 30"/>
                  <a:gd name="T48" fmla="*/ 143 w 144"/>
                  <a:gd name="T49" fmla="*/ 22 h 30"/>
                  <a:gd name="T50" fmla="*/ 144 w 144"/>
                  <a:gd name="T51" fmla="*/ 18 h 30"/>
                  <a:gd name="T52" fmla="*/ 144 w 144"/>
                  <a:gd name="T53" fmla="*/ 15 h 30"/>
                  <a:gd name="T54" fmla="*/ 144 w 144"/>
                  <a:gd name="T55" fmla="*/ 12 h 30"/>
                  <a:gd name="T56" fmla="*/ 143 w 144"/>
                  <a:gd name="T57" fmla="*/ 10 h 30"/>
                  <a:gd name="T58" fmla="*/ 142 w 144"/>
                  <a:gd name="T59" fmla="*/ 7 h 30"/>
                  <a:gd name="T60" fmla="*/ 139 w 144"/>
                  <a:gd name="T61" fmla="*/ 4 h 30"/>
                  <a:gd name="T62" fmla="*/ 137 w 144"/>
                  <a:gd name="T63" fmla="*/ 3 h 30"/>
                  <a:gd name="T64" fmla="*/ 135 w 144"/>
                  <a:gd name="T65" fmla="*/ 1 h 30"/>
                  <a:gd name="T66" fmla="*/ 132 w 144"/>
                  <a:gd name="T67" fmla="*/ 0 h 30"/>
                  <a:gd name="T68" fmla="*/ 129 w 144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30">
                    <a:moveTo>
                      <a:pt x="129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29" y="30"/>
                    </a:lnTo>
                    <a:lnTo>
                      <a:pt x="132" y="30"/>
                    </a:lnTo>
                    <a:lnTo>
                      <a:pt x="135" y="29"/>
                    </a:lnTo>
                    <a:lnTo>
                      <a:pt x="137" y="28"/>
                    </a:lnTo>
                    <a:lnTo>
                      <a:pt x="139" y="26"/>
                    </a:lnTo>
                    <a:lnTo>
                      <a:pt x="142" y="24"/>
                    </a:lnTo>
                    <a:lnTo>
                      <a:pt x="143" y="22"/>
                    </a:lnTo>
                    <a:lnTo>
                      <a:pt x="144" y="18"/>
                    </a:lnTo>
                    <a:lnTo>
                      <a:pt x="144" y="15"/>
                    </a:lnTo>
                    <a:lnTo>
                      <a:pt x="144" y="12"/>
                    </a:lnTo>
                    <a:lnTo>
                      <a:pt x="143" y="10"/>
                    </a:lnTo>
                    <a:lnTo>
                      <a:pt x="142" y="7"/>
                    </a:lnTo>
                    <a:lnTo>
                      <a:pt x="139" y="4"/>
                    </a:lnTo>
                    <a:lnTo>
                      <a:pt x="137" y="3"/>
                    </a:lnTo>
                    <a:lnTo>
                      <a:pt x="135" y="1"/>
                    </a:lnTo>
                    <a:lnTo>
                      <a:pt x="132" y="0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214"/>
              <p:cNvSpPr/>
              <p:nvPr/>
            </p:nvSpPr>
            <p:spPr bwMode="auto">
              <a:xfrm>
                <a:off x="11758613" y="2044383"/>
                <a:ext cx="44450" cy="109538"/>
              </a:xfrm>
              <a:custGeom>
                <a:avLst/>
                <a:gdLst>
                  <a:gd name="T0" fmla="*/ 88 w 144"/>
                  <a:gd name="T1" fmla="*/ 76 h 345"/>
                  <a:gd name="T2" fmla="*/ 106 w 144"/>
                  <a:gd name="T3" fmla="*/ 91 h 345"/>
                  <a:gd name="T4" fmla="*/ 114 w 144"/>
                  <a:gd name="T5" fmla="*/ 115 h 345"/>
                  <a:gd name="T6" fmla="*/ 116 w 144"/>
                  <a:gd name="T7" fmla="*/ 122 h 345"/>
                  <a:gd name="T8" fmla="*/ 122 w 144"/>
                  <a:gd name="T9" fmla="*/ 129 h 345"/>
                  <a:gd name="T10" fmla="*/ 131 w 144"/>
                  <a:gd name="T11" fmla="*/ 129 h 345"/>
                  <a:gd name="T12" fmla="*/ 138 w 144"/>
                  <a:gd name="T13" fmla="*/ 125 h 345"/>
                  <a:gd name="T14" fmla="*/ 143 w 144"/>
                  <a:gd name="T15" fmla="*/ 117 h 345"/>
                  <a:gd name="T16" fmla="*/ 143 w 144"/>
                  <a:gd name="T17" fmla="*/ 102 h 345"/>
                  <a:gd name="T18" fmla="*/ 134 w 144"/>
                  <a:gd name="T19" fmla="*/ 78 h 345"/>
                  <a:gd name="T20" fmla="*/ 109 w 144"/>
                  <a:gd name="T21" fmla="*/ 54 h 345"/>
                  <a:gd name="T22" fmla="*/ 87 w 144"/>
                  <a:gd name="T23" fmla="*/ 15 h 345"/>
                  <a:gd name="T24" fmla="*/ 84 w 144"/>
                  <a:gd name="T25" fmla="*/ 6 h 345"/>
                  <a:gd name="T26" fmla="*/ 77 w 144"/>
                  <a:gd name="T27" fmla="*/ 1 h 345"/>
                  <a:gd name="T28" fmla="*/ 69 w 144"/>
                  <a:gd name="T29" fmla="*/ 0 h 345"/>
                  <a:gd name="T30" fmla="*/ 61 w 144"/>
                  <a:gd name="T31" fmla="*/ 4 h 345"/>
                  <a:gd name="T32" fmla="*/ 57 w 144"/>
                  <a:gd name="T33" fmla="*/ 12 h 345"/>
                  <a:gd name="T34" fmla="*/ 45 w 144"/>
                  <a:gd name="T35" fmla="*/ 47 h 345"/>
                  <a:gd name="T36" fmla="*/ 16 w 144"/>
                  <a:gd name="T37" fmla="*/ 69 h 345"/>
                  <a:gd name="T38" fmla="*/ 2 w 144"/>
                  <a:gd name="T39" fmla="*/ 95 h 345"/>
                  <a:gd name="T40" fmla="*/ 0 w 144"/>
                  <a:gd name="T41" fmla="*/ 115 h 345"/>
                  <a:gd name="T42" fmla="*/ 3 w 144"/>
                  <a:gd name="T43" fmla="*/ 136 h 345"/>
                  <a:gd name="T44" fmla="*/ 12 w 144"/>
                  <a:gd name="T45" fmla="*/ 154 h 345"/>
                  <a:gd name="T46" fmla="*/ 26 w 144"/>
                  <a:gd name="T47" fmla="*/ 169 h 345"/>
                  <a:gd name="T48" fmla="*/ 43 w 144"/>
                  <a:gd name="T49" fmla="*/ 180 h 345"/>
                  <a:gd name="T50" fmla="*/ 64 w 144"/>
                  <a:gd name="T51" fmla="*/ 185 h 345"/>
                  <a:gd name="T52" fmla="*/ 88 w 144"/>
                  <a:gd name="T53" fmla="*/ 190 h 345"/>
                  <a:gd name="T54" fmla="*/ 106 w 144"/>
                  <a:gd name="T55" fmla="*/ 205 h 345"/>
                  <a:gd name="T56" fmla="*/ 114 w 144"/>
                  <a:gd name="T57" fmla="*/ 228 h 345"/>
                  <a:gd name="T58" fmla="*/ 106 w 144"/>
                  <a:gd name="T59" fmla="*/ 251 h 345"/>
                  <a:gd name="T60" fmla="*/ 88 w 144"/>
                  <a:gd name="T61" fmla="*/ 267 h 345"/>
                  <a:gd name="T62" fmla="*/ 63 w 144"/>
                  <a:gd name="T63" fmla="*/ 269 h 345"/>
                  <a:gd name="T64" fmla="*/ 42 w 144"/>
                  <a:gd name="T65" fmla="*/ 257 h 345"/>
                  <a:gd name="T66" fmla="*/ 30 w 144"/>
                  <a:gd name="T67" fmla="*/ 236 h 345"/>
                  <a:gd name="T68" fmla="*/ 28 w 144"/>
                  <a:gd name="T69" fmla="*/ 222 h 345"/>
                  <a:gd name="T70" fmla="*/ 22 w 144"/>
                  <a:gd name="T71" fmla="*/ 216 h 345"/>
                  <a:gd name="T72" fmla="*/ 15 w 144"/>
                  <a:gd name="T73" fmla="*/ 213 h 345"/>
                  <a:gd name="T74" fmla="*/ 6 w 144"/>
                  <a:gd name="T75" fmla="*/ 216 h 345"/>
                  <a:gd name="T76" fmla="*/ 1 w 144"/>
                  <a:gd name="T77" fmla="*/ 222 h 345"/>
                  <a:gd name="T78" fmla="*/ 0 w 144"/>
                  <a:gd name="T79" fmla="*/ 235 h 345"/>
                  <a:gd name="T80" fmla="*/ 4 w 144"/>
                  <a:gd name="T81" fmla="*/ 253 h 345"/>
                  <a:gd name="T82" fmla="*/ 24 w 144"/>
                  <a:gd name="T83" fmla="*/ 282 h 345"/>
                  <a:gd name="T84" fmla="*/ 57 w 144"/>
                  <a:gd name="T85" fmla="*/ 298 h 345"/>
                  <a:gd name="T86" fmla="*/ 58 w 144"/>
                  <a:gd name="T87" fmla="*/ 337 h 345"/>
                  <a:gd name="T88" fmla="*/ 63 w 144"/>
                  <a:gd name="T89" fmla="*/ 343 h 345"/>
                  <a:gd name="T90" fmla="*/ 72 w 144"/>
                  <a:gd name="T91" fmla="*/ 345 h 345"/>
                  <a:gd name="T92" fmla="*/ 79 w 144"/>
                  <a:gd name="T93" fmla="*/ 343 h 345"/>
                  <a:gd name="T94" fmla="*/ 85 w 144"/>
                  <a:gd name="T95" fmla="*/ 337 h 345"/>
                  <a:gd name="T96" fmla="*/ 87 w 144"/>
                  <a:gd name="T97" fmla="*/ 298 h 345"/>
                  <a:gd name="T98" fmla="*/ 119 w 144"/>
                  <a:gd name="T99" fmla="*/ 282 h 345"/>
                  <a:gd name="T100" fmla="*/ 139 w 144"/>
                  <a:gd name="T101" fmla="*/ 253 h 345"/>
                  <a:gd name="T102" fmla="*/ 143 w 144"/>
                  <a:gd name="T103" fmla="*/ 235 h 345"/>
                  <a:gd name="T104" fmla="*/ 141 w 144"/>
                  <a:gd name="T105" fmla="*/ 213 h 345"/>
                  <a:gd name="T106" fmla="*/ 134 w 144"/>
                  <a:gd name="T107" fmla="*/ 194 h 345"/>
                  <a:gd name="T108" fmla="*/ 122 w 144"/>
                  <a:gd name="T109" fmla="*/ 177 h 345"/>
                  <a:gd name="T110" fmla="*/ 106 w 144"/>
                  <a:gd name="T111" fmla="*/ 165 h 345"/>
                  <a:gd name="T112" fmla="*/ 86 w 144"/>
                  <a:gd name="T113" fmla="*/ 158 h 345"/>
                  <a:gd name="T114" fmla="*/ 63 w 144"/>
                  <a:gd name="T115" fmla="*/ 155 h 345"/>
                  <a:gd name="T116" fmla="*/ 42 w 144"/>
                  <a:gd name="T117" fmla="*/ 144 h 345"/>
                  <a:gd name="T118" fmla="*/ 30 w 144"/>
                  <a:gd name="T119" fmla="*/ 122 h 345"/>
                  <a:gd name="T120" fmla="*/ 33 w 144"/>
                  <a:gd name="T121" fmla="*/ 98 h 345"/>
                  <a:gd name="T122" fmla="*/ 48 w 144"/>
                  <a:gd name="T123" fmla="*/ 79 h 345"/>
                  <a:gd name="T124" fmla="*/ 72 w 144"/>
                  <a:gd name="T125" fmla="*/ 7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4" h="345">
                    <a:moveTo>
                      <a:pt x="72" y="72"/>
                    </a:moveTo>
                    <a:lnTo>
                      <a:pt x="79" y="73"/>
                    </a:lnTo>
                    <a:lnTo>
                      <a:pt x="88" y="76"/>
                    </a:lnTo>
                    <a:lnTo>
                      <a:pt x="94" y="79"/>
                    </a:lnTo>
                    <a:lnTo>
                      <a:pt x="101" y="85"/>
                    </a:lnTo>
                    <a:lnTo>
                      <a:pt x="106" y="91"/>
                    </a:lnTo>
                    <a:lnTo>
                      <a:pt x="109" y="98"/>
                    </a:lnTo>
                    <a:lnTo>
                      <a:pt x="113" y="106"/>
                    </a:lnTo>
                    <a:lnTo>
                      <a:pt x="114" y="115"/>
                    </a:lnTo>
                    <a:lnTo>
                      <a:pt x="114" y="117"/>
                    </a:lnTo>
                    <a:lnTo>
                      <a:pt x="115" y="120"/>
                    </a:lnTo>
                    <a:lnTo>
                      <a:pt x="116" y="122"/>
                    </a:lnTo>
                    <a:lnTo>
                      <a:pt x="118" y="125"/>
                    </a:lnTo>
                    <a:lnTo>
                      <a:pt x="120" y="126"/>
                    </a:lnTo>
                    <a:lnTo>
                      <a:pt x="122" y="129"/>
                    </a:lnTo>
                    <a:lnTo>
                      <a:pt x="125" y="129"/>
                    </a:lnTo>
                    <a:lnTo>
                      <a:pt x="129" y="130"/>
                    </a:lnTo>
                    <a:lnTo>
                      <a:pt x="131" y="129"/>
                    </a:lnTo>
                    <a:lnTo>
                      <a:pt x="134" y="129"/>
                    </a:lnTo>
                    <a:lnTo>
                      <a:pt x="136" y="126"/>
                    </a:lnTo>
                    <a:lnTo>
                      <a:pt x="138" y="125"/>
                    </a:lnTo>
                    <a:lnTo>
                      <a:pt x="140" y="122"/>
                    </a:lnTo>
                    <a:lnTo>
                      <a:pt x="141" y="120"/>
                    </a:lnTo>
                    <a:lnTo>
                      <a:pt x="143" y="117"/>
                    </a:lnTo>
                    <a:lnTo>
                      <a:pt x="144" y="115"/>
                    </a:lnTo>
                    <a:lnTo>
                      <a:pt x="143" y="108"/>
                    </a:lnTo>
                    <a:lnTo>
                      <a:pt x="143" y="102"/>
                    </a:lnTo>
                    <a:lnTo>
                      <a:pt x="140" y="95"/>
                    </a:lnTo>
                    <a:lnTo>
                      <a:pt x="139" y="90"/>
                    </a:lnTo>
                    <a:lnTo>
                      <a:pt x="134" y="78"/>
                    </a:lnTo>
                    <a:lnTo>
                      <a:pt x="126" y="69"/>
                    </a:lnTo>
                    <a:lnTo>
                      <a:pt x="119" y="60"/>
                    </a:lnTo>
                    <a:lnTo>
                      <a:pt x="109" y="54"/>
                    </a:lnTo>
                    <a:lnTo>
                      <a:pt x="99" y="47"/>
                    </a:lnTo>
                    <a:lnTo>
                      <a:pt x="87" y="44"/>
                    </a:lnTo>
                    <a:lnTo>
                      <a:pt x="87" y="15"/>
                    </a:lnTo>
                    <a:lnTo>
                      <a:pt x="86" y="12"/>
                    </a:lnTo>
                    <a:lnTo>
                      <a:pt x="85" y="9"/>
                    </a:lnTo>
                    <a:lnTo>
                      <a:pt x="84" y="6"/>
                    </a:lnTo>
                    <a:lnTo>
                      <a:pt x="81" y="4"/>
                    </a:lnTo>
                    <a:lnTo>
                      <a:pt x="79" y="2"/>
                    </a:lnTo>
                    <a:lnTo>
                      <a:pt x="77" y="1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59" y="6"/>
                    </a:lnTo>
                    <a:lnTo>
                      <a:pt x="58" y="10"/>
                    </a:lnTo>
                    <a:lnTo>
                      <a:pt x="57" y="12"/>
                    </a:lnTo>
                    <a:lnTo>
                      <a:pt x="57" y="15"/>
                    </a:lnTo>
                    <a:lnTo>
                      <a:pt x="57" y="44"/>
                    </a:lnTo>
                    <a:lnTo>
                      <a:pt x="45" y="47"/>
                    </a:lnTo>
                    <a:lnTo>
                      <a:pt x="33" y="53"/>
                    </a:lnTo>
                    <a:lnTo>
                      <a:pt x="24" y="60"/>
                    </a:lnTo>
                    <a:lnTo>
                      <a:pt x="16" y="69"/>
                    </a:lnTo>
                    <a:lnTo>
                      <a:pt x="9" y="78"/>
                    </a:lnTo>
                    <a:lnTo>
                      <a:pt x="4" y="90"/>
                    </a:lnTo>
                    <a:lnTo>
                      <a:pt x="2" y="95"/>
                    </a:lnTo>
                    <a:lnTo>
                      <a:pt x="1" y="102"/>
                    </a:lnTo>
                    <a:lnTo>
                      <a:pt x="0" y="108"/>
                    </a:lnTo>
                    <a:lnTo>
                      <a:pt x="0" y="115"/>
                    </a:lnTo>
                    <a:lnTo>
                      <a:pt x="0" y="121"/>
                    </a:lnTo>
                    <a:lnTo>
                      <a:pt x="1" y="129"/>
                    </a:lnTo>
                    <a:lnTo>
                      <a:pt x="3" y="136"/>
                    </a:lnTo>
                    <a:lnTo>
                      <a:pt x="5" y="143"/>
                    </a:lnTo>
                    <a:lnTo>
                      <a:pt x="9" y="149"/>
                    </a:lnTo>
                    <a:lnTo>
                      <a:pt x="12" y="154"/>
                    </a:lnTo>
                    <a:lnTo>
                      <a:pt x="16" y="160"/>
                    </a:lnTo>
                    <a:lnTo>
                      <a:pt x="20" y="165"/>
                    </a:lnTo>
                    <a:lnTo>
                      <a:pt x="26" y="169"/>
                    </a:lnTo>
                    <a:lnTo>
                      <a:pt x="31" y="174"/>
                    </a:lnTo>
                    <a:lnTo>
                      <a:pt x="37" y="178"/>
                    </a:lnTo>
                    <a:lnTo>
                      <a:pt x="43" y="180"/>
                    </a:lnTo>
                    <a:lnTo>
                      <a:pt x="50" y="183"/>
                    </a:lnTo>
                    <a:lnTo>
                      <a:pt x="57" y="184"/>
                    </a:lnTo>
                    <a:lnTo>
                      <a:pt x="64" y="185"/>
                    </a:lnTo>
                    <a:lnTo>
                      <a:pt x="72" y="187"/>
                    </a:lnTo>
                    <a:lnTo>
                      <a:pt x="79" y="187"/>
                    </a:lnTo>
                    <a:lnTo>
                      <a:pt x="88" y="190"/>
                    </a:lnTo>
                    <a:lnTo>
                      <a:pt x="94" y="193"/>
                    </a:lnTo>
                    <a:lnTo>
                      <a:pt x="101" y="198"/>
                    </a:lnTo>
                    <a:lnTo>
                      <a:pt x="106" y="205"/>
                    </a:lnTo>
                    <a:lnTo>
                      <a:pt x="109" y="211"/>
                    </a:lnTo>
                    <a:lnTo>
                      <a:pt x="113" y="220"/>
                    </a:lnTo>
                    <a:lnTo>
                      <a:pt x="114" y="228"/>
                    </a:lnTo>
                    <a:lnTo>
                      <a:pt x="113" y="236"/>
                    </a:lnTo>
                    <a:lnTo>
                      <a:pt x="109" y="244"/>
                    </a:lnTo>
                    <a:lnTo>
                      <a:pt x="106" y="251"/>
                    </a:lnTo>
                    <a:lnTo>
                      <a:pt x="101" y="257"/>
                    </a:lnTo>
                    <a:lnTo>
                      <a:pt x="94" y="263"/>
                    </a:lnTo>
                    <a:lnTo>
                      <a:pt x="88" y="267"/>
                    </a:lnTo>
                    <a:lnTo>
                      <a:pt x="79" y="269"/>
                    </a:lnTo>
                    <a:lnTo>
                      <a:pt x="72" y="270"/>
                    </a:lnTo>
                    <a:lnTo>
                      <a:pt x="63" y="269"/>
                    </a:lnTo>
                    <a:lnTo>
                      <a:pt x="55" y="267"/>
                    </a:lnTo>
                    <a:lnTo>
                      <a:pt x="48" y="263"/>
                    </a:lnTo>
                    <a:lnTo>
                      <a:pt x="42" y="257"/>
                    </a:lnTo>
                    <a:lnTo>
                      <a:pt x="36" y="251"/>
                    </a:lnTo>
                    <a:lnTo>
                      <a:pt x="33" y="244"/>
                    </a:lnTo>
                    <a:lnTo>
                      <a:pt x="30" y="236"/>
                    </a:lnTo>
                    <a:lnTo>
                      <a:pt x="30" y="228"/>
                    </a:lnTo>
                    <a:lnTo>
                      <a:pt x="29" y="225"/>
                    </a:lnTo>
                    <a:lnTo>
                      <a:pt x="28" y="222"/>
                    </a:lnTo>
                    <a:lnTo>
                      <a:pt x="27" y="220"/>
                    </a:lnTo>
                    <a:lnTo>
                      <a:pt x="25" y="218"/>
                    </a:lnTo>
                    <a:lnTo>
                      <a:pt x="22" y="216"/>
                    </a:lnTo>
                    <a:lnTo>
                      <a:pt x="20" y="214"/>
                    </a:lnTo>
                    <a:lnTo>
                      <a:pt x="17" y="213"/>
                    </a:lnTo>
                    <a:lnTo>
                      <a:pt x="15" y="213"/>
                    </a:lnTo>
                    <a:lnTo>
                      <a:pt x="12" y="213"/>
                    </a:lnTo>
                    <a:lnTo>
                      <a:pt x="9" y="214"/>
                    </a:lnTo>
                    <a:lnTo>
                      <a:pt x="6" y="216"/>
                    </a:lnTo>
                    <a:lnTo>
                      <a:pt x="4" y="218"/>
                    </a:lnTo>
                    <a:lnTo>
                      <a:pt x="2" y="220"/>
                    </a:lnTo>
                    <a:lnTo>
                      <a:pt x="1" y="222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0" y="235"/>
                    </a:lnTo>
                    <a:lnTo>
                      <a:pt x="1" y="240"/>
                    </a:lnTo>
                    <a:lnTo>
                      <a:pt x="2" y="247"/>
                    </a:lnTo>
                    <a:lnTo>
                      <a:pt x="4" y="253"/>
                    </a:lnTo>
                    <a:lnTo>
                      <a:pt x="9" y="264"/>
                    </a:lnTo>
                    <a:lnTo>
                      <a:pt x="16" y="273"/>
                    </a:lnTo>
                    <a:lnTo>
                      <a:pt x="24" y="282"/>
                    </a:lnTo>
                    <a:lnTo>
                      <a:pt x="33" y="289"/>
                    </a:lnTo>
                    <a:lnTo>
                      <a:pt x="45" y="295"/>
                    </a:lnTo>
                    <a:lnTo>
                      <a:pt x="57" y="298"/>
                    </a:lnTo>
                    <a:lnTo>
                      <a:pt x="57" y="330"/>
                    </a:lnTo>
                    <a:lnTo>
                      <a:pt x="57" y="333"/>
                    </a:lnTo>
                    <a:lnTo>
                      <a:pt x="58" y="337"/>
                    </a:lnTo>
                    <a:lnTo>
                      <a:pt x="59" y="339"/>
                    </a:lnTo>
                    <a:lnTo>
                      <a:pt x="61" y="341"/>
                    </a:lnTo>
                    <a:lnTo>
                      <a:pt x="63" y="343"/>
                    </a:lnTo>
                    <a:lnTo>
                      <a:pt x="65" y="344"/>
                    </a:lnTo>
                    <a:lnTo>
                      <a:pt x="69" y="345"/>
                    </a:lnTo>
                    <a:lnTo>
                      <a:pt x="72" y="345"/>
                    </a:lnTo>
                    <a:lnTo>
                      <a:pt x="74" y="345"/>
                    </a:lnTo>
                    <a:lnTo>
                      <a:pt x="77" y="344"/>
                    </a:lnTo>
                    <a:lnTo>
                      <a:pt x="79" y="343"/>
                    </a:lnTo>
                    <a:lnTo>
                      <a:pt x="81" y="341"/>
                    </a:lnTo>
                    <a:lnTo>
                      <a:pt x="84" y="339"/>
                    </a:lnTo>
                    <a:lnTo>
                      <a:pt x="85" y="337"/>
                    </a:lnTo>
                    <a:lnTo>
                      <a:pt x="86" y="333"/>
                    </a:lnTo>
                    <a:lnTo>
                      <a:pt x="87" y="330"/>
                    </a:lnTo>
                    <a:lnTo>
                      <a:pt x="87" y="298"/>
                    </a:lnTo>
                    <a:lnTo>
                      <a:pt x="99" y="295"/>
                    </a:lnTo>
                    <a:lnTo>
                      <a:pt x="109" y="289"/>
                    </a:lnTo>
                    <a:lnTo>
                      <a:pt x="119" y="282"/>
                    </a:lnTo>
                    <a:lnTo>
                      <a:pt x="126" y="273"/>
                    </a:lnTo>
                    <a:lnTo>
                      <a:pt x="134" y="264"/>
                    </a:lnTo>
                    <a:lnTo>
                      <a:pt x="139" y="253"/>
                    </a:lnTo>
                    <a:lnTo>
                      <a:pt x="140" y="247"/>
                    </a:lnTo>
                    <a:lnTo>
                      <a:pt x="143" y="240"/>
                    </a:lnTo>
                    <a:lnTo>
                      <a:pt x="143" y="235"/>
                    </a:lnTo>
                    <a:lnTo>
                      <a:pt x="144" y="228"/>
                    </a:lnTo>
                    <a:lnTo>
                      <a:pt x="143" y="221"/>
                    </a:lnTo>
                    <a:lnTo>
                      <a:pt x="141" y="213"/>
                    </a:lnTo>
                    <a:lnTo>
                      <a:pt x="140" y="207"/>
                    </a:lnTo>
                    <a:lnTo>
                      <a:pt x="137" y="200"/>
                    </a:lnTo>
                    <a:lnTo>
                      <a:pt x="134" y="194"/>
                    </a:lnTo>
                    <a:lnTo>
                      <a:pt x="131" y="188"/>
                    </a:lnTo>
                    <a:lnTo>
                      <a:pt x="126" y="182"/>
                    </a:lnTo>
                    <a:lnTo>
                      <a:pt x="122" y="177"/>
                    </a:lnTo>
                    <a:lnTo>
                      <a:pt x="117" y="173"/>
                    </a:lnTo>
                    <a:lnTo>
                      <a:pt x="111" y="168"/>
                    </a:lnTo>
                    <a:lnTo>
                      <a:pt x="106" y="165"/>
                    </a:lnTo>
                    <a:lnTo>
                      <a:pt x="100" y="162"/>
                    </a:lnTo>
                    <a:lnTo>
                      <a:pt x="92" y="160"/>
                    </a:lnTo>
                    <a:lnTo>
                      <a:pt x="86" y="158"/>
                    </a:lnTo>
                    <a:lnTo>
                      <a:pt x="78" y="157"/>
                    </a:lnTo>
                    <a:lnTo>
                      <a:pt x="72" y="157"/>
                    </a:lnTo>
                    <a:lnTo>
                      <a:pt x="63" y="155"/>
                    </a:lnTo>
                    <a:lnTo>
                      <a:pt x="55" y="153"/>
                    </a:lnTo>
                    <a:lnTo>
                      <a:pt x="48" y="149"/>
                    </a:lnTo>
                    <a:lnTo>
                      <a:pt x="42" y="144"/>
                    </a:lnTo>
                    <a:lnTo>
                      <a:pt x="36" y="137"/>
                    </a:lnTo>
                    <a:lnTo>
                      <a:pt x="33" y="131"/>
                    </a:lnTo>
                    <a:lnTo>
                      <a:pt x="30" y="122"/>
                    </a:lnTo>
                    <a:lnTo>
                      <a:pt x="30" y="115"/>
                    </a:lnTo>
                    <a:lnTo>
                      <a:pt x="30" y="106"/>
                    </a:lnTo>
                    <a:lnTo>
                      <a:pt x="33" y="98"/>
                    </a:lnTo>
                    <a:lnTo>
                      <a:pt x="36" y="91"/>
                    </a:lnTo>
                    <a:lnTo>
                      <a:pt x="42" y="85"/>
                    </a:lnTo>
                    <a:lnTo>
                      <a:pt x="48" y="79"/>
                    </a:lnTo>
                    <a:lnTo>
                      <a:pt x="55" y="76"/>
                    </a:lnTo>
                    <a:lnTo>
                      <a:pt x="63" y="73"/>
                    </a:lnTo>
                    <a:lnTo>
                      <a:pt x="7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Freeform 135"/>
            <p:cNvSpPr>
              <a:spLocks noEditPoints="1"/>
            </p:cNvSpPr>
            <p:nvPr/>
          </p:nvSpPr>
          <p:spPr bwMode="auto">
            <a:xfrm>
              <a:off x="4134" y="3884"/>
              <a:ext cx="933" cy="933"/>
            </a:xfrm>
            <a:custGeom>
              <a:avLst/>
              <a:gdLst>
                <a:gd name="T0" fmla="*/ 783 w 903"/>
                <a:gd name="T1" fmla="*/ 533 h 903"/>
                <a:gd name="T2" fmla="*/ 853 w 903"/>
                <a:gd name="T3" fmla="*/ 505 h 903"/>
                <a:gd name="T4" fmla="*/ 853 w 903"/>
                <a:gd name="T5" fmla="*/ 580 h 903"/>
                <a:gd name="T6" fmla="*/ 435 w 903"/>
                <a:gd name="T7" fmla="*/ 504 h 903"/>
                <a:gd name="T8" fmla="*/ 376 w 903"/>
                <a:gd name="T9" fmla="*/ 392 h 903"/>
                <a:gd name="T10" fmla="*/ 435 w 903"/>
                <a:gd name="T11" fmla="*/ 280 h 903"/>
                <a:gd name="T12" fmla="*/ 564 w 903"/>
                <a:gd name="T13" fmla="*/ 267 h 903"/>
                <a:gd name="T14" fmla="*/ 644 w 903"/>
                <a:gd name="T15" fmla="*/ 365 h 903"/>
                <a:gd name="T16" fmla="*/ 607 w 903"/>
                <a:gd name="T17" fmla="*/ 488 h 903"/>
                <a:gd name="T18" fmla="*/ 65 w 903"/>
                <a:gd name="T19" fmla="*/ 873 h 903"/>
                <a:gd name="T20" fmla="*/ 37 w 903"/>
                <a:gd name="T21" fmla="*/ 803 h 903"/>
                <a:gd name="T22" fmla="*/ 112 w 903"/>
                <a:gd name="T23" fmla="*/ 803 h 903"/>
                <a:gd name="T24" fmla="*/ 84 w 903"/>
                <a:gd name="T25" fmla="*/ 873 h 903"/>
                <a:gd name="T26" fmla="*/ 873 w 903"/>
                <a:gd name="T27" fmla="*/ 76 h 903"/>
                <a:gd name="T28" fmla="*/ 810 w 903"/>
                <a:gd name="T29" fmla="*/ 117 h 903"/>
                <a:gd name="T30" fmla="*/ 796 w 903"/>
                <a:gd name="T31" fmla="*/ 44 h 903"/>
                <a:gd name="T32" fmla="*/ 559 w 903"/>
                <a:gd name="T33" fmla="*/ 860 h 903"/>
                <a:gd name="T34" fmla="*/ 485 w 903"/>
                <a:gd name="T35" fmla="*/ 846 h 903"/>
                <a:gd name="T36" fmla="*/ 526 w 903"/>
                <a:gd name="T37" fmla="*/ 783 h 903"/>
                <a:gd name="T38" fmla="*/ 65 w 903"/>
                <a:gd name="T39" fmla="*/ 255 h 903"/>
                <a:gd name="T40" fmla="*/ 37 w 903"/>
                <a:gd name="T41" fmla="*/ 186 h 903"/>
                <a:gd name="T42" fmla="*/ 112 w 903"/>
                <a:gd name="T43" fmla="*/ 186 h 903"/>
                <a:gd name="T44" fmla="*/ 84 w 903"/>
                <a:gd name="T45" fmla="*/ 255 h 903"/>
                <a:gd name="T46" fmla="*/ 768 w 903"/>
                <a:gd name="T47" fmla="*/ 498 h 903"/>
                <a:gd name="T48" fmla="*/ 662 w 903"/>
                <a:gd name="T49" fmla="*/ 322 h 903"/>
                <a:gd name="T50" fmla="*/ 843 w 903"/>
                <a:gd name="T51" fmla="*/ 149 h 903"/>
                <a:gd name="T52" fmla="*/ 896 w 903"/>
                <a:gd name="T53" fmla="*/ 105 h 903"/>
                <a:gd name="T54" fmla="*/ 890 w 903"/>
                <a:gd name="T55" fmla="*/ 33 h 903"/>
                <a:gd name="T56" fmla="*/ 828 w 903"/>
                <a:gd name="T57" fmla="*/ 0 h 903"/>
                <a:gd name="T58" fmla="*/ 765 w 903"/>
                <a:gd name="T59" fmla="*/ 33 h 903"/>
                <a:gd name="T60" fmla="*/ 765 w 903"/>
                <a:gd name="T61" fmla="*/ 117 h 903"/>
                <a:gd name="T62" fmla="*/ 500 w 903"/>
                <a:gd name="T63" fmla="*/ 226 h 903"/>
                <a:gd name="T64" fmla="*/ 399 w 903"/>
                <a:gd name="T65" fmla="*/ 272 h 903"/>
                <a:gd name="T66" fmla="*/ 149 w 903"/>
                <a:gd name="T67" fmla="*/ 196 h 903"/>
                <a:gd name="T68" fmla="*/ 104 w 903"/>
                <a:gd name="T69" fmla="*/ 142 h 903"/>
                <a:gd name="T70" fmla="*/ 33 w 903"/>
                <a:gd name="T71" fmla="*/ 149 h 903"/>
                <a:gd name="T72" fmla="*/ 0 w 903"/>
                <a:gd name="T73" fmla="*/ 211 h 903"/>
                <a:gd name="T74" fmla="*/ 33 w 903"/>
                <a:gd name="T75" fmla="*/ 274 h 903"/>
                <a:gd name="T76" fmla="*/ 110 w 903"/>
                <a:gd name="T77" fmla="*/ 278 h 903"/>
                <a:gd name="T78" fmla="*/ 346 w 903"/>
                <a:gd name="T79" fmla="*/ 407 h 903"/>
                <a:gd name="T80" fmla="*/ 96 w 903"/>
                <a:gd name="T81" fmla="*/ 756 h 903"/>
                <a:gd name="T82" fmla="*/ 21 w 903"/>
                <a:gd name="T83" fmla="*/ 776 h 903"/>
                <a:gd name="T84" fmla="*/ 1 w 903"/>
                <a:gd name="T85" fmla="*/ 843 h 903"/>
                <a:gd name="T86" fmla="*/ 46 w 903"/>
                <a:gd name="T87" fmla="*/ 898 h 903"/>
                <a:gd name="T88" fmla="*/ 117 w 903"/>
                <a:gd name="T89" fmla="*/ 890 h 903"/>
                <a:gd name="T90" fmla="*/ 150 w 903"/>
                <a:gd name="T91" fmla="*/ 828 h 903"/>
                <a:gd name="T92" fmla="*/ 467 w 903"/>
                <a:gd name="T93" fmla="*/ 551 h 903"/>
                <a:gd name="T94" fmla="*/ 469 w 903"/>
                <a:gd name="T95" fmla="*/ 781 h 903"/>
                <a:gd name="T96" fmla="*/ 452 w 903"/>
                <a:gd name="T97" fmla="*/ 843 h 903"/>
                <a:gd name="T98" fmla="*/ 498 w 903"/>
                <a:gd name="T99" fmla="*/ 898 h 903"/>
                <a:gd name="T100" fmla="*/ 568 w 903"/>
                <a:gd name="T101" fmla="*/ 890 h 903"/>
                <a:gd name="T102" fmla="*/ 602 w 903"/>
                <a:gd name="T103" fmla="*/ 828 h 903"/>
                <a:gd name="T104" fmla="*/ 565 w 903"/>
                <a:gd name="T105" fmla="*/ 764 h 903"/>
                <a:gd name="T106" fmla="*/ 620 w 903"/>
                <a:gd name="T107" fmla="*/ 516 h 903"/>
                <a:gd name="T108" fmla="*/ 758 w 903"/>
                <a:gd name="T109" fmla="*/ 572 h 903"/>
                <a:gd name="T110" fmla="*/ 812 w 903"/>
                <a:gd name="T111" fmla="*/ 616 h 903"/>
                <a:gd name="T112" fmla="*/ 880 w 903"/>
                <a:gd name="T113" fmla="*/ 595 h 903"/>
                <a:gd name="T114" fmla="*/ 901 w 903"/>
                <a:gd name="T115" fmla="*/ 528 h 903"/>
                <a:gd name="T116" fmla="*/ 857 w 903"/>
                <a:gd name="T117" fmla="*/ 47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3" h="903">
                  <a:moveTo>
                    <a:pt x="828" y="588"/>
                  </a:moveTo>
                  <a:lnTo>
                    <a:pt x="818" y="587"/>
                  </a:lnTo>
                  <a:lnTo>
                    <a:pt x="810" y="584"/>
                  </a:lnTo>
                  <a:lnTo>
                    <a:pt x="802" y="580"/>
                  </a:lnTo>
                  <a:lnTo>
                    <a:pt x="796" y="574"/>
                  </a:lnTo>
                  <a:lnTo>
                    <a:pt x="790" y="567"/>
                  </a:lnTo>
                  <a:lnTo>
                    <a:pt x="786" y="560"/>
                  </a:lnTo>
                  <a:lnTo>
                    <a:pt x="783" y="551"/>
                  </a:lnTo>
                  <a:lnTo>
                    <a:pt x="783" y="543"/>
                  </a:lnTo>
                  <a:lnTo>
                    <a:pt x="783" y="533"/>
                  </a:lnTo>
                  <a:lnTo>
                    <a:pt x="786" y="525"/>
                  </a:lnTo>
                  <a:lnTo>
                    <a:pt x="790" y="517"/>
                  </a:lnTo>
                  <a:lnTo>
                    <a:pt x="796" y="511"/>
                  </a:lnTo>
                  <a:lnTo>
                    <a:pt x="802" y="505"/>
                  </a:lnTo>
                  <a:lnTo>
                    <a:pt x="810" y="501"/>
                  </a:lnTo>
                  <a:lnTo>
                    <a:pt x="818" y="498"/>
                  </a:lnTo>
                  <a:lnTo>
                    <a:pt x="828" y="498"/>
                  </a:lnTo>
                  <a:lnTo>
                    <a:pt x="836" y="498"/>
                  </a:lnTo>
                  <a:lnTo>
                    <a:pt x="845" y="501"/>
                  </a:lnTo>
                  <a:lnTo>
                    <a:pt x="853" y="505"/>
                  </a:lnTo>
                  <a:lnTo>
                    <a:pt x="859" y="511"/>
                  </a:lnTo>
                  <a:lnTo>
                    <a:pt x="864" y="517"/>
                  </a:lnTo>
                  <a:lnTo>
                    <a:pt x="869" y="525"/>
                  </a:lnTo>
                  <a:lnTo>
                    <a:pt x="872" y="533"/>
                  </a:lnTo>
                  <a:lnTo>
                    <a:pt x="873" y="543"/>
                  </a:lnTo>
                  <a:lnTo>
                    <a:pt x="872" y="551"/>
                  </a:lnTo>
                  <a:lnTo>
                    <a:pt x="869" y="560"/>
                  </a:lnTo>
                  <a:lnTo>
                    <a:pt x="865" y="567"/>
                  </a:lnTo>
                  <a:lnTo>
                    <a:pt x="859" y="574"/>
                  </a:lnTo>
                  <a:lnTo>
                    <a:pt x="853" y="580"/>
                  </a:lnTo>
                  <a:lnTo>
                    <a:pt x="845" y="584"/>
                  </a:lnTo>
                  <a:lnTo>
                    <a:pt x="836" y="587"/>
                  </a:lnTo>
                  <a:lnTo>
                    <a:pt x="828" y="588"/>
                  </a:lnTo>
                  <a:close/>
                  <a:moveTo>
                    <a:pt x="511" y="528"/>
                  </a:moveTo>
                  <a:lnTo>
                    <a:pt x="498" y="527"/>
                  </a:lnTo>
                  <a:lnTo>
                    <a:pt x="484" y="525"/>
                  </a:lnTo>
                  <a:lnTo>
                    <a:pt x="471" y="521"/>
                  </a:lnTo>
                  <a:lnTo>
                    <a:pt x="459" y="517"/>
                  </a:lnTo>
                  <a:lnTo>
                    <a:pt x="447" y="511"/>
                  </a:lnTo>
                  <a:lnTo>
                    <a:pt x="435" y="504"/>
                  </a:lnTo>
                  <a:lnTo>
                    <a:pt x="426" y="497"/>
                  </a:lnTo>
                  <a:lnTo>
                    <a:pt x="416" y="488"/>
                  </a:lnTo>
                  <a:lnTo>
                    <a:pt x="406" y="478"/>
                  </a:lnTo>
                  <a:lnTo>
                    <a:pt x="399" y="468"/>
                  </a:lnTo>
                  <a:lnTo>
                    <a:pt x="392" y="456"/>
                  </a:lnTo>
                  <a:lnTo>
                    <a:pt x="387" y="444"/>
                  </a:lnTo>
                  <a:lnTo>
                    <a:pt x="382" y="432"/>
                  </a:lnTo>
                  <a:lnTo>
                    <a:pt x="378" y="420"/>
                  </a:lnTo>
                  <a:lnTo>
                    <a:pt x="376" y="406"/>
                  </a:lnTo>
                  <a:lnTo>
                    <a:pt x="376" y="392"/>
                  </a:lnTo>
                  <a:lnTo>
                    <a:pt x="376" y="378"/>
                  </a:lnTo>
                  <a:lnTo>
                    <a:pt x="378" y="365"/>
                  </a:lnTo>
                  <a:lnTo>
                    <a:pt x="382" y="352"/>
                  </a:lnTo>
                  <a:lnTo>
                    <a:pt x="387" y="339"/>
                  </a:lnTo>
                  <a:lnTo>
                    <a:pt x="392" y="327"/>
                  </a:lnTo>
                  <a:lnTo>
                    <a:pt x="399" y="317"/>
                  </a:lnTo>
                  <a:lnTo>
                    <a:pt x="406" y="306"/>
                  </a:lnTo>
                  <a:lnTo>
                    <a:pt x="416" y="296"/>
                  </a:lnTo>
                  <a:lnTo>
                    <a:pt x="426" y="288"/>
                  </a:lnTo>
                  <a:lnTo>
                    <a:pt x="435" y="280"/>
                  </a:lnTo>
                  <a:lnTo>
                    <a:pt x="447" y="273"/>
                  </a:lnTo>
                  <a:lnTo>
                    <a:pt x="459" y="267"/>
                  </a:lnTo>
                  <a:lnTo>
                    <a:pt x="471" y="263"/>
                  </a:lnTo>
                  <a:lnTo>
                    <a:pt x="484" y="260"/>
                  </a:lnTo>
                  <a:lnTo>
                    <a:pt x="498" y="258"/>
                  </a:lnTo>
                  <a:lnTo>
                    <a:pt x="511" y="257"/>
                  </a:lnTo>
                  <a:lnTo>
                    <a:pt x="525" y="258"/>
                  </a:lnTo>
                  <a:lnTo>
                    <a:pt x="538" y="260"/>
                  </a:lnTo>
                  <a:lnTo>
                    <a:pt x="551" y="263"/>
                  </a:lnTo>
                  <a:lnTo>
                    <a:pt x="564" y="267"/>
                  </a:lnTo>
                  <a:lnTo>
                    <a:pt x="576" y="273"/>
                  </a:lnTo>
                  <a:lnTo>
                    <a:pt x="587" y="280"/>
                  </a:lnTo>
                  <a:lnTo>
                    <a:pt x="597" y="288"/>
                  </a:lnTo>
                  <a:lnTo>
                    <a:pt x="607" y="296"/>
                  </a:lnTo>
                  <a:lnTo>
                    <a:pt x="615" y="306"/>
                  </a:lnTo>
                  <a:lnTo>
                    <a:pt x="624" y="317"/>
                  </a:lnTo>
                  <a:lnTo>
                    <a:pt x="630" y="327"/>
                  </a:lnTo>
                  <a:lnTo>
                    <a:pt x="636" y="339"/>
                  </a:lnTo>
                  <a:lnTo>
                    <a:pt x="640" y="352"/>
                  </a:lnTo>
                  <a:lnTo>
                    <a:pt x="644" y="365"/>
                  </a:lnTo>
                  <a:lnTo>
                    <a:pt x="647" y="378"/>
                  </a:lnTo>
                  <a:lnTo>
                    <a:pt x="647" y="392"/>
                  </a:lnTo>
                  <a:lnTo>
                    <a:pt x="647" y="406"/>
                  </a:lnTo>
                  <a:lnTo>
                    <a:pt x="644" y="420"/>
                  </a:lnTo>
                  <a:lnTo>
                    <a:pt x="640" y="432"/>
                  </a:lnTo>
                  <a:lnTo>
                    <a:pt x="636" y="444"/>
                  </a:lnTo>
                  <a:lnTo>
                    <a:pt x="630" y="456"/>
                  </a:lnTo>
                  <a:lnTo>
                    <a:pt x="624" y="468"/>
                  </a:lnTo>
                  <a:lnTo>
                    <a:pt x="615" y="478"/>
                  </a:lnTo>
                  <a:lnTo>
                    <a:pt x="607" y="488"/>
                  </a:lnTo>
                  <a:lnTo>
                    <a:pt x="597" y="497"/>
                  </a:lnTo>
                  <a:lnTo>
                    <a:pt x="587" y="504"/>
                  </a:lnTo>
                  <a:lnTo>
                    <a:pt x="576" y="511"/>
                  </a:lnTo>
                  <a:lnTo>
                    <a:pt x="564" y="517"/>
                  </a:lnTo>
                  <a:lnTo>
                    <a:pt x="551" y="521"/>
                  </a:lnTo>
                  <a:lnTo>
                    <a:pt x="538" y="525"/>
                  </a:lnTo>
                  <a:lnTo>
                    <a:pt x="525" y="527"/>
                  </a:lnTo>
                  <a:lnTo>
                    <a:pt x="511" y="528"/>
                  </a:lnTo>
                  <a:close/>
                  <a:moveTo>
                    <a:pt x="75" y="873"/>
                  </a:moveTo>
                  <a:lnTo>
                    <a:pt x="65" y="873"/>
                  </a:lnTo>
                  <a:lnTo>
                    <a:pt x="58" y="870"/>
                  </a:lnTo>
                  <a:lnTo>
                    <a:pt x="49" y="866"/>
                  </a:lnTo>
                  <a:lnTo>
                    <a:pt x="43" y="860"/>
                  </a:lnTo>
                  <a:lnTo>
                    <a:pt x="37" y="854"/>
                  </a:lnTo>
                  <a:lnTo>
                    <a:pt x="33" y="846"/>
                  </a:lnTo>
                  <a:lnTo>
                    <a:pt x="31" y="838"/>
                  </a:lnTo>
                  <a:lnTo>
                    <a:pt x="30" y="828"/>
                  </a:lnTo>
                  <a:lnTo>
                    <a:pt x="31" y="819"/>
                  </a:lnTo>
                  <a:lnTo>
                    <a:pt x="33" y="811"/>
                  </a:lnTo>
                  <a:lnTo>
                    <a:pt x="37" y="803"/>
                  </a:lnTo>
                  <a:lnTo>
                    <a:pt x="43" y="796"/>
                  </a:lnTo>
                  <a:lnTo>
                    <a:pt x="49" y="791"/>
                  </a:lnTo>
                  <a:lnTo>
                    <a:pt x="58" y="786"/>
                  </a:lnTo>
                  <a:lnTo>
                    <a:pt x="65" y="784"/>
                  </a:lnTo>
                  <a:lnTo>
                    <a:pt x="75" y="783"/>
                  </a:lnTo>
                  <a:lnTo>
                    <a:pt x="84" y="784"/>
                  </a:lnTo>
                  <a:lnTo>
                    <a:pt x="92" y="787"/>
                  </a:lnTo>
                  <a:lnTo>
                    <a:pt x="100" y="791"/>
                  </a:lnTo>
                  <a:lnTo>
                    <a:pt x="107" y="797"/>
                  </a:lnTo>
                  <a:lnTo>
                    <a:pt x="112" y="803"/>
                  </a:lnTo>
                  <a:lnTo>
                    <a:pt x="117" y="811"/>
                  </a:lnTo>
                  <a:lnTo>
                    <a:pt x="119" y="819"/>
                  </a:lnTo>
                  <a:lnTo>
                    <a:pt x="120" y="828"/>
                  </a:lnTo>
                  <a:lnTo>
                    <a:pt x="119" y="838"/>
                  </a:lnTo>
                  <a:lnTo>
                    <a:pt x="117" y="846"/>
                  </a:lnTo>
                  <a:lnTo>
                    <a:pt x="112" y="854"/>
                  </a:lnTo>
                  <a:lnTo>
                    <a:pt x="107" y="860"/>
                  </a:lnTo>
                  <a:lnTo>
                    <a:pt x="100" y="866"/>
                  </a:lnTo>
                  <a:lnTo>
                    <a:pt x="92" y="870"/>
                  </a:lnTo>
                  <a:lnTo>
                    <a:pt x="84" y="873"/>
                  </a:lnTo>
                  <a:lnTo>
                    <a:pt x="75" y="873"/>
                  </a:lnTo>
                  <a:close/>
                  <a:moveTo>
                    <a:pt x="828" y="30"/>
                  </a:moveTo>
                  <a:lnTo>
                    <a:pt x="836" y="31"/>
                  </a:lnTo>
                  <a:lnTo>
                    <a:pt x="845" y="35"/>
                  </a:lnTo>
                  <a:lnTo>
                    <a:pt x="853" y="39"/>
                  </a:lnTo>
                  <a:lnTo>
                    <a:pt x="859" y="44"/>
                  </a:lnTo>
                  <a:lnTo>
                    <a:pt x="864" y="51"/>
                  </a:lnTo>
                  <a:lnTo>
                    <a:pt x="869" y="58"/>
                  </a:lnTo>
                  <a:lnTo>
                    <a:pt x="872" y="67"/>
                  </a:lnTo>
                  <a:lnTo>
                    <a:pt x="873" y="76"/>
                  </a:lnTo>
                  <a:lnTo>
                    <a:pt x="872" y="85"/>
                  </a:lnTo>
                  <a:lnTo>
                    <a:pt x="869" y="94"/>
                  </a:lnTo>
                  <a:lnTo>
                    <a:pt x="865" y="101"/>
                  </a:lnTo>
                  <a:lnTo>
                    <a:pt x="859" y="107"/>
                  </a:lnTo>
                  <a:lnTo>
                    <a:pt x="853" y="113"/>
                  </a:lnTo>
                  <a:lnTo>
                    <a:pt x="845" y="117"/>
                  </a:lnTo>
                  <a:lnTo>
                    <a:pt x="836" y="120"/>
                  </a:lnTo>
                  <a:lnTo>
                    <a:pt x="828" y="121"/>
                  </a:lnTo>
                  <a:lnTo>
                    <a:pt x="818" y="120"/>
                  </a:lnTo>
                  <a:lnTo>
                    <a:pt x="810" y="117"/>
                  </a:lnTo>
                  <a:lnTo>
                    <a:pt x="802" y="113"/>
                  </a:lnTo>
                  <a:lnTo>
                    <a:pt x="796" y="107"/>
                  </a:lnTo>
                  <a:lnTo>
                    <a:pt x="790" y="101"/>
                  </a:lnTo>
                  <a:lnTo>
                    <a:pt x="786" y="94"/>
                  </a:lnTo>
                  <a:lnTo>
                    <a:pt x="783" y="85"/>
                  </a:lnTo>
                  <a:lnTo>
                    <a:pt x="783" y="76"/>
                  </a:lnTo>
                  <a:lnTo>
                    <a:pt x="783" y="67"/>
                  </a:lnTo>
                  <a:lnTo>
                    <a:pt x="786" y="58"/>
                  </a:lnTo>
                  <a:lnTo>
                    <a:pt x="790" y="51"/>
                  </a:lnTo>
                  <a:lnTo>
                    <a:pt x="796" y="44"/>
                  </a:lnTo>
                  <a:lnTo>
                    <a:pt x="802" y="39"/>
                  </a:lnTo>
                  <a:lnTo>
                    <a:pt x="810" y="35"/>
                  </a:lnTo>
                  <a:lnTo>
                    <a:pt x="818" y="31"/>
                  </a:lnTo>
                  <a:lnTo>
                    <a:pt x="828" y="30"/>
                  </a:lnTo>
                  <a:lnTo>
                    <a:pt x="828" y="30"/>
                  </a:lnTo>
                  <a:close/>
                  <a:moveTo>
                    <a:pt x="572" y="828"/>
                  </a:moveTo>
                  <a:lnTo>
                    <a:pt x="570" y="838"/>
                  </a:lnTo>
                  <a:lnTo>
                    <a:pt x="568" y="846"/>
                  </a:lnTo>
                  <a:lnTo>
                    <a:pt x="564" y="854"/>
                  </a:lnTo>
                  <a:lnTo>
                    <a:pt x="559" y="860"/>
                  </a:lnTo>
                  <a:lnTo>
                    <a:pt x="551" y="866"/>
                  </a:lnTo>
                  <a:lnTo>
                    <a:pt x="544" y="870"/>
                  </a:lnTo>
                  <a:lnTo>
                    <a:pt x="535" y="873"/>
                  </a:lnTo>
                  <a:lnTo>
                    <a:pt x="526" y="873"/>
                  </a:lnTo>
                  <a:lnTo>
                    <a:pt x="517" y="873"/>
                  </a:lnTo>
                  <a:lnTo>
                    <a:pt x="509" y="870"/>
                  </a:lnTo>
                  <a:lnTo>
                    <a:pt x="501" y="866"/>
                  </a:lnTo>
                  <a:lnTo>
                    <a:pt x="494" y="860"/>
                  </a:lnTo>
                  <a:lnTo>
                    <a:pt x="489" y="854"/>
                  </a:lnTo>
                  <a:lnTo>
                    <a:pt x="485" y="846"/>
                  </a:lnTo>
                  <a:lnTo>
                    <a:pt x="482" y="838"/>
                  </a:lnTo>
                  <a:lnTo>
                    <a:pt x="481" y="828"/>
                  </a:lnTo>
                  <a:lnTo>
                    <a:pt x="482" y="819"/>
                  </a:lnTo>
                  <a:lnTo>
                    <a:pt x="485" y="811"/>
                  </a:lnTo>
                  <a:lnTo>
                    <a:pt x="489" y="803"/>
                  </a:lnTo>
                  <a:lnTo>
                    <a:pt x="494" y="796"/>
                  </a:lnTo>
                  <a:lnTo>
                    <a:pt x="501" y="791"/>
                  </a:lnTo>
                  <a:lnTo>
                    <a:pt x="509" y="786"/>
                  </a:lnTo>
                  <a:lnTo>
                    <a:pt x="517" y="784"/>
                  </a:lnTo>
                  <a:lnTo>
                    <a:pt x="526" y="783"/>
                  </a:lnTo>
                  <a:lnTo>
                    <a:pt x="535" y="784"/>
                  </a:lnTo>
                  <a:lnTo>
                    <a:pt x="544" y="787"/>
                  </a:lnTo>
                  <a:lnTo>
                    <a:pt x="551" y="791"/>
                  </a:lnTo>
                  <a:lnTo>
                    <a:pt x="559" y="797"/>
                  </a:lnTo>
                  <a:lnTo>
                    <a:pt x="564" y="803"/>
                  </a:lnTo>
                  <a:lnTo>
                    <a:pt x="568" y="811"/>
                  </a:lnTo>
                  <a:lnTo>
                    <a:pt x="570" y="819"/>
                  </a:lnTo>
                  <a:lnTo>
                    <a:pt x="572" y="828"/>
                  </a:lnTo>
                  <a:close/>
                  <a:moveTo>
                    <a:pt x="75" y="257"/>
                  </a:moveTo>
                  <a:lnTo>
                    <a:pt x="65" y="255"/>
                  </a:lnTo>
                  <a:lnTo>
                    <a:pt x="58" y="253"/>
                  </a:lnTo>
                  <a:lnTo>
                    <a:pt x="49" y="249"/>
                  </a:lnTo>
                  <a:lnTo>
                    <a:pt x="43" y="244"/>
                  </a:lnTo>
                  <a:lnTo>
                    <a:pt x="37" y="236"/>
                  </a:lnTo>
                  <a:lnTo>
                    <a:pt x="33" y="229"/>
                  </a:lnTo>
                  <a:lnTo>
                    <a:pt x="31" y="220"/>
                  </a:lnTo>
                  <a:lnTo>
                    <a:pt x="30" y="211"/>
                  </a:lnTo>
                  <a:lnTo>
                    <a:pt x="31" y="202"/>
                  </a:lnTo>
                  <a:lnTo>
                    <a:pt x="33" y="193"/>
                  </a:lnTo>
                  <a:lnTo>
                    <a:pt x="37" y="186"/>
                  </a:lnTo>
                  <a:lnTo>
                    <a:pt x="43" y="179"/>
                  </a:lnTo>
                  <a:lnTo>
                    <a:pt x="49" y="174"/>
                  </a:lnTo>
                  <a:lnTo>
                    <a:pt x="58" y="170"/>
                  </a:lnTo>
                  <a:lnTo>
                    <a:pt x="65" y="168"/>
                  </a:lnTo>
                  <a:lnTo>
                    <a:pt x="75" y="166"/>
                  </a:lnTo>
                  <a:lnTo>
                    <a:pt x="84" y="168"/>
                  </a:lnTo>
                  <a:lnTo>
                    <a:pt x="92" y="170"/>
                  </a:lnTo>
                  <a:lnTo>
                    <a:pt x="100" y="174"/>
                  </a:lnTo>
                  <a:lnTo>
                    <a:pt x="107" y="179"/>
                  </a:lnTo>
                  <a:lnTo>
                    <a:pt x="112" y="186"/>
                  </a:lnTo>
                  <a:lnTo>
                    <a:pt x="117" y="193"/>
                  </a:lnTo>
                  <a:lnTo>
                    <a:pt x="119" y="202"/>
                  </a:lnTo>
                  <a:lnTo>
                    <a:pt x="120" y="211"/>
                  </a:lnTo>
                  <a:lnTo>
                    <a:pt x="119" y="220"/>
                  </a:lnTo>
                  <a:lnTo>
                    <a:pt x="117" y="229"/>
                  </a:lnTo>
                  <a:lnTo>
                    <a:pt x="112" y="236"/>
                  </a:lnTo>
                  <a:lnTo>
                    <a:pt x="107" y="244"/>
                  </a:lnTo>
                  <a:lnTo>
                    <a:pt x="100" y="249"/>
                  </a:lnTo>
                  <a:lnTo>
                    <a:pt x="92" y="253"/>
                  </a:lnTo>
                  <a:lnTo>
                    <a:pt x="84" y="255"/>
                  </a:lnTo>
                  <a:lnTo>
                    <a:pt x="75" y="257"/>
                  </a:lnTo>
                  <a:close/>
                  <a:moveTo>
                    <a:pt x="828" y="467"/>
                  </a:moveTo>
                  <a:lnTo>
                    <a:pt x="818" y="468"/>
                  </a:lnTo>
                  <a:lnTo>
                    <a:pt x="810" y="469"/>
                  </a:lnTo>
                  <a:lnTo>
                    <a:pt x="801" y="472"/>
                  </a:lnTo>
                  <a:lnTo>
                    <a:pt x="794" y="475"/>
                  </a:lnTo>
                  <a:lnTo>
                    <a:pt x="786" y="480"/>
                  </a:lnTo>
                  <a:lnTo>
                    <a:pt x="780" y="485"/>
                  </a:lnTo>
                  <a:lnTo>
                    <a:pt x="773" y="490"/>
                  </a:lnTo>
                  <a:lnTo>
                    <a:pt x="768" y="498"/>
                  </a:lnTo>
                  <a:lnTo>
                    <a:pt x="667" y="450"/>
                  </a:lnTo>
                  <a:lnTo>
                    <a:pt x="671" y="436"/>
                  </a:lnTo>
                  <a:lnTo>
                    <a:pt x="674" y="422"/>
                  </a:lnTo>
                  <a:lnTo>
                    <a:pt x="677" y="407"/>
                  </a:lnTo>
                  <a:lnTo>
                    <a:pt x="677" y="392"/>
                  </a:lnTo>
                  <a:lnTo>
                    <a:pt x="677" y="377"/>
                  </a:lnTo>
                  <a:lnTo>
                    <a:pt x="674" y="363"/>
                  </a:lnTo>
                  <a:lnTo>
                    <a:pt x="671" y="349"/>
                  </a:lnTo>
                  <a:lnTo>
                    <a:pt x="667" y="335"/>
                  </a:lnTo>
                  <a:lnTo>
                    <a:pt x="662" y="322"/>
                  </a:lnTo>
                  <a:lnTo>
                    <a:pt x="654" y="309"/>
                  </a:lnTo>
                  <a:lnTo>
                    <a:pt x="647" y="297"/>
                  </a:lnTo>
                  <a:lnTo>
                    <a:pt x="638" y="285"/>
                  </a:lnTo>
                  <a:lnTo>
                    <a:pt x="786" y="139"/>
                  </a:lnTo>
                  <a:lnTo>
                    <a:pt x="796" y="144"/>
                  </a:lnTo>
                  <a:lnTo>
                    <a:pt x="805" y="148"/>
                  </a:lnTo>
                  <a:lnTo>
                    <a:pt x="816" y="150"/>
                  </a:lnTo>
                  <a:lnTo>
                    <a:pt x="828" y="151"/>
                  </a:lnTo>
                  <a:lnTo>
                    <a:pt x="835" y="150"/>
                  </a:lnTo>
                  <a:lnTo>
                    <a:pt x="843" y="149"/>
                  </a:lnTo>
                  <a:lnTo>
                    <a:pt x="849" y="148"/>
                  </a:lnTo>
                  <a:lnTo>
                    <a:pt x="857" y="145"/>
                  </a:lnTo>
                  <a:lnTo>
                    <a:pt x="863" y="142"/>
                  </a:lnTo>
                  <a:lnTo>
                    <a:pt x="870" y="139"/>
                  </a:lnTo>
                  <a:lnTo>
                    <a:pt x="875" y="134"/>
                  </a:lnTo>
                  <a:lnTo>
                    <a:pt x="880" y="129"/>
                  </a:lnTo>
                  <a:lnTo>
                    <a:pt x="886" y="124"/>
                  </a:lnTo>
                  <a:lnTo>
                    <a:pt x="890" y="118"/>
                  </a:lnTo>
                  <a:lnTo>
                    <a:pt x="893" y="112"/>
                  </a:lnTo>
                  <a:lnTo>
                    <a:pt x="896" y="105"/>
                  </a:lnTo>
                  <a:lnTo>
                    <a:pt x="900" y="98"/>
                  </a:lnTo>
                  <a:lnTo>
                    <a:pt x="901" y="91"/>
                  </a:lnTo>
                  <a:lnTo>
                    <a:pt x="902" y="84"/>
                  </a:lnTo>
                  <a:lnTo>
                    <a:pt x="903" y="76"/>
                  </a:lnTo>
                  <a:lnTo>
                    <a:pt x="902" y="68"/>
                  </a:lnTo>
                  <a:lnTo>
                    <a:pt x="901" y="60"/>
                  </a:lnTo>
                  <a:lnTo>
                    <a:pt x="900" y="54"/>
                  </a:lnTo>
                  <a:lnTo>
                    <a:pt x="896" y="46"/>
                  </a:lnTo>
                  <a:lnTo>
                    <a:pt x="893" y="40"/>
                  </a:lnTo>
                  <a:lnTo>
                    <a:pt x="890" y="33"/>
                  </a:lnTo>
                  <a:lnTo>
                    <a:pt x="886" y="28"/>
                  </a:lnTo>
                  <a:lnTo>
                    <a:pt x="880" y="23"/>
                  </a:lnTo>
                  <a:lnTo>
                    <a:pt x="875" y="17"/>
                  </a:lnTo>
                  <a:lnTo>
                    <a:pt x="870" y="13"/>
                  </a:lnTo>
                  <a:lnTo>
                    <a:pt x="863" y="10"/>
                  </a:lnTo>
                  <a:lnTo>
                    <a:pt x="857" y="7"/>
                  </a:lnTo>
                  <a:lnTo>
                    <a:pt x="849" y="5"/>
                  </a:lnTo>
                  <a:lnTo>
                    <a:pt x="843" y="2"/>
                  </a:lnTo>
                  <a:lnTo>
                    <a:pt x="835" y="1"/>
                  </a:lnTo>
                  <a:lnTo>
                    <a:pt x="828" y="0"/>
                  </a:lnTo>
                  <a:lnTo>
                    <a:pt x="819" y="1"/>
                  </a:lnTo>
                  <a:lnTo>
                    <a:pt x="812" y="2"/>
                  </a:lnTo>
                  <a:lnTo>
                    <a:pt x="805" y="5"/>
                  </a:lnTo>
                  <a:lnTo>
                    <a:pt x="798" y="7"/>
                  </a:lnTo>
                  <a:lnTo>
                    <a:pt x="791" y="10"/>
                  </a:lnTo>
                  <a:lnTo>
                    <a:pt x="785" y="13"/>
                  </a:lnTo>
                  <a:lnTo>
                    <a:pt x="780" y="17"/>
                  </a:lnTo>
                  <a:lnTo>
                    <a:pt x="774" y="23"/>
                  </a:lnTo>
                  <a:lnTo>
                    <a:pt x="769" y="28"/>
                  </a:lnTo>
                  <a:lnTo>
                    <a:pt x="765" y="33"/>
                  </a:lnTo>
                  <a:lnTo>
                    <a:pt x="761" y="40"/>
                  </a:lnTo>
                  <a:lnTo>
                    <a:pt x="758" y="46"/>
                  </a:lnTo>
                  <a:lnTo>
                    <a:pt x="756" y="54"/>
                  </a:lnTo>
                  <a:lnTo>
                    <a:pt x="754" y="60"/>
                  </a:lnTo>
                  <a:lnTo>
                    <a:pt x="753" y="68"/>
                  </a:lnTo>
                  <a:lnTo>
                    <a:pt x="752" y="76"/>
                  </a:lnTo>
                  <a:lnTo>
                    <a:pt x="753" y="87"/>
                  </a:lnTo>
                  <a:lnTo>
                    <a:pt x="756" y="98"/>
                  </a:lnTo>
                  <a:lnTo>
                    <a:pt x="759" y="107"/>
                  </a:lnTo>
                  <a:lnTo>
                    <a:pt x="765" y="117"/>
                  </a:lnTo>
                  <a:lnTo>
                    <a:pt x="618" y="265"/>
                  </a:lnTo>
                  <a:lnTo>
                    <a:pt x="606" y="257"/>
                  </a:lnTo>
                  <a:lnTo>
                    <a:pt x="594" y="249"/>
                  </a:lnTo>
                  <a:lnTo>
                    <a:pt x="581" y="243"/>
                  </a:lnTo>
                  <a:lnTo>
                    <a:pt x="568" y="236"/>
                  </a:lnTo>
                  <a:lnTo>
                    <a:pt x="554" y="232"/>
                  </a:lnTo>
                  <a:lnTo>
                    <a:pt x="540" y="229"/>
                  </a:lnTo>
                  <a:lnTo>
                    <a:pt x="526" y="228"/>
                  </a:lnTo>
                  <a:lnTo>
                    <a:pt x="511" y="226"/>
                  </a:lnTo>
                  <a:lnTo>
                    <a:pt x="500" y="226"/>
                  </a:lnTo>
                  <a:lnTo>
                    <a:pt x="488" y="228"/>
                  </a:lnTo>
                  <a:lnTo>
                    <a:pt x="476" y="230"/>
                  </a:lnTo>
                  <a:lnTo>
                    <a:pt x="465" y="233"/>
                  </a:lnTo>
                  <a:lnTo>
                    <a:pt x="455" y="236"/>
                  </a:lnTo>
                  <a:lnTo>
                    <a:pt x="444" y="240"/>
                  </a:lnTo>
                  <a:lnTo>
                    <a:pt x="434" y="246"/>
                  </a:lnTo>
                  <a:lnTo>
                    <a:pt x="425" y="251"/>
                  </a:lnTo>
                  <a:lnTo>
                    <a:pt x="415" y="258"/>
                  </a:lnTo>
                  <a:lnTo>
                    <a:pt x="406" y="264"/>
                  </a:lnTo>
                  <a:lnTo>
                    <a:pt x="399" y="272"/>
                  </a:lnTo>
                  <a:lnTo>
                    <a:pt x="390" y="279"/>
                  </a:lnTo>
                  <a:lnTo>
                    <a:pt x="383" y="288"/>
                  </a:lnTo>
                  <a:lnTo>
                    <a:pt x="376" y="296"/>
                  </a:lnTo>
                  <a:lnTo>
                    <a:pt x="370" y="306"/>
                  </a:lnTo>
                  <a:lnTo>
                    <a:pt x="365" y="315"/>
                  </a:lnTo>
                  <a:lnTo>
                    <a:pt x="149" y="225"/>
                  </a:lnTo>
                  <a:lnTo>
                    <a:pt x="150" y="219"/>
                  </a:lnTo>
                  <a:lnTo>
                    <a:pt x="150" y="211"/>
                  </a:lnTo>
                  <a:lnTo>
                    <a:pt x="150" y="204"/>
                  </a:lnTo>
                  <a:lnTo>
                    <a:pt x="149" y="196"/>
                  </a:lnTo>
                  <a:lnTo>
                    <a:pt x="147" y="189"/>
                  </a:lnTo>
                  <a:lnTo>
                    <a:pt x="145" y="183"/>
                  </a:lnTo>
                  <a:lnTo>
                    <a:pt x="141" y="175"/>
                  </a:lnTo>
                  <a:lnTo>
                    <a:pt x="137" y="170"/>
                  </a:lnTo>
                  <a:lnTo>
                    <a:pt x="133" y="163"/>
                  </a:lnTo>
                  <a:lnTo>
                    <a:pt x="127" y="158"/>
                  </a:lnTo>
                  <a:lnTo>
                    <a:pt x="122" y="154"/>
                  </a:lnTo>
                  <a:lnTo>
                    <a:pt x="117" y="149"/>
                  </a:lnTo>
                  <a:lnTo>
                    <a:pt x="110" y="145"/>
                  </a:lnTo>
                  <a:lnTo>
                    <a:pt x="104" y="142"/>
                  </a:lnTo>
                  <a:lnTo>
                    <a:pt x="97" y="140"/>
                  </a:lnTo>
                  <a:lnTo>
                    <a:pt x="90" y="137"/>
                  </a:lnTo>
                  <a:lnTo>
                    <a:pt x="82" y="136"/>
                  </a:lnTo>
                  <a:lnTo>
                    <a:pt x="75" y="136"/>
                  </a:lnTo>
                  <a:lnTo>
                    <a:pt x="67" y="136"/>
                  </a:lnTo>
                  <a:lnTo>
                    <a:pt x="60" y="137"/>
                  </a:lnTo>
                  <a:lnTo>
                    <a:pt x="52" y="140"/>
                  </a:lnTo>
                  <a:lnTo>
                    <a:pt x="46" y="142"/>
                  </a:lnTo>
                  <a:lnTo>
                    <a:pt x="38" y="145"/>
                  </a:lnTo>
                  <a:lnTo>
                    <a:pt x="33" y="149"/>
                  </a:lnTo>
                  <a:lnTo>
                    <a:pt x="27" y="154"/>
                  </a:lnTo>
                  <a:lnTo>
                    <a:pt x="21" y="158"/>
                  </a:lnTo>
                  <a:lnTo>
                    <a:pt x="17" y="163"/>
                  </a:lnTo>
                  <a:lnTo>
                    <a:pt x="13" y="170"/>
                  </a:lnTo>
                  <a:lnTo>
                    <a:pt x="8" y="175"/>
                  </a:lnTo>
                  <a:lnTo>
                    <a:pt x="5" y="183"/>
                  </a:lnTo>
                  <a:lnTo>
                    <a:pt x="3" y="189"/>
                  </a:lnTo>
                  <a:lnTo>
                    <a:pt x="1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0" y="219"/>
                  </a:lnTo>
                  <a:lnTo>
                    <a:pt x="1" y="226"/>
                  </a:lnTo>
                  <a:lnTo>
                    <a:pt x="3" y="234"/>
                  </a:lnTo>
                  <a:lnTo>
                    <a:pt x="5" y="240"/>
                  </a:lnTo>
                  <a:lnTo>
                    <a:pt x="8" y="247"/>
                  </a:lnTo>
                  <a:lnTo>
                    <a:pt x="13" y="253"/>
                  </a:lnTo>
                  <a:lnTo>
                    <a:pt x="17" y="259"/>
                  </a:lnTo>
                  <a:lnTo>
                    <a:pt x="21" y="264"/>
                  </a:lnTo>
                  <a:lnTo>
                    <a:pt x="27" y="269"/>
                  </a:lnTo>
                  <a:lnTo>
                    <a:pt x="33" y="274"/>
                  </a:lnTo>
                  <a:lnTo>
                    <a:pt x="38" y="278"/>
                  </a:lnTo>
                  <a:lnTo>
                    <a:pt x="46" y="281"/>
                  </a:lnTo>
                  <a:lnTo>
                    <a:pt x="52" y="283"/>
                  </a:lnTo>
                  <a:lnTo>
                    <a:pt x="60" y="285"/>
                  </a:lnTo>
                  <a:lnTo>
                    <a:pt x="67" y="287"/>
                  </a:lnTo>
                  <a:lnTo>
                    <a:pt x="75" y="287"/>
                  </a:lnTo>
                  <a:lnTo>
                    <a:pt x="85" y="285"/>
                  </a:lnTo>
                  <a:lnTo>
                    <a:pt x="93" y="284"/>
                  </a:lnTo>
                  <a:lnTo>
                    <a:pt x="103" y="281"/>
                  </a:lnTo>
                  <a:lnTo>
                    <a:pt x="110" y="278"/>
                  </a:lnTo>
                  <a:lnTo>
                    <a:pt x="118" y="273"/>
                  </a:lnTo>
                  <a:lnTo>
                    <a:pt x="125" y="267"/>
                  </a:lnTo>
                  <a:lnTo>
                    <a:pt x="132" y="261"/>
                  </a:lnTo>
                  <a:lnTo>
                    <a:pt x="137" y="253"/>
                  </a:lnTo>
                  <a:lnTo>
                    <a:pt x="353" y="342"/>
                  </a:lnTo>
                  <a:lnTo>
                    <a:pt x="350" y="354"/>
                  </a:lnTo>
                  <a:lnTo>
                    <a:pt x="347" y="367"/>
                  </a:lnTo>
                  <a:lnTo>
                    <a:pt x="346" y="379"/>
                  </a:lnTo>
                  <a:lnTo>
                    <a:pt x="345" y="392"/>
                  </a:lnTo>
                  <a:lnTo>
                    <a:pt x="346" y="407"/>
                  </a:lnTo>
                  <a:lnTo>
                    <a:pt x="348" y="422"/>
                  </a:lnTo>
                  <a:lnTo>
                    <a:pt x="352" y="436"/>
                  </a:lnTo>
                  <a:lnTo>
                    <a:pt x="356" y="450"/>
                  </a:lnTo>
                  <a:lnTo>
                    <a:pt x="361" y="462"/>
                  </a:lnTo>
                  <a:lnTo>
                    <a:pt x="368" y="474"/>
                  </a:lnTo>
                  <a:lnTo>
                    <a:pt x="375" y="487"/>
                  </a:lnTo>
                  <a:lnTo>
                    <a:pt x="384" y="498"/>
                  </a:lnTo>
                  <a:lnTo>
                    <a:pt x="116" y="766"/>
                  </a:lnTo>
                  <a:lnTo>
                    <a:pt x="107" y="761"/>
                  </a:lnTo>
                  <a:lnTo>
                    <a:pt x="96" y="756"/>
                  </a:lnTo>
                  <a:lnTo>
                    <a:pt x="86" y="754"/>
                  </a:lnTo>
                  <a:lnTo>
                    <a:pt x="75" y="753"/>
                  </a:lnTo>
                  <a:lnTo>
                    <a:pt x="67" y="753"/>
                  </a:lnTo>
                  <a:lnTo>
                    <a:pt x="60" y="755"/>
                  </a:lnTo>
                  <a:lnTo>
                    <a:pt x="52" y="756"/>
                  </a:lnTo>
                  <a:lnTo>
                    <a:pt x="46" y="759"/>
                  </a:lnTo>
                  <a:lnTo>
                    <a:pt x="38" y="763"/>
                  </a:lnTo>
                  <a:lnTo>
                    <a:pt x="33" y="766"/>
                  </a:lnTo>
                  <a:lnTo>
                    <a:pt x="27" y="770"/>
                  </a:lnTo>
                  <a:lnTo>
                    <a:pt x="21" y="776"/>
                  </a:lnTo>
                  <a:lnTo>
                    <a:pt x="17" y="781"/>
                  </a:lnTo>
                  <a:lnTo>
                    <a:pt x="13" y="786"/>
                  </a:lnTo>
                  <a:lnTo>
                    <a:pt x="8" y="793"/>
                  </a:lnTo>
                  <a:lnTo>
                    <a:pt x="5" y="799"/>
                  </a:lnTo>
                  <a:lnTo>
                    <a:pt x="3" y="806"/>
                  </a:lnTo>
                  <a:lnTo>
                    <a:pt x="1" y="813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36"/>
                  </a:lnTo>
                  <a:lnTo>
                    <a:pt x="1" y="843"/>
                  </a:lnTo>
                  <a:lnTo>
                    <a:pt x="3" y="851"/>
                  </a:lnTo>
                  <a:lnTo>
                    <a:pt x="5" y="858"/>
                  </a:lnTo>
                  <a:lnTo>
                    <a:pt x="8" y="865"/>
                  </a:lnTo>
                  <a:lnTo>
                    <a:pt x="13" y="870"/>
                  </a:lnTo>
                  <a:lnTo>
                    <a:pt x="17" y="876"/>
                  </a:lnTo>
                  <a:lnTo>
                    <a:pt x="21" y="882"/>
                  </a:lnTo>
                  <a:lnTo>
                    <a:pt x="27" y="886"/>
                  </a:lnTo>
                  <a:lnTo>
                    <a:pt x="33" y="890"/>
                  </a:lnTo>
                  <a:lnTo>
                    <a:pt x="38" y="895"/>
                  </a:lnTo>
                  <a:lnTo>
                    <a:pt x="46" y="898"/>
                  </a:lnTo>
                  <a:lnTo>
                    <a:pt x="52" y="900"/>
                  </a:lnTo>
                  <a:lnTo>
                    <a:pt x="60" y="902"/>
                  </a:lnTo>
                  <a:lnTo>
                    <a:pt x="67" y="903"/>
                  </a:lnTo>
                  <a:lnTo>
                    <a:pt x="75" y="903"/>
                  </a:lnTo>
                  <a:lnTo>
                    <a:pt x="82" y="903"/>
                  </a:lnTo>
                  <a:lnTo>
                    <a:pt x="90" y="902"/>
                  </a:lnTo>
                  <a:lnTo>
                    <a:pt x="97" y="900"/>
                  </a:lnTo>
                  <a:lnTo>
                    <a:pt x="104" y="898"/>
                  </a:lnTo>
                  <a:lnTo>
                    <a:pt x="110" y="895"/>
                  </a:lnTo>
                  <a:lnTo>
                    <a:pt x="117" y="890"/>
                  </a:lnTo>
                  <a:lnTo>
                    <a:pt x="122" y="886"/>
                  </a:lnTo>
                  <a:lnTo>
                    <a:pt x="127" y="882"/>
                  </a:lnTo>
                  <a:lnTo>
                    <a:pt x="133" y="876"/>
                  </a:lnTo>
                  <a:lnTo>
                    <a:pt x="137" y="870"/>
                  </a:lnTo>
                  <a:lnTo>
                    <a:pt x="141" y="865"/>
                  </a:lnTo>
                  <a:lnTo>
                    <a:pt x="145" y="858"/>
                  </a:lnTo>
                  <a:lnTo>
                    <a:pt x="147" y="851"/>
                  </a:lnTo>
                  <a:lnTo>
                    <a:pt x="149" y="843"/>
                  </a:lnTo>
                  <a:lnTo>
                    <a:pt x="150" y="836"/>
                  </a:lnTo>
                  <a:lnTo>
                    <a:pt x="150" y="828"/>
                  </a:lnTo>
                  <a:lnTo>
                    <a:pt x="149" y="817"/>
                  </a:lnTo>
                  <a:lnTo>
                    <a:pt x="147" y="807"/>
                  </a:lnTo>
                  <a:lnTo>
                    <a:pt x="143" y="796"/>
                  </a:lnTo>
                  <a:lnTo>
                    <a:pt x="137" y="787"/>
                  </a:lnTo>
                  <a:lnTo>
                    <a:pt x="405" y="519"/>
                  </a:lnTo>
                  <a:lnTo>
                    <a:pt x="417" y="528"/>
                  </a:lnTo>
                  <a:lnTo>
                    <a:pt x="429" y="535"/>
                  </a:lnTo>
                  <a:lnTo>
                    <a:pt x="441" y="542"/>
                  </a:lnTo>
                  <a:lnTo>
                    <a:pt x="454" y="547"/>
                  </a:lnTo>
                  <a:lnTo>
                    <a:pt x="467" y="551"/>
                  </a:lnTo>
                  <a:lnTo>
                    <a:pt x="481" y="555"/>
                  </a:lnTo>
                  <a:lnTo>
                    <a:pt x="496" y="557"/>
                  </a:lnTo>
                  <a:lnTo>
                    <a:pt x="511" y="558"/>
                  </a:lnTo>
                  <a:lnTo>
                    <a:pt x="511" y="754"/>
                  </a:lnTo>
                  <a:lnTo>
                    <a:pt x="505" y="756"/>
                  </a:lnTo>
                  <a:lnTo>
                    <a:pt x="499" y="758"/>
                  </a:lnTo>
                  <a:lnTo>
                    <a:pt x="493" y="761"/>
                  </a:lnTo>
                  <a:lnTo>
                    <a:pt x="488" y="764"/>
                  </a:lnTo>
                  <a:lnTo>
                    <a:pt x="477" y="771"/>
                  </a:lnTo>
                  <a:lnTo>
                    <a:pt x="469" y="781"/>
                  </a:lnTo>
                  <a:lnTo>
                    <a:pt x="464" y="785"/>
                  </a:lnTo>
                  <a:lnTo>
                    <a:pt x="461" y="791"/>
                  </a:lnTo>
                  <a:lnTo>
                    <a:pt x="458" y="797"/>
                  </a:lnTo>
                  <a:lnTo>
                    <a:pt x="456" y="802"/>
                  </a:lnTo>
                  <a:lnTo>
                    <a:pt x="454" y="809"/>
                  </a:lnTo>
                  <a:lnTo>
                    <a:pt x="452" y="815"/>
                  </a:lnTo>
                  <a:lnTo>
                    <a:pt x="451" y="822"/>
                  </a:lnTo>
                  <a:lnTo>
                    <a:pt x="451" y="828"/>
                  </a:lnTo>
                  <a:lnTo>
                    <a:pt x="451" y="836"/>
                  </a:lnTo>
                  <a:lnTo>
                    <a:pt x="452" y="843"/>
                  </a:lnTo>
                  <a:lnTo>
                    <a:pt x="455" y="851"/>
                  </a:lnTo>
                  <a:lnTo>
                    <a:pt x="457" y="858"/>
                  </a:lnTo>
                  <a:lnTo>
                    <a:pt x="460" y="865"/>
                  </a:lnTo>
                  <a:lnTo>
                    <a:pt x="464" y="870"/>
                  </a:lnTo>
                  <a:lnTo>
                    <a:pt x="469" y="876"/>
                  </a:lnTo>
                  <a:lnTo>
                    <a:pt x="473" y="882"/>
                  </a:lnTo>
                  <a:lnTo>
                    <a:pt x="478" y="886"/>
                  </a:lnTo>
                  <a:lnTo>
                    <a:pt x="485" y="890"/>
                  </a:lnTo>
                  <a:lnTo>
                    <a:pt x="490" y="895"/>
                  </a:lnTo>
                  <a:lnTo>
                    <a:pt x="498" y="898"/>
                  </a:lnTo>
                  <a:lnTo>
                    <a:pt x="504" y="900"/>
                  </a:lnTo>
                  <a:lnTo>
                    <a:pt x="511" y="902"/>
                  </a:lnTo>
                  <a:lnTo>
                    <a:pt x="519" y="903"/>
                  </a:lnTo>
                  <a:lnTo>
                    <a:pt x="526" y="903"/>
                  </a:lnTo>
                  <a:lnTo>
                    <a:pt x="534" y="903"/>
                  </a:lnTo>
                  <a:lnTo>
                    <a:pt x="541" y="902"/>
                  </a:lnTo>
                  <a:lnTo>
                    <a:pt x="549" y="900"/>
                  </a:lnTo>
                  <a:lnTo>
                    <a:pt x="555" y="898"/>
                  </a:lnTo>
                  <a:lnTo>
                    <a:pt x="562" y="895"/>
                  </a:lnTo>
                  <a:lnTo>
                    <a:pt x="568" y="890"/>
                  </a:lnTo>
                  <a:lnTo>
                    <a:pt x="575" y="886"/>
                  </a:lnTo>
                  <a:lnTo>
                    <a:pt x="580" y="882"/>
                  </a:lnTo>
                  <a:lnTo>
                    <a:pt x="584" y="876"/>
                  </a:lnTo>
                  <a:lnTo>
                    <a:pt x="589" y="870"/>
                  </a:lnTo>
                  <a:lnTo>
                    <a:pt x="593" y="865"/>
                  </a:lnTo>
                  <a:lnTo>
                    <a:pt x="596" y="858"/>
                  </a:lnTo>
                  <a:lnTo>
                    <a:pt x="598" y="851"/>
                  </a:lnTo>
                  <a:lnTo>
                    <a:pt x="600" y="843"/>
                  </a:lnTo>
                  <a:lnTo>
                    <a:pt x="602" y="836"/>
                  </a:lnTo>
                  <a:lnTo>
                    <a:pt x="602" y="828"/>
                  </a:lnTo>
                  <a:lnTo>
                    <a:pt x="602" y="822"/>
                  </a:lnTo>
                  <a:lnTo>
                    <a:pt x="600" y="815"/>
                  </a:lnTo>
                  <a:lnTo>
                    <a:pt x="599" y="809"/>
                  </a:lnTo>
                  <a:lnTo>
                    <a:pt x="597" y="802"/>
                  </a:lnTo>
                  <a:lnTo>
                    <a:pt x="595" y="797"/>
                  </a:lnTo>
                  <a:lnTo>
                    <a:pt x="592" y="791"/>
                  </a:lnTo>
                  <a:lnTo>
                    <a:pt x="589" y="785"/>
                  </a:lnTo>
                  <a:lnTo>
                    <a:pt x="584" y="781"/>
                  </a:lnTo>
                  <a:lnTo>
                    <a:pt x="576" y="771"/>
                  </a:lnTo>
                  <a:lnTo>
                    <a:pt x="565" y="764"/>
                  </a:lnTo>
                  <a:lnTo>
                    <a:pt x="560" y="761"/>
                  </a:lnTo>
                  <a:lnTo>
                    <a:pt x="554" y="758"/>
                  </a:lnTo>
                  <a:lnTo>
                    <a:pt x="548" y="756"/>
                  </a:lnTo>
                  <a:lnTo>
                    <a:pt x="541" y="755"/>
                  </a:lnTo>
                  <a:lnTo>
                    <a:pt x="541" y="555"/>
                  </a:lnTo>
                  <a:lnTo>
                    <a:pt x="559" y="550"/>
                  </a:lnTo>
                  <a:lnTo>
                    <a:pt x="576" y="544"/>
                  </a:lnTo>
                  <a:lnTo>
                    <a:pt x="592" y="536"/>
                  </a:lnTo>
                  <a:lnTo>
                    <a:pt x="606" y="527"/>
                  </a:lnTo>
                  <a:lnTo>
                    <a:pt x="620" y="516"/>
                  </a:lnTo>
                  <a:lnTo>
                    <a:pt x="633" y="504"/>
                  </a:lnTo>
                  <a:lnTo>
                    <a:pt x="643" y="490"/>
                  </a:lnTo>
                  <a:lnTo>
                    <a:pt x="653" y="476"/>
                  </a:lnTo>
                  <a:lnTo>
                    <a:pt x="755" y="525"/>
                  </a:lnTo>
                  <a:lnTo>
                    <a:pt x="753" y="533"/>
                  </a:lnTo>
                  <a:lnTo>
                    <a:pt x="752" y="543"/>
                  </a:lnTo>
                  <a:lnTo>
                    <a:pt x="753" y="550"/>
                  </a:lnTo>
                  <a:lnTo>
                    <a:pt x="754" y="558"/>
                  </a:lnTo>
                  <a:lnTo>
                    <a:pt x="756" y="564"/>
                  </a:lnTo>
                  <a:lnTo>
                    <a:pt x="758" y="572"/>
                  </a:lnTo>
                  <a:lnTo>
                    <a:pt x="761" y="578"/>
                  </a:lnTo>
                  <a:lnTo>
                    <a:pt x="765" y="585"/>
                  </a:lnTo>
                  <a:lnTo>
                    <a:pt x="769" y="590"/>
                  </a:lnTo>
                  <a:lnTo>
                    <a:pt x="774" y="595"/>
                  </a:lnTo>
                  <a:lnTo>
                    <a:pt x="780" y="601"/>
                  </a:lnTo>
                  <a:lnTo>
                    <a:pt x="785" y="605"/>
                  </a:lnTo>
                  <a:lnTo>
                    <a:pt x="791" y="608"/>
                  </a:lnTo>
                  <a:lnTo>
                    <a:pt x="798" y="611"/>
                  </a:lnTo>
                  <a:lnTo>
                    <a:pt x="805" y="615"/>
                  </a:lnTo>
                  <a:lnTo>
                    <a:pt x="812" y="616"/>
                  </a:lnTo>
                  <a:lnTo>
                    <a:pt x="819" y="617"/>
                  </a:lnTo>
                  <a:lnTo>
                    <a:pt x="828" y="618"/>
                  </a:lnTo>
                  <a:lnTo>
                    <a:pt x="835" y="617"/>
                  </a:lnTo>
                  <a:lnTo>
                    <a:pt x="843" y="616"/>
                  </a:lnTo>
                  <a:lnTo>
                    <a:pt x="849" y="615"/>
                  </a:lnTo>
                  <a:lnTo>
                    <a:pt x="857" y="611"/>
                  </a:lnTo>
                  <a:lnTo>
                    <a:pt x="863" y="608"/>
                  </a:lnTo>
                  <a:lnTo>
                    <a:pt x="870" y="605"/>
                  </a:lnTo>
                  <a:lnTo>
                    <a:pt x="875" y="601"/>
                  </a:lnTo>
                  <a:lnTo>
                    <a:pt x="880" y="595"/>
                  </a:lnTo>
                  <a:lnTo>
                    <a:pt x="886" y="590"/>
                  </a:lnTo>
                  <a:lnTo>
                    <a:pt x="890" y="585"/>
                  </a:lnTo>
                  <a:lnTo>
                    <a:pt x="893" y="578"/>
                  </a:lnTo>
                  <a:lnTo>
                    <a:pt x="896" y="572"/>
                  </a:lnTo>
                  <a:lnTo>
                    <a:pt x="900" y="564"/>
                  </a:lnTo>
                  <a:lnTo>
                    <a:pt x="901" y="558"/>
                  </a:lnTo>
                  <a:lnTo>
                    <a:pt x="902" y="550"/>
                  </a:lnTo>
                  <a:lnTo>
                    <a:pt x="903" y="543"/>
                  </a:lnTo>
                  <a:lnTo>
                    <a:pt x="902" y="534"/>
                  </a:lnTo>
                  <a:lnTo>
                    <a:pt x="901" y="528"/>
                  </a:lnTo>
                  <a:lnTo>
                    <a:pt x="900" y="520"/>
                  </a:lnTo>
                  <a:lnTo>
                    <a:pt x="896" y="513"/>
                  </a:lnTo>
                  <a:lnTo>
                    <a:pt x="893" y="506"/>
                  </a:lnTo>
                  <a:lnTo>
                    <a:pt x="890" y="500"/>
                  </a:lnTo>
                  <a:lnTo>
                    <a:pt x="886" y="495"/>
                  </a:lnTo>
                  <a:lnTo>
                    <a:pt x="880" y="489"/>
                  </a:lnTo>
                  <a:lnTo>
                    <a:pt x="875" y="484"/>
                  </a:lnTo>
                  <a:lnTo>
                    <a:pt x="870" y="480"/>
                  </a:lnTo>
                  <a:lnTo>
                    <a:pt x="863" y="476"/>
                  </a:lnTo>
                  <a:lnTo>
                    <a:pt x="857" y="473"/>
                  </a:lnTo>
                  <a:lnTo>
                    <a:pt x="849" y="471"/>
                  </a:lnTo>
                  <a:lnTo>
                    <a:pt x="843" y="469"/>
                  </a:lnTo>
                  <a:lnTo>
                    <a:pt x="835" y="468"/>
                  </a:lnTo>
                  <a:lnTo>
                    <a:pt x="828" y="46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9" name="Group 90"/>
            <p:cNvGrpSpPr/>
            <p:nvPr/>
          </p:nvGrpSpPr>
          <p:grpSpPr>
            <a:xfrm>
              <a:off x="14130" y="3884"/>
              <a:ext cx="938" cy="933"/>
              <a:chOff x="5468938" y="1920875"/>
              <a:chExt cx="282575" cy="28098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" name="Freeform 87"/>
              <p:cNvSpPr>
                <a:spLocks noEditPoints="1"/>
              </p:cNvSpPr>
              <p:nvPr/>
            </p:nvSpPr>
            <p:spPr bwMode="auto">
              <a:xfrm>
                <a:off x="5468938" y="1920875"/>
                <a:ext cx="130175" cy="128588"/>
              </a:xfrm>
              <a:custGeom>
                <a:avLst/>
                <a:gdLst>
                  <a:gd name="T0" fmla="*/ 32 w 407"/>
                  <a:gd name="T1" fmla="*/ 364 h 406"/>
                  <a:gd name="T2" fmla="*/ 46 w 407"/>
                  <a:gd name="T3" fmla="*/ 346 h 406"/>
                  <a:gd name="T4" fmla="*/ 166 w 407"/>
                  <a:gd name="T5" fmla="*/ 271 h 406"/>
                  <a:gd name="T6" fmla="*/ 205 w 407"/>
                  <a:gd name="T7" fmla="*/ 278 h 406"/>
                  <a:gd name="T8" fmla="*/ 241 w 407"/>
                  <a:gd name="T9" fmla="*/ 272 h 406"/>
                  <a:gd name="T10" fmla="*/ 363 w 407"/>
                  <a:gd name="T11" fmla="*/ 346 h 406"/>
                  <a:gd name="T12" fmla="*/ 374 w 407"/>
                  <a:gd name="T13" fmla="*/ 364 h 406"/>
                  <a:gd name="T14" fmla="*/ 202 w 407"/>
                  <a:gd name="T15" fmla="*/ 376 h 406"/>
                  <a:gd name="T16" fmla="*/ 106 w 407"/>
                  <a:gd name="T17" fmla="*/ 136 h 406"/>
                  <a:gd name="T18" fmla="*/ 164 w 407"/>
                  <a:gd name="T19" fmla="*/ 141 h 406"/>
                  <a:gd name="T20" fmla="*/ 221 w 407"/>
                  <a:gd name="T21" fmla="*/ 119 h 406"/>
                  <a:gd name="T22" fmla="*/ 243 w 407"/>
                  <a:gd name="T23" fmla="*/ 135 h 406"/>
                  <a:gd name="T24" fmla="*/ 269 w 407"/>
                  <a:gd name="T25" fmla="*/ 143 h 406"/>
                  <a:gd name="T26" fmla="*/ 304 w 407"/>
                  <a:gd name="T27" fmla="*/ 141 h 406"/>
                  <a:gd name="T28" fmla="*/ 296 w 407"/>
                  <a:gd name="T29" fmla="*/ 183 h 406"/>
                  <a:gd name="T30" fmla="*/ 275 w 407"/>
                  <a:gd name="T31" fmla="*/ 216 h 406"/>
                  <a:gd name="T32" fmla="*/ 244 w 407"/>
                  <a:gd name="T33" fmla="*/ 240 h 406"/>
                  <a:gd name="T34" fmla="*/ 205 w 407"/>
                  <a:gd name="T35" fmla="*/ 248 h 406"/>
                  <a:gd name="T36" fmla="*/ 166 w 407"/>
                  <a:gd name="T37" fmla="*/ 240 h 406"/>
                  <a:gd name="T38" fmla="*/ 135 w 407"/>
                  <a:gd name="T39" fmla="*/ 216 h 406"/>
                  <a:gd name="T40" fmla="*/ 114 w 407"/>
                  <a:gd name="T41" fmla="*/ 181 h 406"/>
                  <a:gd name="T42" fmla="*/ 106 w 407"/>
                  <a:gd name="T43" fmla="*/ 139 h 406"/>
                  <a:gd name="T44" fmla="*/ 230 w 407"/>
                  <a:gd name="T45" fmla="*/ 33 h 406"/>
                  <a:gd name="T46" fmla="*/ 260 w 407"/>
                  <a:gd name="T47" fmla="*/ 48 h 406"/>
                  <a:gd name="T48" fmla="*/ 282 w 407"/>
                  <a:gd name="T49" fmla="*/ 71 h 406"/>
                  <a:gd name="T50" fmla="*/ 298 w 407"/>
                  <a:gd name="T51" fmla="*/ 102 h 406"/>
                  <a:gd name="T52" fmla="*/ 281 w 407"/>
                  <a:gd name="T53" fmla="*/ 114 h 406"/>
                  <a:gd name="T54" fmla="*/ 250 w 407"/>
                  <a:gd name="T55" fmla="*/ 105 h 406"/>
                  <a:gd name="T56" fmla="*/ 235 w 407"/>
                  <a:gd name="T57" fmla="*/ 87 h 406"/>
                  <a:gd name="T58" fmla="*/ 223 w 407"/>
                  <a:gd name="T59" fmla="*/ 82 h 406"/>
                  <a:gd name="T60" fmla="*/ 208 w 407"/>
                  <a:gd name="T61" fmla="*/ 92 h 406"/>
                  <a:gd name="T62" fmla="*/ 181 w 407"/>
                  <a:gd name="T63" fmla="*/ 107 h 406"/>
                  <a:gd name="T64" fmla="*/ 147 w 407"/>
                  <a:gd name="T65" fmla="*/ 113 h 406"/>
                  <a:gd name="T66" fmla="*/ 114 w 407"/>
                  <a:gd name="T67" fmla="*/ 97 h 406"/>
                  <a:gd name="T68" fmla="*/ 130 w 407"/>
                  <a:gd name="T69" fmla="*/ 68 h 406"/>
                  <a:gd name="T70" fmla="*/ 152 w 407"/>
                  <a:gd name="T71" fmla="*/ 47 h 406"/>
                  <a:gd name="T72" fmla="*/ 181 w 407"/>
                  <a:gd name="T73" fmla="*/ 33 h 406"/>
                  <a:gd name="T74" fmla="*/ 239 w 407"/>
                  <a:gd name="T75" fmla="*/ 406 h 406"/>
                  <a:gd name="T76" fmla="*/ 403 w 407"/>
                  <a:gd name="T77" fmla="*/ 354 h 406"/>
                  <a:gd name="T78" fmla="*/ 380 w 407"/>
                  <a:gd name="T79" fmla="*/ 321 h 406"/>
                  <a:gd name="T80" fmla="*/ 271 w 407"/>
                  <a:gd name="T81" fmla="*/ 258 h 406"/>
                  <a:gd name="T82" fmla="*/ 297 w 407"/>
                  <a:gd name="T83" fmla="*/ 236 h 406"/>
                  <a:gd name="T84" fmla="*/ 324 w 407"/>
                  <a:gd name="T85" fmla="*/ 192 h 406"/>
                  <a:gd name="T86" fmla="*/ 333 w 407"/>
                  <a:gd name="T87" fmla="*/ 157 h 406"/>
                  <a:gd name="T88" fmla="*/ 332 w 407"/>
                  <a:gd name="T89" fmla="*/ 111 h 406"/>
                  <a:gd name="T90" fmla="*/ 312 w 407"/>
                  <a:gd name="T91" fmla="*/ 61 h 406"/>
                  <a:gd name="T92" fmla="*/ 277 w 407"/>
                  <a:gd name="T93" fmla="*/ 23 h 406"/>
                  <a:gd name="T94" fmla="*/ 231 w 407"/>
                  <a:gd name="T95" fmla="*/ 3 h 406"/>
                  <a:gd name="T96" fmla="*/ 179 w 407"/>
                  <a:gd name="T97" fmla="*/ 3 h 406"/>
                  <a:gd name="T98" fmla="*/ 133 w 407"/>
                  <a:gd name="T99" fmla="*/ 23 h 406"/>
                  <a:gd name="T100" fmla="*/ 99 w 407"/>
                  <a:gd name="T101" fmla="*/ 61 h 406"/>
                  <a:gd name="T102" fmla="*/ 80 w 407"/>
                  <a:gd name="T103" fmla="*/ 111 h 406"/>
                  <a:gd name="T104" fmla="*/ 77 w 407"/>
                  <a:gd name="T105" fmla="*/ 157 h 406"/>
                  <a:gd name="T106" fmla="*/ 92 w 407"/>
                  <a:gd name="T107" fmla="*/ 206 h 406"/>
                  <a:gd name="T108" fmla="*/ 136 w 407"/>
                  <a:gd name="T109" fmla="*/ 256 h 406"/>
                  <a:gd name="T110" fmla="*/ 29 w 407"/>
                  <a:gd name="T111" fmla="*/ 321 h 406"/>
                  <a:gd name="T112" fmla="*/ 5 w 407"/>
                  <a:gd name="T113" fmla="*/ 354 h 406"/>
                  <a:gd name="T114" fmla="*/ 202 w 407"/>
                  <a:gd name="T115" fmla="*/ 40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7" h="406">
                    <a:moveTo>
                      <a:pt x="30" y="376"/>
                    </a:move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6" y="359"/>
                    </a:lnTo>
                    <a:lnTo>
                      <a:pt x="39" y="354"/>
                    </a:lnTo>
                    <a:lnTo>
                      <a:pt x="42" y="350"/>
                    </a:lnTo>
                    <a:lnTo>
                      <a:pt x="46" y="346"/>
                    </a:lnTo>
                    <a:lnTo>
                      <a:pt x="51" y="343"/>
                    </a:lnTo>
                    <a:lnTo>
                      <a:pt x="56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5" y="274"/>
                    </a:lnTo>
                    <a:lnTo>
                      <a:pt x="186" y="276"/>
                    </a:lnTo>
                    <a:lnTo>
                      <a:pt x="195" y="277"/>
                    </a:lnTo>
                    <a:lnTo>
                      <a:pt x="205" y="278"/>
                    </a:lnTo>
                    <a:lnTo>
                      <a:pt x="215" y="277"/>
                    </a:lnTo>
                    <a:lnTo>
                      <a:pt x="223" y="276"/>
                    </a:lnTo>
                    <a:lnTo>
                      <a:pt x="233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4" y="340"/>
                    </a:lnTo>
                    <a:lnTo>
                      <a:pt x="358" y="343"/>
                    </a:lnTo>
                    <a:lnTo>
                      <a:pt x="363" y="346"/>
                    </a:lnTo>
                    <a:lnTo>
                      <a:pt x="367" y="349"/>
                    </a:lnTo>
                    <a:lnTo>
                      <a:pt x="370" y="353"/>
                    </a:lnTo>
                    <a:lnTo>
                      <a:pt x="373" y="359"/>
                    </a:lnTo>
                    <a:lnTo>
                      <a:pt x="374" y="364"/>
                    </a:lnTo>
                    <a:lnTo>
                      <a:pt x="377" y="369"/>
                    </a:lnTo>
                    <a:lnTo>
                      <a:pt x="377" y="376"/>
                    </a:lnTo>
                    <a:lnTo>
                      <a:pt x="239" y="376"/>
                    </a:lnTo>
                    <a:lnTo>
                      <a:pt x="202" y="376"/>
                    </a:lnTo>
                    <a:lnTo>
                      <a:pt x="30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9" y="142"/>
                    </a:lnTo>
                    <a:lnTo>
                      <a:pt x="164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2" y="128"/>
                    </a:lnTo>
                    <a:lnTo>
                      <a:pt x="237" y="131"/>
                    </a:lnTo>
                    <a:lnTo>
                      <a:pt x="243" y="135"/>
                    </a:lnTo>
                    <a:lnTo>
                      <a:pt x="249" y="138"/>
                    </a:lnTo>
                    <a:lnTo>
                      <a:pt x="255" y="140"/>
                    </a:lnTo>
                    <a:lnTo>
                      <a:pt x="262" y="142"/>
                    </a:lnTo>
                    <a:lnTo>
                      <a:pt x="269" y="143"/>
                    </a:lnTo>
                    <a:lnTo>
                      <a:pt x="276" y="144"/>
                    </a:lnTo>
                    <a:lnTo>
                      <a:pt x="282" y="144"/>
                    </a:lnTo>
                    <a:lnTo>
                      <a:pt x="293" y="143"/>
                    </a:lnTo>
                    <a:lnTo>
                      <a:pt x="304" y="141"/>
                    </a:lnTo>
                    <a:lnTo>
                      <a:pt x="304" y="152"/>
                    </a:lnTo>
                    <a:lnTo>
                      <a:pt x="302" y="162"/>
                    </a:lnTo>
                    <a:lnTo>
                      <a:pt x="299" y="173"/>
                    </a:lnTo>
                    <a:lnTo>
                      <a:pt x="296" y="183"/>
                    </a:lnTo>
                    <a:lnTo>
                      <a:pt x="292" y="191"/>
                    </a:lnTo>
                    <a:lnTo>
                      <a:pt x="287" y="201"/>
                    </a:lnTo>
                    <a:lnTo>
                      <a:pt x="281" y="209"/>
                    </a:lnTo>
                    <a:lnTo>
                      <a:pt x="275" y="216"/>
                    </a:lnTo>
                    <a:lnTo>
                      <a:pt x="267" y="224"/>
                    </a:lnTo>
                    <a:lnTo>
                      <a:pt x="260" y="230"/>
                    </a:lnTo>
                    <a:lnTo>
                      <a:pt x="252" y="235"/>
                    </a:lnTo>
                    <a:lnTo>
                      <a:pt x="244" y="240"/>
                    </a:lnTo>
                    <a:lnTo>
                      <a:pt x="234" y="243"/>
                    </a:lnTo>
                    <a:lnTo>
                      <a:pt x="225" y="246"/>
                    </a:lnTo>
                    <a:lnTo>
                      <a:pt x="216" y="247"/>
                    </a:lnTo>
                    <a:lnTo>
                      <a:pt x="205" y="248"/>
                    </a:lnTo>
                    <a:lnTo>
                      <a:pt x="195" y="247"/>
                    </a:lnTo>
                    <a:lnTo>
                      <a:pt x="186" y="245"/>
                    </a:lnTo>
                    <a:lnTo>
                      <a:pt x="176" y="243"/>
                    </a:lnTo>
                    <a:lnTo>
                      <a:pt x="166" y="240"/>
                    </a:lnTo>
                    <a:lnTo>
                      <a:pt x="158" y="234"/>
                    </a:lnTo>
                    <a:lnTo>
                      <a:pt x="150" y="229"/>
                    </a:lnTo>
                    <a:lnTo>
                      <a:pt x="143" y="223"/>
                    </a:lnTo>
                    <a:lnTo>
                      <a:pt x="135" y="216"/>
                    </a:lnTo>
                    <a:lnTo>
                      <a:pt x="129" y="208"/>
                    </a:lnTo>
                    <a:lnTo>
                      <a:pt x="124" y="200"/>
                    </a:lnTo>
                    <a:lnTo>
                      <a:pt x="118" y="190"/>
                    </a:lnTo>
                    <a:lnTo>
                      <a:pt x="114" y="181"/>
                    </a:lnTo>
                    <a:lnTo>
                      <a:pt x="111" y="171"/>
                    </a:lnTo>
                    <a:lnTo>
                      <a:pt x="109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4" y="30"/>
                    </a:lnTo>
                    <a:lnTo>
                      <a:pt x="222" y="32"/>
                    </a:lnTo>
                    <a:lnTo>
                      <a:pt x="230" y="33"/>
                    </a:lnTo>
                    <a:lnTo>
                      <a:pt x="238" y="36"/>
                    </a:lnTo>
                    <a:lnTo>
                      <a:pt x="246" y="39"/>
                    </a:lnTo>
                    <a:lnTo>
                      <a:pt x="252" y="43"/>
                    </a:lnTo>
                    <a:lnTo>
                      <a:pt x="260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8" y="65"/>
                    </a:lnTo>
                    <a:lnTo>
                      <a:pt x="282" y="71"/>
                    </a:lnTo>
                    <a:lnTo>
                      <a:pt x="288" y="78"/>
                    </a:lnTo>
                    <a:lnTo>
                      <a:pt x="292" y="85"/>
                    </a:lnTo>
                    <a:lnTo>
                      <a:pt x="295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5" y="112"/>
                    </a:lnTo>
                    <a:lnTo>
                      <a:pt x="289" y="113"/>
                    </a:lnTo>
                    <a:lnTo>
                      <a:pt x="281" y="114"/>
                    </a:lnTo>
                    <a:lnTo>
                      <a:pt x="274" y="113"/>
                    </a:lnTo>
                    <a:lnTo>
                      <a:pt x="265" y="112"/>
                    </a:lnTo>
                    <a:lnTo>
                      <a:pt x="255" y="108"/>
                    </a:lnTo>
                    <a:lnTo>
                      <a:pt x="250" y="105"/>
                    </a:lnTo>
                    <a:lnTo>
                      <a:pt x="246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3" y="84"/>
                    </a:lnTo>
                    <a:lnTo>
                      <a:pt x="230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20" y="83"/>
                    </a:lnTo>
                    <a:lnTo>
                      <a:pt x="217" y="84"/>
                    </a:lnTo>
                    <a:lnTo>
                      <a:pt x="214" y="86"/>
                    </a:lnTo>
                    <a:lnTo>
                      <a:pt x="208" y="92"/>
                    </a:lnTo>
                    <a:lnTo>
                      <a:pt x="202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1"/>
                    </a:lnTo>
                    <a:lnTo>
                      <a:pt x="161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1" y="106"/>
                    </a:lnTo>
                    <a:lnTo>
                      <a:pt x="114" y="97"/>
                    </a:lnTo>
                    <a:lnTo>
                      <a:pt x="117" y="90"/>
                    </a:lnTo>
                    <a:lnTo>
                      <a:pt x="121" y="82"/>
                    </a:lnTo>
                    <a:lnTo>
                      <a:pt x="125" y="76"/>
                    </a:lnTo>
                    <a:lnTo>
                      <a:pt x="130" y="68"/>
                    </a:lnTo>
                    <a:lnTo>
                      <a:pt x="135" y="63"/>
                    </a:lnTo>
                    <a:lnTo>
                      <a:pt x="141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60" y="42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8" y="30"/>
                    </a:lnTo>
                    <a:lnTo>
                      <a:pt x="205" y="30"/>
                    </a:lnTo>
                    <a:close/>
                    <a:moveTo>
                      <a:pt x="239" y="406"/>
                    </a:moveTo>
                    <a:lnTo>
                      <a:pt x="407" y="406"/>
                    </a:lnTo>
                    <a:lnTo>
                      <a:pt x="407" y="376"/>
                    </a:lnTo>
                    <a:lnTo>
                      <a:pt x="406" y="365"/>
                    </a:lnTo>
                    <a:lnTo>
                      <a:pt x="403" y="354"/>
                    </a:lnTo>
                    <a:lnTo>
                      <a:pt x="399" y="345"/>
                    </a:lnTo>
                    <a:lnTo>
                      <a:pt x="394" y="336"/>
                    </a:lnTo>
                    <a:lnTo>
                      <a:pt x="387" y="328"/>
                    </a:lnTo>
                    <a:lnTo>
                      <a:pt x="380" y="321"/>
                    </a:lnTo>
                    <a:lnTo>
                      <a:pt x="371" y="316"/>
                    </a:lnTo>
                    <a:lnTo>
                      <a:pt x="363" y="311"/>
                    </a:lnTo>
                    <a:lnTo>
                      <a:pt x="271" y="289"/>
                    </a:lnTo>
                    <a:lnTo>
                      <a:pt x="271" y="258"/>
                    </a:lnTo>
                    <a:lnTo>
                      <a:pt x="278" y="253"/>
                    </a:lnTo>
                    <a:lnTo>
                      <a:pt x="284" y="248"/>
                    </a:lnTo>
                    <a:lnTo>
                      <a:pt x="291" y="242"/>
                    </a:lnTo>
                    <a:lnTo>
                      <a:pt x="297" y="236"/>
                    </a:lnTo>
                    <a:lnTo>
                      <a:pt x="308" y="223"/>
                    </a:lnTo>
                    <a:lnTo>
                      <a:pt x="317" y="209"/>
                    </a:lnTo>
                    <a:lnTo>
                      <a:pt x="321" y="200"/>
                    </a:lnTo>
                    <a:lnTo>
                      <a:pt x="324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2" y="167"/>
                    </a:lnTo>
                    <a:lnTo>
                      <a:pt x="333" y="157"/>
                    </a:lnTo>
                    <a:lnTo>
                      <a:pt x="334" y="149"/>
                    </a:lnTo>
                    <a:lnTo>
                      <a:pt x="334" y="139"/>
                    </a:lnTo>
                    <a:lnTo>
                      <a:pt x="334" y="125"/>
                    </a:lnTo>
                    <a:lnTo>
                      <a:pt x="332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9" y="72"/>
                    </a:lnTo>
                    <a:lnTo>
                      <a:pt x="312" y="61"/>
                    </a:lnTo>
                    <a:lnTo>
                      <a:pt x="305" y="50"/>
                    </a:lnTo>
                    <a:lnTo>
                      <a:pt x="296" y="40"/>
                    </a:lnTo>
                    <a:lnTo>
                      <a:pt x="288" y="32"/>
                    </a:lnTo>
                    <a:lnTo>
                      <a:pt x="277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4" y="6"/>
                    </a:lnTo>
                    <a:lnTo>
                      <a:pt x="231" y="3"/>
                    </a:lnTo>
                    <a:lnTo>
                      <a:pt x="219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6" y="10"/>
                    </a:lnTo>
                    <a:lnTo>
                      <a:pt x="144" y="17"/>
                    </a:lnTo>
                    <a:lnTo>
                      <a:pt x="133" y="23"/>
                    </a:lnTo>
                    <a:lnTo>
                      <a:pt x="124" y="32"/>
                    </a:lnTo>
                    <a:lnTo>
                      <a:pt x="114" y="40"/>
                    </a:lnTo>
                    <a:lnTo>
                      <a:pt x="106" y="50"/>
                    </a:lnTo>
                    <a:lnTo>
                      <a:pt x="99" y="61"/>
                    </a:lnTo>
                    <a:lnTo>
                      <a:pt x="92" y="72"/>
                    </a:lnTo>
                    <a:lnTo>
                      <a:pt x="87" y="84"/>
                    </a:lnTo>
                    <a:lnTo>
                      <a:pt x="83" y="97"/>
                    </a:lnTo>
                    <a:lnTo>
                      <a:pt x="80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1" y="174"/>
                    </a:lnTo>
                    <a:lnTo>
                      <a:pt x="86" y="190"/>
                    </a:lnTo>
                    <a:lnTo>
                      <a:pt x="92" y="206"/>
                    </a:lnTo>
                    <a:lnTo>
                      <a:pt x="101" y="220"/>
                    </a:lnTo>
                    <a:lnTo>
                      <a:pt x="112" y="234"/>
                    </a:lnTo>
                    <a:lnTo>
                      <a:pt x="124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8" y="313"/>
                    </a:lnTo>
                    <a:lnTo>
                      <a:pt x="39" y="316"/>
                    </a:lnTo>
                    <a:lnTo>
                      <a:pt x="29" y="321"/>
                    </a:lnTo>
                    <a:lnTo>
                      <a:pt x="22" y="328"/>
                    </a:lnTo>
                    <a:lnTo>
                      <a:pt x="14" y="336"/>
                    </a:lnTo>
                    <a:lnTo>
                      <a:pt x="9" y="345"/>
                    </a:lnTo>
                    <a:lnTo>
                      <a:pt x="5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2" y="406"/>
                    </a:lnTo>
                    <a:lnTo>
                      <a:pt x="23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88"/>
              <p:cNvSpPr>
                <a:spLocks noEditPoints="1"/>
              </p:cNvSpPr>
              <p:nvPr/>
            </p:nvSpPr>
            <p:spPr bwMode="auto">
              <a:xfrm>
                <a:off x="5622925" y="1920875"/>
                <a:ext cx="128588" cy="128588"/>
              </a:xfrm>
              <a:custGeom>
                <a:avLst/>
                <a:gdLst>
                  <a:gd name="T0" fmla="*/ 30 w 406"/>
                  <a:gd name="T1" fmla="*/ 375 h 406"/>
                  <a:gd name="T2" fmla="*/ 37 w 406"/>
                  <a:gd name="T3" fmla="*/ 354 h 406"/>
                  <a:gd name="T4" fmla="*/ 55 w 406"/>
                  <a:gd name="T5" fmla="*/ 342 h 406"/>
                  <a:gd name="T6" fmla="*/ 184 w 406"/>
                  <a:gd name="T7" fmla="*/ 276 h 406"/>
                  <a:gd name="T8" fmla="*/ 223 w 406"/>
                  <a:gd name="T9" fmla="*/ 276 h 406"/>
                  <a:gd name="T10" fmla="*/ 353 w 406"/>
                  <a:gd name="T11" fmla="*/ 340 h 406"/>
                  <a:gd name="T12" fmla="*/ 370 w 406"/>
                  <a:gd name="T13" fmla="*/ 353 h 406"/>
                  <a:gd name="T14" fmla="*/ 376 w 406"/>
                  <a:gd name="T15" fmla="*/ 376 h 406"/>
                  <a:gd name="T16" fmla="*/ 106 w 406"/>
                  <a:gd name="T17" fmla="*/ 136 h 406"/>
                  <a:gd name="T18" fmla="*/ 163 w 406"/>
                  <a:gd name="T19" fmla="*/ 141 h 406"/>
                  <a:gd name="T20" fmla="*/ 221 w 406"/>
                  <a:gd name="T21" fmla="*/ 119 h 406"/>
                  <a:gd name="T22" fmla="*/ 242 w 406"/>
                  <a:gd name="T23" fmla="*/ 135 h 406"/>
                  <a:gd name="T24" fmla="*/ 269 w 406"/>
                  <a:gd name="T25" fmla="*/ 143 h 406"/>
                  <a:gd name="T26" fmla="*/ 303 w 406"/>
                  <a:gd name="T27" fmla="*/ 141 h 406"/>
                  <a:gd name="T28" fmla="*/ 294 w 406"/>
                  <a:gd name="T29" fmla="*/ 183 h 406"/>
                  <a:gd name="T30" fmla="*/ 274 w 406"/>
                  <a:gd name="T31" fmla="*/ 216 h 406"/>
                  <a:gd name="T32" fmla="*/ 243 w 406"/>
                  <a:gd name="T33" fmla="*/ 240 h 406"/>
                  <a:gd name="T34" fmla="*/ 204 w 406"/>
                  <a:gd name="T35" fmla="*/ 248 h 406"/>
                  <a:gd name="T36" fmla="*/ 166 w 406"/>
                  <a:gd name="T37" fmla="*/ 240 h 406"/>
                  <a:gd name="T38" fmla="*/ 135 w 406"/>
                  <a:gd name="T39" fmla="*/ 216 h 406"/>
                  <a:gd name="T40" fmla="*/ 113 w 406"/>
                  <a:gd name="T41" fmla="*/ 181 h 406"/>
                  <a:gd name="T42" fmla="*/ 106 w 406"/>
                  <a:gd name="T43" fmla="*/ 139 h 406"/>
                  <a:gd name="T44" fmla="*/ 229 w 406"/>
                  <a:gd name="T45" fmla="*/ 33 h 406"/>
                  <a:gd name="T46" fmla="*/ 259 w 406"/>
                  <a:gd name="T47" fmla="*/ 48 h 406"/>
                  <a:gd name="T48" fmla="*/ 282 w 406"/>
                  <a:gd name="T49" fmla="*/ 71 h 406"/>
                  <a:gd name="T50" fmla="*/ 298 w 406"/>
                  <a:gd name="T51" fmla="*/ 102 h 406"/>
                  <a:gd name="T52" fmla="*/ 281 w 406"/>
                  <a:gd name="T53" fmla="*/ 114 h 406"/>
                  <a:gd name="T54" fmla="*/ 249 w 406"/>
                  <a:gd name="T55" fmla="*/ 105 h 406"/>
                  <a:gd name="T56" fmla="*/ 234 w 406"/>
                  <a:gd name="T57" fmla="*/ 87 h 406"/>
                  <a:gd name="T58" fmla="*/ 223 w 406"/>
                  <a:gd name="T59" fmla="*/ 82 h 406"/>
                  <a:gd name="T60" fmla="*/ 207 w 406"/>
                  <a:gd name="T61" fmla="*/ 92 h 406"/>
                  <a:gd name="T62" fmla="*/ 181 w 406"/>
                  <a:gd name="T63" fmla="*/ 107 h 406"/>
                  <a:gd name="T64" fmla="*/ 147 w 406"/>
                  <a:gd name="T65" fmla="*/ 113 h 406"/>
                  <a:gd name="T66" fmla="*/ 113 w 406"/>
                  <a:gd name="T67" fmla="*/ 97 h 406"/>
                  <a:gd name="T68" fmla="*/ 129 w 406"/>
                  <a:gd name="T69" fmla="*/ 68 h 406"/>
                  <a:gd name="T70" fmla="*/ 152 w 406"/>
                  <a:gd name="T71" fmla="*/ 47 h 406"/>
                  <a:gd name="T72" fmla="*/ 181 w 406"/>
                  <a:gd name="T73" fmla="*/ 33 h 406"/>
                  <a:gd name="T74" fmla="*/ 361 w 406"/>
                  <a:gd name="T75" fmla="*/ 311 h 406"/>
                  <a:gd name="T76" fmla="*/ 284 w 406"/>
                  <a:gd name="T77" fmla="*/ 248 h 406"/>
                  <a:gd name="T78" fmla="*/ 316 w 406"/>
                  <a:gd name="T79" fmla="*/ 209 h 406"/>
                  <a:gd name="T80" fmla="*/ 329 w 406"/>
                  <a:gd name="T81" fmla="*/ 175 h 406"/>
                  <a:gd name="T82" fmla="*/ 333 w 406"/>
                  <a:gd name="T83" fmla="*/ 139 h 406"/>
                  <a:gd name="T84" fmla="*/ 323 w 406"/>
                  <a:gd name="T85" fmla="*/ 84 h 406"/>
                  <a:gd name="T86" fmla="*/ 296 w 406"/>
                  <a:gd name="T87" fmla="*/ 40 h 406"/>
                  <a:gd name="T88" fmla="*/ 255 w 406"/>
                  <a:gd name="T89" fmla="*/ 10 h 406"/>
                  <a:gd name="T90" fmla="*/ 204 w 406"/>
                  <a:gd name="T91" fmla="*/ 0 h 406"/>
                  <a:gd name="T92" fmla="*/ 154 w 406"/>
                  <a:gd name="T93" fmla="*/ 10 h 406"/>
                  <a:gd name="T94" fmla="*/ 113 w 406"/>
                  <a:gd name="T95" fmla="*/ 40 h 406"/>
                  <a:gd name="T96" fmla="*/ 85 w 406"/>
                  <a:gd name="T97" fmla="*/ 84 h 406"/>
                  <a:gd name="T98" fmla="*/ 76 w 406"/>
                  <a:gd name="T99" fmla="*/ 139 h 406"/>
                  <a:gd name="T100" fmla="*/ 80 w 406"/>
                  <a:gd name="T101" fmla="*/ 174 h 406"/>
                  <a:gd name="T102" fmla="*/ 111 w 406"/>
                  <a:gd name="T103" fmla="*/ 234 h 406"/>
                  <a:gd name="T104" fmla="*/ 47 w 406"/>
                  <a:gd name="T105" fmla="*/ 313 h 406"/>
                  <a:gd name="T106" fmla="*/ 14 w 406"/>
                  <a:gd name="T107" fmla="*/ 336 h 406"/>
                  <a:gd name="T108" fmla="*/ 0 w 406"/>
                  <a:gd name="T109" fmla="*/ 375 h 406"/>
                  <a:gd name="T110" fmla="*/ 406 w 406"/>
                  <a:gd name="T111" fmla="*/ 406 h 406"/>
                  <a:gd name="T112" fmla="*/ 398 w 406"/>
                  <a:gd name="T113" fmla="*/ 345 h 406"/>
                  <a:gd name="T114" fmla="*/ 371 w 406"/>
                  <a:gd name="T115" fmla="*/ 316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6" h="406">
                    <a:moveTo>
                      <a:pt x="239" y="376"/>
                    </a:moveTo>
                    <a:lnTo>
                      <a:pt x="201" y="376"/>
                    </a:lnTo>
                    <a:lnTo>
                      <a:pt x="30" y="376"/>
                    </a:lnTo>
                    <a:lnTo>
                      <a:pt x="30" y="375"/>
                    </a:lnTo>
                    <a:lnTo>
                      <a:pt x="31" y="369"/>
                    </a:lnTo>
                    <a:lnTo>
                      <a:pt x="32" y="364"/>
                    </a:lnTo>
                    <a:lnTo>
                      <a:pt x="34" y="359"/>
                    </a:lnTo>
                    <a:lnTo>
                      <a:pt x="37" y="354"/>
                    </a:lnTo>
                    <a:lnTo>
                      <a:pt x="41" y="350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5" y="342"/>
                    </a:lnTo>
                    <a:lnTo>
                      <a:pt x="166" y="311"/>
                    </a:lnTo>
                    <a:lnTo>
                      <a:pt x="166" y="271"/>
                    </a:lnTo>
                    <a:lnTo>
                      <a:pt x="174" y="274"/>
                    </a:lnTo>
                    <a:lnTo>
                      <a:pt x="184" y="276"/>
                    </a:lnTo>
                    <a:lnTo>
                      <a:pt x="195" y="277"/>
                    </a:lnTo>
                    <a:lnTo>
                      <a:pt x="204" y="278"/>
                    </a:lnTo>
                    <a:lnTo>
                      <a:pt x="214" y="277"/>
                    </a:lnTo>
                    <a:lnTo>
                      <a:pt x="223" y="276"/>
                    </a:lnTo>
                    <a:lnTo>
                      <a:pt x="232" y="275"/>
                    </a:lnTo>
                    <a:lnTo>
                      <a:pt x="241" y="272"/>
                    </a:lnTo>
                    <a:lnTo>
                      <a:pt x="241" y="311"/>
                    </a:lnTo>
                    <a:lnTo>
                      <a:pt x="353" y="340"/>
                    </a:lnTo>
                    <a:lnTo>
                      <a:pt x="358" y="343"/>
                    </a:lnTo>
                    <a:lnTo>
                      <a:pt x="362" y="346"/>
                    </a:lnTo>
                    <a:lnTo>
                      <a:pt x="366" y="349"/>
                    </a:lnTo>
                    <a:lnTo>
                      <a:pt x="370" y="353"/>
                    </a:lnTo>
                    <a:lnTo>
                      <a:pt x="372" y="359"/>
                    </a:lnTo>
                    <a:lnTo>
                      <a:pt x="374" y="364"/>
                    </a:lnTo>
                    <a:lnTo>
                      <a:pt x="376" y="369"/>
                    </a:lnTo>
                    <a:lnTo>
                      <a:pt x="376" y="376"/>
                    </a:lnTo>
                    <a:lnTo>
                      <a:pt x="239" y="376"/>
                    </a:lnTo>
                    <a:close/>
                    <a:moveTo>
                      <a:pt x="106" y="139"/>
                    </a:moveTo>
                    <a:lnTo>
                      <a:pt x="106" y="138"/>
                    </a:lnTo>
                    <a:lnTo>
                      <a:pt x="106" y="136"/>
                    </a:lnTo>
                    <a:lnTo>
                      <a:pt x="119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8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4"/>
                    </a:lnTo>
                    <a:lnTo>
                      <a:pt x="230" y="128"/>
                    </a:lnTo>
                    <a:lnTo>
                      <a:pt x="237" y="131"/>
                    </a:lnTo>
                    <a:lnTo>
                      <a:pt x="242" y="135"/>
                    </a:lnTo>
                    <a:lnTo>
                      <a:pt x="248" y="138"/>
                    </a:lnTo>
                    <a:lnTo>
                      <a:pt x="255" y="140"/>
                    </a:lnTo>
                    <a:lnTo>
                      <a:pt x="261" y="142"/>
                    </a:lnTo>
                    <a:lnTo>
                      <a:pt x="269" y="143"/>
                    </a:lnTo>
                    <a:lnTo>
                      <a:pt x="275" y="144"/>
                    </a:lnTo>
                    <a:lnTo>
                      <a:pt x="282" y="144"/>
                    </a:lnTo>
                    <a:lnTo>
                      <a:pt x="292" y="143"/>
                    </a:lnTo>
                    <a:lnTo>
                      <a:pt x="303" y="141"/>
                    </a:lnTo>
                    <a:lnTo>
                      <a:pt x="303" y="152"/>
                    </a:lnTo>
                    <a:lnTo>
                      <a:pt x="301" y="162"/>
                    </a:lnTo>
                    <a:lnTo>
                      <a:pt x="299" y="173"/>
                    </a:lnTo>
                    <a:lnTo>
                      <a:pt x="294" y="183"/>
                    </a:lnTo>
                    <a:lnTo>
                      <a:pt x="290" y="191"/>
                    </a:lnTo>
                    <a:lnTo>
                      <a:pt x="286" y="201"/>
                    </a:lnTo>
                    <a:lnTo>
                      <a:pt x="279" y="209"/>
                    </a:lnTo>
                    <a:lnTo>
                      <a:pt x="274" y="216"/>
                    </a:lnTo>
                    <a:lnTo>
                      <a:pt x="267" y="224"/>
                    </a:lnTo>
                    <a:lnTo>
                      <a:pt x="259" y="230"/>
                    </a:lnTo>
                    <a:lnTo>
                      <a:pt x="251" y="235"/>
                    </a:lnTo>
                    <a:lnTo>
                      <a:pt x="243" y="240"/>
                    </a:lnTo>
                    <a:lnTo>
                      <a:pt x="233" y="243"/>
                    </a:lnTo>
                    <a:lnTo>
                      <a:pt x="224" y="246"/>
                    </a:lnTo>
                    <a:lnTo>
                      <a:pt x="214" y="247"/>
                    </a:lnTo>
                    <a:lnTo>
                      <a:pt x="204" y="248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5" y="243"/>
                    </a:lnTo>
                    <a:lnTo>
                      <a:pt x="166" y="240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200"/>
                    </a:lnTo>
                    <a:lnTo>
                      <a:pt x="118" y="190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6" y="150"/>
                    </a:lnTo>
                    <a:lnTo>
                      <a:pt x="106" y="139"/>
                    </a:lnTo>
                    <a:close/>
                    <a:moveTo>
                      <a:pt x="204" y="30"/>
                    </a:moveTo>
                    <a:lnTo>
                      <a:pt x="213" y="30"/>
                    </a:lnTo>
                    <a:lnTo>
                      <a:pt x="222" y="32"/>
                    </a:lnTo>
                    <a:lnTo>
                      <a:pt x="229" y="33"/>
                    </a:lnTo>
                    <a:lnTo>
                      <a:pt x="238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9" y="48"/>
                    </a:lnTo>
                    <a:lnTo>
                      <a:pt x="266" y="53"/>
                    </a:lnTo>
                    <a:lnTo>
                      <a:pt x="271" y="58"/>
                    </a:lnTo>
                    <a:lnTo>
                      <a:pt x="276" y="65"/>
                    </a:lnTo>
                    <a:lnTo>
                      <a:pt x="282" y="71"/>
                    </a:lnTo>
                    <a:lnTo>
                      <a:pt x="287" y="78"/>
                    </a:lnTo>
                    <a:lnTo>
                      <a:pt x="291" y="85"/>
                    </a:lnTo>
                    <a:lnTo>
                      <a:pt x="294" y="94"/>
                    </a:lnTo>
                    <a:lnTo>
                      <a:pt x="298" y="102"/>
                    </a:lnTo>
                    <a:lnTo>
                      <a:pt x="300" y="110"/>
                    </a:lnTo>
                    <a:lnTo>
                      <a:pt x="294" y="112"/>
                    </a:lnTo>
                    <a:lnTo>
                      <a:pt x="288" y="113"/>
                    </a:lnTo>
                    <a:lnTo>
                      <a:pt x="281" y="114"/>
                    </a:lnTo>
                    <a:lnTo>
                      <a:pt x="273" y="113"/>
                    </a:lnTo>
                    <a:lnTo>
                      <a:pt x="264" y="112"/>
                    </a:lnTo>
                    <a:lnTo>
                      <a:pt x="255" y="108"/>
                    </a:lnTo>
                    <a:lnTo>
                      <a:pt x="249" y="105"/>
                    </a:lnTo>
                    <a:lnTo>
                      <a:pt x="245" y="100"/>
                    </a:lnTo>
                    <a:lnTo>
                      <a:pt x="241" y="96"/>
                    </a:lnTo>
                    <a:lnTo>
                      <a:pt x="237" y="90"/>
                    </a:lnTo>
                    <a:lnTo>
                      <a:pt x="234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8" y="83"/>
                    </a:lnTo>
                    <a:lnTo>
                      <a:pt x="216" y="84"/>
                    </a:lnTo>
                    <a:lnTo>
                      <a:pt x="213" y="86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8" y="104"/>
                    </a:lnTo>
                    <a:lnTo>
                      <a:pt x="181" y="107"/>
                    </a:lnTo>
                    <a:lnTo>
                      <a:pt x="174" y="109"/>
                    </a:lnTo>
                    <a:lnTo>
                      <a:pt x="167" y="111"/>
                    </a:lnTo>
                    <a:lnTo>
                      <a:pt x="160" y="112"/>
                    </a:lnTo>
                    <a:lnTo>
                      <a:pt x="147" y="113"/>
                    </a:lnTo>
                    <a:lnTo>
                      <a:pt x="134" y="112"/>
                    </a:lnTo>
                    <a:lnTo>
                      <a:pt x="121" y="110"/>
                    </a:lnTo>
                    <a:lnTo>
                      <a:pt x="110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6"/>
                    </a:lnTo>
                    <a:lnTo>
                      <a:pt x="129" y="68"/>
                    </a:lnTo>
                    <a:lnTo>
                      <a:pt x="135" y="63"/>
                    </a:lnTo>
                    <a:lnTo>
                      <a:pt x="140" y="56"/>
                    </a:lnTo>
                    <a:lnTo>
                      <a:pt x="145" y="51"/>
                    </a:lnTo>
                    <a:lnTo>
                      <a:pt x="152" y="47"/>
                    </a:lnTo>
                    <a:lnTo>
                      <a:pt x="158" y="42"/>
                    </a:lnTo>
                    <a:lnTo>
                      <a:pt x="166" y="38"/>
                    </a:lnTo>
                    <a:lnTo>
                      <a:pt x="173" y="35"/>
                    </a:lnTo>
                    <a:lnTo>
                      <a:pt x="181" y="33"/>
                    </a:lnTo>
                    <a:lnTo>
                      <a:pt x="188" y="31"/>
                    </a:lnTo>
                    <a:lnTo>
                      <a:pt x="197" y="30"/>
                    </a:lnTo>
                    <a:lnTo>
                      <a:pt x="204" y="30"/>
                    </a:lnTo>
                    <a:close/>
                    <a:moveTo>
                      <a:pt x="361" y="311"/>
                    </a:moveTo>
                    <a:lnTo>
                      <a:pt x="271" y="289"/>
                    </a:lnTo>
                    <a:lnTo>
                      <a:pt x="271" y="258"/>
                    </a:lnTo>
                    <a:lnTo>
                      <a:pt x="277" y="253"/>
                    </a:lnTo>
                    <a:lnTo>
                      <a:pt x="284" y="248"/>
                    </a:lnTo>
                    <a:lnTo>
                      <a:pt x="290" y="242"/>
                    </a:lnTo>
                    <a:lnTo>
                      <a:pt x="297" y="236"/>
                    </a:lnTo>
                    <a:lnTo>
                      <a:pt x="307" y="223"/>
                    </a:lnTo>
                    <a:lnTo>
                      <a:pt x="316" y="209"/>
                    </a:lnTo>
                    <a:lnTo>
                      <a:pt x="320" y="200"/>
                    </a:lnTo>
                    <a:lnTo>
                      <a:pt x="323" y="192"/>
                    </a:lnTo>
                    <a:lnTo>
                      <a:pt x="327" y="184"/>
                    </a:lnTo>
                    <a:lnTo>
                      <a:pt x="329" y="175"/>
                    </a:lnTo>
                    <a:lnTo>
                      <a:pt x="331" y="167"/>
                    </a:lnTo>
                    <a:lnTo>
                      <a:pt x="332" y="157"/>
                    </a:lnTo>
                    <a:lnTo>
                      <a:pt x="333" y="149"/>
                    </a:lnTo>
                    <a:lnTo>
                      <a:pt x="333" y="139"/>
                    </a:lnTo>
                    <a:lnTo>
                      <a:pt x="333" y="125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3" y="84"/>
                    </a:lnTo>
                    <a:lnTo>
                      <a:pt x="318" y="72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4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6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2"/>
                    </a:lnTo>
                    <a:lnTo>
                      <a:pt x="85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5"/>
                    </a:lnTo>
                    <a:lnTo>
                      <a:pt x="76" y="139"/>
                    </a:lnTo>
                    <a:lnTo>
                      <a:pt x="76" y="147"/>
                    </a:lnTo>
                    <a:lnTo>
                      <a:pt x="77" y="157"/>
                    </a:lnTo>
                    <a:lnTo>
                      <a:pt x="78" y="166"/>
                    </a:lnTo>
                    <a:lnTo>
                      <a:pt x="80" y="174"/>
                    </a:lnTo>
                    <a:lnTo>
                      <a:pt x="85" y="190"/>
                    </a:lnTo>
                    <a:lnTo>
                      <a:pt x="92" y="206"/>
                    </a:lnTo>
                    <a:lnTo>
                      <a:pt x="100" y="220"/>
                    </a:lnTo>
                    <a:lnTo>
                      <a:pt x="111" y="234"/>
                    </a:lnTo>
                    <a:lnTo>
                      <a:pt x="123" y="246"/>
                    </a:lnTo>
                    <a:lnTo>
                      <a:pt x="136" y="256"/>
                    </a:lnTo>
                    <a:lnTo>
                      <a:pt x="136" y="289"/>
                    </a:lnTo>
                    <a:lnTo>
                      <a:pt x="47" y="313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4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6"/>
                    </a:lnTo>
                    <a:lnTo>
                      <a:pt x="201" y="406"/>
                    </a:lnTo>
                    <a:lnTo>
                      <a:pt x="239" y="406"/>
                    </a:lnTo>
                    <a:lnTo>
                      <a:pt x="406" y="406"/>
                    </a:lnTo>
                    <a:lnTo>
                      <a:pt x="406" y="376"/>
                    </a:lnTo>
                    <a:lnTo>
                      <a:pt x="405" y="365"/>
                    </a:lnTo>
                    <a:lnTo>
                      <a:pt x="403" y="354"/>
                    </a:lnTo>
                    <a:lnTo>
                      <a:pt x="398" y="345"/>
                    </a:lnTo>
                    <a:lnTo>
                      <a:pt x="393" y="336"/>
                    </a:lnTo>
                    <a:lnTo>
                      <a:pt x="387" y="328"/>
                    </a:lnTo>
                    <a:lnTo>
                      <a:pt x="379" y="321"/>
                    </a:lnTo>
                    <a:lnTo>
                      <a:pt x="371" y="316"/>
                    </a:lnTo>
                    <a:lnTo>
                      <a:pt x="36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89"/>
              <p:cNvSpPr>
                <a:spLocks noEditPoints="1"/>
              </p:cNvSpPr>
              <p:nvPr/>
            </p:nvSpPr>
            <p:spPr bwMode="auto">
              <a:xfrm>
                <a:off x="5543550" y="2073275"/>
                <a:ext cx="130175" cy="128588"/>
              </a:xfrm>
              <a:custGeom>
                <a:avLst/>
                <a:gdLst>
                  <a:gd name="T0" fmla="*/ 30 w 409"/>
                  <a:gd name="T1" fmla="*/ 379 h 409"/>
                  <a:gd name="T2" fmla="*/ 35 w 409"/>
                  <a:gd name="T3" fmla="*/ 359 h 409"/>
                  <a:gd name="T4" fmla="*/ 50 w 409"/>
                  <a:gd name="T5" fmla="*/ 343 h 409"/>
                  <a:gd name="T6" fmla="*/ 172 w 409"/>
                  <a:gd name="T7" fmla="*/ 273 h 409"/>
                  <a:gd name="T8" fmla="*/ 215 w 409"/>
                  <a:gd name="T9" fmla="*/ 277 h 409"/>
                  <a:gd name="T10" fmla="*/ 246 w 409"/>
                  <a:gd name="T11" fmla="*/ 311 h 409"/>
                  <a:gd name="T12" fmla="*/ 368 w 409"/>
                  <a:gd name="T13" fmla="*/ 349 h 409"/>
                  <a:gd name="T14" fmla="*/ 379 w 409"/>
                  <a:gd name="T15" fmla="*/ 370 h 409"/>
                  <a:gd name="T16" fmla="*/ 106 w 409"/>
                  <a:gd name="T17" fmla="*/ 137 h 409"/>
                  <a:gd name="T18" fmla="*/ 148 w 409"/>
                  <a:gd name="T19" fmla="*/ 142 h 409"/>
                  <a:gd name="T20" fmla="*/ 208 w 409"/>
                  <a:gd name="T21" fmla="*/ 127 h 409"/>
                  <a:gd name="T22" fmla="*/ 236 w 409"/>
                  <a:gd name="T23" fmla="*/ 132 h 409"/>
                  <a:gd name="T24" fmla="*/ 260 w 409"/>
                  <a:gd name="T25" fmla="*/ 141 h 409"/>
                  <a:gd name="T26" fmla="*/ 293 w 409"/>
                  <a:gd name="T27" fmla="*/ 142 h 409"/>
                  <a:gd name="T28" fmla="*/ 299 w 409"/>
                  <a:gd name="T29" fmla="*/ 172 h 409"/>
                  <a:gd name="T30" fmla="*/ 281 w 409"/>
                  <a:gd name="T31" fmla="*/ 209 h 409"/>
                  <a:gd name="T32" fmla="*/ 252 w 409"/>
                  <a:gd name="T33" fmla="*/ 234 h 409"/>
                  <a:gd name="T34" fmla="*/ 215 w 409"/>
                  <a:gd name="T35" fmla="*/ 247 h 409"/>
                  <a:gd name="T36" fmla="*/ 176 w 409"/>
                  <a:gd name="T37" fmla="*/ 243 h 409"/>
                  <a:gd name="T38" fmla="*/ 142 w 409"/>
                  <a:gd name="T39" fmla="*/ 223 h 409"/>
                  <a:gd name="T40" fmla="*/ 118 w 409"/>
                  <a:gd name="T41" fmla="*/ 191 h 409"/>
                  <a:gd name="T42" fmla="*/ 107 w 409"/>
                  <a:gd name="T43" fmla="*/ 150 h 409"/>
                  <a:gd name="T44" fmla="*/ 222 w 409"/>
                  <a:gd name="T45" fmla="*/ 31 h 409"/>
                  <a:gd name="T46" fmla="*/ 252 w 409"/>
                  <a:gd name="T47" fmla="*/ 43 h 409"/>
                  <a:gd name="T48" fmla="*/ 276 w 409"/>
                  <a:gd name="T49" fmla="*/ 64 h 409"/>
                  <a:gd name="T50" fmla="*/ 295 w 409"/>
                  <a:gd name="T51" fmla="*/ 93 h 409"/>
                  <a:gd name="T52" fmla="*/ 287 w 409"/>
                  <a:gd name="T53" fmla="*/ 113 h 409"/>
                  <a:gd name="T54" fmla="*/ 254 w 409"/>
                  <a:gd name="T55" fmla="*/ 107 h 409"/>
                  <a:gd name="T56" fmla="*/ 237 w 409"/>
                  <a:gd name="T57" fmla="*/ 90 h 409"/>
                  <a:gd name="T58" fmla="*/ 226 w 409"/>
                  <a:gd name="T59" fmla="*/ 82 h 409"/>
                  <a:gd name="T60" fmla="*/ 213 w 409"/>
                  <a:gd name="T61" fmla="*/ 87 h 409"/>
                  <a:gd name="T62" fmla="*/ 189 w 409"/>
                  <a:gd name="T63" fmla="*/ 104 h 409"/>
                  <a:gd name="T64" fmla="*/ 161 w 409"/>
                  <a:gd name="T65" fmla="*/ 112 h 409"/>
                  <a:gd name="T66" fmla="*/ 111 w 409"/>
                  <a:gd name="T67" fmla="*/ 106 h 409"/>
                  <a:gd name="T68" fmla="*/ 124 w 409"/>
                  <a:gd name="T69" fmla="*/ 75 h 409"/>
                  <a:gd name="T70" fmla="*/ 146 w 409"/>
                  <a:gd name="T71" fmla="*/ 51 h 409"/>
                  <a:gd name="T72" fmla="*/ 174 w 409"/>
                  <a:gd name="T73" fmla="*/ 35 h 409"/>
                  <a:gd name="T74" fmla="*/ 205 w 409"/>
                  <a:gd name="T75" fmla="*/ 30 h 409"/>
                  <a:gd name="T76" fmla="*/ 289 w 409"/>
                  <a:gd name="T77" fmla="*/ 244 h 409"/>
                  <a:gd name="T78" fmla="*/ 325 w 409"/>
                  <a:gd name="T79" fmla="*/ 189 h 409"/>
                  <a:gd name="T80" fmla="*/ 333 w 409"/>
                  <a:gd name="T81" fmla="*/ 124 h 409"/>
                  <a:gd name="T82" fmla="*/ 318 w 409"/>
                  <a:gd name="T83" fmla="*/ 73 h 409"/>
                  <a:gd name="T84" fmla="*/ 287 w 409"/>
                  <a:gd name="T85" fmla="*/ 32 h 409"/>
                  <a:gd name="T86" fmla="*/ 243 w 409"/>
                  <a:gd name="T87" fmla="*/ 6 h 409"/>
                  <a:gd name="T88" fmla="*/ 192 w 409"/>
                  <a:gd name="T89" fmla="*/ 1 h 409"/>
                  <a:gd name="T90" fmla="*/ 143 w 409"/>
                  <a:gd name="T91" fmla="*/ 17 h 409"/>
                  <a:gd name="T92" fmla="*/ 105 w 409"/>
                  <a:gd name="T93" fmla="*/ 50 h 409"/>
                  <a:gd name="T94" fmla="*/ 81 w 409"/>
                  <a:gd name="T95" fmla="*/ 97 h 409"/>
                  <a:gd name="T96" fmla="*/ 77 w 409"/>
                  <a:gd name="T97" fmla="*/ 156 h 409"/>
                  <a:gd name="T98" fmla="*/ 100 w 409"/>
                  <a:gd name="T99" fmla="*/ 219 h 409"/>
                  <a:gd name="T100" fmla="*/ 133 w 409"/>
                  <a:gd name="T101" fmla="*/ 288 h 409"/>
                  <a:gd name="T102" fmla="*/ 21 w 409"/>
                  <a:gd name="T103" fmla="*/ 328 h 409"/>
                  <a:gd name="T104" fmla="*/ 1 w 409"/>
                  <a:gd name="T105" fmla="*/ 364 h 409"/>
                  <a:gd name="T106" fmla="*/ 224 w 409"/>
                  <a:gd name="T107" fmla="*/ 409 h 409"/>
                  <a:gd name="T108" fmla="*/ 406 w 409"/>
                  <a:gd name="T109" fmla="*/ 355 h 409"/>
                  <a:gd name="T110" fmla="*/ 380 w 409"/>
                  <a:gd name="T111" fmla="*/ 321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9" h="409">
                    <a:moveTo>
                      <a:pt x="379" y="379"/>
                    </a:moveTo>
                    <a:lnTo>
                      <a:pt x="224" y="379"/>
                    </a:lnTo>
                    <a:lnTo>
                      <a:pt x="186" y="379"/>
                    </a:lnTo>
                    <a:lnTo>
                      <a:pt x="30" y="379"/>
                    </a:lnTo>
                    <a:lnTo>
                      <a:pt x="30" y="375"/>
                    </a:lnTo>
                    <a:lnTo>
                      <a:pt x="31" y="370"/>
                    </a:lnTo>
                    <a:lnTo>
                      <a:pt x="32" y="364"/>
                    </a:lnTo>
                    <a:lnTo>
                      <a:pt x="35" y="359"/>
                    </a:lnTo>
                    <a:lnTo>
                      <a:pt x="37" y="355"/>
                    </a:lnTo>
                    <a:lnTo>
                      <a:pt x="42" y="349"/>
                    </a:lnTo>
                    <a:lnTo>
                      <a:pt x="46" y="346"/>
                    </a:lnTo>
                    <a:lnTo>
                      <a:pt x="50" y="343"/>
                    </a:lnTo>
                    <a:lnTo>
                      <a:pt x="56" y="341"/>
                    </a:lnTo>
                    <a:lnTo>
                      <a:pt x="163" y="311"/>
                    </a:lnTo>
                    <a:lnTo>
                      <a:pt x="163" y="270"/>
                    </a:lnTo>
                    <a:lnTo>
                      <a:pt x="172" y="273"/>
                    </a:lnTo>
                    <a:lnTo>
                      <a:pt x="183" y="275"/>
                    </a:lnTo>
                    <a:lnTo>
                      <a:pt x="194" y="277"/>
                    </a:lnTo>
                    <a:lnTo>
                      <a:pt x="205" y="277"/>
                    </a:lnTo>
                    <a:lnTo>
                      <a:pt x="215" y="277"/>
                    </a:lnTo>
                    <a:lnTo>
                      <a:pt x="226" y="275"/>
                    </a:lnTo>
                    <a:lnTo>
                      <a:pt x="237" y="273"/>
                    </a:lnTo>
                    <a:lnTo>
                      <a:pt x="246" y="270"/>
                    </a:lnTo>
                    <a:lnTo>
                      <a:pt x="246" y="311"/>
                    </a:lnTo>
                    <a:lnTo>
                      <a:pt x="354" y="341"/>
                    </a:lnTo>
                    <a:lnTo>
                      <a:pt x="359" y="343"/>
                    </a:lnTo>
                    <a:lnTo>
                      <a:pt x="363" y="346"/>
                    </a:lnTo>
                    <a:lnTo>
                      <a:pt x="368" y="349"/>
                    </a:lnTo>
                    <a:lnTo>
                      <a:pt x="372" y="355"/>
                    </a:lnTo>
                    <a:lnTo>
                      <a:pt x="375" y="359"/>
                    </a:lnTo>
                    <a:lnTo>
                      <a:pt x="377" y="364"/>
                    </a:lnTo>
                    <a:lnTo>
                      <a:pt x="379" y="370"/>
                    </a:lnTo>
                    <a:lnTo>
                      <a:pt x="379" y="375"/>
                    </a:lnTo>
                    <a:lnTo>
                      <a:pt x="379" y="379"/>
                    </a:lnTo>
                    <a:close/>
                    <a:moveTo>
                      <a:pt x="106" y="139"/>
                    </a:moveTo>
                    <a:lnTo>
                      <a:pt x="106" y="137"/>
                    </a:lnTo>
                    <a:lnTo>
                      <a:pt x="106" y="136"/>
                    </a:lnTo>
                    <a:lnTo>
                      <a:pt x="120" y="140"/>
                    </a:lnTo>
                    <a:lnTo>
                      <a:pt x="134" y="142"/>
                    </a:lnTo>
                    <a:lnTo>
                      <a:pt x="148" y="142"/>
                    </a:lnTo>
                    <a:lnTo>
                      <a:pt x="163" y="141"/>
                    </a:lnTo>
                    <a:lnTo>
                      <a:pt x="179" y="139"/>
                    </a:lnTo>
                    <a:lnTo>
                      <a:pt x="193" y="134"/>
                    </a:lnTo>
                    <a:lnTo>
                      <a:pt x="208" y="127"/>
                    </a:lnTo>
                    <a:lnTo>
                      <a:pt x="221" y="119"/>
                    </a:lnTo>
                    <a:lnTo>
                      <a:pt x="226" y="123"/>
                    </a:lnTo>
                    <a:lnTo>
                      <a:pt x="230" y="127"/>
                    </a:lnTo>
                    <a:lnTo>
                      <a:pt x="236" y="132"/>
                    </a:lnTo>
                    <a:lnTo>
                      <a:pt x="242" y="135"/>
                    </a:lnTo>
                    <a:lnTo>
                      <a:pt x="247" y="137"/>
                    </a:lnTo>
                    <a:lnTo>
                      <a:pt x="254" y="139"/>
                    </a:lnTo>
                    <a:lnTo>
                      <a:pt x="260" y="141"/>
                    </a:lnTo>
                    <a:lnTo>
                      <a:pt x="268" y="142"/>
                    </a:lnTo>
                    <a:lnTo>
                      <a:pt x="273" y="143"/>
                    </a:lnTo>
                    <a:lnTo>
                      <a:pt x="280" y="143"/>
                    </a:lnTo>
                    <a:lnTo>
                      <a:pt x="293" y="142"/>
                    </a:lnTo>
                    <a:lnTo>
                      <a:pt x="303" y="140"/>
                    </a:lnTo>
                    <a:lnTo>
                      <a:pt x="303" y="151"/>
                    </a:lnTo>
                    <a:lnTo>
                      <a:pt x="301" y="162"/>
                    </a:lnTo>
                    <a:lnTo>
                      <a:pt x="299" y="172"/>
                    </a:lnTo>
                    <a:lnTo>
                      <a:pt x="296" y="182"/>
                    </a:lnTo>
                    <a:lnTo>
                      <a:pt x="291" y="192"/>
                    </a:lnTo>
                    <a:lnTo>
                      <a:pt x="286" y="200"/>
                    </a:lnTo>
                    <a:lnTo>
                      <a:pt x="281" y="209"/>
                    </a:lnTo>
                    <a:lnTo>
                      <a:pt x="274" y="216"/>
                    </a:lnTo>
                    <a:lnTo>
                      <a:pt x="267" y="223"/>
                    </a:lnTo>
                    <a:lnTo>
                      <a:pt x="259" y="229"/>
                    </a:lnTo>
                    <a:lnTo>
                      <a:pt x="252" y="234"/>
                    </a:lnTo>
                    <a:lnTo>
                      <a:pt x="243" y="239"/>
                    </a:lnTo>
                    <a:lnTo>
                      <a:pt x="234" y="243"/>
                    </a:lnTo>
                    <a:lnTo>
                      <a:pt x="225" y="245"/>
                    </a:lnTo>
                    <a:lnTo>
                      <a:pt x="215" y="247"/>
                    </a:lnTo>
                    <a:lnTo>
                      <a:pt x="205" y="247"/>
                    </a:lnTo>
                    <a:lnTo>
                      <a:pt x="195" y="247"/>
                    </a:lnTo>
                    <a:lnTo>
                      <a:pt x="185" y="245"/>
                    </a:lnTo>
                    <a:lnTo>
                      <a:pt x="176" y="243"/>
                    </a:lnTo>
                    <a:lnTo>
                      <a:pt x="166" y="239"/>
                    </a:lnTo>
                    <a:lnTo>
                      <a:pt x="157" y="234"/>
                    </a:lnTo>
                    <a:lnTo>
                      <a:pt x="150" y="229"/>
                    </a:lnTo>
                    <a:lnTo>
                      <a:pt x="142" y="223"/>
                    </a:lnTo>
                    <a:lnTo>
                      <a:pt x="135" y="216"/>
                    </a:lnTo>
                    <a:lnTo>
                      <a:pt x="128" y="208"/>
                    </a:lnTo>
                    <a:lnTo>
                      <a:pt x="123" y="199"/>
                    </a:lnTo>
                    <a:lnTo>
                      <a:pt x="118" y="191"/>
                    </a:lnTo>
                    <a:lnTo>
                      <a:pt x="113" y="181"/>
                    </a:lnTo>
                    <a:lnTo>
                      <a:pt x="110" y="171"/>
                    </a:lnTo>
                    <a:lnTo>
                      <a:pt x="108" y="160"/>
                    </a:lnTo>
                    <a:lnTo>
                      <a:pt x="107" y="150"/>
                    </a:lnTo>
                    <a:lnTo>
                      <a:pt x="106" y="139"/>
                    </a:lnTo>
                    <a:close/>
                    <a:moveTo>
                      <a:pt x="205" y="30"/>
                    </a:moveTo>
                    <a:lnTo>
                      <a:pt x="213" y="30"/>
                    </a:lnTo>
                    <a:lnTo>
                      <a:pt x="222" y="31"/>
                    </a:lnTo>
                    <a:lnTo>
                      <a:pt x="229" y="33"/>
                    </a:lnTo>
                    <a:lnTo>
                      <a:pt x="237" y="36"/>
                    </a:lnTo>
                    <a:lnTo>
                      <a:pt x="244" y="39"/>
                    </a:lnTo>
                    <a:lnTo>
                      <a:pt x="252" y="43"/>
                    </a:lnTo>
                    <a:lnTo>
                      <a:pt x="258" y="47"/>
                    </a:lnTo>
                    <a:lnTo>
                      <a:pt x="265" y="52"/>
                    </a:lnTo>
                    <a:lnTo>
                      <a:pt x="271" y="58"/>
                    </a:lnTo>
                    <a:lnTo>
                      <a:pt x="276" y="64"/>
                    </a:lnTo>
                    <a:lnTo>
                      <a:pt x="282" y="70"/>
                    </a:lnTo>
                    <a:lnTo>
                      <a:pt x="286" y="78"/>
                    </a:lnTo>
                    <a:lnTo>
                      <a:pt x="290" y="85"/>
                    </a:lnTo>
                    <a:lnTo>
                      <a:pt x="295" y="93"/>
                    </a:lnTo>
                    <a:lnTo>
                      <a:pt x="297" y="100"/>
                    </a:lnTo>
                    <a:lnTo>
                      <a:pt x="300" y="109"/>
                    </a:lnTo>
                    <a:lnTo>
                      <a:pt x="294" y="111"/>
                    </a:lnTo>
                    <a:lnTo>
                      <a:pt x="287" y="113"/>
                    </a:lnTo>
                    <a:lnTo>
                      <a:pt x="280" y="113"/>
                    </a:lnTo>
                    <a:lnTo>
                      <a:pt x="272" y="112"/>
                    </a:lnTo>
                    <a:lnTo>
                      <a:pt x="264" y="111"/>
                    </a:lnTo>
                    <a:lnTo>
                      <a:pt x="254" y="107"/>
                    </a:lnTo>
                    <a:lnTo>
                      <a:pt x="250" y="104"/>
                    </a:lnTo>
                    <a:lnTo>
                      <a:pt x="245" y="100"/>
                    </a:lnTo>
                    <a:lnTo>
                      <a:pt x="241" y="95"/>
                    </a:lnTo>
                    <a:lnTo>
                      <a:pt x="237" y="90"/>
                    </a:lnTo>
                    <a:lnTo>
                      <a:pt x="235" y="87"/>
                    </a:lnTo>
                    <a:lnTo>
                      <a:pt x="232" y="84"/>
                    </a:lnTo>
                    <a:lnTo>
                      <a:pt x="229" y="83"/>
                    </a:lnTo>
                    <a:lnTo>
                      <a:pt x="226" y="82"/>
                    </a:lnTo>
                    <a:lnTo>
                      <a:pt x="223" y="82"/>
                    </a:lnTo>
                    <a:lnTo>
                      <a:pt x="219" y="82"/>
                    </a:lnTo>
                    <a:lnTo>
                      <a:pt x="216" y="84"/>
                    </a:lnTo>
                    <a:lnTo>
                      <a:pt x="213" y="87"/>
                    </a:lnTo>
                    <a:lnTo>
                      <a:pt x="207" y="92"/>
                    </a:lnTo>
                    <a:lnTo>
                      <a:pt x="201" y="96"/>
                    </a:lnTo>
                    <a:lnTo>
                      <a:pt x="195" y="100"/>
                    </a:lnTo>
                    <a:lnTo>
                      <a:pt x="189" y="104"/>
                    </a:lnTo>
                    <a:lnTo>
                      <a:pt x="181" y="107"/>
                    </a:lnTo>
                    <a:lnTo>
                      <a:pt x="175" y="109"/>
                    </a:lnTo>
                    <a:lnTo>
                      <a:pt x="167" y="110"/>
                    </a:lnTo>
                    <a:lnTo>
                      <a:pt x="161" y="112"/>
                    </a:lnTo>
                    <a:lnTo>
                      <a:pt x="147" y="112"/>
                    </a:lnTo>
                    <a:lnTo>
                      <a:pt x="134" y="112"/>
                    </a:lnTo>
                    <a:lnTo>
                      <a:pt x="121" y="109"/>
                    </a:lnTo>
                    <a:lnTo>
                      <a:pt x="111" y="106"/>
                    </a:lnTo>
                    <a:lnTo>
                      <a:pt x="113" y="97"/>
                    </a:lnTo>
                    <a:lnTo>
                      <a:pt x="117" y="90"/>
                    </a:lnTo>
                    <a:lnTo>
                      <a:pt x="120" y="82"/>
                    </a:lnTo>
                    <a:lnTo>
                      <a:pt x="124" y="75"/>
                    </a:lnTo>
                    <a:lnTo>
                      <a:pt x="130" y="68"/>
                    </a:lnTo>
                    <a:lnTo>
                      <a:pt x="135" y="62"/>
                    </a:lnTo>
                    <a:lnTo>
                      <a:pt x="140" y="56"/>
                    </a:lnTo>
                    <a:lnTo>
                      <a:pt x="146" y="51"/>
                    </a:lnTo>
                    <a:lnTo>
                      <a:pt x="152" y="47"/>
                    </a:lnTo>
                    <a:lnTo>
                      <a:pt x="159" y="43"/>
                    </a:lnTo>
                    <a:lnTo>
                      <a:pt x="166" y="38"/>
                    </a:lnTo>
                    <a:lnTo>
                      <a:pt x="174" y="35"/>
                    </a:lnTo>
                    <a:lnTo>
                      <a:pt x="181" y="33"/>
                    </a:lnTo>
                    <a:lnTo>
                      <a:pt x="189" y="31"/>
                    </a:lnTo>
                    <a:lnTo>
                      <a:pt x="197" y="30"/>
                    </a:lnTo>
                    <a:lnTo>
                      <a:pt x="205" y="30"/>
                    </a:lnTo>
                    <a:close/>
                    <a:moveTo>
                      <a:pt x="362" y="312"/>
                    </a:moveTo>
                    <a:lnTo>
                      <a:pt x="276" y="288"/>
                    </a:lnTo>
                    <a:lnTo>
                      <a:pt x="276" y="254"/>
                    </a:lnTo>
                    <a:lnTo>
                      <a:pt x="289" y="244"/>
                    </a:lnTo>
                    <a:lnTo>
                      <a:pt x="300" y="232"/>
                    </a:lnTo>
                    <a:lnTo>
                      <a:pt x="310" y="219"/>
                    </a:lnTo>
                    <a:lnTo>
                      <a:pt x="318" y="204"/>
                    </a:lnTo>
                    <a:lnTo>
                      <a:pt x="325" y="189"/>
                    </a:lnTo>
                    <a:lnTo>
                      <a:pt x="329" y="173"/>
                    </a:lnTo>
                    <a:lnTo>
                      <a:pt x="332" y="156"/>
                    </a:lnTo>
                    <a:lnTo>
                      <a:pt x="333" y="139"/>
                    </a:lnTo>
                    <a:lnTo>
                      <a:pt x="333" y="124"/>
                    </a:lnTo>
                    <a:lnTo>
                      <a:pt x="331" y="111"/>
                    </a:lnTo>
                    <a:lnTo>
                      <a:pt x="328" y="97"/>
                    </a:lnTo>
                    <a:lnTo>
                      <a:pt x="324" y="84"/>
                    </a:lnTo>
                    <a:lnTo>
                      <a:pt x="318" y="73"/>
                    </a:lnTo>
                    <a:lnTo>
                      <a:pt x="312" y="61"/>
                    </a:lnTo>
                    <a:lnTo>
                      <a:pt x="304" y="50"/>
                    </a:lnTo>
                    <a:lnTo>
                      <a:pt x="296" y="40"/>
                    </a:lnTo>
                    <a:lnTo>
                      <a:pt x="287" y="32"/>
                    </a:lnTo>
                    <a:lnTo>
                      <a:pt x="276" y="23"/>
                    </a:lnTo>
                    <a:lnTo>
                      <a:pt x="266" y="17"/>
                    </a:lnTo>
                    <a:lnTo>
                      <a:pt x="255" y="10"/>
                    </a:lnTo>
                    <a:lnTo>
                      <a:pt x="243" y="6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05" y="0"/>
                    </a:lnTo>
                    <a:lnTo>
                      <a:pt x="192" y="1"/>
                    </a:lnTo>
                    <a:lnTo>
                      <a:pt x="179" y="3"/>
                    </a:lnTo>
                    <a:lnTo>
                      <a:pt x="167" y="6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33" y="23"/>
                    </a:lnTo>
                    <a:lnTo>
                      <a:pt x="123" y="32"/>
                    </a:lnTo>
                    <a:lnTo>
                      <a:pt x="113" y="40"/>
                    </a:lnTo>
                    <a:lnTo>
                      <a:pt x="105" y="50"/>
                    </a:lnTo>
                    <a:lnTo>
                      <a:pt x="98" y="61"/>
                    </a:lnTo>
                    <a:lnTo>
                      <a:pt x="92" y="73"/>
                    </a:lnTo>
                    <a:lnTo>
                      <a:pt x="86" y="84"/>
                    </a:lnTo>
                    <a:lnTo>
                      <a:pt x="81" y="97"/>
                    </a:lnTo>
                    <a:lnTo>
                      <a:pt x="78" y="111"/>
                    </a:lnTo>
                    <a:lnTo>
                      <a:pt x="77" y="124"/>
                    </a:lnTo>
                    <a:lnTo>
                      <a:pt x="76" y="139"/>
                    </a:lnTo>
                    <a:lnTo>
                      <a:pt x="77" y="156"/>
                    </a:lnTo>
                    <a:lnTo>
                      <a:pt x="80" y="173"/>
                    </a:lnTo>
                    <a:lnTo>
                      <a:pt x="85" y="189"/>
                    </a:lnTo>
                    <a:lnTo>
                      <a:pt x="92" y="204"/>
                    </a:lnTo>
                    <a:lnTo>
                      <a:pt x="100" y="219"/>
                    </a:lnTo>
                    <a:lnTo>
                      <a:pt x="109" y="232"/>
                    </a:lnTo>
                    <a:lnTo>
                      <a:pt x="121" y="244"/>
                    </a:lnTo>
                    <a:lnTo>
                      <a:pt x="133" y="254"/>
                    </a:lnTo>
                    <a:lnTo>
                      <a:pt x="133" y="288"/>
                    </a:lnTo>
                    <a:lnTo>
                      <a:pt x="47" y="312"/>
                    </a:lnTo>
                    <a:lnTo>
                      <a:pt x="37" y="316"/>
                    </a:lnTo>
                    <a:lnTo>
                      <a:pt x="29" y="321"/>
                    </a:lnTo>
                    <a:lnTo>
                      <a:pt x="21" y="328"/>
                    </a:lnTo>
                    <a:lnTo>
                      <a:pt x="14" y="336"/>
                    </a:lnTo>
                    <a:lnTo>
                      <a:pt x="8" y="345"/>
                    </a:lnTo>
                    <a:lnTo>
                      <a:pt x="4" y="355"/>
                    </a:lnTo>
                    <a:lnTo>
                      <a:pt x="1" y="364"/>
                    </a:lnTo>
                    <a:lnTo>
                      <a:pt x="0" y="375"/>
                    </a:lnTo>
                    <a:lnTo>
                      <a:pt x="0" y="409"/>
                    </a:lnTo>
                    <a:lnTo>
                      <a:pt x="186" y="409"/>
                    </a:lnTo>
                    <a:lnTo>
                      <a:pt x="224" y="409"/>
                    </a:lnTo>
                    <a:lnTo>
                      <a:pt x="409" y="409"/>
                    </a:lnTo>
                    <a:lnTo>
                      <a:pt x="409" y="375"/>
                    </a:lnTo>
                    <a:lnTo>
                      <a:pt x="408" y="364"/>
                    </a:lnTo>
                    <a:lnTo>
                      <a:pt x="406" y="355"/>
                    </a:lnTo>
                    <a:lnTo>
                      <a:pt x="402" y="345"/>
                    </a:lnTo>
                    <a:lnTo>
                      <a:pt x="395" y="336"/>
                    </a:lnTo>
                    <a:lnTo>
                      <a:pt x="389" y="328"/>
                    </a:lnTo>
                    <a:lnTo>
                      <a:pt x="380" y="321"/>
                    </a:lnTo>
                    <a:lnTo>
                      <a:pt x="372" y="316"/>
                    </a:lnTo>
                    <a:lnTo>
                      <a:pt x="362" y="3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90"/>
              <p:cNvSpPr/>
              <p:nvPr/>
            </p:nvSpPr>
            <p:spPr bwMode="auto">
              <a:xfrm>
                <a:off x="5507038" y="2060575"/>
                <a:ext cx="39688" cy="39688"/>
              </a:xfrm>
              <a:custGeom>
                <a:avLst/>
                <a:gdLst>
                  <a:gd name="T0" fmla="*/ 121 w 126"/>
                  <a:gd name="T1" fmla="*/ 99 h 125"/>
                  <a:gd name="T2" fmla="*/ 26 w 126"/>
                  <a:gd name="T3" fmla="*/ 4 h 125"/>
                  <a:gd name="T4" fmla="*/ 24 w 126"/>
                  <a:gd name="T5" fmla="*/ 2 h 125"/>
                  <a:gd name="T6" fmla="*/ 21 w 126"/>
                  <a:gd name="T7" fmla="*/ 1 h 125"/>
                  <a:gd name="T8" fmla="*/ 18 w 126"/>
                  <a:gd name="T9" fmla="*/ 0 h 125"/>
                  <a:gd name="T10" fmla="*/ 15 w 126"/>
                  <a:gd name="T11" fmla="*/ 0 h 125"/>
                  <a:gd name="T12" fmla="*/ 13 w 126"/>
                  <a:gd name="T13" fmla="*/ 0 h 125"/>
                  <a:gd name="T14" fmla="*/ 10 w 126"/>
                  <a:gd name="T15" fmla="*/ 1 h 125"/>
                  <a:gd name="T16" fmla="*/ 7 w 126"/>
                  <a:gd name="T17" fmla="*/ 2 h 125"/>
                  <a:gd name="T18" fmla="*/ 4 w 126"/>
                  <a:gd name="T19" fmla="*/ 4 h 125"/>
                  <a:gd name="T20" fmla="*/ 2 w 126"/>
                  <a:gd name="T21" fmla="*/ 7 h 125"/>
                  <a:gd name="T22" fmla="*/ 1 w 126"/>
                  <a:gd name="T23" fmla="*/ 9 h 125"/>
                  <a:gd name="T24" fmla="*/ 0 w 126"/>
                  <a:gd name="T25" fmla="*/ 12 h 125"/>
                  <a:gd name="T26" fmla="*/ 0 w 126"/>
                  <a:gd name="T27" fmla="*/ 15 h 125"/>
                  <a:gd name="T28" fmla="*/ 0 w 126"/>
                  <a:gd name="T29" fmla="*/ 17 h 125"/>
                  <a:gd name="T30" fmla="*/ 1 w 126"/>
                  <a:gd name="T31" fmla="*/ 21 h 125"/>
                  <a:gd name="T32" fmla="*/ 2 w 126"/>
                  <a:gd name="T33" fmla="*/ 23 h 125"/>
                  <a:gd name="T34" fmla="*/ 4 w 126"/>
                  <a:gd name="T35" fmla="*/ 26 h 125"/>
                  <a:gd name="T36" fmla="*/ 100 w 126"/>
                  <a:gd name="T37" fmla="*/ 120 h 125"/>
                  <a:gd name="T38" fmla="*/ 102 w 126"/>
                  <a:gd name="T39" fmla="*/ 122 h 125"/>
                  <a:gd name="T40" fmla="*/ 104 w 126"/>
                  <a:gd name="T41" fmla="*/ 123 h 125"/>
                  <a:gd name="T42" fmla="*/ 107 w 126"/>
                  <a:gd name="T43" fmla="*/ 125 h 125"/>
                  <a:gd name="T44" fmla="*/ 111 w 126"/>
                  <a:gd name="T45" fmla="*/ 125 h 125"/>
                  <a:gd name="T46" fmla="*/ 113 w 126"/>
                  <a:gd name="T47" fmla="*/ 125 h 125"/>
                  <a:gd name="T48" fmla="*/ 116 w 126"/>
                  <a:gd name="T49" fmla="*/ 123 h 125"/>
                  <a:gd name="T50" fmla="*/ 118 w 126"/>
                  <a:gd name="T51" fmla="*/ 122 h 125"/>
                  <a:gd name="T52" fmla="*/ 121 w 126"/>
                  <a:gd name="T53" fmla="*/ 120 h 125"/>
                  <a:gd name="T54" fmla="*/ 122 w 126"/>
                  <a:gd name="T55" fmla="*/ 118 h 125"/>
                  <a:gd name="T56" fmla="*/ 125 w 126"/>
                  <a:gd name="T57" fmla="*/ 115 h 125"/>
                  <a:gd name="T58" fmla="*/ 125 w 126"/>
                  <a:gd name="T59" fmla="*/ 113 h 125"/>
                  <a:gd name="T60" fmla="*/ 126 w 126"/>
                  <a:gd name="T61" fmla="*/ 110 h 125"/>
                  <a:gd name="T62" fmla="*/ 125 w 126"/>
                  <a:gd name="T63" fmla="*/ 106 h 125"/>
                  <a:gd name="T64" fmla="*/ 125 w 126"/>
                  <a:gd name="T65" fmla="*/ 104 h 125"/>
                  <a:gd name="T66" fmla="*/ 122 w 126"/>
                  <a:gd name="T67" fmla="*/ 101 h 125"/>
                  <a:gd name="T68" fmla="*/ 121 w 126"/>
                  <a:gd name="T69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6" h="125">
                    <a:moveTo>
                      <a:pt x="121" y="99"/>
                    </a:moveTo>
                    <a:lnTo>
                      <a:pt x="26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0" y="120"/>
                    </a:lnTo>
                    <a:lnTo>
                      <a:pt x="102" y="122"/>
                    </a:lnTo>
                    <a:lnTo>
                      <a:pt x="104" y="123"/>
                    </a:lnTo>
                    <a:lnTo>
                      <a:pt x="107" y="125"/>
                    </a:lnTo>
                    <a:lnTo>
                      <a:pt x="111" y="125"/>
                    </a:lnTo>
                    <a:lnTo>
                      <a:pt x="113" y="125"/>
                    </a:lnTo>
                    <a:lnTo>
                      <a:pt x="116" y="123"/>
                    </a:lnTo>
                    <a:lnTo>
                      <a:pt x="118" y="122"/>
                    </a:lnTo>
                    <a:lnTo>
                      <a:pt x="121" y="120"/>
                    </a:lnTo>
                    <a:lnTo>
                      <a:pt x="122" y="118"/>
                    </a:lnTo>
                    <a:lnTo>
                      <a:pt x="125" y="115"/>
                    </a:lnTo>
                    <a:lnTo>
                      <a:pt x="125" y="113"/>
                    </a:lnTo>
                    <a:lnTo>
                      <a:pt x="126" y="110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2" y="101"/>
                    </a:lnTo>
                    <a:lnTo>
                      <a:pt x="121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91"/>
              <p:cNvSpPr/>
              <p:nvPr/>
            </p:nvSpPr>
            <p:spPr bwMode="auto">
              <a:xfrm>
                <a:off x="5670550" y="2060575"/>
                <a:ext cx="38100" cy="39688"/>
              </a:xfrm>
              <a:custGeom>
                <a:avLst/>
                <a:gdLst>
                  <a:gd name="T0" fmla="*/ 98 w 124"/>
                  <a:gd name="T1" fmla="*/ 4 h 125"/>
                  <a:gd name="T2" fmla="*/ 4 w 124"/>
                  <a:gd name="T3" fmla="*/ 99 h 125"/>
                  <a:gd name="T4" fmla="*/ 2 w 124"/>
                  <a:gd name="T5" fmla="*/ 101 h 125"/>
                  <a:gd name="T6" fmla="*/ 1 w 124"/>
                  <a:gd name="T7" fmla="*/ 104 h 125"/>
                  <a:gd name="T8" fmla="*/ 0 w 124"/>
                  <a:gd name="T9" fmla="*/ 106 h 125"/>
                  <a:gd name="T10" fmla="*/ 0 w 124"/>
                  <a:gd name="T11" fmla="*/ 110 h 125"/>
                  <a:gd name="T12" fmla="*/ 0 w 124"/>
                  <a:gd name="T13" fmla="*/ 113 h 125"/>
                  <a:gd name="T14" fmla="*/ 1 w 124"/>
                  <a:gd name="T15" fmla="*/ 115 h 125"/>
                  <a:gd name="T16" fmla="*/ 2 w 124"/>
                  <a:gd name="T17" fmla="*/ 118 h 125"/>
                  <a:gd name="T18" fmla="*/ 4 w 124"/>
                  <a:gd name="T19" fmla="*/ 120 h 125"/>
                  <a:gd name="T20" fmla="*/ 6 w 124"/>
                  <a:gd name="T21" fmla="*/ 122 h 125"/>
                  <a:gd name="T22" fmla="*/ 8 w 124"/>
                  <a:gd name="T23" fmla="*/ 123 h 125"/>
                  <a:gd name="T24" fmla="*/ 11 w 124"/>
                  <a:gd name="T25" fmla="*/ 125 h 125"/>
                  <a:gd name="T26" fmla="*/ 15 w 124"/>
                  <a:gd name="T27" fmla="*/ 125 h 125"/>
                  <a:gd name="T28" fmla="*/ 17 w 124"/>
                  <a:gd name="T29" fmla="*/ 125 h 125"/>
                  <a:gd name="T30" fmla="*/ 20 w 124"/>
                  <a:gd name="T31" fmla="*/ 123 h 125"/>
                  <a:gd name="T32" fmla="*/ 22 w 124"/>
                  <a:gd name="T33" fmla="*/ 122 h 125"/>
                  <a:gd name="T34" fmla="*/ 25 w 124"/>
                  <a:gd name="T35" fmla="*/ 120 h 125"/>
                  <a:gd name="T36" fmla="*/ 120 w 124"/>
                  <a:gd name="T37" fmla="*/ 25 h 125"/>
                  <a:gd name="T38" fmla="*/ 122 w 124"/>
                  <a:gd name="T39" fmla="*/ 23 h 125"/>
                  <a:gd name="T40" fmla="*/ 123 w 124"/>
                  <a:gd name="T41" fmla="*/ 21 h 125"/>
                  <a:gd name="T42" fmla="*/ 124 w 124"/>
                  <a:gd name="T43" fmla="*/ 17 h 125"/>
                  <a:gd name="T44" fmla="*/ 124 w 124"/>
                  <a:gd name="T45" fmla="*/ 15 h 125"/>
                  <a:gd name="T46" fmla="*/ 124 w 124"/>
                  <a:gd name="T47" fmla="*/ 12 h 125"/>
                  <a:gd name="T48" fmla="*/ 123 w 124"/>
                  <a:gd name="T49" fmla="*/ 9 h 125"/>
                  <a:gd name="T50" fmla="*/ 122 w 124"/>
                  <a:gd name="T51" fmla="*/ 7 h 125"/>
                  <a:gd name="T52" fmla="*/ 120 w 124"/>
                  <a:gd name="T53" fmla="*/ 4 h 125"/>
                  <a:gd name="T54" fmla="*/ 118 w 124"/>
                  <a:gd name="T55" fmla="*/ 2 h 125"/>
                  <a:gd name="T56" fmla="*/ 114 w 124"/>
                  <a:gd name="T57" fmla="*/ 1 h 125"/>
                  <a:gd name="T58" fmla="*/ 112 w 124"/>
                  <a:gd name="T59" fmla="*/ 0 h 125"/>
                  <a:gd name="T60" fmla="*/ 109 w 124"/>
                  <a:gd name="T61" fmla="*/ 0 h 125"/>
                  <a:gd name="T62" fmla="*/ 107 w 124"/>
                  <a:gd name="T63" fmla="*/ 0 h 125"/>
                  <a:gd name="T64" fmla="*/ 104 w 124"/>
                  <a:gd name="T65" fmla="*/ 1 h 125"/>
                  <a:gd name="T66" fmla="*/ 100 w 124"/>
                  <a:gd name="T67" fmla="*/ 2 h 125"/>
                  <a:gd name="T68" fmla="*/ 98 w 124"/>
                  <a:gd name="T69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" h="125">
                    <a:moveTo>
                      <a:pt x="98" y="4"/>
                    </a:moveTo>
                    <a:lnTo>
                      <a:pt x="4" y="99"/>
                    </a:lnTo>
                    <a:lnTo>
                      <a:pt x="2" y="101"/>
                    </a:lnTo>
                    <a:lnTo>
                      <a:pt x="1" y="104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11" y="125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20" y="123"/>
                    </a:lnTo>
                    <a:lnTo>
                      <a:pt x="22" y="122"/>
                    </a:lnTo>
                    <a:lnTo>
                      <a:pt x="25" y="120"/>
                    </a:lnTo>
                    <a:lnTo>
                      <a:pt x="120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20" y="4"/>
                    </a:lnTo>
                    <a:lnTo>
                      <a:pt x="118" y="2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0" y="2"/>
                    </a:ln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80110" y="2436495"/>
            <a:ext cx="3479800" cy="1122680"/>
            <a:chOff x="1397" y="2751"/>
            <a:chExt cx="5480" cy="1768"/>
          </a:xfrm>
        </p:grpSpPr>
        <p:sp>
          <p:nvSpPr>
            <p:cNvPr id="26" name="文本框 25"/>
            <p:cNvSpPr txBox="1"/>
            <p:nvPr/>
          </p:nvSpPr>
          <p:spPr>
            <a:xfrm>
              <a:off x="1397" y="3331"/>
              <a:ext cx="5479" cy="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请在此处输入相关的描述性文字内容，简要概况重点内容。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请在此处输入相关的描述性文字内容，简要概况重点内容。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97" y="2751"/>
              <a:ext cx="54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标题文字内容</a:t>
              </a:r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0110" y="4387850"/>
            <a:ext cx="3479800" cy="1137920"/>
            <a:chOff x="1397" y="5824"/>
            <a:chExt cx="5480" cy="1792"/>
          </a:xfrm>
        </p:grpSpPr>
        <p:sp>
          <p:nvSpPr>
            <p:cNvPr id="29" name="文本框 28"/>
            <p:cNvSpPr txBox="1"/>
            <p:nvPr/>
          </p:nvSpPr>
          <p:spPr>
            <a:xfrm>
              <a:off x="1397" y="6428"/>
              <a:ext cx="5479" cy="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请在此处输入相关的描述性文字内容，简要概况重点内容。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请在此处输入相关的描述性文字内容，简要概况重点内容。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97" y="5824"/>
              <a:ext cx="54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标题文字内容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19390" y="4387850"/>
            <a:ext cx="3479800" cy="1137920"/>
            <a:chOff x="12325" y="5824"/>
            <a:chExt cx="5480" cy="1792"/>
          </a:xfrm>
        </p:grpSpPr>
        <p:sp>
          <p:nvSpPr>
            <p:cNvPr id="32" name="文本框 31"/>
            <p:cNvSpPr txBox="1"/>
            <p:nvPr/>
          </p:nvSpPr>
          <p:spPr>
            <a:xfrm>
              <a:off x="12325" y="6428"/>
              <a:ext cx="5479" cy="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请在此处输入相关的描述性文字内容，简要概况重点内容。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请在此处输入相关的描述性文字内容，简要概况重点内容。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325" y="5824"/>
              <a:ext cx="54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标题文字内容</a:t>
              </a:r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819390" y="2436495"/>
            <a:ext cx="3479800" cy="1122680"/>
            <a:chOff x="12325" y="2751"/>
            <a:chExt cx="5480" cy="1768"/>
          </a:xfrm>
        </p:grpSpPr>
        <p:sp>
          <p:nvSpPr>
            <p:cNvPr id="35" name="文本框 34"/>
            <p:cNvSpPr txBox="1"/>
            <p:nvPr/>
          </p:nvSpPr>
          <p:spPr>
            <a:xfrm>
              <a:off x="12325" y="3331"/>
              <a:ext cx="5479" cy="1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请在此处输入相关的描述性文字内容，简要概况重点内容。</a:t>
              </a: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请在此处输入相关的描述性文字内容，简要概况重点内容。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325" y="2751"/>
              <a:ext cx="54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标题文字内容</a:t>
              </a:r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16120" y="2487295"/>
            <a:ext cx="3145790" cy="3204210"/>
            <a:chOff x="7123" y="2831"/>
            <a:chExt cx="4954" cy="5046"/>
          </a:xfrm>
        </p:grpSpPr>
        <p:grpSp>
          <p:nvGrpSpPr>
            <p:cNvPr id="38" name="组合 37"/>
            <p:cNvGrpSpPr/>
            <p:nvPr/>
          </p:nvGrpSpPr>
          <p:grpSpPr>
            <a:xfrm>
              <a:off x="7123" y="2923"/>
              <a:ext cx="4954" cy="4954"/>
              <a:chOff x="7065" y="2899"/>
              <a:chExt cx="4954" cy="4954"/>
            </a:xfrm>
          </p:grpSpPr>
          <p:sp>
            <p:nvSpPr>
              <p:cNvPr id="41" name="Freeform 332"/>
              <p:cNvSpPr>
                <a:spLocks noEditPoints="1"/>
              </p:cNvSpPr>
              <p:nvPr/>
            </p:nvSpPr>
            <p:spPr bwMode="auto">
              <a:xfrm>
                <a:off x="7795" y="3629"/>
                <a:ext cx="3496" cy="3496"/>
              </a:xfrm>
              <a:custGeom>
                <a:avLst/>
                <a:gdLst>
                  <a:gd name="T0" fmla="*/ 581 w 903"/>
                  <a:gd name="T1" fmla="*/ 737 h 903"/>
                  <a:gd name="T2" fmla="*/ 739 w 903"/>
                  <a:gd name="T3" fmla="*/ 758 h 903"/>
                  <a:gd name="T4" fmla="*/ 610 w 903"/>
                  <a:gd name="T5" fmla="*/ 841 h 903"/>
                  <a:gd name="T6" fmla="*/ 441 w 903"/>
                  <a:gd name="T7" fmla="*/ 872 h 903"/>
                  <a:gd name="T8" fmla="*/ 344 w 903"/>
                  <a:gd name="T9" fmla="*/ 714 h 903"/>
                  <a:gd name="T10" fmla="*/ 508 w 903"/>
                  <a:gd name="T11" fmla="*/ 804 h 903"/>
                  <a:gd name="T12" fmla="*/ 441 w 903"/>
                  <a:gd name="T13" fmla="*/ 872 h 903"/>
                  <a:gd name="T14" fmla="*/ 345 w 903"/>
                  <a:gd name="T15" fmla="*/ 781 h 903"/>
                  <a:gd name="T16" fmla="*/ 336 w 903"/>
                  <a:gd name="T17" fmla="*/ 856 h 903"/>
                  <a:gd name="T18" fmla="*/ 198 w 903"/>
                  <a:gd name="T19" fmla="*/ 787 h 903"/>
                  <a:gd name="T20" fmla="*/ 108 w 903"/>
                  <a:gd name="T21" fmla="*/ 692 h 903"/>
                  <a:gd name="T22" fmla="*/ 250 w 903"/>
                  <a:gd name="T23" fmla="*/ 383 h 903"/>
                  <a:gd name="T24" fmla="*/ 31 w 903"/>
                  <a:gd name="T25" fmla="*/ 419 h 903"/>
                  <a:gd name="T26" fmla="*/ 66 w 903"/>
                  <a:gd name="T27" fmla="*/ 270 h 903"/>
                  <a:gd name="T28" fmla="*/ 313 w 903"/>
                  <a:gd name="T29" fmla="*/ 160 h 903"/>
                  <a:gd name="T30" fmla="*/ 122 w 903"/>
                  <a:gd name="T31" fmla="*/ 181 h 903"/>
                  <a:gd name="T32" fmla="*/ 253 w 903"/>
                  <a:gd name="T33" fmla="*/ 76 h 903"/>
                  <a:gd name="T34" fmla="*/ 463 w 903"/>
                  <a:gd name="T35" fmla="*/ 30 h 903"/>
                  <a:gd name="T36" fmla="*/ 582 w 903"/>
                  <a:gd name="T37" fmla="*/ 213 h 903"/>
                  <a:gd name="T38" fmla="*/ 380 w 903"/>
                  <a:gd name="T39" fmla="*/ 106 h 903"/>
                  <a:gd name="T40" fmla="*/ 463 w 903"/>
                  <a:gd name="T41" fmla="*/ 30 h 903"/>
                  <a:gd name="T42" fmla="*/ 561 w 903"/>
                  <a:gd name="T43" fmla="*/ 108 h 903"/>
                  <a:gd name="T44" fmla="*/ 602 w 903"/>
                  <a:gd name="T45" fmla="*/ 58 h 903"/>
                  <a:gd name="T46" fmla="*/ 743 w 903"/>
                  <a:gd name="T47" fmla="*/ 147 h 903"/>
                  <a:gd name="T48" fmla="*/ 872 w 903"/>
                  <a:gd name="T49" fmla="*/ 482 h 903"/>
                  <a:gd name="T50" fmla="*/ 827 w 903"/>
                  <a:gd name="T51" fmla="*/ 641 h 903"/>
                  <a:gd name="T52" fmla="*/ 643 w 903"/>
                  <a:gd name="T53" fmla="*/ 549 h 903"/>
                  <a:gd name="T54" fmla="*/ 616 w 903"/>
                  <a:gd name="T55" fmla="*/ 315 h 903"/>
                  <a:gd name="T56" fmla="*/ 277 w 903"/>
                  <a:gd name="T57" fmla="*/ 451 h 903"/>
                  <a:gd name="T58" fmla="*/ 293 w 903"/>
                  <a:gd name="T59" fmla="*/ 293 h 903"/>
                  <a:gd name="T60" fmla="*/ 614 w 903"/>
                  <a:gd name="T61" fmla="*/ 549 h 903"/>
                  <a:gd name="T62" fmla="*/ 313 w 903"/>
                  <a:gd name="T63" fmla="*/ 639 h 903"/>
                  <a:gd name="T64" fmla="*/ 279 w 903"/>
                  <a:gd name="T65" fmla="*/ 482 h 903"/>
                  <a:gd name="T66" fmla="*/ 269 w 903"/>
                  <a:gd name="T67" fmla="*/ 594 h 903"/>
                  <a:gd name="T68" fmla="*/ 59 w 903"/>
                  <a:gd name="T69" fmla="*/ 598 h 903"/>
                  <a:gd name="T70" fmla="*/ 655 w 903"/>
                  <a:gd name="T71" fmla="*/ 451 h 903"/>
                  <a:gd name="T72" fmla="*/ 639 w 903"/>
                  <a:gd name="T73" fmla="*/ 293 h 903"/>
                  <a:gd name="T74" fmla="*/ 867 w 903"/>
                  <a:gd name="T75" fmla="*/ 380 h 903"/>
                  <a:gd name="T76" fmla="*/ 451 w 903"/>
                  <a:gd name="T77" fmla="*/ 0 h 903"/>
                  <a:gd name="T78" fmla="*/ 322 w 903"/>
                  <a:gd name="T79" fmla="*/ 17 h 903"/>
                  <a:gd name="T80" fmla="*/ 187 w 903"/>
                  <a:gd name="T81" fmla="*/ 80 h 903"/>
                  <a:gd name="T82" fmla="*/ 84 w 903"/>
                  <a:gd name="T83" fmla="*/ 181 h 903"/>
                  <a:gd name="T84" fmla="*/ 18 w 903"/>
                  <a:gd name="T85" fmla="*/ 312 h 903"/>
                  <a:gd name="T86" fmla="*/ 0 w 903"/>
                  <a:gd name="T87" fmla="*/ 465 h 903"/>
                  <a:gd name="T88" fmla="*/ 35 w 903"/>
                  <a:gd name="T89" fmla="*/ 621 h 903"/>
                  <a:gd name="T90" fmla="*/ 117 w 903"/>
                  <a:gd name="T91" fmla="*/ 752 h 903"/>
                  <a:gd name="T92" fmla="*/ 236 w 903"/>
                  <a:gd name="T93" fmla="*/ 847 h 903"/>
                  <a:gd name="T94" fmla="*/ 382 w 903"/>
                  <a:gd name="T95" fmla="*/ 898 h 903"/>
                  <a:gd name="T96" fmla="*/ 542 w 903"/>
                  <a:gd name="T97" fmla="*/ 894 h 903"/>
                  <a:gd name="T98" fmla="*/ 685 w 903"/>
                  <a:gd name="T99" fmla="*/ 838 h 903"/>
                  <a:gd name="T100" fmla="*/ 799 w 903"/>
                  <a:gd name="T101" fmla="*/ 738 h 903"/>
                  <a:gd name="T102" fmla="*/ 875 w 903"/>
                  <a:gd name="T103" fmla="*/ 605 h 903"/>
                  <a:gd name="T104" fmla="*/ 903 w 903"/>
                  <a:gd name="T105" fmla="*/ 449 h 903"/>
                  <a:gd name="T106" fmla="*/ 875 w 903"/>
                  <a:gd name="T107" fmla="*/ 295 h 903"/>
                  <a:gd name="T108" fmla="*/ 800 w 903"/>
                  <a:gd name="T109" fmla="*/ 163 h 903"/>
                  <a:gd name="T110" fmla="*/ 685 w 903"/>
                  <a:gd name="T111" fmla="*/ 65 h 903"/>
                  <a:gd name="T112" fmla="*/ 543 w 903"/>
                  <a:gd name="T113" fmla="*/ 8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03" h="903">
                    <a:moveTo>
                      <a:pt x="502" y="870"/>
                    </a:moveTo>
                    <a:lnTo>
                      <a:pt x="517" y="847"/>
                    </a:lnTo>
                    <a:lnTo>
                      <a:pt x="532" y="826"/>
                    </a:lnTo>
                    <a:lnTo>
                      <a:pt x="545" y="803"/>
                    </a:lnTo>
                    <a:lnTo>
                      <a:pt x="558" y="781"/>
                    </a:lnTo>
                    <a:lnTo>
                      <a:pt x="569" y="759"/>
                    </a:lnTo>
                    <a:lnTo>
                      <a:pt x="581" y="737"/>
                    </a:lnTo>
                    <a:lnTo>
                      <a:pt x="591" y="714"/>
                    </a:lnTo>
                    <a:lnTo>
                      <a:pt x="601" y="692"/>
                    </a:lnTo>
                    <a:lnTo>
                      <a:pt x="796" y="692"/>
                    </a:lnTo>
                    <a:lnTo>
                      <a:pt x="783" y="710"/>
                    </a:lnTo>
                    <a:lnTo>
                      <a:pt x="769" y="726"/>
                    </a:lnTo>
                    <a:lnTo>
                      <a:pt x="755" y="742"/>
                    </a:lnTo>
                    <a:lnTo>
                      <a:pt x="739" y="758"/>
                    </a:lnTo>
                    <a:lnTo>
                      <a:pt x="723" y="772"/>
                    </a:lnTo>
                    <a:lnTo>
                      <a:pt x="706" y="786"/>
                    </a:lnTo>
                    <a:lnTo>
                      <a:pt x="689" y="799"/>
                    </a:lnTo>
                    <a:lnTo>
                      <a:pt x="669" y="811"/>
                    </a:lnTo>
                    <a:lnTo>
                      <a:pt x="651" y="822"/>
                    </a:lnTo>
                    <a:lnTo>
                      <a:pt x="631" y="832"/>
                    </a:lnTo>
                    <a:lnTo>
                      <a:pt x="610" y="841"/>
                    </a:lnTo>
                    <a:lnTo>
                      <a:pt x="590" y="848"/>
                    </a:lnTo>
                    <a:lnTo>
                      <a:pt x="568" y="856"/>
                    </a:lnTo>
                    <a:lnTo>
                      <a:pt x="547" y="861"/>
                    </a:lnTo>
                    <a:lnTo>
                      <a:pt x="524" y="866"/>
                    </a:lnTo>
                    <a:lnTo>
                      <a:pt x="502" y="870"/>
                    </a:lnTo>
                    <a:lnTo>
                      <a:pt x="502" y="870"/>
                    </a:lnTo>
                    <a:close/>
                    <a:moveTo>
                      <a:pt x="441" y="872"/>
                    </a:moveTo>
                    <a:lnTo>
                      <a:pt x="425" y="850"/>
                    </a:lnTo>
                    <a:lnTo>
                      <a:pt x="409" y="827"/>
                    </a:lnTo>
                    <a:lnTo>
                      <a:pt x="395" y="804"/>
                    </a:lnTo>
                    <a:lnTo>
                      <a:pt x="381" y="782"/>
                    </a:lnTo>
                    <a:lnTo>
                      <a:pt x="368" y="759"/>
                    </a:lnTo>
                    <a:lnTo>
                      <a:pt x="356" y="737"/>
                    </a:lnTo>
                    <a:lnTo>
                      <a:pt x="344" y="714"/>
                    </a:lnTo>
                    <a:lnTo>
                      <a:pt x="335" y="692"/>
                    </a:lnTo>
                    <a:lnTo>
                      <a:pt x="568" y="692"/>
                    </a:lnTo>
                    <a:lnTo>
                      <a:pt x="559" y="714"/>
                    </a:lnTo>
                    <a:lnTo>
                      <a:pt x="547" y="737"/>
                    </a:lnTo>
                    <a:lnTo>
                      <a:pt x="535" y="759"/>
                    </a:lnTo>
                    <a:lnTo>
                      <a:pt x="522" y="782"/>
                    </a:lnTo>
                    <a:lnTo>
                      <a:pt x="508" y="804"/>
                    </a:lnTo>
                    <a:lnTo>
                      <a:pt x="494" y="827"/>
                    </a:lnTo>
                    <a:lnTo>
                      <a:pt x="479" y="850"/>
                    </a:lnTo>
                    <a:lnTo>
                      <a:pt x="463" y="872"/>
                    </a:lnTo>
                    <a:lnTo>
                      <a:pt x="457" y="873"/>
                    </a:lnTo>
                    <a:lnTo>
                      <a:pt x="450" y="873"/>
                    </a:lnTo>
                    <a:lnTo>
                      <a:pt x="445" y="873"/>
                    </a:lnTo>
                    <a:lnTo>
                      <a:pt x="441" y="872"/>
                    </a:lnTo>
                    <a:lnTo>
                      <a:pt x="441" y="872"/>
                    </a:lnTo>
                    <a:close/>
                    <a:moveTo>
                      <a:pt x="108" y="692"/>
                    </a:moveTo>
                    <a:lnTo>
                      <a:pt x="302" y="692"/>
                    </a:lnTo>
                    <a:lnTo>
                      <a:pt x="312" y="714"/>
                    </a:lnTo>
                    <a:lnTo>
                      <a:pt x="323" y="737"/>
                    </a:lnTo>
                    <a:lnTo>
                      <a:pt x="334" y="759"/>
                    </a:lnTo>
                    <a:lnTo>
                      <a:pt x="345" y="781"/>
                    </a:lnTo>
                    <a:lnTo>
                      <a:pt x="358" y="803"/>
                    </a:lnTo>
                    <a:lnTo>
                      <a:pt x="372" y="826"/>
                    </a:lnTo>
                    <a:lnTo>
                      <a:pt x="386" y="847"/>
                    </a:lnTo>
                    <a:lnTo>
                      <a:pt x="401" y="870"/>
                    </a:lnTo>
                    <a:lnTo>
                      <a:pt x="379" y="867"/>
                    </a:lnTo>
                    <a:lnTo>
                      <a:pt x="357" y="862"/>
                    </a:lnTo>
                    <a:lnTo>
                      <a:pt x="336" y="856"/>
                    </a:lnTo>
                    <a:lnTo>
                      <a:pt x="314" y="850"/>
                    </a:lnTo>
                    <a:lnTo>
                      <a:pt x="294" y="842"/>
                    </a:lnTo>
                    <a:lnTo>
                      <a:pt x="273" y="832"/>
                    </a:lnTo>
                    <a:lnTo>
                      <a:pt x="254" y="823"/>
                    </a:lnTo>
                    <a:lnTo>
                      <a:pt x="235" y="812"/>
                    </a:lnTo>
                    <a:lnTo>
                      <a:pt x="217" y="800"/>
                    </a:lnTo>
                    <a:lnTo>
                      <a:pt x="198" y="787"/>
                    </a:lnTo>
                    <a:lnTo>
                      <a:pt x="182" y="773"/>
                    </a:lnTo>
                    <a:lnTo>
                      <a:pt x="165" y="758"/>
                    </a:lnTo>
                    <a:lnTo>
                      <a:pt x="150" y="743"/>
                    </a:lnTo>
                    <a:lnTo>
                      <a:pt x="135" y="727"/>
                    </a:lnTo>
                    <a:lnTo>
                      <a:pt x="121" y="710"/>
                    </a:lnTo>
                    <a:lnTo>
                      <a:pt x="108" y="692"/>
                    </a:lnTo>
                    <a:lnTo>
                      <a:pt x="108" y="692"/>
                    </a:lnTo>
                    <a:close/>
                    <a:moveTo>
                      <a:pt x="66" y="270"/>
                    </a:moveTo>
                    <a:lnTo>
                      <a:pt x="270" y="270"/>
                    </a:lnTo>
                    <a:lnTo>
                      <a:pt x="264" y="293"/>
                    </a:lnTo>
                    <a:lnTo>
                      <a:pt x="260" y="315"/>
                    </a:lnTo>
                    <a:lnTo>
                      <a:pt x="255" y="337"/>
                    </a:lnTo>
                    <a:lnTo>
                      <a:pt x="252" y="359"/>
                    </a:lnTo>
                    <a:lnTo>
                      <a:pt x="250" y="383"/>
                    </a:lnTo>
                    <a:lnTo>
                      <a:pt x="249" y="405"/>
                    </a:lnTo>
                    <a:lnTo>
                      <a:pt x="248" y="428"/>
                    </a:lnTo>
                    <a:lnTo>
                      <a:pt x="248" y="451"/>
                    </a:lnTo>
                    <a:lnTo>
                      <a:pt x="30" y="451"/>
                    </a:lnTo>
                    <a:lnTo>
                      <a:pt x="30" y="446"/>
                    </a:lnTo>
                    <a:lnTo>
                      <a:pt x="30" y="442"/>
                    </a:lnTo>
                    <a:lnTo>
                      <a:pt x="31" y="419"/>
                    </a:lnTo>
                    <a:lnTo>
                      <a:pt x="32" y="397"/>
                    </a:lnTo>
                    <a:lnTo>
                      <a:pt x="35" y="374"/>
                    </a:lnTo>
                    <a:lnTo>
                      <a:pt x="40" y="353"/>
                    </a:lnTo>
                    <a:lnTo>
                      <a:pt x="45" y="331"/>
                    </a:lnTo>
                    <a:lnTo>
                      <a:pt x="50" y="311"/>
                    </a:lnTo>
                    <a:lnTo>
                      <a:pt x="58" y="291"/>
                    </a:lnTo>
                    <a:lnTo>
                      <a:pt x="66" y="270"/>
                    </a:lnTo>
                    <a:lnTo>
                      <a:pt x="66" y="270"/>
                    </a:lnTo>
                    <a:close/>
                    <a:moveTo>
                      <a:pt x="397" y="33"/>
                    </a:moveTo>
                    <a:lnTo>
                      <a:pt x="377" y="58"/>
                    </a:lnTo>
                    <a:lnTo>
                      <a:pt x="359" y="82"/>
                    </a:lnTo>
                    <a:lnTo>
                      <a:pt x="342" y="108"/>
                    </a:lnTo>
                    <a:lnTo>
                      <a:pt x="327" y="134"/>
                    </a:lnTo>
                    <a:lnTo>
                      <a:pt x="313" y="160"/>
                    </a:lnTo>
                    <a:lnTo>
                      <a:pt x="300" y="186"/>
                    </a:lnTo>
                    <a:lnTo>
                      <a:pt x="288" y="213"/>
                    </a:lnTo>
                    <a:lnTo>
                      <a:pt x="279" y="240"/>
                    </a:lnTo>
                    <a:lnTo>
                      <a:pt x="81" y="240"/>
                    </a:lnTo>
                    <a:lnTo>
                      <a:pt x="94" y="220"/>
                    </a:lnTo>
                    <a:lnTo>
                      <a:pt x="107" y="200"/>
                    </a:lnTo>
                    <a:lnTo>
                      <a:pt x="122" y="181"/>
                    </a:lnTo>
                    <a:lnTo>
                      <a:pt x="137" y="163"/>
                    </a:lnTo>
                    <a:lnTo>
                      <a:pt x="154" y="146"/>
                    </a:lnTo>
                    <a:lnTo>
                      <a:pt x="173" y="130"/>
                    </a:lnTo>
                    <a:lnTo>
                      <a:pt x="191" y="115"/>
                    </a:lnTo>
                    <a:lnTo>
                      <a:pt x="211" y="101"/>
                    </a:lnTo>
                    <a:lnTo>
                      <a:pt x="232" y="88"/>
                    </a:lnTo>
                    <a:lnTo>
                      <a:pt x="253" y="76"/>
                    </a:lnTo>
                    <a:lnTo>
                      <a:pt x="275" y="66"/>
                    </a:lnTo>
                    <a:lnTo>
                      <a:pt x="298" y="57"/>
                    </a:lnTo>
                    <a:lnTo>
                      <a:pt x="322" y="49"/>
                    </a:lnTo>
                    <a:lnTo>
                      <a:pt x="346" y="42"/>
                    </a:lnTo>
                    <a:lnTo>
                      <a:pt x="371" y="36"/>
                    </a:lnTo>
                    <a:lnTo>
                      <a:pt x="397" y="33"/>
                    </a:lnTo>
                    <a:close/>
                    <a:moveTo>
                      <a:pt x="463" y="30"/>
                    </a:moveTo>
                    <a:lnTo>
                      <a:pt x="486" y="55"/>
                    </a:lnTo>
                    <a:lnTo>
                      <a:pt x="505" y="80"/>
                    </a:lnTo>
                    <a:lnTo>
                      <a:pt x="524" y="106"/>
                    </a:lnTo>
                    <a:lnTo>
                      <a:pt x="540" y="132"/>
                    </a:lnTo>
                    <a:lnTo>
                      <a:pt x="557" y="159"/>
                    </a:lnTo>
                    <a:lnTo>
                      <a:pt x="571" y="185"/>
                    </a:lnTo>
                    <a:lnTo>
                      <a:pt x="582" y="213"/>
                    </a:lnTo>
                    <a:lnTo>
                      <a:pt x="594" y="240"/>
                    </a:lnTo>
                    <a:lnTo>
                      <a:pt x="310" y="240"/>
                    </a:lnTo>
                    <a:lnTo>
                      <a:pt x="321" y="212"/>
                    </a:lnTo>
                    <a:lnTo>
                      <a:pt x="332" y="185"/>
                    </a:lnTo>
                    <a:lnTo>
                      <a:pt x="346" y="159"/>
                    </a:lnTo>
                    <a:lnTo>
                      <a:pt x="362" y="132"/>
                    </a:lnTo>
                    <a:lnTo>
                      <a:pt x="380" y="106"/>
                    </a:lnTo>
                    <a:lnTo>
                      <a:pt x="398" y="80"/>
                    </a:lnTo>
                    <a:lnTo>
                      <a:pt x="418" y="55"/>
                    </a:lnTo>
                    <a:lnTo>
                      <a:pt x="440" y="30"/>
                    </a:lnTo>
                    <a:lnTo>
                      <a:pt x="445" y="30"/>
                    </a:lnTo>
                    <a:lnTo>
                      <a:pt x="451" y="30"/>
                    </a:lnTo>
                    <a:lnTo>
                      <a:pt x="458" y="30"/>
                    </a:lnTo>
                    <a:lnTo>
                      <a:pt x="463" y="30"/>
                    </a:lnTo>
                    <a:close/>
                    <a:moveTo>
                      <a:pt x="817" y="240"/>
                    </a:moveTo>
                    <a:lnTo>
                      <a:pt x="624" y="240"/>
                    </a:lnTo>
                    <a:lnTo>
                      <a:pt x="614" y="213"/>
                    </a:lnTo>
                    <a:lnTo>
                      <a:pt x="603" y="186"/>
                    </a:lnTo>
                    <a:lnTo>
                      <a:pt x="591" y="160"/>
                    </a:lnTo>
                    <a:lnTo>
                      <a:pt x="576" y="134"/>
                    </a:lnTo>
                    <a:lnTo>
                      <a:pt x="561" y="108"/>
                    </a:lnTo>
                    <a:lnTo>
                      <a:pt x="544" y="82"/>
                    </a:lnTo>
                    <a:lnTo>
                      <a:pt x="527" y="58"/>
                    </a:lnTo>
                    <a:lnTo>
                      <a:pt x="506" y="33"/>
                    </a:lnTo>
                    <a:lnTo>
                      <a:pt x="531" y="37"/>
                    </a:lnTo>
                    <a:lnTo>
                      <a:pt x="556" y="43"/>
                    </a:lnTo>
                    <a:lnTo>
                      <a:pt x="579" y="49"/>
                    </a:lnTo>
                    <a:lnTo>
                      <a:pt x="602" y="58"/>
                    </a:lnTo>
                    <a:lnTo>
                      <a:pt x="624" y="66"/>
                    </a:lnTo>
                    <a:lnTo>
                      <a:pt x="646" y="77"/>
                    </a:lnTo>
                    <a:lnTo>
                      <a:pt x="667" y="89"/>
                    </a:lnTo>
                    <a:lnTo>
                      <a:pt x="687" y="102"/>
                    </a:lnTo>
                    <a:lnTo>
                      <a:pt x="707" y="116"/>
                    </a:lnTo>
                    <a:lnTo>
                      <a:pt x="725" y="131"/>
                    </a:lnTo>
                    <a:lnTo>
                      <a:pt x="743" y="147"/>
                    </a:lnTo>
                    <a:lnTo>
                      <a:pt x="759" y="164"/>
                    </a:lnTo>
                    <a:lnTo>
                      <a:pt x="775" y="181"/>
                    </a:lnTo>
                    <a:lnTo>
                      <a:pt x="790" y="200"/>
                    </a:lnTo>
                    <a:lnTo>
                      <a:pt x="804" y="220"/>
                    </a:lnTo>
                    <a:lnTo>
                      <a:pt x="817" y="240"/>
                    </a:lnTo>
                    <a:close/>
                    <a:moveTo>
                      <a:pt x="653" y="482"/>
                    </a:moveTo>
                    <a:lnTo>
                      <a:pt x="872" y="482"/>
                    </a:lnTo>
                    <a:lnTo>
                      <a:pt x="869" y="506"/>
                    </a:lnTo>
                    <a:lnTo>
                      <a:pt x="865" y="530"/>
                    </a:lnTo>
                    <a:lnTo>
                      <a:pt x="860" y="553"/>
                    </a:lnTo>
                    <a:lnTo>
                      <a:pt x="854" y="576"/>
                    </a:lnTo>
                    <a:lnTo>
                      <a:pt x="846" y="598"/>
                    </a:lnTo>
                    <a:lnTo>
                      <a:pt x="837" y="620"/>
                    </a:lnTo>
                    <a:lnTo>
                      <a:pt x="827" y="641"/>
                    </a:lnTo>
                    <a:lnTo>
                      <a:pt x="815" y="662"/>
                    </a:lnTo>
                    <a:lnTo>
                      <a:pt x="612" y="662"/>
                    </a:lnTo>
                    <a:lnTo>
                      <a:pt x="620" y="639"/>
                    </a:lnTo>
                    <a:lnTo>
                      <a:pt x="627" y="617"/>
                    </a:lnTo>
                    <a:lnTo>
                      <a:pt x="634" y="594"/>
                    </a:lnTo>
                    <a:lnTo>
                      <a:pt x="639" y="572"/>
                    </a:lnTo>
                    <a:lnTo>
                      <a:pt x="643" y="549"/>
                    </a:lnTo>
                    <a:lnTo>
                      <a:pt x="648" y="527"/>
                    </a:lnTo>
                    <a:lnTo>
                      <a:pt x="651" y="504"/>
                    </a:lnTo>
                    <a:lnTo>
                      <a:pt x="653" y="482"/>
                    </a:lnTo>
                    <a:close/>
                    <a:moveTo>
                      <a:pt x="299" y="270"/>
                    </a:moveTo>
                    <a:lnTo>
                      <a:pt x="604" y="270"/>
                    </a:lnTo>
                    <a:lnTo>
                      <a:pt x="610" y="293"/>
                    </a:lnTo>
                    <a:lnTo>
                      <a:pt x="616" y="315"/>
                    </a:lnTo>
                    <a:lnTo>
                      <a:pt x="620" y="337"/>
                    </a:lnTo>
                    <a:lnTo>
                      <a:pt x="623" y="359"/>
                    </a:lnTo>
                    <a:lnTo>
                      <a:pt x="625" y="383"/>
                    </a:lnTo>
                    <a:lnTo>
                      <a:pt x="626" y="405"/>
                    </a:lnTo>
                    <a:lnTo>
                      <a:pt x="627" y="428"/>
                    </a:lnTo>
                    <a:lnTo>
                      <a:pt x="626" y="451"/>
                    </a:lnTo>
                    <a:lnTo>
                      <a:pt x="277" y="451"/>
                    </a:lnTo>
                    <a:lnTo>
                      <a:pt x="276" y="428"/>
                    </a:lnTo>
                    <a:lnTo>
                      <a:pt x="277" y="405"/>
                    </a:lnTo>
                    <a:lnTo>
                      <a:pt x="278" y="383"/>
                    </a:lnTo>
                    <a:lnTo>
                      <a:pt x="280" y="359"/>
                    </a:lnTo>
                    <a:lnTo>
                      <a:pt x="284" y="337"/>
                    </a:lnTo>
                    <a:lnTo>
                      <a:pt x="288" y="315"/>
                    </a:lnTo>
                    <a:lnTo>
                      <a:pt x="293" y="293"/>
                    </a:lnTo>
                    <a:lnTo>
                      <a:pt x="299" y="270"/>
                    </a:lnTo>
                    <a:lnTo>
                      <a:pt x="299" y="270"/>
                    </a:lnTo>
                    <a:close/>
                    <a:moveTo>
                      <a:pt x="279" y="482"/>
                    </a:moveTo>
                    <a:lnTo>
                      <a:pt x="625" y="482"/>
                    </a:lnTo>
                    <a:lnTo>
                      <a:pt x="622" y="504"/>
                    </a:lnTo>
                    <a:lnTo>
                      <a:pt x="619" y="527"/>
                    </a:lnTo>
                    <a:lnTo>
                      <a:pt x="614" y="549"/>
                    </a:lnTo>
                    <a:lnTo>
                      <a:pt x="610" y="572"/>
                    </a:lnTo>
                    <a:lnTo>
                      <a:pt x="604" y="594"/>
                    </a:lnTo>
                    <a:lnTo>
                      <a:pt x="597" y="617"/>
                    </a:lnTo>
                    <a:lnTo>
                      <a:pt x="590" y="639"/>
                    </a:lnTo>
                    <a:lnTo>
                      <a:pt x="581" y="662"/>
                    </a:lnTo>
                    <a:lnTo>
                      <a:pt x="322" y="662"/>
                    </a:lnTo>
                    <a:lnTo>
                      <a:pt x="313" y="639"/>
                    </a:lnTo>
                    <a:lnTo>
                      <a:pt x="306" y="617"/>
                    </a:lnTo>
                    <a:lnTo>
                      <a:pt x="299" y="594"/>
                    </a:lnTo>
                    <a:lnTo>
                      <a:pt x="293" y="572"/>
                    </a:lnTo>
                    <a:lnTo>
                      <a:pt x="288" y="549"/>
                    </a:lnTo>
                    <a:lnTo>
                      <a:pt x="284" y="527"/>
                    </a:lnTo>
                    <a:lnTo>
                      <a:pt x="281" y="504"/>
                    </a:lnTo>
                    <a:lnTo>
                      <a:pt x="279" y="482"/>
                    </a:lnTo>
                    <a:close/>
                    <a:moveTo>
                      <a:pt x="32" y="482"/>
                    </a:moveTo>
                    <a:lnTo>
                      <a:pt x="250" y="482"/>
                    </a:lnTo>
                    <a:lnTo>
                      <a:pt x="252" y="504"/>
                    </a:lnTo>
                    <a:lnTo>
                      <a:pt x="255" y="527"/>
                    </a:lnTo>
                    <a:lnTo>
                      <a:pt x="260" y="549"/>
                    </a:lnTo>
                    <a:lnTo>
                      <a:pt x="264" y="572"/>
                    </a:lnTo>
                    <a:lnTo>
                      <a:pt x="269" y="594"/>
                    </a:lnTo>
                    <a:lnTo>
                      <a:pt x="276" y="617"/>
                    </a:lnTo>
                    <a:lnTo>
                      <a:pt x="283" y="639"/>
                    </a:lnTo>
                    <a:lnTo>
                      <a:pt x="291" y="662"/>
                    </a:lnTo>
                    <a:lnTo>
                      <a:pt x="89" y="662"/>
                    </a:lnTo>
                    <a:lnTo>
                      <a:pt x="78" y="641"/>
                    </a:lnTo>
                    <a:lnTo>
                      <a:pt x="68" y="620"/>
                    </a:lnTo>
                    <a:lnTo>
                      <a:pt x="59" y="598"/>
                    </a:lnTo>
                    <a:lnTo>
                      <a:pt x="51" y="576"/>
                    </a:lnTo>
                    <a:lnTo>
                      <a:pt x="44" y="553"/>
                    </a:lnTo>
                    <a:lnTo>
                      <a:pt x="39" y="530"/>
                    </a:lnTo>
                    <a:lnTo>
                      <a:pt x="34" y="506"/>
                    </a:lnTo>
                    <a:lnTo>
                      <a:pt x="32" y="482"/>
                    </a:lnTo>
                    <a:close/>
                    <a:moveTo>
                      <a:pt x="873" y="451"/>
                    </a:moveTo>
                    <a:lnTo>
                      <a:pt x="655" y="451"/>
                    </a:lnTo>
                    <a:lnTo>
                      <a:pt x="655" y="428"/>
                    </a:lnTo>
                    <a:lnTo>
                      <a:pt x="655" y="405"/>
                    </a:lnTo>
                    <a:lnTo>
                      <a:pt x="653" y="383"/>
                    </a:lnTo>
                    <a:lnTo>
                      <a:pt x="651" y="359"/>
                    </a:lnTo>
                    <a:lnTo>
                      <a:pt x="648" y="337"/>
                    </a:lnTo>
                    <a:lnTo>
                      <a:pt x="645" y="315"/>
                    </a:lnTo>
                    <a:lnTo>
                      <a:pt x="639" y="293"/>
                    </a:lnTo>
                    <a:lnTo>
                      <a:pt x="634" y="270"/>
                    </a:lnTo>
                    <a:lnTo>
                      <a:pt x="832" y="270"/>
                    </a:lnTo>
                    <a:lnTo>
                      <a:pt x="842" y="292"/>
                    </a:lnTo>
                    <a:lnTo>
                      <a:pt x="849" y="312"/>
                    </a:lnTo>
                    <a:lnTo>
                      <a:pt x="857" y="335"/>
                    </a:lnTo>
                    <a:lnTo>
                      <a:pt x="862" y="356"/>
                    </a:lnTo>
                    <a:lnTo>
                      <a:pt x="867" y="380"/>
                    </a:lnTo>
                    <a:lnTo>
                      <a:pt x="870" y="402"/>
                    </a:lnTo>
                    <a:lnTo>
                      <a:pt x="872" y="426"/>
                    </a:lnTo>
                    <a:lnTo>
                      <a:pt x="873" y="449"/>
                    </a:lnTo>
                    <a:lnTo>
                      <a:pt x="873" y="450"/>
                    </a:lnTo>
                    <a:lnTo>
                      <a:pt x="873" y="451"/>
                    </a:lnTo>
                    <a:lnTo>
                      <a:pt x="873" y="451"/>
                    </a:lnTo>
                    <a:close/>
                    <a:moveTo>
                      <a:pt x="451" y="0"/>
                    </a:moveTo>
                    <a:lnTo>
                      <a:pt x="442" y="0"/>
                    </a:lnTo>
                    <a:lnTo>
                      <a:pt x="432" y="0"/>
                    </a:lnTo>
                    <a:lnTo>
                      <a:pt x="409" y="1"/>
                    </a:lnTo>
                    <a:lnTo>
                      <a:pt x="386" y="4"/>
                    </a:lnTo>
                    <a:lnTo>
                      <a:pt x="365" y="7"/>
                    </a:lnTo>
                    <a:lnTo>
                      <a:pt x="343" y="12"/>
                    </a:lnTo>
                    <a:lnTo>
                      <a:pt x="322" y="17"/>
                    </a:lnTo>
                    <a:lnTo>
                      <a:pt x="300" y="23"/>
                    </a:lnTo>
                    <a:lnTo>
                      <a:pt x="280" y="31"/>
                    </a:lnTo>
                    <a:lnTo>
                      <a:pt x="261" y="39"/>
                    </a:lnTo>
                    <a:lnTo>
                      <a:pt x="241" y="48"/>
                    </a:lnTo>
                    <a:lnTo>
                      <a:pt x="223" y="58"/>
                    </a:lnTo>
                    <a:lnTo>
                      <a:pt x="205" y="68"/>
                    </a:lnTo>
                    <a:lnTo>
                      <a:pt x="187" y="80"/>
                    </a:lnTo>
                    <a:lnTo>
                      <a:pt x="170" y="92"/>
                    </a:lnTo>
                    <a:lnTo>
                      <a:pt x="154" y="106"/>
                    </a:lnTo>
                    <a:lnTo>
                      <a:pt x="138" y="119"/>
                    </a:lnTo>
                    <a:lnTo>
                      <a:pt x="123" y="134"/>
                    </a:lnTo>
                    <a:lnTo>
                      <a:pt x="109" y="149"/>
                    </a:lnTo>
                    <a:lnTo>
                      <a:pt x="96" y="165"/>
                    </a:lnTo>
                    <a:lnTo>
                      <a:pt x="84" y="181"/>
                    </a:lnTo>
                    <a:lnTo>
                      <a:pt x="72" y="198"/>
                    </a:lnTo>
                    <a:lnTo>
                      <a:pt x="61" y="215"/>
                    </a:lnTo>
                    <a:lnTo>
                      <a:pt x="50" y="234"/>
                    </a:lnTo>
                    <a:lnTo>
                      <a:pt x="41" y="253"/>
                    </a:lnTo>
                    <a:lnTo>
                      <a:pt x="33" y="272"/>
                    </a:lnTo>
                    <a:lnTo>
                      <a:pt x="26" y="292"/>
                    </a:lnTo>
                    <a:lnTo>
                      <a:pt x="18" y="312"/>
                    </a:lnTo>
                    <a:lnTo>
                      <a:pt x="13" y="332"/>
                    </a:lnTo>
                    <a:lnTo>
                      <a:pt x="9" y="354"/>
                    </a:lnTo>
                    <a:lnTo>
                      <a:pt x="4" y="375"/>
                    </a:lnTo>
                    <a:lnTo>
                      <a:pt x="2" y="397"/>
                    </a:lnTo>
                    <a:lnTo>
                      <a:pt x="0" y="419"/>
                    </a:lnTo>
                    <a:lnTo>
                      <a:pt x="0" y="442"/>
                    </a:lnTo>
                    <a:lnTo>
                      <a:pt x="0" y="465"/>
                    </a:lnTo>
                    <a:lnTo>
                      <a:pt x="2" y="489"/>
                    </a:lnTo>
                    <a:lnTo>
                      <a:pt x="5" y="512"/>
                    </a:lnTo>
                    <a:lnTo>
                      <a:pt x="9" y="534"/>
                    </a:lnTo>
                    <a:lnTo>
                      <a:pt x="14" y="557"/>
                    </a:lnTo>
                    <a:lnTo>
                      <a:pt x="20" y="579"/>
                    </a:lnTo>
                    <a:lnTo>
                      <a:pt x="27" y="601"/>
                    </a:lnTo>
                    <a:lnTo>
                      <a:pt x="35" y="621"/>
                    </a:lnTo>
                    <a:lnTo>
                      <a:pt x="44" y="641"/>
                    </a:lnTo>
                    <a:lnTo>
                      <a:pt x="55" y="662"/>
                    </a:lnTo>
                    <a:lnTo>
                      <a:pt x="65" y="681"/>
                    </a:lnTo>
                    <a:lnTo>
                      <a:pt x="77" y="699"/>
                    </a:lnTo>
                    <a:lnTo>
                      <a:pt x="89" y="718"/>
                    </a:lnTo>
                    <a:lnTo>
                      <a:pt x="103" y="735"/>
                    </a:lnTo>
                    <a:lnTo>
                      <a:pt x="117" y="752"/>
                    </a:lnTo>
                    <a:lnTo>
                      <a:pt x="132" y="768"/>
                    </a:lnTo>
                    <a:lnTo>
                      <a:pt x="148" y="783"/>
                    </a:lnTo>
                    <a:lnTo>
                      <a:pt x="164" y="797"/>
                    </a:lnTo>
                    <a:lnTo>
                      <a:pt x="181" y="811"/>
                    </a:lnTo>
                    <a:lnTo>
                      <a:pt x="198" y="824"/>
                    </a:lnTo>
                    <a:lnTo>
                      <a:pt x="217" y="836"/>
                    </a:lnTo>
                    <a:lnTo>
                      <a:pt x="236" y="847"/>
                    </a:lnTo>
                    <a:lnTo>
                      <a:pt x="255" y="857"/>
                    </a:lnTo>
                    <a:lnTo>
                      <a:pt x="276" y="867"/>
                    </a:lnTo>
                    <a:lnTo>
                      <a:pt x="296" y="875"/>
                    </a:lnTo>
                    <a:lnTo>
                      <a:pt x="316" y="882"/>
                    </a:lnTo>
                    <a:lnTo>
                      <a:pt x="338" y="888"/>
                    </a:lnTo>
                    <a:lnTo>
                      <a:pt x="359" y="894"/>
                    </a:lnTo>
                    <a:lnTo>
                      <a:pt x="382" y="898"/>
                    </a:lnTo>
                    <a:lnTo>
                      <a:pt x="404" y="901"/>
                    </a:lnTo>
                    <a:lnTo>
                      <a:pt x="427" y="902"/>
                    </a:lnTo>
                    <a:lnTo>
                      <a:pt x="450" y="903"/>
                    </a:lnTo>
                    <a:lnTo>
                      <a:pt x="474" y="902"/>
                    </a:lnTo>
                    <a:lnTo>
                      <a:pt x="497" y="901"/>
                    </a:lnTo>
                    <a:lnTo>
                      <a:pt x="519" y="898"/>
                    </a:lnTo>
                    <a:lnTo>
                      <a:pt x="542" y="894"/>
                    </a:lnTo>
                    <a:lnTo>
                      <a:pt x="563" y="888"/>
                    </a:lnTo>
                    <a:lnTo>
                      <a:pt x="584" y="883"/>
                    </a:lnTo>
                    <a:lnTo>
                      <a:pt x="606" y="875"/>
                    </a:lnTo>
                    <a:lnTo>
                      <a:pt x="626" y="868"/>
                    </a:lnTo>
                    <a:lnTo>
                      <a:pt x="647" y="858"/>
                    </a:lnTo>
                    <a:lnTo>
                      <a:pt x="666" y="848"/>
                    </a:lnTo>
                    <a:lnTo>
                      <a:pt x="685" y="838"/>
                    </a:lnTo>
                    <a:lnTo>
                      <a:pt x="704" y="826"/>
                    </a:lnTo>
                    <a:lnTo>
                      <a:pt x="721" y="813"/>
                    </a:lnTo>
                    <a:lnTo>
                      <a:pt x="738" y="799"/>
                    </a:lnTo>
                    <a:lnTo>
                      <a:pt x="755" y="785"/>
                    </a:lnTo>
                    <a:lnTo>
                      <a:pt x="770" y="770"/>
                    </a:lnTo>
                    <a:lnTo>
                      <a:pt x="785" y="754"/>
                    </a:lnTo>
                    <a:lnTo>
                      <a:pt x="799" y="738"/>
                    </a:lnTo>
                    <a:lnTo>
                      <a:pt x="813" y="721"/>
                    </a:lnTo>
                    <a:lnTo>
                      <a:pt x="826" y="703"/>
                    </a:lnTo>
                    <a:lnTo>
                      <a:pt x="838" y="684"/>
                    </a:lnTo>
                    <a:lnTo>
                      <a:pt x="848" y="665"/>
                    </a:lnTo>
                    <a:lnTo>
                      <a:pt x="858" y="646"/>
                    </a:lnTo>
                    <a:lnTo>
                      <a:pt x="868" y="626"/>
                    </a:lnTo>
                    <a:lnTo>
                      <a:pt x="875" y="605"/>
                    </a:lnTo>
                    <a:lnTo>
                      <a:pt x="883" y="585"/>
                    </a:lnTo>
                    <a:lnTo>
                      <a:pt x="889" y="563"/>
                    </a:lnTo>
                    <a:lnTo>
                      <a:pt x="893" y="541"/>
                    </a:lnTo>
                    <a:lnTo>
                      <a:pt x="898" y="518"/>
                    </a:lnTo>
                    <a:lnTo>
                      <a:pt x="901" y="495"/>
                    </a:lnTo>
                    <a:lnTo>
                      <a:pt x="902" y="473"/>
                    </a:lnTo>
                    <a:lnTo>
                      <a:pt x="903" y="449"/>
                    </a:lnTo>
                    <a:lnTo>
                      <a:pt x="902" y="427"/>
                    </a:lnTo>
                    <a:lnTo>
                      <a:pt x="901" y="403"/>
                    </a:lnTo>
                    <a:lnTo>
                      <a:pt x="898" y="381"/>
                    </a:lnTo>
                    <a:lnTo>
                      <a:pt x="893" y="359"/>
                    </a:lnTo>
                    <a:lnTo>
                      <a:pt x="889" y="337"/>
                    </a:lnTo>
                    <a:lnTo>
                      <a:pt x="883" y="316"/>
                    </a:lnTo>
                    <a:lnTo>
                      <a:pt x="875" y="295"/>
                    </a:lnTo>
                    <a:lnTo>
                      <a:pt x="868" y="274"/>
                    </a:lnTo>
                    <a:lnTo>
                      <a:pt x="858" y="254"/>
                    </a:lnTo>
                    <a:lnTo>
                      <a:pt x="848" y="235"/>
                    </a:lnTo>
                    <a:lnTo>
                      <a:pt x="838" y="217"/>
                    </a:lnTo>
                    <a:lnTo>
                      <a:pt x="826" y="198"/>
                    </a:lnTo>
                    <a:lnTo>
                      <a:pt x="813" y="180"/>
                    </a:lnTo>
                    <a:lnTo>
                      <a:pt x="800" y="163"/>
                    </a:lnTo>
                    <a:lnTo>
                      <a:pt x="786" y="147"/>
                    </a:lnTo>
                    <a:lnTo>
                      <a:pt x="771" y="132"/>
                    </a:lnTo>
                    <a:lnTo>
                      <a:pt x="755" y="117"/>
                    </a:lnTo>
                    <a:lnTo>
                      <a:pt x="739" y="103"/>
                    </a:lnTo>
                    <a:lnTo>
                      <a:pt x="722" y="89"/>
                    </a:lnTo>
                    <a:lnTo>
                      <a:pt x="704" y="76"/>
                    </a:lnTo>
                    <a:lnTo>
                      <a:pt x="685" y="65"/>
                    </a:lnTo>
                    <a:lnTo>
                      <a:pt x="667" y="53"/>
                    </a:lnTo>
                    <a:lnTo>
                      <a:pt x="647" y="44"/>
                    </a:lnTo>
                    <a:lnTo>
                      <a:pt x="627" y="35"/>
                    </a:lnTo>
                    <a:lnTo>
                      <a:pt x="607" y="27"/>
                    </a:lnTo>
                    <a:lnTo>
                      <a:pt x="586" y="20"/>
                    </a:lnTo>
                    <a:lnTo>
                      <a:pt x="564" y="14"/>
                    </a:lnTo>
                    <a:lnTo>
                      <a:pt x="543" y="8"/>
                    </a:lnTo>
                    <a:lnTo>
                      <a:pt x="520" y="5"/>
                    </a:lnTo>
                    <a:lnTo>
                      <a:pt x="498" y="2"/>
                    </a:lnTo>
                    <a:lnTo>
                      <a:pt x="475" y="0"/>
                    </a:lnTo>
                    <a:lnTo>
                      <a:pt x="451" y="0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065" y="2899"/>
                <a:ext cx="4955" cy="4955"/>
              </a:xfrm>
              <a:prstGeom prst="ellipse">
                <a:avLst/>
              </a:prstGeom>
              <a:noFill/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8406" y="2831"/>
              <a:ext cx="500" cy="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407" y="7505"/>
              <a:ext cx="319" cy="3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iṥļídé"/>
          <p:cNvGrpSpPr/>
          <p:nvPr/>
        </p:nvGrpSpPr>
        <p:grpSpPr>
          <a:xfrm>
            <a:off x="3984280" y="3547616"/>
            <a:ext cx="356273" cy="223086"/>
            <a:chOff x="3927475" y="2809500"/>
            <a:chExt cx="509587" cy="319087"/>
          </a:xfrm>
        </p:grpSpPr>
        <p:sp>
          <p:nvSpPr>
            <p:cNvPr id="6" name="iṡ1íḍê"/>
            <p:cNvSpPr/>
            <p:nvPr/>
          </p:nvSpPr>
          <p:spPr>
            <a:xfrm>
              <a:off x="3927475" y="2809500"/>
              <a:ext cx="319087" cy="319087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îśľíḓê"/>
            <p:cNvSpPr/>
            <p:nvPr/>
          </p:nvSpPr>
          <p:spPr>
            <a:xfrm>
              <a:off x="4117975" y="2809500"/>
              <a:ext cx="319087" cy="319087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íšľïḍê"/>
          <p:cNvGrpSpPr/>
          <p:nvPr/>
        </p:nvGrpSpPr>
        <p:grpSpPr>
          <a:xfrm>
            <a:off x="7747450" y="3547616"/>
            <a:ext cx="356273" cy="223086"/>
            <a:chOff x="3927475" y="2809500"/>
            <a:chExt cx="509587" cy="319087"/>
          </a:xfrm>
        </p:grpSpPr>
        <p:sp>
          <p:nvSpPr>
            <p:cNvPr id="9" name="îṧlîḑê"/>
            <p:cNvSpPr/>
            <p:nvPr/>
          </p:nvSpPr>
          <p:spPr>
            <a:xfrm>
              <a:off x="3927475" y="2809500"/>
              <a:ext cx="319087" cy="319087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îṡḻíḑé"/>
            <p:cNvSpPr/>
            <p:nvPr/>
          </p:nvSpPr>
          <p:spPr>
            <a:xfrm>
              <a:off x="4117975" y="2809500"/>
              <a:ext cx="319087" cy="319087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55000" lnSpcReduction="20000"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66011" y="2068142"/>
            <a:ext cx="2579679" cy="4144117"/>
            <a:chOff x="1066011" y="1991942"/>
            <a:chExt cx="2579679" cy="414411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" cstate="email"/>
            <a:srcRect l="16618" r="16618"/>
            <a:stretch>
              <a:fillRect/>
            </a:stretch>
          </p:blipFill>
          <p:spPr>
            <a:xfrm>
              <a:off x="1196782" y="2394196"/>
              <a:ext cx="2374900" cy="2374900"/>
            </a:xfrm>
            <a:prstGeom prst="ellipse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1066011" y="1991942"/>
              <a:ext cx="2579679" cy="4144117"/>
              <a:chOff x="1085853" y="2023569"/>
              <a:chExt cx="2579679" cy="4144117"/>
            </a:xfrm>
          </p:grpSpPr>
          <p:sp>
            <p:nvSpPr>
              <p:cNvPr id="17" name="íṥḷiḓe"/>
              <p:cNvSpPr/>
              <p:nvPr/>
            </p:nvSpPr>
            <p:spPr>
              <a:xfrm>
                <a:off x="2081066" y="2023569"/>
                <a:ext cx="632118" cy="6304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1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085853" y="4984487"/>
                <a:ext cx="2579679" cy="1183199"/>
                <a:chOff x="811221" y="5205603"/>
                <a:chExt cx="2579679" cy="1183199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811221" y="5205603"/>
                  <a:ext cx="2579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标题文字内容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11221" y="5557805"/>
                  <a:ext cx="257967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bg2">
                          <a:lumMod val="50000"/>
                        </a:schemeClr>
                      </a:solidFill>
                    </a:rPr>
                    <a:t>请在此处输入相关的文字描述性内容，简要概况重点内容即可。请在此处输入相关的文字描述性内容，简要概况重点内容即可。</a:t>
                  </a:r>
                  <a:endParaRPr lang="zh-CN" altLang="en-US" sz="1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4799811" y="2068142"/>
            <a:ext cx="2579679" cy="4144117"/>
            <a:chOff x="4799811" y="1991942"/>
            <a:chExt cx="2579679" cy="414411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 cstate="email"/>
            <a:srcRect l="16618" r="16618"/>
            <a:stretch>
              <a:fillRect/>
            </a:stretch>
          </p:blipFill>
          <p:spPr>
            <a:xfrm>
              <a:off x="4881983" y="2394196"/>
              <a:ext cx="2374900" cy="2374900"/>
            </a:xfrm>
            <a:prstGeom prst="ellipse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4799811" y="1991942"/>
              <a:ext cx="2579679" cy="4144117"/>
              <a:chOff x="4819653" y="2023569"/>
              <a:chExt cx="2579679" cy="4144117"/>
            </a:xfrm>
          </p:grpSpPr>
          <p:sp>
            <p:nvSpPr>
              <p:cNvPr id="24" name="iSļïḍè"/>
              <p:cNvSpPr/>
              <p:nvPr/>
            </p:nvSpPr>
            <p:spPr>
              <a:xfrm>
                <a:off x="5773890" y="2023569"/>
                <a:ext cx="632118" cy="6304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2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4819653" y="4984487"/>
                <a:ext cx="2579679" cy="1183199"/>
                <a:chOff x="811221" y="5205603"/>
                <a:chExt cx="2579679" cy="1183199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811221" y="5205603"/>
                  <a:ext cx="2579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标题文字内容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811221" y="5557805"/>
                  <a:ext cx="257967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bg2">
                          <a:lumMod val="50000"/>
                        </a:schemeClr>
                      </a:solidFill>
                    </a:rPr>
                    <a:t>请在此处输入相关的文字描述性内容，简要概况重点内容即可。请在此处输入相关的文字描述性内容，简要概况重点内容即可。</a:t>
                  </a:r>
                  <a:endParaRPr lang="zh-CN" altLang="en-US" sz="1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38" name="组合 37"/>
          <p:cNvGrpSpPr/>
          <p:nvPr/>
        </p:nvGrpSpPr>
        <p:grpSpPr>
          <a:xfrm>
            <a:off x="8533610" y="2068142"/>
            <a:ext cx="2579679" cy="4144117"/>
            <a:chOff x="8533610" y="1991942"/>
            <a:chExt cx="2579679" cy="4144117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1" cstate="email"/>
            <a:srcRect l="16618" r="16618"/>
            <a:stretch>
              <a:fillRect/>
            </a:stretch>
          </p:blipFill>
          <p:spPr>
            <a:xfrm>
              <a:off x="8587582" y="2394196"/>
              <a:ext cx="2374900" cy="2374900"/>
            </a:xfrm>
            <a:prstGeom prst="ellipse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8533610" y="1991942"/>
              <a:ext cx="2579679" cy="4144117"/>
              <a:chOff x="8553453" y="2023569"/>
              <a:chExt cx="2579679" cy="4144117"/>
            </a:xfrm>
          </p:grpSpPr>
          <p:sp>
            <p:nvSpPr>
              <p:cNvPr id="31" name="íṧļïďê"/>
              <p:cNvSpPr/>
              <p:nvPr/>
            </p:nvSpPr>
            <p:spPr>
              <a:xfrm>
                <a:off x="9478816" y="2023569"/>
                <a:ext cx="632118" cy="63041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3</a:t>
                </a:r>
                <a:endParaRPr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8553453" y="4984487"/>
                <a:ext cx="2579679" cy="1183199"/>
                <a:chOff x="811221" y="5205603"/>
                <a:chExt cx="2579679" cy="1183199"/>
              </a:xfrm>
            </p:grpSpPr>
            <p:sp>
              <p:nvSpPr>
                <p:cNvPr id="28" name="文本框 27"/>
                <p:cNvSpPr txBox="1"/>
                <p:nvPr/>
              </p:nvSpPr>
              <p:spPr>
                <a:xfrm>
                  <a:off x="811221" y="5205603"/>
                  <a:ext cx="25796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标题文字内容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811221" y="5557805"/>
                  <a:ext cx="257967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200" dirty="0">
                      <a:solidFill>
                        <a:schemeClr val="bg2">
                          <a:lumMod val="50000"/>
                        </a:schemeClr>
                      </a:solidFill>
                    </a:rPr>
                    <a:t>请在此处输入相关的文字描述性内容，简要概况重点内容即可。请在此处输入相关的文字描述性内容，简要概况重点内容即可。</a:t>
                  </a:r>
                  <a:endParaRPr lang="zh-CN" altLang="en-US" sz="1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87145" y="2305453"/>
            <a:ext cx="6312370" cy="3517093"/>
            <a:chOff x="660" y="2340"/>
            <a:chExt cx="12573" cy="7005"/>
          </a:xfrm>
        </p:grpSpPr>
        <p:cxnSp>
          <p:nvCxnSpPr>
            <p:cNvPr id="6" name="Connector: Elbow 7"/>
            <p:cNvCxnSpPr>
              <a:stCxn id="7" idx="3"/>
              <a:endCxn id="9" idx="3"/>
            </p:cNvCxnSpPr>
            <p:nvPr/>
          </p:nvCxnSpPr>
          <p:spPr>
            <a:xfrm>
              <a:off x="5805" y="3220"/>
              <a:ext cx="20" cy="5245"/>
            </a:xfrm>
            <a:prstGeom prst="bentConnector3">
              <a:avLst>
                <a:gd name="adj1" fmla="val 19275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3"/>
            <p:cNvSpPr/>
            <p:nvPr/>
          </p:nvSpPr>
          <p:spPr>
            <a:xfrm>
              <a:off x="660" y="2340"/>
              <a:ext cx="5145" cy="1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32"/>
            <p:cNvSpPr/>
            <p:nvPr/>
          </p:nvSpPr>
          <p:spPr>
            <a:xfrm>
              <a:off x="660" y="4959"/>
              <a:ext cx="5145" cy="1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33"/>
            <p:cNvSpPr/>
            <p:nvPr/>
          </p:nvSpPr>
          <p:spPr>
            <a:xfrm>
              <a:off x="660" y="7585"/>
              <a:ext cx="5145" cy="1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4"/>
            <p:cNvSpPr/>
            <p:nvPr/>
          </p:nvSpPr>
          <p:spPr>
            <a:xfrm>
              <a:off x="805" y="2477"/>
              <a:ext cx="1495" cy="1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5"/>
            <p:cNvSpPr/>
            <p:nvPr/>
          </p:nvSpPr>
          <p:spPr>
            <a:xfrm>
              <a:off x="805" y="5092"/>
              <a:ext cx="1495" cy="1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45"/>
            <p:cNvSpPr/>
            <p:nvPr/>
          </p:nvSpPr>
          <p:spPr>
            <a:xfrm>
              <a:off x="805" y="7713"/>
              <a:ext cx="1495" cy="1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46"/>
            <p:cNvSpPr/>
            <p:nvPr/>
          </p:nvSpPr>
          <p:spPr>
            <a:xfrm>
              <a:off x="7027" y="3640"/>
              <a:ext cx="5145" cy="1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dirty="0">
                  <a:solidFill>
                    <a:schemeClr val="bg1"/>
                  </a:solidFill>
                  <a:latin typeface="+mj-lt"/>
                  <a:sym typeface="+mn-ea"/>
                </a:rPr>
                <a:t>标题文字内容</a:t>
              </a:r>
              <a:endParaRPr lang="en-US" dirty="0"/>
            </a:p>
          </p:txBody>
        </p:sp>
        <p:sp>
          <p:nvSpPr>
            <p:cNvPr id="14" name="Rectangle: Rounded Corners 49"/>
            <p:cNvSpPr/>
            <p:nvPr/>
          </p:nvSpPr>
          <p:spPr>
            <a:xfrm>
              <a:off x="7027" y="6265"/>
              <a:ext cx="5145" cy="1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dirty="0">
                  <a:solidFill>
                    <a:schemeClr val="bg1"/>
                  </a:solidFill>
                  <a:latin typeface="+mj-lt"/>
                  <a:sym typeface="+mn-ea"/>
                </a:rPr>
                <a:t>标题文字内容</a:t>
              </a:r>
              <a:endParaRPr lang="en-US" dirty="0"/>
            </a:p>
          </p:txBody>
        </p:sp>
        <p:sp>
          <p:nvSpPr>
            <p:cNvPr id="15" name="Freeform 247"/>
            <p:cNvSpPr>
              <a:spLocks noEditPoints="1"/>
            </p:cNvSpPr>
            <p:nvPr/>
          </p:nvSpPr>
          <p:spPr bwMode="auto">
            <a:xfrm>
              <a:off x="1333" y="5566"/>
              <a:ext cx="439" cy="548"/>
            </a:xfrm>
            <a:custGeom>
              <a:avLst/>
              <a:gdLst>
                <a:gd name="T0" fmla="*/ 632 w 723"/>
                <a:gd name="T1" fmla="*/ 765 h 904"/>
                <a:gd name="T2" fmla="*/ 625 w 723"/>
                <a:gd name="T3" fmla="*/ 756 h 904"/>
                <a:gd name="T4" fmla="*/ 497 w 723"/>
                <a:gd name="T5" fmla="*/ 753 h 904"/>
                <a:gd name="T6" fmla="*/ 486 w 723"/>
                <a:gd name="T7" fmla="*/ 757 h 904"/>
                <a:gd name="T8" fmla="*/ 482 w 723"/>
                <a:gd name="T9" fmla="*/ 768 h 904"/>
                <a:gd name="T10" fmla="*/ 421 w 723"/>
                <a:gd name="T11" fmla="*/ 343 h 904"/>
                <a:gd name="T12" fmla="*/ 415 w 723"/>
                <a:gd name="T13" fmla="*/ 335 h 904"/>
                <a:gd name="T14" fmla="*/ 331 w 723"/>
                <a:gd name="T15" fmla="*/ 331 h 904"/>
                <a:gd name="T16" fmla="*/ 442 w 723"/>
                <a:gd name="T17" fmla="*/ 300 h 904"/>
                <a:gd name="T18" fmla="*/ 450 w 723"/>
                <a:gd name="T19" fmla="*/ 293 h 904"/>
                <a:gd name="T20" fmla="*/ 450 w 723"/>
                <a:gd name="T21" fmla="*/ 281 h 904"/>
                <a:gd name="T22" fmla="*/ 442 w 723"/>
                <a:gd name="T23" fmla="*/ 272 h 904"/>
                <a:gd name="T24" fmla="*/ 331 w 723"/>
                <a:gd name="T25" fmla="*/ 211 h 904"/>
                <a:gd name="T26" fmla="*/ 505 w 723"/>
                <a:gd name="T27" fmla="*/ 209 h 904"/>
                <a:gd name="T28" fmla="*/ 512 w 723"/>
                <a:gd name="T29" fmla="*/ 199 h 904"/>
                <a:gd name="T30" fmla="*/ 509 w 723"/>
                <a:gd name="T31" fmla="*/ 188 h 904"/>
                <a:gd name="T32" fmla="*/ 500 w 723"/>
                <a:gd name="T33" fmla="*/ 181 h 904"/>
                <a:gd name="T34" fmla="*/ 557 w 723"/>
                <a:gd name="T35" fmla="*/ 121 h 904"/>
                <a:gd name="T36" fmla="*/ 567 w 723"/>
                <a:gd name="T37" fmla="*/ 117 h 904"/>
                <a:gd name="T38" fmla="*/ 572 w 723"/>
                <a:gd name="T39" fmla="*/ 106 h 904"/>
                <a:gd name="T40" fmla="*/ 567 w 723"/>
                <a:gd name="T41" fmla="*/ 95 h 904"/>
                <a:gd name="T42" fmla="*/ 557 w 723"/>
                <a:gd name="T43" fmla="*/ 91 h 904"/>
                <a:gd name="T44" fmla="*/ 693 w 723"/>
                <a:gd name="T45" fmla="*/ 873 h 904"/>
                <a:gd name="T46" fmla="*/ 602 w 723"/>
                <a:gd name="T47" fmla="*/ 873 h 904"/>
                <a:gd name="T48" fmla="*/ 210 w 723"/>
                <a:gd name="T49" fmla="*/ 783 h 904"/>
                <a:gd name="T50" fmla="*/ 105 w 723"/>
                <a:gd name="T51" fmla="*/ 633 h 904"/>
                <a:gd name="T52" fmla="*/ 116 w 723"/>
                <a:gd name="T53" fmla="*/ 629 h 904"/>
                <a:gd name="T54" fmla="*/ 120 w 723"/>
                <a:gd name="T55" fmla="*/ 618 h 904"/>
                <a:gd name="T56" fmla="*/ 116 w 723"/>
                <a:gd name="T57" fmla="*/ 607 h 904"/>
                <a:gd name="T58" fmla="*/ 105 w 723"/>
                <a:gd name="T59" fmla="*/ 603 h 904"/>
                <a:gd name="T60" fmla="*/ 168 w 723"/>
                <a:gd name="T61" fmla="*/ 542 h 904"/>
                <a:gd name="T62" fmla="*/ 178 w 723"/>
                <a:gd name="T63" fmla="*/ 536 h 904"/>
                <a:gd name="T64" fmla="*/ 180 w 723"/>
                <a:gd name="T65" fmla="*/ 525 h 904"/>
                <a:gd name="T66" fmla="*/ 174 w 723"/>
                <a:gd name="T67" fmla="*/ 515 h 904"/>
                <a:gd name="T68" fmla="*/ 30 w 723"/>
                <a:gd name="T69" fmla="*/ 513 h 904"/>
                <a:gd name="T70" fmla="*/ 202 w 723"/>
                <a:gd name="T71" fmla="*/ 451 h 904"/>
                <a:gd name="T72" fmla="*/ 209 w 723"/>
                <a:gd name="T73" fmla="*/ 443 h 904"/>
                <a:gd name="T74" fmla="*/ 209 w 723"/>
                <a:gd name="T75" fmla="*/ 431 h 904"/>
                <a:gd name="T76" fmla="*/ 202 w 723"/>
                <a:gd name="T77" fmla="*/ 424 h 904"/>
                <a:gd name="T78" fmla="*/ 30 w 723"/>
                <a:gd name="T79" fmla="*/ 361 h 904"/>
                <a:gd name="T80" fmla="*/ 241 w 723"/>
                <a:gd name="T81" fmla="*/ 768 h 904"/>
                <a:gd name="T82" fmla="*/ 236 w 723"/>
                <a:gd name="T83" fmla="*/ 757 h 904"/>
                <a:gd name="T84" fmla="*/ 225 w 723"/>
                <a:gd name="T85" fmla="*/ 753 h 904"/>
                <a:gd name="T86" fmla="*/ 97 w 723"/>
                <a:gd name="T87" fmla="*/ 756 h 904"/>
                <a:gd name="T88" fmla="*/ 90 w 723"/>
                <a:gd name="T89" fmla="*/ 765 h 904"/>
                <a:gd name="T90" fmla="*/ 30 w 723"/>
                <a:gd name="T91" fmla="*/ 633 h 904"/>
                <a:gd name="T92" fmla="*/ 310 w 723"/>
                <a:gd name="T93" fmla="*/ 2 h 904"/>
                <a:gd name="T94" fmla="*/ 302 w 723"/>
                <a:gd name="T95" fmla="*/ 10 h 904"/>
                <a:gd name="T96" fmla="*/ 15 w 723"/>
                <a:gd name="T97" fmla="*/ 331 h 904"/>
                <a:gd name="T98" fmla="*/ 4 w 723"/>
                <a:gd name="T99" fmla="*/ 336 h 904"/>
                <a:gd name="T100" fmla="*/ 0 w 723"/>
                <a:gd name="T101" fmla="*/ 346 h 904"/>
                <a:gd name="T102" fmla="*/ 2 w 723"/>
                <a:gd name="T103" fmla="*/ 897 h 904"/>
                <a:gd name="T104" fmla="*/ 12 w 723"/>
                <a:gd name="T105" fmla="*/ 903 h 904"/>
                <a:gd name="T106" fmla="*/ 406 w 723"/>
                <a:gd name="T107" fmla="*/ 903 h 904"/>
                <a:gd name="T108" fmla="*/ 710 w 723"/>
                <a:gd name="T109" fmla="*/ 903 h 904"/>
                <a:gd name="T110" fmla="*/ 720 w 723"/>
                <a:gd name="T111" fmla="*/ 897 h 904"/>
                <a:gd name="T112" fmla="*/ 723 w 723"/>
                <a:gd name="T113" fmla="*/ 15 h 904"/>
                <a:gd name="T114" fmla="*/ 719 w 723"/>
                <a:gd name="T115" fmla="*/ 5 h 904"/>
                <a:gd name="T116" fmla="*/ 708 w 723"/>
                <a:gd name="T11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3" h="904">
                  <a:moveTo>
                    <a:pt x="693" y="873"/>
                  </a:moveTo>
                  <a:lnTo>
                    <a:pt x="632" y="873"/>
                  </a:lnTo>
                  <a:lnTo>
                    <a:pt x="632" y="768"/>
                  </a:lnTo>
                  <a:lnTo>
                    <a:pt x="632" y="765"/>
                  </a:lnTo>
                  <a:lnTo>
                    <a:pt x="631" y="763"/>
                  </a:lnTo>
                  <a:lnTo>
                    <a:pt x="630" y="760"/>
                  </a:lnTo>
                  <a:lnTo>
                    <a:pt x="627" y="757"/>
                  </a:lnTo>
                  <a:lnTo>
                    <a:pt x="625" y="756"/>
                  </a:lnTo>
                  <a:lnTo>
                    <a:pt x="623" y="754"/>
                  </a:lnTo>
                  <a:lnTo>
                    <a:pt x="620" y="754"/>
                  </a:lnTo>
                  <a:lnTo>
                    <a:pt x="617" y="753"/>
                  </a:lnTo>
                  <a:lnTo>
                    <a:pt x="497" y="753"/>
                  </a:lnTo>
                  <a:lnTo>
                    <a:pt x="493" y="753"/>
                  </a:lnTo>
                  <a:lnTo>
                    <a:pt x="491" y="754"/>
                  </a:lnTo>
                  <a:lnTo>
                    <a:pt x="488" y="756"/>
                  </a:lnTo>
                  <a:lnTo>
                    <a:pt x="486" y="757"/>
                  </a:lnTo>
                  <a:lnTo>
                    <a:pt x="484" y="760"/>
                  </a:lnTo>
                  <a:lnTo>
                    <a:pt x="483" y="763"/>
                  </a:lnTo>
                  <a:lnTo>
                    <a:pt x="482" y="765"/>
                  </a:lnTo>
                  <a:lnTo>
                    <a:pt x="482" y="768"/>
                  </a:lnTo>
                  <a:lnTo>
                    <a:pt x="482" y="873"/>
                  </a:lnTo>
                  <a:lnTo>
                    <a:pt x="421" y="873"/>
                  </a:lnTo>
                  <a:lnTo>
                    <a:pt x="421" y="346"/>
                  </a:lnTo>
                  <a:lnTo>
                    <a:pt x="421" y="343"/>
                  </a:lnTo>
                  <a:lnTo>
                    <a:pt x="420" y="341"/>
                  </a:lnTo>
                  <a:lnTo>
                    <a:pt x="419" y="338"/>
                  </a:lnTo>
                  <a:lnTo>
                    <a:pt x="417" y="336"/>
                  </a:lnTo>
                  <a:lnTo>
                    <a:pt x="415" y="335"/>
                  </a:lnTo>
                  <a:lnTo>
                    <a:pt x="412" y="333"/>
                  </a:lnTo>
                  <a:lnTo>
                    <a:pt x="410" y="333"/>
                  </a:lnTo>
                  <a:lnTo>
                    <a:pt x="406" y="331"/>
                  </a:lnTo>
                  <a:lnTo>
                    <a:pt x="331" y="331"/>
                  </a:lnTo>
                  <a:lnTo>
                    <a:pt x="331" y="301"/>
                  </a:lnTo>
                  <a:lnTo>
                    <a:pt x="436" y="301"/>
                  </a:lnTo>
                  <a:lnTo>
                    <a:pt x="440" y="301"/>
                  </a:lnTo>
                  <a:lnTo>
                    <a:pt x="442" y="300"/>
                  </a:lnTo>
                  <a:lnTo>
                    <a:pt x="445" y="299"/>
                  </a:lnTo>
                  <a:lnTo>
                    <a:pt x="447" y="297"/>
                  </a:lnTo>
                  <a:lnTo>
                    <a:pt x="449" y="295"/>
                  </a:lnTo>
                  <a:lnTo>
                    <a:pt x="450" y="293"/>
                  </a:lnTo>
                  <a:lnTo>
                    <a:pt x="452" y="290"/>
                  </a:lnTo>
                  <a:lnTo>
                    <a:pt x="452" y="286"/>
                  </a:lnTo>
                  <a:lnTo>
                    <a:pt x="452" y="283"/>
                  </a:lnTo>
                  <a:lnTo>
                    <a:pt x="450" y="281"/>
                  </a:lnTo>
                  <a:lnTo>
                    <a:pt x="449" y="278"/>
                  </a:lnTo>
                  <a:lnTo>
                    <a:pt x="447" y="276"/>
                  </a:lnTo>
                  <a:lnTo>
                    <a:pt x="445" y="275"/>
                  </a:lnTo>
                  <a:lnTo>
                    <a:pt x="442" y="272"/>
                  </a:lnTo>
                  <a:lnTo>
                    <a:pt x="440" y="271"/>
                  </a:lnTo>
                  <a:lnTo>
                    <a:pt x="436" y="271"/>
                  </a:lnTo>
                  <a:lnTo>
                    <a:pt x="331" y="271"/>
                  </a:lnTo>
                  <a:lnTo>
                    <a:pt x="331" y="211"/>
                  </a:lnTo>
                  <a:lnTo>
                    <a:pt x="497" y="211"/>
                  </a:lnTo>
                  <a:lnTo>
                    <a:pt x="500" y="211"/>
                  </a:lnTo>
                  <a:lnTo>
                    <a:pt x="503" y="210"/>
                  </a:lnTo>
                  <a:lnTo>
                    <a:pt x="505" y="209"/>
                  </a:lnTo>
                  <a:lnTo>
                    <a:pt x="507" y="207"/>
                  </a:lnTo>
                  <a:lnTo>
                    <a:pt x="509" y="205"/>
                  </a:lnTo>
                  <a:lnTo>
                    <a:pt x="510" y="202"/>
                  </a:lnTo>
                  <a:lnTo>
                    <a:pt x="512" y="199"/>
                  </a:lnTo>
                  <a:lnTo>
                    <a:pt x="512" y="196"/>
                  </a:lnTo>
                  <a:lnTo>
                    <a:pt x="512" y="193"/>
                  </a:lnTo>
                  <a:lnTo>
                    <a:pt x="510" y="190"/>
                  </a:lnTo>
                  <a:lnTo>
                    <a:pt x="509" y="188"/>
                  </a:lnTo>
                  <a:lnTo>
                    <a:pt x="507" y="186"/>
                  </a:lnTo>
                  <a:lnTo>
                    <a:pt x="505" y="183"/>
                  </a:lnTo>
                  <a:lnTo>
                    <a:pt x="503" y="182"/>
                  </a:lnTo>
                  <a:lnTo>
                    <a:pt x="500" y="181"/>
                  </a:lnTo>
                  <a:lnTo>
                    <a:pt x="497" y="181"/>
                  </a:lnTo>
                  <a:lnTo>
                    <a:pt x="331" y="181"/>
                  </a:lnTo>
                  <a:lnTo>
                    <a:pt x="331" y="121"/>
                  </a:lnTo>
                  <a:lnTo>
                    <a:pt x="557" y="121"/>
                  </a:lnTo>
                  <a:lnTo>
                    <a:pt x="560" y="120"/>
                  </a:lnTo>
                  <a:lnTo>
                    <a:pt x="563" y="120"/>
                  </a:lnTo>
                  <a:lnTo>
                    <a:pt x="565" y="118"/>
                  </a:lnTo>
                  <a:lnTo>
                    <a:pt x="567" y="117"/>
                  </a:lnTo>
                  <a:lnTo>
                    <a:pt x="569" y="115"/>
                  </a:lnTo>
                  <a:lnTo>
                    <a:pt x="571" y="112"/>
                  </a:lnTo>
                  <a:lnTo>
                    <a:pt x="572" y="109"/>
                  </a:lnTo>
                  <a:lnTo>
                    <a:pt x="572" y="106"/>
                  </a:lnTo>
                  <a:lnTo>
                    <a:pt x="572" y="103"/>
                  </a:lnTo>
                  <a:lnTo>
                    <a:pt x="571" y="100"/>
                  </a:lnTo>
                  <a:lnTo>
                    <a:pt x="569" y="98"/>
                  </a:lnTo>
                  <a:lnTo>
                    <a:pt x="567" y="95"/>
                  </a:lnTo>
                  <a:lnTo>
                    <a:pt x="565" y="93"/>
                  </a:lnTo>
                  <a:lnTo>
                    <a:pt x="563" y="92"/>
                  </a:lnTo>
                  <a:lnTo>
                    <a:pt x="560" y="91"/>
                  </a:lnTo>
                  <a:lnTo>
                    <a:pt x="557" y="91"/>
                  </a:lnTo>
                  <a:lnTo>
                    <a:pt x="331" y="91"/>
                  </a:lnTo>
                  <a:lnTo>
                    <a:pt x="331" y="31"/>
                  </a:lnTo>
                  <a:lnTo>
                    <a:pt x="693" y="31"/>
                  </a:lnTo>
                  <a:lnTo>
                    <a:pt x="693" y="873"/>
                  </a:lnTo>
                  <a:close/>
                  <a:moveTo>
                    <a:pt x="512" y="873"/>
                  </a:moveTo>
                  <a:lnTo>
                    <a:pt x="512" y="783"/>
                  </a:lnTo>
                  <a:lnTo>
                    <a:pt x="602" y="783"/>
                  </a:lnTo>
                  <a:lnTo>
                    <a:pt x="602" y="873"/>
                  </a:lnTo>
                  <a:lnTo>
                    <a:pt x="512" y="873"/>
                  </a:lnTo>
                  <a:close/>
                  <a:moveTo>
                    <a:pt x="120" y="873"/>
                  </a:moveTo>
                  <a:lnTo>
                    <a:pt x="120" y="783"/>
                  </a:lnTo>
                  <a:lnTo>
                    <a:pt x="210" y="783"/>
                  </a:lnTo>
                  <a:lnTo>
                    <a:pt x="210" y="873"/>
                  </a:lnTo>
                  <a:lnTo>
                    <a:pt x="120" y="873"/>
                  </a:lnTo>
                  <a:close/>
                  <a:moveTo>
                    <a:pt x="30" y="633"/>
                  </a:moveTo>
                  <a:lnTo>
                    <a:pt x="105" y="633"/>
                  </a:lnTo>
                  <a:lnTo>
                    <a:pt x="108" y="633"/>
                  </a:lnTo>
                  <a:lnTo>
                    <a:pt x="112" y="632"/>
                  </a:lnTo>
                  <a:lnTo>
                    <a:pt x="114" y="630"/>
                  </a:lnTo>
                  <a:lnTo>
                    <a:pt x="116" y="629"/>
                  </a:lnTo>
                  <a:lnTo>
                    <a:pt x="118" y="627"/>
                  </a:lnTo>
                  <a:lnTo>
                    <a:pt x="119" y="623"/>
                  </a:lnTo>
                  <a:lnTo>
                    <a:pt x="120" y="621"/>
                  </a:lnTo>
                  <a:lnTo>
                    <a:pt x="120" y="618"/>
                  </a:lnTo>
                  <a:lnTo>
                    <a:pt x="120" y="615"/>
                  </a:lnTo>
                  <a:lnTo>
                    <a:pt x="119" y="611"/>
                  </a:lnTo>
                  <a:lnTo>
                    <a:pt x="118" y="609"/>
                  </a:lnTo>
                  <a:lnTo>
                    <a:pt x="116" y="607"/>
                  </a:lnTo>
                  <a:lnTo>
                    <a:pt x="114" y="605"/>
                  </a:lnTo>
                  <a:lnTo>
                    <a:pt x="112" y="604"/>
                  </a:lnTo>
                  <a:lnTo>
                    <a:pt x="108" y="603"/>
                  </a:lnTo>
                  <a:lnTo>
                    <a:pt x="105" y="603"/>
                  </a:lnTo>
                  <a:lnTo>
                    <a:pt x="30" y="603"/>
                  </a:lnTo>
                  <a:lnTo>
                    <a:pt x="30" y="543"/>
                  </a:lnTo>
                  <a:lnTo>
                    <a:pt x="165" y="543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4" y="540"/>
                  </a:lnTo>
                  <a:lnTo>
                    <a:pt x="176" y="539"/>
                  </a:lnTo>
                  <a:lnTo>
                    <a:pt x="178" y="536"/>
                  </a:lnTo>
                  <a:lnTo>
                    <a:pt x="179" y="533"/>
                  </a:lnTo>
                  <a:lnTo>
                    <a:pt x="180" y="531"/>
                  </a:lnTo>
                  <a:lnTo>
                    <a:pt x="180" y="528"/>
                  </a:lnTo>
                  <a:lnTo>
                    <a:pt x="180" y="525"/>
                  </a:lnTo>
                  <a:lnTo>
                    <a:pt x="179" y="521"/>
                  </a:lnTo>
                  <a:lnTo>
                    <a:pt x="178" y="519"/>
                  </a:lnTo>
                  <a:lnTo>
                    <a:pt x="176" y="517"/>
                  </a:lnTo>
                  <a:lnTo>
                    <a:pt x="174" y="515"/>
                  </a:lnTo>
                  <a:lnTo>
                    <a:pt x="172" y="514"/>
                  </a:lnTo>
                  <a:lnTo>
                    <a:pt x="168" y="513"/>
                  </a:lnTo>
                  <a:lnTo>
                    <a:pt x="165" y="513"/>
                  </a:lnTo>
                  <a:lnTo>
                    <a:pt x="30" y="513"/>
                  </a:lnTo>
                  <a:lnTo>
                    <a:pt x="30" y="452"/>
                  </a:lnTo>
                  <a:lnTo>
                    <a:pt x="195" y="452"/>
                  </a:lnTo>
                  <a:lnTo>
                    <a:pt x="198" y="452"/>
                  </a:lnTo>
                  <a:lnTo>
                    <a:pt x="202" y="451"/>
                  </a:lnTo>
                  <a:lnTo>
                    <a:pt x="204" y="449"/>
                  </a:lnTo>
                  <a:lnTo>
                    <a:pt x="206" y="447"/>
                  </a:lnTo>
                  <a:lnTo>
                    <a:pt x="208" y="445"/>
                  </a:lnTo>
                  <a:lnTo>
                    <a:pt x="209" y="443"/>
                  </a:lnTo>
                  <a:lnTo>
                    <a:pt x="210" y="440"/>
                  </a:lnTo>
                  <a:lnTo>
                    <a:pt x="210" y="438"/>
                  </a:lnTo>
                  <a:lnTo>
                    <a:pt x="210" y="434"/>
                  </a:lnTo>
                  <a:lnTo>
                    <a:pt x="209" y="431"/>
                  </a:lnTo>
                  <a:lnTo>
                    <a:pt x="208" y="429"/>
                  </a:lnTo>
                  <a:lnTo>
                    <a:pt x="206" y="427"/>
                  </a:lnTo>
                  <a:lnTo>
                    <a:pt x="204" y="425"/>
                  </a:lnTo>
                  <a:lnTo>
                    <a:pt x="202" y="424"/>
                  </a:lnTo>
                  <a:lnTo>
                    <a:pt x="198" y="423"/>
                  </a:lnTo>
                  <a:lnTo>
                    <a:pt x="195" y="422"/>
                  </a:lnTo>
                  <a:lnTo>
                    <a:pt x="30" y="422"/>
                  </a:lnTo>
                  <a:lnTo>
                    <a:pt x="30" y="361"/>
                  </a:lnTo>
                  <a:lnTo>
                    <a:pt x="391" y="361"/>
                  </a:lnTo>
                  <a:lnTo>
                    <a:pt x="391" y="873"/>
                  </a:lnTo>
                  <a:lnTo>
                    <a:pt x="241" y="873"/>
                  </a:lnTo>
                  <a:lnTo>
                    <a:pt x="241" y="768"/>
                  </a:lnTo>
                  <a:lnTo>
                    <a:pt x="240" y="765"/>
                  </a:lnTo>
                  <a:lnTo>
                    <a:pt x="239" y="763"/>
                  </a:lnTo>
                  <a:lnTo>
                    <a:pt x="238" y="760"/>
                  </a:lnTo>
                  <a:lnTo>
                    <a:pt x="236" y="757"/>
                  </a:lnTo>
                  <a:lnTo>
                    <a:pt x="234" y="756"/>
                  </a:lnTo>
                  <a:lnTo>
                    <a:pt x="232" y="754"/>
                  </a:lnTo>
                  <a:lnTo>
                    <a:pt x="228" y="754"/>
                  </a:lnTo>
                  <a:lnTo>
                    <a:pt x="225" y="753"/>
                  </a:lnTo>
                  <a:lnTo>
                    <a:pt x="105" y="753"/>
                  </a:lnTo>
                  <a:lnTo>
                    <a:pt x="102" y="753"/>
                  </a:lnTo>
                  <a:lnTo>
                    <a:pt x="100" y="754"/>
                  </a:lnTo>
                  <a:lnTo>
                    <a:pt x="97" y="756"/>
                  </a:lnTo>
                  <a:lnTo>
                    <a:pt x="94" y="757"/>
                  </a:lnTo>
                  <a:lnTo>
                    <a:pt x="93" y="760"/>
                  </a:lnTo>
                  <a:lnTo>
                    <a:pt x="91" y="763"/>
                  </a:lnTo>
                  <a:lnTo>
                    <a:pt x="90" y="765"/>
                  </a:lnTo>
                  <a:lnTo>
                    <a:pt x="90" y="768"/>
                  </a:lnTo>
                  <a:lnTo>
                    <a:pt x="90" y="873"/>
                  </a:lnTo>
                  <a:lnTo>
                    <a:pt x="30" y="873"/>
                  </a:lnTo>
                  <a:lnTo>
                    <a:pt x="30" y="633"/>
                  </a:lnTo>
                  <a:close/>
                  <a:moveTo>
                    <a:pt x="708" y="0"/>
                  </a:moveTo>
                  <a:lnTo>
                    <a:pt x="316" y="0"/>
                  </a:lnTo>
                  <a:lnTo>
                    <a:pt x="313" y="1"/>
                  </a:lnTo>
                  <a:lnTo>
                    <a:pt x="310" y="2"/>
                  </a:lnTo>
                  <a:lnTo>
                    <a:pt x="308" y="3"/>
                  </a:lnTo>
                  <a:lnTo>
                    <a:pt x="306" y="5"/>
                  </a:lnTo>
                  <a:lnTo>
                    <a:pt x="304" y="7"/>
                  </a:lnTo>
                  <a:lnTo>
                    <a:pt x="302" y="10"/>
                  </a:lnTo>
                  <a:lnTo>
                    <a:pt x="301" y="13"/>
                  </a:lnTo>
                  <a:lnTo>
                    <a:pt x="301" y="16"/>
                  </a:lnTo>
                  <a:lnTo>
                    <a:pt x="301" y="331"/>
                  </a:lnTo>
                  <a:lnTo>
                    <a:pt x="15" y="331"/>
                  </a:lnTo>
                  <a:lnTo>
                    <a:pt x="12" y="331"/>
                  </a:lnTo>
                  <a:lnTo>
                    <a:pt x="10" y="333"/>
                  </a:lnTo>
                  <a:lnTo>
                    <a:pt x="6" y="335"/>
                  </a:lnTo>
                  <a:lnTo>
                    <a:pt x="4" y="336"/>
                  </a:lnTo>
                  <a:lnTo>
                    <a:pt x="2" y="338"/>
                  </a:lnTo>
                  <a:lnTo>
                    <a:pt x="1" y="341"/>
                  </a:lnTo>
                  <a:lnTo>
                    <a:pt x="0" y="343"/>
                  </a:lnTo>
                  <a:lnTo>
                    <a:pt x="0" y="346"/>
                  </a:lnTo>
                  <a:lnTo>
                    <a:pt x="0" y="888"/>
                  </a:lnTo>
                  <a:lnTo>
                    <a:pt x="0" y="892"/>
                  </a:lnTo>
                  <a:lnTo>
                    <a:pt x="1" y="895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4"/>
                  </a:lnTo>
                  <a:lnTo>
                    <a:pt x="105" y="903"/>
                  </a:lnTo>
                  <a:lnTo>
                    <a:pt x="225" y="903"/>
                  </a:lnTo>
                  <a:lnTo>
                    <a:pt x="406" y="903"/>
                  </a:lnTo>
                  <a:lnTo>
                    <a:pt x="497" y="903"/>
                  </a:lnTo>
                  <a:lnTo>
                    <a:pt x="617" y="903"/>
                  </a:lnTo>
                  <a:lnTo>
                    <a:pt x="708" y="903"/>
                  </a:lnTo>
                  <a:lnTo>
                    <a:pt x="710" y="903"/>
                  </a:lnTo>
                  <a:lnTo>
                    <a:pt x="713" y="902"/>
                  </a:lnTo>
                  <a:lnTo>
                    <a:pt x="715" y="901"/>
                  </a:lnTo>
                  <a:lnTo>
                    <a:pt x="719" y="899"/>
                  </a:lnTo>
                  <a:lnTo>
                    <a:pt x="720" y="897"/>
                  </a:lnTo>
                  <a:lnTo>
                    <a:pt x="722" y="895"/>
                  </a:lnTo>
                  <a:lnTo>
                    <a:pt x="722" y="892"/>
                  </a:lnTo>
                  <a:lnTo>
                    <a:pt x="723" y="889"/>
                  </a:lnTo>
                  <a:lnTo>
                    <a:pt x="723" y="15"/>
                  </a:lnTo>
                  <a:lnTo>
                    <a:pt x="722" y="13"/>
                  </a:lnTo>
                  <a:lnTo>
                    <a:pt x="722" y="10"/>
                  </a:lnTo>
                  <a:lnTo>
                    <a:pt x="720" y="7"/>
                  </a:lnTo>
                  <a:lnTo>
                    <a:pt x="719" y="5"/>
                  </a:lnTo>
                  <a:lnTo>
                    <a:pt x="715" y="3"/>
                  </a:lnTo>
                  <a:lnTo>
                    <a:pt x="713" y="2"/>
                  </a:lnTo>
                  <a:lnTo>
                    <a:pt x="710" y="1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6" name="Group 51"/>
            <p:cNvGrpSpPr/>
            <p:nvPr/>
          </p:nvGrpSpPr>
          <p:grpSpPr>
            <a:xfrm>
              <a:off x="1278" y="8215"/>
              <a:ext cx="548" cy="490"/>
              <a:chOff x="11610976" y="1373188"/>
              <a:chExt cx="287338" cy="257175"/>
            </a:xfrm>
            <a:solidFill>
              <a:schemeClr val="accent1"/>
            </a:solidFill>
          </p:grpSpPr>
          <p:sp>
            <p:nvSpPr>
              <p:cNvPr id="33" name="Freeform 254"/>
              <p:cNvSpPr>
                <a:spLocks noEditPoints="1"/>
              </p:cNvSpPr>
              <p:nvPr/>
            </p:nvSpPr>
            <p:spPr bwMode="auto">
              <a:xfrm>
                <a:off x="11610976" y="1373188"/>
                <a:ext cx="287338" cy="257175"/>
              </a:xfrm>
              <a:custGeom>
                <a:avLst/>
                <a:gdLst>
                  <a:gd name="T0" fmla="*/ 843 w 903"/>
                  <a:gd name="T1" fmla="*/ 452 h 813"/>
                  <a:gd name="T2" fmla="*/ 301 w 903"/>
                  <a:gd name="T3" fmla="*/ 782 h 813"/>
                  <a:gd name="T4" fmla="*/ 527 w 903"/>
                  <a:gd name="T5" fmla="*/ 120 h 813"/>
                  <a:gd name="T6" fmla="*/ 301 w 903"/>
                  <a:gd name="T7" fmla="*/ 782 h 813"/>
                  <a:gd name="T8" fmla="*/ 180 w 903"/>
                  <a:gd name="T9" fmla="*/ 452 h 813"/>
                  <a:gd name="T10" fmla="*/ 391 w 903"/>
                  <a:gd name="T11" fmla="*/ 30 h 813"/>
                  <a:gd name="T12" fmla="*/ 391 w 903"/>
                  <a:gd name="T13" fmla="*/ 90 h 813"/>
                  <a:gd name="T14" fmla="*/ 873 w 903"/>
                  <a:gd name="T15" fmla="*/ 782 h 813"/>
                  <a:gd name="T16" fmla="*/ 872 w 903"/>
                  <a:gd name="T17" fmla="*/ 430 h 813"/>
                  <a:gd name="T18" fmla="*/ 867 w 903"/>
                  <a:gd name="T19" fmla="*/ 424 h 813"/>
                  <a:gd name="T20" fmla="*/ 858 w 903"/>
                  <a:gd name="T21" fmla="*/ 422 h 813"/>
                  <a:gd name="T22" fmla="*/ 752 w 903"/>
                  <a:gd name="T23" fmla="*/ 373 h 813"/>
                  <a:gd name="T24" fmla="*/ 749 w 903"/>
                  <a:gd name="T25" fmla="*/ 366 h 813"/>
                  <a:gd name="T26" fmla="*/ 740 w 903"/>
                  <a:gd name="T27" fmla="*/ 362 h 813"/>
                  <a:gd name="T28" fmla="*/ 731 w 903"/>
                  <a:gd name="T29" fmla="*/ 363 h 813"/>
                  <a:gd name="T30" fmla="*/ 725 w 903"/>
                  <a:gd name="T31" fmla="*/ 368 h 813"/>
                  <a:gd name="T32" fmla="*/ 723 w 903"/>
                  <a:gd name="T33" fmla="*/ 377 h 813"/>
                  <a:gd name="T34" fmla="*/ 705 w 903"/>
                  <a:gd name="T35" fmla="*/ 422 h 813"/>
                  <a:gd name="T36" fmla="*/ 697 w 903"/>
                  <a:gd name="T37" fmla="*/ 426 h 813"/>
                  <a:gd name="T38" fmla="*/ 693 w 903"/>
                  <a:gd name="T39" fmla="*/ 434 h 813"/>
                  <a:gd name="T40" fmla="*/ 632 w 903"/>
                  <a:gd name="T41" fmla="*/ 782 h 813"/>
                  <a:gd name="T42" fmla="*/ 631 w 903"/>
                  <a:gd name="T43" fmla="*/ 99 h 813"/>
                  <a:gd name="T44" fmla="*/ 625 w 903"/>
                  <a:gd name="T45" fmla="*/ 92 h 813"/>
                  <a:gd name="T46" fmla="*/ 617 w 903"/>
                  <a:gd name="T47" fmla="*/ 90 h 813"/>
                  <a:gd name="T48" fmla="*/ 542 w 903"/>
                  <a:gd name="T49" fmla="*/ 12 h 813"/>
                  <a:gd name="T50" fmla="*/ 537 w 903"/>
                  <a:gd name="T51" fmla="*/ 4 h 813"/>
                  <a:gd name="T52" fmla="*/ 530 w 903"/>
                  <a:gd name="T53" fmla="*/ 0 h 813"/>
                  <a:gd name="T54" fmla="*/ 373 w 903"/>
                  <a:gd name="T55" fmla="*/ 0 h 813"/>
                  <a:gd name="T56" fmla="*/ 366 w 903"/>
                  <a:gd name="T57" fmla="*/ 4 h 813"/>
                  <a:gd name="T58" fmla="*/ 361 w 903"/>
                  <a:gd name="T59" fmla="*/ 12 h 813"/>
                  <a:gd name="T60" fmla="*/ 286 w 903"/>
                  <a:gd name="T61" fmla="*/ 90 h 813"/>
                  <a:gd name="T62" fmla="*/ 278 w 903"/>
                  <a:gd name="T63" fmla="*/ 92 h 813"/>
                  <a:gd name="T64" fmla="*/ 272 w 903"/>
                  <a:gd name="T65" fmla="*/ 99 h 813"/>
                  <a:gd name="T66" fmla="*/ 271 w 903"/>
                  <a:gd name="T67" fmla="*/ 782 h 813"/>
                  <a:gd name="T68" fmla="*/ 210 w 903"/>
                  <a:gd name="T69" fmla="*/ 434 h 813"/>
                  <a:gd name="T70" fmla="*/ 206 w 903"/>
                  <a:gd name="T71" fmla="*/ 426 h 813"/>
                  <a:gd name="T72" fmla="*/ 198 w 903"/>
                  <a:gd name="T73" fmla="*/ 422 h 813"/>
                  <a:gd name="T74" fmla="*/ 180 w 903"/>
                  <a:gd name="T75" fmla="*/ 376 h 813"/>
                  <a:gd name="T76" fmla="*/ 178 w 903"/>
                  <a:gd name="T77" fmla="*/ 368 h 813"/>
                  <a:gd name="T78" fmla="*/ 172 w 903"/>
                  <a:gd name="T79" fmla="*/ 363 h 813"/>
                  <a:gd name="T80" fmla="*/ 162 w 903"/>
                  <a:gd name="T81" fmla="*/ 362 h 813"/>
                  <a:gd name="T82" fmla="*/ 154 w 903"/>
                  <a:gd name="T83" fmla="*/ 366 h 813"/>
                  <a:gd name="T84" fmla="*/ 151 w 903"/>
                  <a:gd name="T85" fmla="*/ 373 h 813"/>
                  <a:gd name="T86" fmla="*/ 45 w 903"/>
                  <a:gd name="T87" fmla="*/ 422 h 813"/>
                  <a:gd name="T88" fmla="*/ 36 w 903"/>
                  <a:gd name="T89" fmla="*/ 424 h 813"/>
                  <a:gd name="T90" fmla="*/ 31 w 903"/>
                  <a:gd name="T91" fmla="*/ 430 h 813"/>
                  <a:gd name="T92" fmla="*/ 30 w 903"/>
                  <a:gd name="T93" fmla="*/ 782 h 813"/>
                  <a:gd name="T94" fmla="*/ 9 w 903"/>
                  <a:gd name="T95" fmla="*/ 784 h 813"/>
                  <a:gd name="T96" fmla="*/ 2 w 903"/>
                  <a:gd name="T97" fmla="*/ 790 h 813"/>
                  <a:gd name="T98" fmla="*/ 0 w 903"/>
                  <a:gd name="T99" fmla="*/ 798 h 813"/>
                  <a:gd name="T100" fmla="*/ 2 w 903"/>
                  <a:gd name="T101" fmla="*/ 806 h 813"/>
                  <a:gd name="T102" fmla="*/ 9 w 903"/>
                  <a:gd name="T103" fmla="*/ 811 h 813"/>
                  <a:gd name="T104" fmla="*/ 45 w 903"/>
                  <a:gd name="T105" fmla="*/ 812 h 813"/>
                  <a:gd name="T106" fmla="*/ 617 w 903"/>
                  <a:gd name="T107" fmla="*/ 812 h 813"/>
                  <a:gd name="T108" fmla="*/ 888 w 903"/>
                  <a:gd name="T109" fmla="*/ 812 h 813"/>
                  <a:gd name="T110" fmla="*/ 897 w 903"/>
                  <a:gd name="T111" fmla="*/ 810 h 813"/>
                  <a:gd name="T112" fmla="*/ 902 w 903"/>
                  <a:gd name="T113" fmla="*/ 804 h 813"/>
                  <a:gd name="T114" fmla="*/ 903 w 903"/>
                  <a:gd name="T115" fmla="*/ 795 h 813"/>
                  <a:gd name="T116" fmla="*/ 899 w 903"/>
                  <a:gd name="T117" fmla="*/ 788 h 813"/>
                  <a:gd name="T118" fmla="*/ 891 w 903"/>
                  <a:gd name="T119" fmla="*/ 783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3" h="813">
                    <a:moveTo>
                      <a:pt x="723" y="782"/>
                    </a:moveTo>
                    <a:lnTo>
                      <a:pt x="723" y="452"/>
                    </a:lnTo>
                    <a:lnTo>
                      <a:pt x="843" y="452"/>
                    </a:lnTo>
                    <a:lnTo>
                      <a:pt x="843" y="782"/>
                    </a:lnTo>
                    <a:lnTo>
                      <a:pt x="723" y="782"/>
                    </a:lnTo>
                    <a:close/>
                    <a:moveTo>
                      <a:pt x="301" y="782"/>
                    </a:moveTo>
                    <a:lnTo>
                      <a:pt x="301" y="120"/>
                    </a:lnTo>
                    <a:lnTo>
                      <a:pt x="376" y="120"/>
                    </a:lnTo>
                    <a:lnTo>
                      <a:pt x="527" y="120"/>
                    </a:lnTo>
                    <a:lnTo>
                      <a:pt x="602" y="120"/>
                    </a:lnTo>
                    <a:lnTo>
                      <a:pt x="602" y="782"/>
                    </a:lnTo>
                    <a:lnTo>
                      <a:pt x="301" y="782"/>
                    </a:lnTo>
                    <a:close/>
                    <a:moveTo>
                      <a:pt x="60" y="782"/>
                    </a:moveTo>
                    <a:lnTo>
                      <a:pt x="60" y="452"/>
                    </a:lnTo>
                    <a:lnTo>
                      <a:pt x="180" y="452"/>
                    </a:lnTo>
                    <a:lnTo>
                      <a:pt x="180" y="782"/>
                    </a:lnTo>
                    <a:lnTo>
                      <a:pt x="60" y="782"/>
                    </a:lnTo>
                    <a:close/>
                    <a:moveTo>
                      <a:pt x="391" y="30"/>
                    </a:moveTo>
                    <a:lnTo>
                      <a:pt x="512" y="30"/>
                    </a:lnTo>
                    <a:lnTo>
                      <a:pt x="512" y="90"/>
                    </a:lnTo>
                    <a:lnTo>
                      <a:pt x="391" y="90"/>
                    </a:lnTo>
                    <a:lnTo>
                      <a:pt x="391" y="30"/>
                    </a:lnTo>
                    <a:close/>
                    <a:moveTo>
                      <a:pt x="888" y="782"/>
                    </a:moveTo>
                    <a:lnTo>
                      <a:pt x="873" y="782"/>
                    </a:lnTo>
                    <a:lnTo>
                      <a:pt x="873" y="437"/>
                    </a:lnTo>
                    <a:lnTo>
                      <a:pt x="873" y="434"/>
                    </a:lnTo>
                    <a:lnTo>
                      <a:pt x="872" y="430"/>
                    </a:lnTo>
                    <a:lnTo>
                      <a:pt x="871" y="428"/>
                    </a:lnTo>
                    <a:lnTo>
                      <a:pt x="869" y="426"/>
                    </a:lnTo>
                    <a:lnTo>
                      <a:pt x="867" y="424"/>
                    </a:lnTo>
                    <a:lnTo>
                      <a:pt x="863" y="423"/>
                    </a:lnTo>
                    <a:lnTo>
                      <a:pt x="861" y="422"/>
                    </a:lnTo>
                    <a:lnTo>
                      <a:pt x="858" y="422"/>
                    </a:lnTo>
                    <a:lnTo>
                      <a:pt x="753" y="422"/>
                    </a:lnTo>
                    <a:lnTo>
                      <a:pt x="753" y="376"/>
                    </a:lnTo>
                    <a:lnTo>
                      <a:pt x="752" y="373"/>
                    </a:lnTo>
                    <a:lnTo>
                      <a:pt x="752" y="370"/>
                    </a:lnTo>
                    <a:lnTo>
                      <a:pt x="750" y="368"/>
                    </a:lnTo>
                    <a:lnTo>
                      <a:pt x="749" y="366"/>
                    </a:lnTo>
                    <a:lnTo>
                      <a:pt x="745" y="364"/>
                    </a:lnTo>
                    <a:lnTo>
                      <a:pt x="743" y="363"/>
                    </a:lnTo>
                    <a:lnTo>
                      <a:pt x="740" y="362"/>
                    </a:lnTo>
                    <a:lnTo>
                      <a:pt x="738" y="362"/>
                    </a:lnTo>
                    <a:lnTo>
                      <a:pt x="735" y="362"/>
                    </a:lnTo>
                    <a:lnTo>
                      <a:pt x="731" y="363"/>
                    </a:lnTo>
                    <a:lnTo>
                      <a:pt x="729" y="364"/>
                    </a:lnTo>
                    <a:lnTo>
                      <a:pt x="727" y="366"/>
                    </a:lnTo>
                    <a:lnTo>
                      <a:pt x="725" y="368"/>
                    </a:lnTo>
                    <a:lnTo>
                      <a:pt x="724" y="370"/>
                    </a:lnTo>
                    <a:lnTo>
                      <a:pt x="723" y="373"/>
                    </a:lnTo>
                    <a:lnTo>
                      <a:pt x="723" y="377"/>
                    </a:lnTo>
                    <a:lnTo>
                      <a:pt x="723" y="422"/>
                    </a:lnTo>
                    <a:lnTo>
                      <a:pt x="708" y="422"/>
                    </a:lnTo>
                    <a:lnTo>
                      <a:pt x="705" y="422"/>
                    </a:lnTo>
                    <a:lnTo>
                      <a:pt x="701" y="423"/>
                    </a:lnTo>
                    <a:lnTo>
                      <a:pt x="699" y="424"/>
                    </a:lnTo>
                    <a:lnTo>
                      <a:pt x="697" y="426"/>
                    </a:lnTo>
                    <a:lnTo>
                      <a:pt x="695" y="428"/>
                    </a:lnTo>
                    <a:lnTo>
                      <a:pt x="694" y="430"/>
                    </a:lnTo>
                    <a:lnTo>
                      <a:pt x="693" y="434"/>
                    </a:lnTo>
                    <a:lnTo>
                      <a:pt x="693" y="437"/>
                    </a:lnTo>
                    <a:lnTo>
                      <a:pt x="693" y="782"/>
                    </a:lnTo>
                    <a:lnTo>
                      <a:pt x="632" y="782"/>
                    </a:lnTo>
                    <a:lnTo>
                      <a:pt x="632" y="105"/>
                    </a:lnTo>
                    <a:lnTo>
                      <a:pt x="632" y="102"/>
                    </a:lnTo>
                    <a:lnTo>
                      <a:pt x="631" y="99"/>
                    </a:lnTo>
                    <a:lnTo>
                      <a:pt x="630" y="97"/>
                    </a:lnTo>
                    <a:lnTo>
                      <a:pt x="627" y="95"/>
                    </a:lnTo>
                    <a:lnTo>
                      <a:pt x="625" y="92"/>
                    </a:lnTo>
                    <a:lnTo>
                      <a:pt x="623" y="91"/>
                    </a:lnTo>
                    <a:lnTo>
                      <a:pt x="620" y="90"/>
                    </a:lnTo>
                    <a:lnTo>
                      <a:pt x="617" y="90"/>
                    </a:lnTo>
                    <a:lnTo>
                      <a:pt x="542" y="90"/>
                    </a:lnTo>
                    <a:lnTo>
                      <a:pt x="542" y="15"/>
                    </a:lnTo>
                    <a:lnTo>
                      <a:pt x="542" y="12"/>
                    </a:lnTo>
                    <a:lnTo>
                      <a:pt x="540" y="9"/>
                    </a:lnTo>
                    <a:lnTo>
                      <a:pt x="539" y="7"/>
                    </a:lnTo>
                    <a:lnTo>
                      <a:pt x="537" y="4"/>
                    </a:lnTo>
                    <a:lnTo>
                      <a:pt x="535" y="2"/>
                    </a:lnTo>
                    <a:lnTo>
                      <a:pt x="533" y="1"/>
                    </a:lnTo>
                    <a:lnTo>
                      <a:pt x="530" y="0"/>
                    </a:lnTo>
                    <a:lnTo>
                      <a:pt x="527" y="0"/>
                    </a:lnTo>
                    <a:lnTo>
                      <a:pt x="376" y="0"/>
                    </a:lnTo>
                    <a:lnTo>
                      <a:pt x="373" y="0"/>
                    </a:lnTo>
                    <a:lnTo>
                      <a:pt x="370" y="1"/>
                    </a:lnTo>
                    <a:lnTo>
                      <a:pt x="368" y="2"/>
                    </a:lnTo>
                    <a:lnTo>
                      <a:pt x="366" y="4"/>
                    </a:lnTo>
                    <a:lnTo>
                      <a:pt x="364" y="7"/>
                    </a:lnTo>
                    <a:lnTo>
                      <a:pt x="362" y="9"/>
                    </a:lnTo>
                    <a:lnTo>
                      <a:pt x="361" y="12"/>
                    </a:lnTo>
                    <a:lnTo>
                      <a:pt x="361" y="15"/>
                    </a:lnTo>
                    <a:lnTo>
                      <a:pt x="361" y="90"/>
                    </a:lnTo>
                    <a:lnTo>
                      <a:pt x="286" y="90"/>
                    </a:lnTo>
                    <a:lnTo>
                      <a:pt x="283" y="90"/>
                    </a:lnTo>
                    <a:lnTo>
                      <a:pt x="280" y="91"/>
                    </a:lnTo>
                    <a:lnTo>
                      <a:pt x="278" y="92"/>
                    </a:lnTo>
                    <a:lnTo>
                      <a:pt x="276" y="95"/>
                    </a:lnTo>
                    <a:lnTo>
                      <a:pt x="273" y="97"/>
                    </a:lnTo>
                    <a:lnTo>
                      <a:pt x="272" y="99"/>
                    </a:lnTo>
                    <a:lnTo>
                      <a:pt x="271" y="102"/>
                    </a:lnTo>
                    <a:lnTo>
                      <a:pt x="271" y="105"/>
                    </a:lnTo>
                    <a:lnTo>
                      <a:pt x="271" y="782"/>
                    </a:lnTo>
                    <a:lnTo>
                      <a:pt x="210" y="782"/>
                    </a:lnTo>
                    <a:lnTo>
                      <a:pt x="210" y="437"/>
                    </a:lnTo>
                    <a:lnTo>
                      <a:pt x="210" y="434"/>
                    </a:lnTo>
                    <a:lnTo>
                      <a:pt x="209" y="430"/>
                    </a:lnTo>
                    <a:lnTo>
                      <a:pt x="208" y="428"/>
                    </a:lnTo>
                    <a:lnTo>
                      <a:pt x="206" y="426"/>
                    </a:lnTo>
                    <a:lnTo>
                      <a:pt x="204" y="424"/>
                    </a:lnTo>
                    <a:lnTo>
                      <a:pt x="202" y="423"/>
                    </a:lnTo>
                    <a:lnTo>
                      <a:pt x="198" y="422"/>
                    </a:lnTo>
                    <a:lnTo>
                      <a:pt x="195" y="422"/>
                    </a:lnTo>
                    <a:lnTo>
                      <a:pt x="180" y="422"/>
                    </a:lnTo>
                    <a:lnTo>
                      <a:pt x="180" y="376"/>
                    </a:lnTo>
                    <a:lnTo>
                      <a:pt x="180" y="373"/>
                    </a:lnTo>
                    <a:lnTo>
                      <a:pt x="179" y="370"/>
                    </a:lnTo>
                    <a:lnTo>
                      <a:pt x="178" y="368"/>
                    </a:lnTo>
                    <a:lnTo>
                      <a:pt x="176" y="366"/>
                    </a:lnTo>
                    <a:lnTo>
                      <a:pt x="174" y="364"/>
                    </a:lnTo>
                    <a:lnTo>
                      <a:pt x="172" y="363"/>
                    </a:lnTo>
                    <a:lnTo>
                      <a:pt x="168" y="362"/>
                    </a:lnTo>
                    <a:lnTo>
                      <a:pt x="165" y="362"/>
                    </a:lnTo>
                    <a:lnTo>
                      <a:pt x="162" y="362"/>
                    </a:lnTo>
                    <a:lnTo>
                      <a:pt x="160" y="363"/>
                    </a:lnTo>
                    <a:lnTo>
                      <a:pt x="157" y="364"/>
                    </a:lnTo>
                    <a:lnTo>
                      <a:pt x="154" y="366"/>
                    </a:lnTo>
                    <a:lnTo>
                      <a:pt x="153" y="368"/>
                    </a:lnTo>
                    <a:lnTo>
                      <a:pt x="151" y="370"/>
                    </a:lnTo>
                    <a:lnTo>
                      <a:pt x="151" y="373"/>
                    </a:lnTo>
                    <a:lnTo>
                      <a:pt x="150" y="377"/>
                    </a:lnTo>
                    <a:lnTo>
                      <a:pt x="150" y="422"/>
                    </a:lnTo>
                    <a:lnTo>
                      <a:pt x="45" y="422"/>
                    </a:lnTo>
                    <a:lnTo>
                      <a:pt x="42" y="422"/>
                    </a:lnTo>
                    <a:lnTo>
                      <a:pt x="40" y="423"/>
                    </a:lnTo>
                    <a:lnTo>
                      <a:pt x="36" y="424"/>
                    </a:lnTo>
                    <a:lnTo>
                      <a:pt x="34" y="426"/>
                    </a:lnTo>
                    <a:lnTo>
                      <a:pt x="32" y="428"/>
                    </a:lnTo>
                    <a:lnTo>
                      <a:pt x="31" y="430"/>
                    </a:lnTo>
                    <a:lnTo>
                      <a:pt x="30" y="434"/>
                    </a:lnTo>
                    <a:lnTo>
                      <a:pt x="30" y="437"/>
                    </a:lnTo>
                    <a:lnTo>
                      <a:pt x="30" y="782"/>
                    </a:lnTo>
                    <a:lnTo>
                      <a:pt x="15" y="782"/>
                    </a:lnTo>
                    <a:lnTo>
                      <a:pt x="12" y="783"/>
                    </a:lnTo>
                    <a:lnTo>
                      <a:pt x="9" y="784"/>
                    </a:lnTo>
                    <a:lnTo>
                      <a:pt x="6" y="786"/>
                    </a:lnTo>
                    <a:lnTo>
                      <a:pt x="4" y="788"/>
                    </a:lnTo>
                    <a:lnTo>
                      <a:pt x="2" y="790"/>
                    </a:lnTo>
                    <a:lnTo>
                      <a:pt x="1" y="792"/>
                    </a:lnTo>
                    <a:lnTo>
                      <a:pt x="0" y="795"/>
                    </a:lnTo>
                    <a:lnTo>
                      <a:pt x="0" y="798"/>
                    </a:lnTo>
                    <a:lnTo>
                      <a:pt x="0" y="801"/>
                    </a:lnTo>
                    <a:lnTo>
                      <a:pt x="1" y="804"/>
                    </a:lnTo>
                    <a:lnTo>
                      <a:pt x="2" y="806"/>
                    </a:lnTo>
                    <a:lnTo>
                      <a:pt x="4" y="808"/>
                    </a:lnTo>
                    <a:lnTo>
                      <a:pt x="6" y="810"/>
                    </a:lnTo>
                    <a:lnTo>
                      <a:pt x="9" y="811"/>
                    </a:lnTo>
                    <a:lnTo>
                      <a:pt x="12" y="812"/>
                    </a:lnTo>
                    <a:lnTo>
                      <a:pt x="15" y="813"/>
                    </a:lnTo>
                    <a:lnTo>
                      <a:pt x="45" y="812"/>
                    </a:lnTo>
                    <a:lnTo>
                      <a:pt x="195" y="812"/>
                    </a:lnTo>
                    <a:lnTo>
                      <a:pt x="286" y="812"/>
                    </a:lnTo>
                    <a:lnTo>
                      <a:pt x="617" y="812"/>
                    </a:lnTo>
                    <a:lnTo>
                      <a:pt x="708" y="812"/>
                    </a:lnTo>
                    <a:lnTo>
                      <a:pt x="858" y="812"/>
                    </a:lnTo>
                    <a:lnTo>
                      <a:pt x="888" y="812"/>
                    </a:lnTo>
                    <a:lnTo>
                      <a:pt x="891" y="812"/>
                    </a:lnTo>
                    <a:lnTo>
                      <a:pt x="893" y="811"/>
                    </a:lnTo>
                    <a:lnTo>
                      <a:pt x="897" y="810"/>
                    </a:lnTo>
                    <a:lnTo>
                      <a:pt x="899" y="808"/>
                    </a:lnTo>
                    <a:lnTo>
                      <a:pt x="901" y="806"/>
                    </a:lnTo>
                    <a:lnTo>
                      <a:pt x="902" y="804"/>
                    </a:lnTo>
                    <a:lnTo>
                      <a:pt x="903" y="801"/>
                    </a:lnTo>
                    <a:lnTo>
                      <a:pt x="903" y="798"/>
                    </a:lnTo>
                    <a:lnTo>
                      <a:pt x="903" y="795"/>
                    </a:lnTo>
                    <a:lnTo>
                      <a:pt x="902" y="792"/>
                    </a:lnTo>
                    <a:lnTo>
                      <a:pt x="901" y="790"/>
                    </a:lnTo>
                    <a:lnTo>
                      <a:pt x="899" y="788"/>
                    </a:lnTo>
                    <a:lnTo>
                      <a:pt x="897" y="786"/>
                    </a:lnTo>
                    <a:lnTo>
                      <a:pt x="893" y="784"/>
                    </a:lnTo>
                    <a:lnTo>
                      <a:pt x="891" y="783"/>
                    </a:lnTo>
                    <a:lnTo>
                      <a:pt x="888" y="783"/>
                    </a:lnTo>
                    <a:lnTo>
                      <a:pt x="888" y="7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255"/>
              <p:cNvSpPr/>
              <p:nvPr/>
            </p:nvSpPr>
            <p:spPr bwMode="auto">
              <a:xfrm>
                <a:off x="11717338" y="1430338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4 h 30"/>
                  <a:gd name="T10" fmla="*/ 5 w 241"/>
                  <a:gd name="T11" fmla="*/ 5 h 30"/>
                  <a:gd name="T12" fmla="*/ 3 w 241"/>
                  <a:gd name="T13" fmla="*/ 7 h 30"/>
                  <a:gd name="T14" fmla="*/ 1 w 241"/>
                  <a:gd name="T15" fmla="*/ 10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9 h 30"/>
                  <a:gd name="T22" fmla="*/ 1 w 241"/>
                  <a:gd name="T23" fmla="*/ 22 h 30"/>
                  <a:gd name="T24" fmla="*/ 3 w 241"/>
                  <a:gd name="T25" fmla="*/ 24 h 30"/>
                  <a:gd name="T26" fmla="*/ 5 w 241"/>
                  <a:gd name="T27" fmla="*/ 26 h 30"/>
                  <a:gd name="T28" fmla="*/ 7 w 241"/>
                  <a:gd name="T29" fmla="*/ 28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30 h 30"/>
                  <a:gd name="T40" fmla="*/ 232 w 241"/>
                  <a:gd name="T41" fmla="*/ 29 h 30"/>
                  <a:gd name="T42" fmla="*/ 234 w 241"/>
                  <a:gd name="T43" fmla="*/ 28 h 30"/>
                  <a:gd name="T44" fmla="*/ 236 w 241"/>
                  <a:gd name="T45" fmla="*/ 26 h 30"/>
                  <a:gd name="T46" fmla="*/ 238 w 241"/>
                  <a:gd name="T47" fmla="*/ 24 h 30"/>
                  <a:gd name="T48" fmla="*/ 240 w 241"/>
                  <a:gd name="T49" fmla="*/ 22 h 30"/>
                  <a:gd name="T50" fmla="*/ 241 w 241"/>
                  <a:gd name="T51" fmla="*/ 19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10 h 30"/>
                  <a:gd name="T58" fmla="*/ 238 w 241"/>
                  <a:gd name="T59" fmla="*/ 7 h 30"/>
                  <a:gd name="T60" fmla="*/ 236 w 241"/>
                  <a:gd name="T61" fmla="*/ 5 h 30"/>
                  <a:gd name="T62" fmla="*/ 234 w 241"/>
                  <a:gd name="T63" fmla="*/ 4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0" y="22"/>
                    </a:lnTo>
                    <a:lnTo>
                      <a:pt x="241" y="19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10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256"/>
              <p:cNvSpPr/>
              <p:nvPr/>
            </p:nvSpPr>
            <p:spPr bwMode="auto">
              <a:xfrm>
                <a:off x="11717338" y="1458913"/>
                <a:ext cx="76200" cy="9525"/>
              </a:xfrm>
              <a:custGeom>
                <a:avLst/>
                <a:gdLst>
                  <a:gd name="T0" fmla="*/ 226 w 241"/>
                  <a:gd name="T1" fmla="*/ 0 h 31"/>
                  <a:gd name="T2" fmla="*/ 15 w 241"/>
                  <a:gd name="T3" fmla="*/ 0 h 31"/>
                  <a:gd name="T4" fmla="*/ 12 w 241"/>
                  <a:gd name="T5" fmla="*/ 2 h 31"/>
                  <a:gd name="T6" fmla="*/ 9 w 241"/>
                  <a:gd name="T7" fmla="*/ 2 h 31"/>
                  <a:gd name="T8" fmla="*/ 7 w 241"/>
                  <a:gd name="T9" fmla="*/ 4 h 31"/>
                  <a:gd name="T10" fmla="*/ 5 w 241"/>
                  <a:gd name="T11" fmla="*/ 5 h 31"/>
                  <a:gd name="T12" fmla="*/ 3 w 241"/>
                  <a:gd name="T13" fmla="*/ 8 h 31"/>
                  <a:gd name="T14" fmla="*/ 1 w 241"/>
                  <a:gd name="T15" fmla="*/ 10 h 31"/>
                  <a:gd name="T16" fmla="*/ 0 w 241"/>
                  <a:gd name="T17" fmla="*/ 13 h 31"/>
                  <a:gd name="T18" fmla="*/ 0 w 241"/>
                  <a:gd name="T19" fmla="*/ 16 h 31"/>
                  <a:gd name="T20" fmla="*/ 0 w 241"/>
                  <a:gd name="T21" fmla="*/ 19 h 31"/>
                  <a:gd name="T22" fmla="*/ 1 w 241"/>
                  <a:gd name="T23" fmla="*/ 22 h 31"/>
                  <a:gd name="T24" fmla="*/ 3 w 241"/>
                  <a:gd name="T25" fmla="*/ 24 h 31"/>
                  <a:gd name="T26" fmla="*/ 5 w 241"/>
                  <a:gd name="T27" fmla="*/ 26 h 31"/>
                  <a:gd name="T28" fmla="*/ 7 w 241"/>
                  <a:gd name="T29" fmla="*/ 28 h 31"/>
                  <a:gd name="T30" fmla="*/ 9 w 241"/>
                  <a:gd name="T31" fmla="*/ 29 h 31"/>
                  <a:gd name="T32" fmla="*/ 12 w 241"/>
                  <a:gd name="T33" fmla="*/ 31 h 31"/>
                  <a:gd name="T34" fmla="*/ 15 w 241"/>
                  <a:gd name="T35" fmla="*/ 31 h 31"/>
                  <a:gd name="T36" fmla="*/ 226 w 241"/>
                  <a:gd name="T37" fmla="*/ 31 h 31"/>
                  <a:gd name="T38" fmla="*/ 229 w 241"/>
                  <a:gd name="T39" fmla="*/ 31 h 31"/>
                  <a:gd name="T40" fmla="*/ 232 w 241"/>
                  <a:gd name="T41" fmla="*/ 29 h 31"/>
                  <a:gd name="T42" fmla="*/ 234 w 241"/>
                  <a:gd name="T43" fmla="*/ 28 h 31"/>
                  <a:gd name="T44" fmla="*/ 236 w 241"/>
                  <a:gd name="T45" fmla="*/ 26 h 31"/>
                  <a:gd name="T46" fmla="*/ 238 w 241"/>
                  <a:gd name="T47" fmla="*/ 24 h 31"/>
                  <a:gd name="T48" fmla="*/ 240 w 241"/>
                  <a:gd name="T49" fmla="*/ 22 h 31"/>
                  <a:gd name="T50" fmla="*/ 241 w 241"/>
                  <a:gd name="T51" fmla="*/ 19 h 31"/>
                  <a:gd name="T52" fmla="*/ 241 w 241"/>
                  <a:gd name="T53" fmla="*/ 16 h 31"/>
                  <a:gd name="T54" fmla="*/ 241 w 241"/>
                  <a:gd name="T55" fmla="*/ 13 h 31"/>
                  <a:gd name="T56" fmla="*/ 240 w 241"/>
                  <a:gd name="T57" fmla="*/ 10 h 31"/>
                  <a:gd name="T58" fmla="*/ 238 w 241"/>
                  <a:gd name="T59" fmla="*/ 7 h 31"/>
                  <a:gd name="T60" fmla="*/ 236 w 241"/>
                  <a:gd name="T61" fmla="*/ 5 h 31"/>
                  <a:gd name="T62" fmla="*/ 234 w 241"/>
                  <a:gd name="T63" fmla="*/ 4 h 31"/>
                  <a:gd name="T64" fmla="*/ 232 w 241"/>
                  <a:gd name="T65" fmla="*/ 2 h 31"/>
                  <a:gd name="T66" fmla="*/ 229 w 241"/>
                  <a:gd name="T67" fmla="*/ 2 h 31"/>
                  <a:gd name="T68" fmla="*/ 226 w 241"/>
                  <a:gd name="T69" fmla="*/ 0 h 31"/>
                  <a:gd name="T70" fmla="*/ 226 w 241"/>
                  <a:gd name="T7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1">
                    <a:moveTo>
                      <a:pt x="226" y="0"/>
                    </a:moveTo>
                    <a:lnTo>
                      <a:pt x="15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226" y="31"/>
                    </a:lnTo>
                    <a:lnTo>
                      <a:pt x="229" y="31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0" y="22"/>
                    </a:lnTo>
                    <a:lnTo>
                      <a:pt x="241" y="19"/>
                    </a:lnTo>
                    <a:lnTo>
                      <a:pt x="241" y="16"/>
                    </a:lnTo>
                    <a:lnTo>
                      <a:pt x="241" y="13"/>
                    </a:lnTo>
                    <a:lnTo>
                      <a:pt x="240" y="10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4"/>
                    </a:lnTo>
                    <a:lnTo>
                      <a:pt x="232" y="2"/>
                    </a:lnTo>
                    <a:lnTo>
                      <a:pt x="229" y="2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257"/>
              <p:cNvSpPr/>
              <p:nvPr/>
            </p:nvSpPr>
            <p:spPr bwMode="auto">
              <a:xfrm>
                <a:off x="11717338" y="1487488"/>
                <a:ext cx="76200" cy="9525"/>
              </a:xfrm>
              <a:custGeom>
                <a:avLst/>
                <a:gdLst>
                  <a:gd name="T0" fmla="*/ 226 w 241"/>
                  <a:gd name="T1" fmla="*/ 0 h 31"/>
                  <a:gd name="T2" fmla="*/ 15 w 241"/>
                  <a:gd name="T3" fmla="*/ 0 h 31"/>
                  <a:gd name="T4" fmla="*/ 12 w 241"/>
                  <a:gd name="T5" fmla="*/ 1 h 31"/>
                  <a:gd name="T6" fmla="*/ 9 w 241"/>
                  <a:gd name="T7" fmla="*/ 2 h 31"/>
                  <a:gd name="T8" fmla="*/ 7 w 241"/>
                  <a:gd name="T9" fmla="*/ 3 h 31"/>
                  <a:gd name="T10" fmla="*/ 5 w 241"/>
                  <a:gd name="T11" fmla="*/ 5 h 31"/>
                  <a:gd name="T12" fmla="*/ 3 w 241"/>
                  <a:gd name="T13" fmla="*/ 7 h 31"/>
                  <a:gd name="T14" fmla="*/ 1 w 241"/>
                  <a:gd name="T15" fmla="*/ 9 h 31"/>
                  <a:gd name="T16" fmla="*/ 0 w 241"/>
                  <a:gd name="T17" fmla="*/ 12 h 31"/>
                  <a:gd name="T18" fmla="*/ 0 w 241"/>
                  <a:gd name="T19" fmla="*/ 16 h 31"/>
                  <a:gd name="T20" fmla="*/ 0 w 241"/>
                  <a:gd name="T21" fmla="*/ 18 h 31"/>
                  <a:gd name="T22" fmla="*/ 1 w 241"/>
                  <a:gd name="T23" fmla="*/ 21 h 31"/>
                  <a:gd name="T24" fmla="*/ 3 w 241"/>
                  <a:gd name="T25" fmla="*/ 23 h 31"/>
                  <a:gd name="T26" fmla="*/ 5 w 241"/>
                  <a:gd name="T27" fmla="*/ 25 h 31"/>
                  <a:gd name="T28" fmla="*/ 7 w 241"/>
                  <a:gd name="T29" fmla="*/ 28 h 31"/>
                  <a:gd name="T30" fmla="*/ 9 w 241"/>
                  <a:gd name="T31" fmla="*/ 29 h 31"/>
                  <a:gd name="T32" fmla="*/ 12 w 241"/>
                  <a:gd name="T33" fmla="*/ 30 h 31"/>
                  <a:gd name="T34" fmla="*/ 15 w 241"/>
                  <a:gd name="T35" fmla="*/ 31 h 31"/>
                  <a:gd name="T36" fmla="*/ 226 w 241"/>
                  <a:gd name="T37" fmla="*/ 31 h 31"/>
                  <a:gd name="T38" fmla="*/ 229 w 241"/>
                  <a:gd name="T39" fmla="*/ 30 h 31"/>
                  <a:gd name="T40" fmla="*/ 232 w 241"/>
                  <a:gd name="T41" fmla="*/ 29 h 31"/>
                  <a:gd name="T42" fmla="*/ 234 w 241"/>
                  <a:gd name="T43" fmla="*/ 28 h 31"/>
                  <a:gd name="T44" fmla="*/ 236 w 241"/>
                  <a:gd name="T45" fmla="*/ 25 h 31"/>
                  <a:gd name="T46" fmla="*/ 238 w 241"/>
                  <a:gd name="T47" fmla="*/ 23 h 31"/>
                  <a:gd name="T48" fmla="*/ 240 w 241"/>
                  <a:gd name="T49" fmla="*/ 21 h 31"/>
                  <a:gd name="T50" fmla="*/ 241 w 241"/>
                  <a:gd name="T51" fmla="*/ 18 h 31"/>
                  <a:gd name="T52" fmla="*/ 241 w 241"/>
                  <a:gd name="T53" fmla="*/ 16 h 31"/>
                  <a:gd name="T54" fmla="*/ 241 w 241"/>
                  <a:gd name="T55" fmla="*/ 12 h 31"/>
                  <a:gd name="T56" fmla="*/ 240 w 241"/>
                  <a:gd name="T57" fmla="*/ 9 h 31"/>
                  <a:gd name="T58" fmla="*/ 238 w 241"/>
                  <a:gd name="T59" fmla="*/ 7 h 31"/>
                  <a:gd name="T60" fmla="*/ 236 w 241"/>
                  <a:gd name="T61" fmla="*/ 5 h 31"/>
                  <a:gd name="T62" fmla="*/ 234 w 241"/>
                  <a:gd name="T63" fmla="*/ 3 h 31"/>
                  <a:gd name="T64" fmla="*/ 232 w 241"/>
                  <a:gd name="T65" fmla="*/ 2 h 31"/>
                  <a:gd name="T66" fmla="*/ 229 w 241"/>
                  <a:gd name="T67" fmla="*/ 1 h 31"/>
                  <a:gd name="T68" fmla="*/ 226 w 241"/>
                  <a:gd name="T69" fmla="*/ 1 h 31"/>
                  <a:gd name="T70" fmla="*/ 226 w 241"/>
                  <a:gd name="T7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1">
                    <a:moveTo>
                      <a:pt x="226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1"/>
                    </a:lnTo>
                    <a:lnTo>
                      <a:pt x="226" y="31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5"/>
                    </a:lnTo>
                    <a:lnTo>
                      <a:pt x="238" y="23"/>
                    </a:lnTo>
                    <a:lnTo>
                      <a:pt x="240" y="21"/>
                    </a:lnTo>
                    <a:lnTo>
                      <a:pt x="241" y="18"/>
                    </a:lnTo>
                    <a:lnTo>
                      <a:pt x="241" y="16"/>
                    </a:lnTo>
                    <a:lnTo>
                      <a:pt x="241" y="12"/>
                    </a:lnTo>
                    <a:lnTo>
                      <a:pt x="240" y="9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3"/>
                    </a:lnTo>
                    <a:lnTo>
                      <a:pt x="232" y="2"/>
                    </a:lnTo>
                    <a:lnTo>
                      <a:pt x="229" y="1"/>
                    </a:lnTo>
                    <a:lnTo>
                      <a:pt x="226" y="1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258"/>
              <p:cNvSpPr/>
              <p:nvPr/>
            </p:nvSpPr>
            <p:spPr bwMode="auto">
              <a:xfrm>
                <a:off x="11717338" y="1516063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2 h 30"/>
                  <a:gd name="T10" fmla="*/ 5 w 241"/>
                  <a:gd name="T11" fmla="*/ 4 h 30"/>
                  <a:gd name="T12" fmla="*/ 3 w 241"/>
                  <a:gd name="T13" fmla="*/ 6 h 30"/>
                  <a:gd name="T14" fmla="*/ 1 w 241"/>
                  <a:gd name="T15" fmla="*/ 8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8 h 30"/>
                  <a:gd name="T22" fmla="*/ 1 w 241"/>
                  <a:gd name="T23" fmla="*/ 20 h 30"/>
                  <a:gd name="T24" fmla="*/ 3 w 241"/>
                  <a:gd name="T25" fmla="*/ 23 h 30"/>
                  <a:gd name="T26" fmla="*/ 5 w 241"/>
                  <a:gd name="T27" fmla="*/ 26 h 30"/>
                  <a:gd name="T28" fmla="*/ 7 w 241"/>
                  <a:gd name="T29" fmla="*/ 27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29 h 30"/>
                  <a:gd name="T40" fmla="*/ 232 w 241"/>
                  <a:gd name="T41" fmla="*/ 29 h 30"/>
                  <a:gd name="T42" fmla="*/ 234 w 241"/>
                  <a:gd name="T43" fmla="*/ 27 h 30"/>
                  <a:gd name="T44" fmla="*/ 236 w 241"/>
                  <a:gd name="T45" fmla="*/ 26 h 30"/>
                  <a:gd name="T46" fmla="*/ 238 w 241"/>
                  <a:gd name="T47" fmla="*/ 23 h 30"/>
                  <a:gd name="T48" fmla="*/ 240 w 241"/>
                  <a:gd name="T49" fmla="*/ 20 h 30"/>
                  <a:gd name="T50" fmla="*/ 241 w 241"/>
                  <a:gd name="T51" fmla="*/ 18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8 h 30"/>
                  <a:gd name="T58" fmla="*/ 238 w 241"/>
                  <a:gd name="T59" fmla="*/ 6 h 30"/>
                  <a:gd name="T60" fmla="*/ 236 w 241"/>
                  <a:gd name="T61" fmla="*/ 4 h 30"/>
                  <a:gd name="T62" fmla="*/ 234 w 241"/>
                  <a:gd name="T63" fmla="*/ 2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29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6"/>
                    </a:lnTo>
                    <a:lnTo>
                      <a:pt x="238" y="23"/>
                    </a:lnTo>
                    <a:lnTo>
                      <a:pt x="240" y="20"/>
                    </a:lnTo>
                    <a:lnTo>
                      <a:pt x="241" y="18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8"/>
                    </a:lnTo>
                    <a:lnTo>
                      <a:pt x="238" y="6"/>
                    </a:lnTo>
                    <a:lnTo>
                      <a:pt x="236" y="4"/>
                    </a:lnTo>
                    <a:lnTo>
                      <a:pt x="234" y="2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259"/>
              <p:cNvSpPr/>
              <p:nvPr/>
            </p:nvSpPr>
            <p:spPr bwMode="auto">
              <a:xfrm>
                <a:off x="11717338" y="1544638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2 h 30"/>
                  <a:gd name="T10" fmla="*/ 5 w 241"/>
                  <a:gd name="T11" fmla="*/ 4 h 30"/>
                  <a:gd name="T12" fmla="*/ 3 w 241"/>
                  <a:gd name="T13" fmla="*/ 6 h 30"/>
                  <a:gd name="T14" fmla="*/ 1 w 241"/>
                  <a:gd name="T15" fmla="*/ 10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8 h 30"/>
                  <a:gd name="T22" fmla="*/ 1 w 241"/>
                  <a:gd name="T23" fmla="*/ 20 h 30"/>
                  <a:gd name="T24" fmla="*/ 3 w 241"/>
                  <a:gd name="T25" fmla="*/ 24 h 30"/>
                  <a:gd name="T26" fmla="*/ 5 w 241"/>
                  <a:gd name="T27" fmla="*/ 26 h 30"/>
                  <a:gd name="T28" fmla="*/ 7 w 241"/>
                  <a:gd name="T29" fmla="*/ 28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30 h 30"/>
                  <a:gd name="T40" fmla="*/ 232 w 241"/>
                  <a:gd name="T41" fmla="*/ 29 h 30"/>
                  <a:gd name="T42" fmla="*/ 234 w 241"/>
                  <a:gd name="T43" fmla="*/ 28 h 30"/>
                  <a:gd name="T44" fmla="*/ 236 w 241"/>
                  <a:gd name="T45" fmla="*/ 26 h 30"/>
                  <a:gd name="T46" fmla="*/ 238 w 241"/>
                  <a:gd name="T47" fmla="*/ 24 h 30"/>
                  <a:gd name="T48" fmla="*/ 240 w 241"/>
                  <a:gd name="T49" fmla="*/ 20 h 30"/>
                  <a:gd name="T50" fmla="*/ 241 w 241"/>
                  <a:gd name="T51" fmla="*/ 18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10 h 30"/>
                  <a:gd name="T58" fmla="*/ 238 w 241"/>
                  <a:gd name="T59" fmla="*/ 6 h 30"/>
                  <a:gd name="T60" fmla="*/ 236 w 241"/>
                  <a:gd name="T61" fmla="*/ 4 h 30"/>
                  <a:gd name="T62" fmla="*/ 234 w 241"/>
                  <a:gd name="T63" fmla="*/ 2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  <a:gd name="T70" fmla="*/ 226 w 241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0" y="20"/>
                    </a:lnTo>
                    <a:lnTo>
                      <a:pt x="241" y="18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10"/>
                    </a:lnTo>
                    <a:lnTo>
                      <a:pt x="238" y="6"/>
                    </a:lnTo>
                    <a:lnTo>
                      <a:pt x="236" y="4"/>
                    </a:lnTo>
                    <a:lnTo>
                      <a:pt x="234" y="2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260"/>
              <p:cNvSpPr/>
              <p:nvPr/>
            </p:nvSpPr>
            <p:spPr bwMode="auto">
              <a:xfrm>
                <a:off x="11717338" y="1573213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3 h 30"/>
                  <a:gd name="T10" fmla="*/ 5 w 241"/>
                  <a:gd name="T11" fmla="*/ 4 h 30"/>
                  <a:gd name="T12" fmla="*/ 3 w 241"/>
                  <a:gd name="T13" fmla="*/ 7 h 30"/>
                  <a:gd name="T14" fmla="*/ 1 w 241"/>
                  <a:gd name="T15" fmla="*/ 10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8 h 30"/>
                  <a:gd name="T22" fmla="*/ 1 w 241"/>
                  <a:gd name="T23" fmla="*/ 22 h 30"/>
                  <a:gd name="T24" fmla="*/ 3 w 241"/>
                  <a:gd name="T25" fmla="*/ 24 h 30"/>
                  <a:gd name="T26" fmla="*/ 5 w 241"/>
                  <a:gd name="T27" fmla="*/ 26 h 30"/>
                  <a:gd name="T28" fmla="*/ 7 w 241"/>
                  <a:gd name="T29" fmla="*/ 28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30 h 30"/>
                  <a:gd name="T40" fmla="*/ 232 w 241"/>
                  <a:gd name="T41" fmla="*/ 29 h 30"/>
                  <a:gd name="T42" fmla="*/ 234 w 241"/>
                  <a:gd name="T43" fmla="*/ 28 h 30"/>
                  <a:gd name="T44" fmla="*/ 236 w 241"/>
                  <a:gd name="T45" fmla="*/ 26 h 30"/>
                  <a:gd name="T46" fmla="*/ 238 w 241"/>
                  <a:gd name="T47" fmla="*/ 24 h 30"/>
                  <a:gd name="T48" fmla="*/ 240 w 241"/>
                  <a:gd name="T49" fmla="*/ 22 h 30"/>
                  <a:gd name="T50" fmla="*/ 241 w 241"/>
                  <a:gd name="T51" fmla="*/ 18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10 h 30"/>
                  <a:gd name="T58" fmla="*/ 238 w 241"/>
                  <a:gd name="T59" fmla="*/ 7 h 30"/>
                  <a:gd name="T60" fmla="*/ 236 w 241"/>
                  <a:gd name="T61" fmla="*/ 4 h 30"/>
                  <a:gd name="T62" fmla="*/ 234 w 241"/>
                  <a:gd name="T63" fmla="*/ 3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  <a:gd name="T70" fmla="*/ 226 w 241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0" y="22"/>
                    </a:lnTo>
                    <a:lnTo>
                      <a:pt x="241" y="18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10"/>
                    </a:lnTo>
                    <a:lnTo>
                      <a:pt x="238" y="7"/>
                    </a:lnTo>
                    <a:lnTo>
                      <a:pt x="236" y="4"/>
                    </a:lnTo>
                    <a:lnTo>
                      <a:pt x="234" y="3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7" name="Group 67"/>
            <p:cNvGrpSpPr/>
            <p:nvPr/>
          </p:nvGrpSpPr>
          <p:grpSpPr>
            <a:xfrm>
              <a:off x="1278" y="2951"/>
              <a:ext cx="548" cy="548"/>
              <a:chOff x="10464801" y="1343025"/>
              <a:chExt cx="287338" cy="287337"/>
            </a:xfrm>
            <a:solidFill>
              <a:schemeClr val="accent1"/>
            </a:solidFill>
          </p:grpSpPr>
          <p:sp>
            <p:nvSpPr>
              <p:cNvPr id="22" name="Freeform 337"/>
              <p:cNvSpPr>
                <a:spLocks noEditPoints="1"/>
              </p:cNvSpPr>
              <p:nvPr/>
            </p:nvSpPr>
            <p:spPr bwMode="auto">
              <a:xfrm>
                <a:off x="10464801" y="1343025"/>
                <a:ext cx="287338" cy="287337"/>
              </a:xfrm>
              <a:custGeom>
                <a:avLst/>
                <a:gdLst>
                  <a:gd name="T0" fmla="*/ 541 w 904"/>
                  <a:gd name="T1" fmla="*/ 705 h 904"/>
                  <a:gd name="T2" fmla="*/ 538 w 904"/>
                  <a:gd name="T3" fmla="*/ 697 h 904"/>
                  <a:gd name="T4" fmla="*/ 531 w 904"/>
                  <a:gd name="T5" fmla="*/ 693 h 904"/>
                  <a:gd name="T6" fmla="*/ 374 w 904"/>
                  <a:gd name="T7" fmla="*/ 693 h 904"/>
                  <a:gd name="T8" fmla="*/ 365 w 904"/>
                  <a:gd name="T9" fmla="*/ 697 h 904"/>
                  <a:gd name="T10" fmla="*/ 362 w 904"/>
                  <a:gd name="T11" fmla="*/ 705 h 904"/>
                  <a:gd name="T12" fmla="*/ 91 w 904"/>
                  <a:gd name="T13" fmla="*/ 873 h 904"/>
                  <a:gd name="T14" fmla="*/ 768 w 904"/>
                  <a:gd name="T15" fmla="*/ 211 h 904"/>
                  <a:gd name="T16" fmla="*/ 542 w 904"/>
                  <a:gd name="T17" fmla="*/ 873 h 904"/>
                  <a:gd name="T18" fmla="*/ 512 w 904"/>
                  <a:gd name="T19" fmla="*/ 723 h 904"/>
                  <a:gd name="T20" fmla="*/ 151 w 904"/>
                  <a:gd name="T21" fmla="*/ 121 h 904"/>
                  <a:gd name="T22" fmla="*/ 753 w 904"/>
                  <a:gd name="T23" fmla="*/ 121 h 904"/>
                  <a:gd name="T24" fmla="*/ 151 w 904"/>
                  <a:gd name="T25" fmla="*/ 121 h 904"/>
                  <a:gd name="T26" fmla="*/ 542 w 904"/>
                  <a:gd name="T27" fmla="*/ 91 h 904"/>
                  <a:gd name="T28" fmla="*/ 889 w 904"/>
                  <a:gd name="T29" fmla="*/ 873 h 904"/>
                  <a:gd name="T30" fmla="*/ 889 w 904"/>
                  <a:gd name="T31" fmla="*/ 211 h 904"/>
                  <a:gd name="T32" fmla="*/ 896 w 904"/>
                  <a:gd name="T33" fmla="*/ 209 h 904"/>
                  <a:gd name="T34" fmla="*/ 902 w 904"/>
                  <a:gd name="T35" fmla="*/ 202 h 904"/>
                  <a:gd name="T36" fmla="*/ 903 w 904"/>
                  <a:gd name="T37" fmla="*/ 193 h 904"/>
                  <a:gd name="T38" fmla="*/ 898 w 904"/>
                  <a:gd name="T39" fmla="*/ 186 h 904"/>
                  <a:gd name="T40" fmla="*/ 891 w 904"/>
                  <a:gd name="T41" fmla="*/ 181 h 904"/>
                  <a:gd name="T42" fmla="*/ 783 w 904"/>
                  <a:gd name="T43" fmla="*/ 181 h 904"/>
                  <a:gd name="T44" fmla="*/ 782 w 904"/>
                  <a:gd name="T45" fmla="*/ 100 h 904"/>
                  <a:gd name="T46" fmla="*/ 776 w 904"/>
                  <a:gd name="T47" fmla="*/ 93 h 904"/>
                  <a:gd name="T48" fmla="*/ 768 w 904"/>
                  <a:gd name="T49" fmla="*/ 91 h 904"/>
                  <a:gd name="T50" fmla="*/ 572 w 904"/>
                  <a:gd name="T51" fmla="*/ 13 h 904"/>
                  <a:gd name="T52" fmla="*/ 568 w 904"/>
                  <a:gd name="T53" fmla="*/ 5 h 904"/>
                  <a:gd name="T54" fmla="*/ 561 w 904"/>
                  <a:gd name="T55" fmla="*/ 1 h 904"/>
                  <a:gd name="T56" fmla="*/ 343 w 904"/>
                  <a:gd name="T57" fmla="*/ 1 h 904"/>
                  <a:gd name="T58" fmla="*/ 335 w 904"/>
                  <a:gd name="T59" fmla="*/ 5 h 904"/>
                  <a:gd name="T60" fmla="*/ 332 w 904"/>
                  <a:gd name="T61" fmla="*/ 13 h 904"/>
                  <a:gd name="T62" fmla="*/ 136 w 904"/>
                  <a:gd name="T63" fmla="*/ 91 h 904"/>
                  <a:gd name="T64" fmla="*/ 127 w 904"/>
                  <a:gd name="T65" fmla="*/ 93 h 904"/>
                  <a:gd name="T66" fmla="*/ 122 w 904"/>
                  <a:gd name="T67" fmla="*/ 100 h 904"/>
                  <a:gd name="T68" fmla="*/ 121 w 904"/>
                  <a:gd name="T69" fmla="*/ 181 h 904"/>
                  <a:gd name="T70" fmla="*/ 13 w 904"/>
                  <a:gd name="T71" fmla="*/ 181 h 904"/>
                  <a:gd name="T72" fmla="*/ 5 w 904"/>
                  <a:gd name="T73" fmla="*/ 186 h 904"/>
                  <a:gd name="T74" fmla="*/ 1 w 904"/>
                  <a:gd name="T75" fmla="*/ 193 h 904"/>
                  <a:gd name="T76" fmla="*/ 2 w 904"/>
                  <a:gd name="T77" fmla="*/ 202 h 904"/>
                  <a:gd name="T78" fmla="*/ 7 w 904"/>
                  <a:gd name="T79" fmla="*/ 209 h 904"/>
                  <a:gd name="T80" fmla="*/ 16 w 904"/>
                  <a:gd name="T81" fmla="*/ 211 h 904"/>
                  <a:gd name="T82" fmla="*/ 16 w 904"/>
                  <a:gd name="T83" fmla="*/ 873 h 904"/>
                  <a:gd name="T84" fmla="*/ 7 w 904"/>
                  <a:gd name="T85" fmla="*/ 877 h 904"/>
                  <a:gd name="T86" fmla="*/ 2 w 904"/>
                  <a:gd name="T87" fmla="*/ 883 h 904"/>
                  <a:gd name="T88" fmla="*/ 1 w 904"/>
                  <a:gd name="T89" fmla="*/ 892 h 904"/>
                  <a:gd name="T90" fmla="*/ 5 w 904"/>
                  <a:gd name="T91" fmla="*/ 899 h 904"/>
                  <a:gd name="T92" fmla="*/ 13 w 904"/>
                  <a:gd name="T93" fmla="*/ 903 h 904"/>
                  <a:gd name="T94" fmla="*/ 376 w 904"/>
                  <a:gd name="T95" fmla="*/ 903 h 904"/>
                  <a:gd name="T96" fmla="*/ 889 w 904"/>
                  <a:gd name="T97" fmla="*/ 903 h 904"/>
                  <a:gd name="T98" fmla="*/ 896 w 904"/>
                  <a:gd name="T99" fmla="*/ 901 h 904"/>
                  <a:gd name="T100" fmla="*/ 902 w 904"/>
                  <a:gd name="T101" fmla="*/ 895 h 904"/>
                  <a:gd name="T102" fmla="*/ 903 w 904"/>
                  <a:gd name="T103" fmla="*/ 886 h 904"/>
                  <a:gd name="T104" fmla="*/ 898 w 904"/>
                  <a:gd name="T105" fmla="*/ 879 h 904"/>
                  <a:gd name="T106" fmla="*/ 891 w 904"/>
                  <a:gd name="T107" fmla="*/ 87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04" h="904">
                    <a:moveTo>
                      <a:pt x="542" y="873"/>
                    </a:moveTo>
                    <a:lnTo>
                      <a:pt x="542" y="708"/>
                    </a:lnTo>
                    <a:lnTo>
                      <a:pt x="541" y="705"/>
                    </a:lnTo>
                    <a:lnTo>
                      <a:pt x="541" y="703"/>
                    </a:lnTo>
                    <a:lnTo>
                      <a:pt x="539" y="699"/>
                    </a:lnTo>
                    <a:lnTo>
                      <a:pt x="538" y="697"/>
                    </a:lnTo>
                    <a:lnTo>
                      <a:pt x="536" y="696"/>
                    </a:lnTo>
                    <a:lnTo>
                      <a:pt x="533" y="694"/>
                    </a:lnTo>
                    <a:lnTo>
                      <a:pt x="531" y="693"/>
                    </a:lnTo>
                    <a:lnTo>
                      <a:pt x="527" y="693"/>
                    </a:lnTo>
                    <a:lnTo>
                      <a:pt x="376" y="693"/>
                    </a:lnTo>
                    <a:lnTo>
                      <a:pt x="374" y="693"/>
                    </a:lnTo>
                    <a:lnTo>
                      <a:pt x="371" y="694"/>
                    </a:lnTo>
                    <a:lnTo>
                      <a:pt x="369" y="695"/>
                    </a:lnTo>
                    <a:lnTo>
                      <a:pt x="365" y="697"/>
                    </a:lnTo>
                    <a:lnTo>
                      <a:pt x="364" y="699"/>
                    </a:lnTo>
                    <a:lnTo>
                      <a:pt x="362" y="703"/>
                    </a:lnTo>
                    <a:lnTo>
                      <a:pt x="362" y="705"/>
                    </a:lnTo>
                    <a:lnTo>
                      <a:pt x="361" y="708"/>
                    </a:lnTo>
                    <a:lnTo>
                      <a:pt x="361" y="873"/>
                    </a:lnTo>
                    <a:lnTo>
                      <a:pt x="91" y="873"/>
                    </a:lnTo>
                    <a:lnTo>
                      <a:pt x="91" y="211"/>
                    </a:lnTo>
                    <a:lnTo>
                      <a:pt x="136" y="211"/>
                    </a:lnTo>
                    <a:lnTo>
                      <a:pt x="768" y="211"/>
                    </a:lnTo>
                    <a:lnTo>
                      <a:pt x="813" y="211"/>
                    </a:lnTo>
                    <a:lnTo>
                      <a:pt x="813" y="873"/>
                    </a:lnTo>
                    <a:lnTo>
                      <a:pt x="542" y="873"/>
                    </a:lnTo>
                    <a:close/>
                    <a:moveTo>
                      <a:pt x="391" y="873"/>
                    </a:moveTo>
                    <a:lnTo>
                      <a:pt x="391" y="723"/>
                    </a:lnTo>
                    <a:lnTo>
                      <a:pt x="512" y="723"/>
                    </a:lnTo>
                    <a:lnTo>
                      <a:pt x="512" y="873"/>
                    </a:lnTo>
                    <a:lnTo>
                      <a:pt x="391" y="873"/>
                    </a:lnTo>
                    <a:close/>
                    <a:moveTo>
                      <a:pt x="151" y="121"/>
                    </a:moveTo>
                    <a:lnTo>
                      <a:pt x="346" y="121"/>
                    </a:lnTo>
                    <a:lnTo>
                      <a:pt x="557" y="121"/>
                    </a:lnTo>
                    <a:lnTo>
                      <a:pt x="753" y="121"/>
                    </a:lnTo>
                    <a:lnTo>
                      <a:pt x="753" y="181"/>
                    </a:lnTo>
                    <a:lnTo>
                      <a:pt x="151" y="181"/>
                    </a:lnTo>
                    <a:lnTo>
                      <a:pt x="151" y="121"/>
                    </a:lnTo>
                    <a:close/>
                    <a:moveTo>
                      <a:pt x="361" y="31"/>
                    </a:moveTo>
                    <a:lnTo>
                      <a:pt x="542" y="31"/>
                    </a:lnTo>
                    <a:lnTo>
                      <a:pt x="542" y="91"/>
                    </a:lnTo>
                    <a:lnTo>
                      <a:pt x="361" y="91"/>
                    </a:lnTo>
                    <a:lnTo>
                      <a:pt x="361" y="31"/>
                    </a:lnTo>
                    <a:close/>
                    <a:moveTo>
                      <a:pt x="889" y="873"/>
                    </a:moveTo>
                    <a:lnTo>
                      <a:pt x="843" y="873"/>
                    </a:lnTo>
                    <a:lnTo>
                      <a:pt x="843" y="211"/>
                    </a:lnTo>
                    <a:lnTo>
                      <a:pt x="889" y="211"/>
                    </a:lnTo>
                    <a:lnTo>
                      <a:pt x="891" y="211"/>
                    </a:lnTo>
                    <a:lnTo>
                      <a:pt x="894" y="210"/>
                    </a:lnTo>
                    <a:lnTo>
                      <a:pt x="896" y="209"/>
                    </a:lnTo>
                    <a:lnTo>
                      <a:pt x="898" y="207"/>
                    </a:lnTo>
                    <a:lnTo>
                      <a:pt x="901" y="205"/>
                    </a:lnTo>
                    <a:lnTo>
                      <a:pt x="902" y="202"/>
                    </a:lnTo>
                    <a:lnTo>
                      <a:pt x="903" y="199"/>
                    </a:lnTo>
                    <a:lnTo>
                      <a:pt x="904" y="196"/>
                    </a:lnTo>
                    <a:lnTo>
                      <a:pt x="903" y="193"/>
                    </a:lnTo>
                    <a:lnTo>
                      <a:pt x="902" y="190"/>
                    </a:lnTo>
                    <a:lnTo>
                      <a:pt x="901" y="188"/>
                    </a:lnTo>
                    <a:lnTo>
                      <a:pt x="898" y="186"/>
                    </a:lnTo>
                    <a:lnTo>
                      <a:pt x="896" y="183"/>
                    </a:lnTo>
                    <a:lnTo>
                      <a:pt x="894" y="182"/>
                    </a:lnTo>
                    <a:lnTo>
                      <a:pt x="891" y="181"/>
                    </a:lnTo>
                    <a:lnTo>
                      <a:pt x="889" y="181"/>
                    </a:lnTo>
                    <a:lnTo>
                      <a:pt x="828" y="181"/>
                    </a:lnTo>
                    <a:lnTo>
                      <a:pt x="783" y="181"/>
                    </a:lnTo>
                    <a:lnTo>
                      <a:pt x="783" y="106"/>
                    </a:lnTo>
                    <a:lnTo>
                      <a:pt x="783" y="103"/>
                    </a:lnTo>
                    <a:lnTo>
                      <a:pt x="782" y="100"/>
                    </a:lnTo>
                    <a:lnTo>
                      <a:pt x="780" y="98"/>
                    </a:lnTo>
                    <a:lnTo>
                      <a:pt x="778" y="95"/>
                    </a:lnTo>
                    <a:lnTo>
                      <a:pt x="776" y="93"/>
                    </a:lnTo>
                    <a:lnTo>
                      <a:pt x="774" y="92"/>
                    </a:lnTo>
                    <a:lnTo>
                      <a:pt x="771" y="91"/>
                    </a:lnTo>
                    <a:lnTo>
                      <a:pt x="768" y="91"/>
                    </a:lnTo>
                    <a:lnTo>
                      <a:pt x="572" y="91"/>
                    </a:lnTo>
                    <a:lnTo>
                      <a:pt x="572" y="15"/>
                    </a:lnTo>
                    <a:lnTo>
                      <a:pt x="572" y="13"/>
                    </a:lnTo>
                    <a:lnTo>
                      <a:pt x="571" y="10"/>
                    </a:lnTo>
                    <a:lnTo>
                      <a:pt x="569" y="7"/>
                    </a:lnTo>
                    <a:lnTo>
                      <a:pt x="568" y="5"/>
                    </a:lnTo>
                    <a:lnTo>
                      <a:pt x="566" y="3"/>
                    </a:lnTo>
                    <a:lnTo>
                      <a:pt x="563" y="2"/>
                    </a:lnTo>
                    <a:lnTo>
                      <a:pt x="561" y="1"/>
                    </a:lnTo>
                    <a:lnTo>
                      <a:pt x="557" y="0"/>
                    </a:lnTo>
                    <a:lnTo>
                      <a:pt x="346" y="0"/>
                    </a:lnTo>
                    <a:lnTo>
                      <a:pt x="343" y="1"/>
                    </a:lnTo>
                    <a:lnTo>
                      <a:pt x="341" y="2"/>
                    </a:lnTo>
                    <a:lnTo>
                      <a:pt x="338" y="3"/>
                    </a:lnTo>
                    <a:lnTo>
                      <a:pt x="335" y="5"/>
                    </a:lnTo>
                    <a:lnTo>
                      <a:pt x="334" y="7"/>
                    </a:lnTo>
                    <a:lnTo>
                      <a:pt x="332" y="10"/>
                    </a:lnTo>
                    <a:lnTo>
                      <a:pt x="332" y="13"/>
                    </a:lnTo>
                    <a:lnTo>
                      <a:pt x="331" y="16"/>
                    </a:lnTo>
                    <a:lnTo>
                      <a:pt x="331" y="91"/>
                    </a:lnTo>
                    <a:lnTo>
                      <a:pt x="136" y="91"/>
                    </a:lnTo>
                    <a:lnTo>
                      <a:pt x="133" y="91"/>
                    </a:lnTo>
                    <a:lnTo>
                      <a:pt x="129" y="92"/>
                    </a:lnTo>
                    <a:lnTo>
                      <a:pt x="127" y="93"/>
                    </a:lnTo>
                    <a:lnTo>
                      <a:pt x="125" y="95"/>
                    </a:lnTo>
                    <a:lnTo>
                      <a:pt x="123" y="98"/>
                    </a:lnTo>
                    <a:lnTo>
                      <a:pt x="122" y="100"/>
                    </a:lnTo>
                    <a:lnTo>
                      <a:pt x="121" y="103"/>
                    </a:lnTo>
                    <a:lnTo>
                      <a:pt x="121" y="106"/>
                    </a:lnTo>
                    <a:lnTo>
                      <a:pt x="121" y="181"/>
                    </a:lnTo>
                    <a:lnTo>
                      <a:pt x="76" y="181"/>
                    </a:lnTo>
                    <a:lnTo>
                      <a:pt x="16" y="181"/>
                    </a:lnTo>
                    <a:lnTo>
                      <a:pt x="13" y="181"/>
                    </a:lnTo>
                    <a:lnTo>
                      <a:pt x="9" y="182"/>
                    </a:lnTo>
                    <a:lnTo>
                      <a:pt x="7" y="183"/>
                    </a:lnTo>
                    <a:lnTo>
                      <a:pt x="5" y="186"/>
                    </a:lnTo>
                    <a:lnTo>
                      <a:pt x="3" y="188"/>
                    </a:lnTo>
                    <a:lnTo>
                      <a:pt x="2" y="190"/>
                    </a:lnTo>
                    <a:lnTo>
                      <a:pt x="1" y="193"/>
                    </a:lnTo>
                    <a:lnTo>
                      <a:pt x="0" y="196"/>
                    </a:lnTo>
                    <a:lnTo>
                      <a:pt x="1" y="199"/>
                    </a:lnTo>
                    <a:lnTo>
                      <a:pt x="2" y="202"/>
                    </a:lnTo>
                    <a:lnTo>
                      <a:pt x="3" y="205"/>
                    </a:lnTo>
                    <a:lnTo>
                      <a:pt x="5" y="207"/>
                    </a:lnTo>
                    <a:lnTo>
                      <a:pt x="7" y="209"/>
                    </a:lnTo>
                    <a:lnTo>
                      <a:pt x="9" y="210"/>
                    </a:lnTo>
                    <a:lnTo>
                      <a:pt x="13" y="211"/>
                    </a:lnTo>
                    <a:lnTo>
                      <a:pt x="16" y="211"/>
                    </a:lnTo>
                    <a:lnTo>
                      <a:pt x="61" y="211"/>
                    </a:lnTo>
                    <a:lnTo>
                      <a:pt x="61" y="873"/>
                    </a:lnTo>
                    <a:lnTo>
                      <a:pt x="16" y="873"/>
                    </a:lnTo>
                    <a:lnTo>
                      <a:pt x="13" y="874"/>
                    </a:lnTo>
                    <a:lnTo>
                      <a:pt x="9" y="875"/>
                    </a:lnTo>
                    <a:lnTo>
                      <a:pt x="7" y="877"/>
                    </a:lnTo>
                    <a:lnTo>
                      <a:pt x="5" y="879"/>
                    </a:lnTo>
                    <a:lnTo>
                      <a:pt x="3" y="881"/>
                    </a:lnTo>
                    <a:lnTo>
                      <a:pt x="2" y="883"/>
                    </a:lnTo>
                    <a:lnTo>
                      <a:pt x="1" y="886"/>
                    </a:lnTo>
                    <a:lnTo>
                      <a:pt x="0" y="889"/>
                    </a:lnTo>
                    <a:lnTo>
                      <a:pt x="1" y="892"/>
                    </a:lnTo>
                    <a:lnTo>
                      <a:pt x="2" y="895"/>
                    </a:lnTo>
                    <a:lnTo>
                      <a:pt x="3" y="897"/>
                    </a:lnTo>
                    <a:lnTo>
                      <a:pt x="5" y="899"/>
                    </a:lnTo>
                    <a:lnTo>
                      <a:pt x="7" y="901"/>
                    </a:lnTo>
                    <a:lnTo>
                      <a:pt x="9" y="902"/>
                    </a:lnTo>
                    <a:lnTo>
                      <a:pt x="13" y="903"/>
                    </a:lnTo>
                    <a:lnTo>
                      <a:pt x="16" y="904"/>
                    </a:lnTo>
                    <a:lnTo>
                      <a:pt x="76" y="903"/>
                    </a:lnTo>
                    <a:lnTo>
                      <a:pt x="376" y="903"/>
                    </a:lnTo>
                    <a:lnTo>
                      <a:pt x="527" y="903"/>
                    </a:lnTo>
                    <a:lnTo>
                      <a:pt x="828" y="903"/>
                    </a:lnTo>
                    <a:lnTo>
                      <a:pt x="889" y="903"/>
                    </a:lnTo>
                    <a:lnTo>
                      <a:pt x="891" y="903"/>
                    </a:lnTo>
                    <a:lnTo>
                      <a:pt x="894" y="902"/>
                    </a:lnTo>
                    <a:lnTo>
                      <a:pt x="896" y="901"/>
                    </a:lnTo>
                    <a:lnTo>
                      <a:pt x="898" y="899"/>
                    </a:lnTo>
                    <a:lnTo>
                      <a:pt x="901" y="897"/>
                    </a:lnTo>
                    <a:lnTo>
                      <a:pt x="902" y="895"/>
                    </a:lnTo>
                    <a:lnTo>
                      <a:pt x="903" y="892"/>
                    </a:lnTo>
                    <a:lnTo>
                      <a:pt x="904" y="889"/>
                    </a:lnTo>
                    <a:lnTo>
                      <a:pt x="903" y="886"/>
                    </a:lnTo>
                    <a:lnTo>
                      <a:pt x="902" y="883"/>
                    </a:lnTo>
                    <a:lnTo>
                      <a:pt x="901" y="881"/>
                    </a:lnTo>
                    <a:lnTo>
                      <a:pt x="898" y="879"/>
                    </a:lnTo>
                    <a:lnTo>
                      <a:pt x="896" y="877"/>
                    </a:lnTo>
                    <a:lnTo>
                      <a:pt x="894" y="875"/>
                    </a:lnTo>
                    <a:lnTo>
                      <a:pt x="891" y="874"/>
                    </a:lnTo>
                    <a:lnTo>
                      <a:pt x="889" y="874"/>
                    </a:lnTo>
                    <a:lnTo>
                      <a:pt x="889" y="8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338"/>
              <p:cNvSpPr/>
              <p:nvPr/>
            </p:nvSpPr>
            <p:spPr bwMode="auto">
              <a:xfrm>
                <a:off x="10517188" y="1525588"/>
                <a:ext cx="76200" cy="9525"/>
              </a:xfrm>
              <a:custGeom>
                <a:avLst/>
                <a:gdLst>
                  <a:gd name="T0" fmla="*/ 225 w 240"/>
                  <a:gd name="T1" fmla="*/ 0 h 30"/>
                  <a:gd name="T2" fmla="*/ 15 w 240"/>
                  <a:gd name="T3" fmla="*/ 0 h 30"/>
                  <a:gd name="T4" fmla="*/ 12 w 240"/>
                  <a:gd name="T5" fmla="*/ 0 h 30"/>
                  <a:gd name="T6" fmla="*/ 9 w 240"/>
                  <a:gd name="T7" fmla="*/ 1 h 30"/>
                  <a:gd name="T8" fmla="*/ 6 w 240"/>
                  <a:gd name="T9" fmla="*/ 2 h 30"/>
                  <a:gd name="T10" fmla="*/ 4 w 240"/>
                  <a:gd name="T11" fmla="*/ 4 h 30"/>
                  <a:gd name="T12" fmla="*/ 2 w 240"/>
                  <a:gd name="T13" fmla="*/ 6 h 30"/>
                  <a:gd name="T14" fmla="*/ 1 w 240"/>
                  <a:gd name="T15" fmla="*/ 8 h 30"/>
                  <a:gd name="T16" fmla="*/ 0 w 240"/>
                  <a:gd name="T17" fmla="*/ 12 h 30"/>
                  <a:gd name="T18" fmla="*/ 0 w 240"/>
                  <a:gd name="T19" fmla="*/ 15 h 30"/>
                  <a:gd name="T20" fmla="*/ 0 w 240"/>
                  <a:gd name="T21" fmla="*/ 18 h 30"/>
                  <a:gd name="T22" fmla="*/ 1 w 240"/>
                  <a:gd name="T23" fmla="*/ 20 h 30"/>
                  <a:gd name="T24" fmla="*/ 2 w 240"/>
                  <a:gd name="T25" fmla="*/ 23 h 30"/>
                  <a:gd name="T26" fmla="*/ 4 w 240"/>
                  <a:gd name="T27" fmla="*/ 26 h 30"/>
                  <a:gd name="T28" fmla="*/ 6 w 240"/>
                  <a:gd name="T29" fmla="*/ 27 h 30"/>
                  <a:gd name="T30" fmla="*/ 9 w 240"/>
                  <a:gd name="T31" fmla="*/ 29 h 30"/>
                  <a:gd name="T32" fmla="*/ 12 w 240"/>
                  <a:gd name="T33" fmla="*/ 30 h 30"/>
                  <a:gd name="T34" fmla="*/ 15 w 240"/>
                  <a:gd name="T35" fmla="*/ 30 h 30"/>
                  <a:gd name="T36" fmla="*/ 225 w 240"/>
                  <a:gd name="T37" fmla="*/ 30 h 30"/>
                  <a:gd name="T38" fmla="*/ 228 w 240"/>
                  <a:gd name="T39" fmla="*/ 30 h 30"/>
                  <a:gd name="T40" fmla="*/ 232 w 240"/>
                  <a:gd name="T41" fmla="*/ 29 h 30"/>
                  <a:gd name="T42" fmla="*/ 234 w 240"/>
                  <a:gd name="T43" fmla="*/ 27 h 30"/>
                  <a:gd name="T44" fmla="*/ 236 w 240"/>
                  <a:gd name="T45" fmla="*/ 26 h 30"/>
                  <a:gd name="T46" fmla="*/ 238 w 240"/>
                  <a:gd name="T47" fmla="*/ 23 h 30"/>
                  <a:gd name="T48" fmla="*/ 239 w 240"/>
                  <a:gd name="T49" fmla="*/ 20 h 30"/>
                  <a:gd name="T50" fmla="*/ 240 w 240"/>
                  <a:gd name="T51" fmla="*/ 18 h 30"/>
                  <a:gd name="T52" fmla="*/ 240 w 240"/>
                  <a:gd name="T53" fmla="*/ 15 h 30"/>
                  <a:gd name="T54" fmla="*/ 240 w 240"/>
                  <a:gd name="T55" fmla="*/ 12 h 30"/>
                  <a:gd name="T56" fmla="*/ 239 w 240"/>
                  <a:gd name="T57" fmla="*/ 8 h 30"/>
                  <a:gd name="T58" fmla="*/ 238 w 240"/>
                  <a:gd name="T59" fmla="*/ 6 h 30"/>
                  <a:gd name="T60" fmla="*/ 236 w 240"/>
                  <a:gd name="T61" fmla="*/ 4 h 30"/>
                  <a:gd name="T62" fmla="*/ 234 w 240"/>
                  <a:gd name="T63" fmla="*/ 2 h 30"/>
                  <a:gd name="T64" fmla="*/ 232 w 240"/>
                  <a:gd name="T65" fmla="*/ 1 h 30"/>
                  <a:gd name="T66" fmla="*/ 228 w 240"/>
                  <a:gd name="T67" fmla="*/ 0 h 30"/>
                  <a:gd name="T68" fmla="*/ 225 w 240"/>
                  <a:gd name="T69" fmla="*/ 0 h 30"/>
                  <a:gd name="T70" fmla="*/ 225 w 240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30">
                    <a:moveTo>
                      <a:pt x="22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5" y="30"/>
                    </a:lnTo>
                    <a:lnTo>
                      <a:pt x="228" y="30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6"/>
                    </a:lnTo>
                    <a:lnTo>
                      <a:pt x="238" y="23"/>
                    </a:lnTo>
                    <a:lnTo>
                      <a:pt x="239" y="20"/>
                    </a:lnTo>
                    <a:lnTo>
                      <a:pt x="240" y="18"/>
                    </a:lnTo>
                    <a:lnTo>
                      <a:pt x="240" y="15"/>
                    </a:lnTo>
                    <a:lnTo>
                      <a:pt x="240" y="12"/>
                    </a:lnTo>
                    <a:lnTo>
                      <a:pt x="239" y="8"/>
                    </a:lnTo>
                    <a:lnTo>
                      <a:pt x="238" y="6"/>
                    </a:lnTo>
                    <a:lnTo>
                      <a:pt x="236" y="4"/>
                    </a:lnTo>
                    <a:lnTo>
                      <a:pt x="234" y="2"/>
                    </a:lnTo>
                    <a:lnTo>
                      <a:pt x="232" y="1"/>
                    </a:lnTo>
                    <a:lnTo>
                      <a:pt x="228" y="0"/>
                    </a:lnTo>
                    <a:lnTo>
                      <a:pt x="225" y="0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339"/>
              <p:cNvSpPr/>
              <p:nvPr/>
            </p:nvSpPr>
            <p:spPr bwMode="auto">
              <a:xfrm>
                <a:off x="10621963" y="1525588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2 h 30"/>
                  <a:gd name="T10" fmla="*/ 5 w 241"/>
                  <a:gd name="T11" fmla="*/ 4 h 30"/>
                  <a:gd name="T12" fmla="*/ 2 w 241"/>
                  <a:gd name="T13" fmla="*/ 6 h 30"/>
                  <a:gd name="T14" fmla="*/ 1 w 241"/>
                  <a:gd name="T15" fmla="*/ 8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8 h 30"/>
                  <a:gd name="T22" fmla="*/ 1 w 241"/>
                  <a:gd name="T23" fmla="*/ 20 h 30"/>
                  <a:gd name="T24" fmla="*/ 2 w 241"/>
                  <a:gd name="T25" fmla="*/ 23 h 30"/>
                  <a:gd name="T26" fmla="*/ 5 w 241"/>
                  <a:gd name="T27" fmla="*/ 26 h 30"/>
                  <a:gd name="T28" fmla="*/ 7 w 241"/>
                  <a:gd name="T29" fmla="*/ 27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30 h 30"/>
                  <a:gd name="T40" fmla="*/ 232 w 241"/>
                  <a:gd name="T41" fmla="*/ 29 h 30"/>
                  <a:gd name="T42" fmla="*/ 234 w 241"/>
                  <a:gd name="T43" fmla="*/ 27 h 30"/>
                  <a:gd name="T44" fmla="*/ 236 w 241"/>
                  <a:gd name="T45" fmla="*/ 26 h 30"/>
                  <a:gd name="T46" fmla="*/ 238 w 241"/>
                  <a:gd name="T47" fmla="*/ 23 h 30"/>
                  <a:gd name="T48" fmla="*/ 240 w 241"/>
                  <a:gd name="T49" fmla="*/ 20 h 30"/>
                  <a:gd name="T50" fmla="*/ 241 w 241"/>
                  <a:gd name="T51" fmla="*/ 18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8 h 30"/>
                  <a:gd name="T58" fmla="*/ 238 w 241"/>
                  <a:gd name="T59" fmla="*/ 6 h 30"/>
                  <a:gd name="T60" fmla="*/ 236 w 241"/>
                  <a:gd name="T61" fmla="*/ 4 h 30"/>
                  <a:gd name="T62" fmla="*/ 234 w 241"/>
                  <a:gd name="T63" fmla="*/ 2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  <a:gd name="T70" fmla="*/ 226 w 241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6"/>
                    </a:lnTo>
                    <a:lnTo>
                      <a:pt x="238" y="23"/>
                    </a:lnTo>
                    <a:lnTo>
                      <a:pt x="240" y="20"/>
                    </a:lnTo>
                    <a:lnTo>
                      <a:pt x="241" y="18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8"/>
                    </a:lnTo>
                    <a:lnTo>
                      <a:pt x="238" y="6"/>
                    </a:lnTo>
                    <a:lnTo>
                      <a:pt x="236" y="4"/>
                    </a:lnTo>
                    <a:lnTo>
                      <a:pt x="234" y="2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340"/>
              <p:cNvSpPr/>
              <p:nvPr/>
            </p:nvSpPr>
            <p:spPr bwMode="auto">
              <a:xfrm>
                <a:off x="10517188" y="1497013"/>
                <a:ext cx="76200" cy="9525"/>
              </a:xfrm>
              <a:custGeom>
                <a:avLst/>
                <a:gdLst>
                  <a:gd name="T0" fmla="*/ 225 w 240"/>
                  <a:gd name="T1" fmla="*/ 0 h 30"/>
                  <a:gd name="T2" fmla="*/ 15 w 240"/>
                  <a:gd name="T3" fmla="*/ 0 h 30"/>
                  <a:gd name="T4" fmla="*/ 12 w 240"/>
                  <a:gd name="T5" fmla="*/ 0 h 30"/>
                  <a:gd name="T6" fmla="*/ 9 w 240"/>
                  <a:gd name="T7" fmla="*/ 1 h 30"/>
                  <a:gd name="T8" fmla="*/ 6 w 240"/>
                  <a:gd name="T9" fmla="*/ 2 h 30"/>
                  <a:gd name="T10" fmla="*/ 4 w 240"/>
                  <a:gd name="T11" fmla="*/ 4 h 30"/>
                  <a:gd name="T12" fmla="*/ 2 w 240"/>
                  <a:gd name="T13" fmla="*/ 6 h 30"/>
                  <a:gd name="T14" fmla="*/ 1 w 240"/>
                  <a:gd name="T15" fmla="*/ 8 h 30"/>
                  <a:gd name="T16" fmla="*/ 0 w 240"/>
                  <a:gd name="T17" fmla="*/ 12 h 30"/>
                  <a:gd name="T18" fmla="*/ 0 w 240"/>
                  <a:gd name="T19" fmla="*/ 15 h 30"/>
                  <a:gd name="T20" fmla="*/ 0 w 240"/>
                  <a:gd name="T21" fmla="*/ 17 h 30"/>
                  <a:gd name="T22" fmla="*/ 1 w 240"/>
                  <a:gd name="T23" fmla="*/ 20 h 30"/>
                  <a:gd name="T24" fmla="*/ 2 w 240"/>
                  <a:gd name="T25" fmla="*/ 22 h 30"/>
                  <a:gd name="T26" fmla="*/ 4 w 240"/>
                  <a:gd name="T27" fmla="*/ 25 h 30"/>
                  <a:gd name="T28" fmla="*/ 6 w 240"/>
                  <a:gd name="T29" fmla="*/ 27 h 30"/>
                  <a:gd name="T30" fmla="*/ 9 w 240"/>
                  <a:gd name="T31" fmla="*/ 29 h 30"/>
                  <a:gd name="T32" fmla="*/ 12 w 240"/>
                  <a:gd name="T33" fmla="*/ 29 h 30"/>
                  <a:gd name="T34" fmla="*/ 15 w 240"/>
                  <a:gd name="T35" fmla="*/ 30 h 30"/>
                  <a:gd name="T36" fmla="*/ 225 w 240"/>
                  <a:gd name="T37" fmla="*/ 30 h 30"/>
                  <a:gd name="T38" fmla="*/ 228 w 240"/>
                  <a:gd name="T39" fmla="*/ 29 h 30"/>
                  <a:gd name="T40" fmla="*/ 232 w 240"/>
                  <a:gd name="T41" fmla="*/ 29 h 30"/>
                  <a:gd name="T42" fmla="*/ 234 w 240"/>
                  <a:gd name="T43" fmla="*/ 27 h 30"/>
                  <a:gd name="T44" fmla="*/ 236 w 240"/>
                  <a:gd name="T45" fmla="*/ 25 h 30"/>
                  <a:gd name="T46" fmla="*/ 238 w 240"/>
                  <a:gd name="T47" fmla="*/ 22 h 30"/>
                  <a:gd name="T48" fmla="*/ 239 w 240"/>
                  <a:gd name="T49" fmla="*/ 20 h 30"/>
                  <a:gd name="T50" fmla="*/ 240 w 240"/>
                  <a:gd name="T51" fmla="*/ 17 h 30"/>
                  <a:gd name="T52" fmla="*/ 240 w 240"/>
                  <a:gd name="T53" fmla="*/ 15 h 30"/>
                  <a:gd name="T54" fmla="*/ 240 w 240"/>
                  <a:gd name="T55" fmla="*/ 12 h 30"/>
                  <a:gd name="T56" fmla="*/ 239 w 240"/>
                  <a:gd name="T57" fmla="*/ 8 h 30"/>
                  <a:gd name="T58" fmla="*/ 238 w 240"/>
                  <a:gd name="T59" fmla="*/ 6 h 30"/>
                  <a:gd name="T60" fmla="*/ 236 w 240"/>
                  <a:gd name="T61" fmla="*/ 4 h 30"/>
                  <a:gd name="T62" fmla="*/ 234 w 240"/>
                  <a:gd name="T63" fmla="*/ 2 h 30"/>
                  <a:gd name="T64" fmla="*/ 232 w 240"/>
                  <a:gd name="T65" fmla="*/ 1 h 30"/>
                  <a:gd name="T66" fmla="*/ 228 w 240"/>
                  <a:gd name="T67" fmla="*/ 0 h 30"/>
                  <a:gd name="T68" fmla="*/ 225 w 240"/>
                  <a:gd name="T69" fmla="*/ 0 h 30"/>
                  <a:gd name="T70" fmla="*/ 225 w 240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30">
                    <a:moveTo>
                      <a:pt x="22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225" y="30"/>
                    </a:lnTo>
                    <a:lnTo>
                      <a:pt x="228" y="29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5"/>
                    </a:lnTo>
                    <a:lnTo>
                      <a:pt x="238" y="22"/>
                    </a:lnTo>
                    <a:lnTo>
                      <a:pt x="239" y="20"/>
                    </a:lnTo>
                    <a:lnTo>
                      <a:pt x="240" y="17"/>
                    </a:lnTo>
                    <a:lnTo>
                      <a:pt x="240" y="15"/>
                    </a:lnTo>
                    <a:lnTo>
                      <a:pt x="240" y="12"/>
                    </a:lnTo>
                    <a:lnTo>
                      <a:pt x="239" y="8"/>
                    </a:lnTo>
                    <a:lnTo>
                      <a:pt x="238" y="6"/>
                    </a:lnTo>
                    <a:lnTo>
                      <a:pt x="236" y="4"/>
                    </a:lnTo>
                    <a:lnTo>
                      <a:pt x="234" y="2"/>
                    </a:lnTo>
                    <a:lnTo>
                      <a:pt x="232" y="1"/>
                    </a:lnTo>
                    <a:lnTo>
                      <a:pt x="228" y="0"/>
                    </a:lnTo>
                    <a:lnTo>
                      <a:pt x="225" y="0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341"/>
              <p:cNvSpPr/>
              <p:nvPr/>
            </p:nvSpPr>
            <p:spPr bwMode="auto">
              <a:xfrm>
                <a:off x="10621963" y="1497013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2 h 30"/>
                  <a:gd name="T10" fmla="*/ 5 w 241"/>
                  <a:gd name="T11" fmla="*/ 4 h 30"/>
                  <a:gd name="T12" fmla="*/ 2 w 241"/>
                  <a:gd name="T13" fmla="*/ 6 h 30"/>
                  <a:gd name="T14" fmla="*/ 1 w 241"/>
                  <a:gd name="T15" fmla="*/ 8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7 h 30"/>
                  <a:gd name="T22" fmla="*/ 1 w 241"/>
                  <a:gd name="T23" fmla="*/ 20 h 30"/>
                  <a:gd name="T24" fmla="*/ 2 w 241"/>
                  <a:gd name="T25" fmla="*/ 22 h 30"/>
                  <a:gd name="T26" fmla="*/ 5 w 241"/>
                  <a:gd name="T27" fmla="*/ 25 h 30"/>
                  <a:gd name="T28" fmla="*/ 7 w 241"/>
                  <a:gd name="T29" fmla="*/ 27 h 30"/>
                  <a:gd name="T30" fmla="*/ 9 w 241"/>
                  <a:gd name="T31" fmla="*/ 29 h 30"/>
                  <a:gd name="T32" fmla="*/ 12 w 241"/>
                  <a:gd name="T33" fmla="*/ 29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29 h 30"/>
                  <a:gd name="T40" fmla="*/ 232 w 241"/>
                  <a:gd name="T41" fmla="*/ 29 h 30"/>
                  <a:gd name="T42" fmla="*/ 234 w 241"/>
                  <a:gd name="T43" fmla="*/ 27 h 30"/>
                  <a:gd name="T44" fmla="*/ 236 w 241"/>
                  <a:gd name="T45" fmla="*/ 25 h 30"/>
                  <a:gd name="T46" fmla="*/ 238 w 241"/>
                  <a:gd name="T47" fmla="*/ 22 h 30"/>
                  <a:gd name="T48" fmla="*/ 240 w 241"/>
                  <a:gd name="T49" fmla="*/ 20 h 30"/>
                  <a:gd name="T50" fmla="*/ 241 w 241"/>
                  <a:gd name="T51" fmla="*/ 17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8 h 30"/>
                  <a:gd name="T58" fmla="*/ 238 w 241"/>
                  <a:gd name="T59" fmla="*/ 6 h 30"/>
                  <a:gd name="T60" fmla="*/ 236 w 241"/>
                  <a:gd name="T61" fmla="*/ 4 h 30"/>
                  <a:gd name="T62" fmla="*/ 234 w 241"/>
                  <a:gd name="T63" fmla="*/ 2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  <a:gd name="T70" fmla="*/ 226 w 241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29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5"/>
                    </a:lnTo>
                    <a:lnTo>
                      <a:pt x="238" y="22"/>
                    </a:lnTo>
                    <a:lnTo>
                      <a:pt x="240" y="20"/>
                    </a:lnTo>
                    <a:lnTo>
                      <a:pt x="241" y="17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8"/>
                    </a:lnTo>
                    <a:lnTo>
                      <a:pt x="238" y="6"/>
                    </a:lnTo>
                    <a:lnTo>
                      <a:pt x="236" y="4"/>
                    </a:lnTo>
                    <a:lnTo>
                      <a:pt x="234" y="2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342"/>
              <p:cNvSpPr/>
              <p:nvPr/>
            </p:nvSpPr>
            <p:spPr bwMode="auto">
              <a:xfrm>
                <a:off x="10517188" y="1468438"/>
                <a:ext cx="76200" cy="9525"/>
              </a:xfrm>
              <a:custGeom>
                <a:avLst/>
                <a:gdLst>
                  <a:gd name="T0" fmla="*/ 225 w 240"/>
                  <a:gd name="T1" fmla="*/ 0 h 30"/>
                  <a:gd name="T2" fmla="*/ 15 w 240"/>
                  <a:gd name="T3" fmla="*/ 0 h 30"/>
                  <a:gd name="T4" fmla="*/ 12 w 240"/>
                  <a:gd name="T5" fmla="*/ 1 h 30"/>
                  <a:gd name="T6" fmla="*/ 9 w 240"/>
                  <a:gd name="T7" fmla="*/ 2 h 30"/>
                  <a:gd name="T8" fmla="*/ 6 w 240"/>
                  <a:gd name="T9" fmla="*/ 3 h 30"/>
                  <a:gd name="T10" fmla="*/ 4 w 240"/>
                  <a:gd name="T11" fmla="*/ 5 h 30"/>
                  <a:gd name="T12" fmla="*/ 2 w 240"/>
                  <a:gd name="T13" fmla="*/ 7 h 30"/>
                  <a:gd name="T14" fmla="*/ 1 w 240"/>
                  <a:gd name="T15" fmla="*/ 9 h 30"/>
                  <a:gd name="T16" fmla="*/ 0 w 240"/>
                  <a:gd name="T17" fmla="*/ 12 h 30"/>
                  <a:gd name="T18" fmla="*/ 0 w 240"/>
                  <a:gd name="T19" fmla="*/ 15 h 30"/>
                  <a:gd name="T20" fmla="*/ 0 w 240"/>
                  <a:gd name="T21" fmla="*/ 18 h 30"/>
                  <a:gd name="T22" fmla="*/ 1 w 240"/>
                  <a:gd name="T23" fmla="*/ 21 h 30"/>
                  <a:gd name="T24" fmla="*/ 2 w 240"/>
                  <a:gd name="T25" fmla="*/ 23 h 30"/>
                  <a:gd name="T26" fmla="*/ 4 w 240"/>
                  <a:gd name="T27" fmla="*/ 25 h 30"/>
                  <a:gd name="T28" fmla="*/ 6 w 240"/>
                  <a:gd name="T29" fmla="*/ 27 h 30"/>
                  <a:gd name="T30" fmla="*/ 9 w 240"/>
                  <a:gd name="T31" fmla="*/ 29 h 30"/>
                  <a:gd name="T32" fmla="*/ 12 w 240"/>
                  <a:gd name="T33" fmla="*/ 30 h 30"/>
                  <a:gd name="T34" fmla="*/ 15 w 240"/>
                  <a:gd name="T35" fmla="*/ 30 h 30"/>
                  <a:gd name="T36" fmla="*/ 225 w 240"/>
                  <a:gd name="T37" fmla="*/ 30 h 30"/>
                  <a:gd name="T38" fmla="*/ 228 w 240"/>
                  <a:gd name="T39" fmla="*/ 30 h 30"/>
                  <a:gd name="T40" fmla="*/ 232 w 240"/>
                  <a:gd name="T41" fmla="*/ 29 h 30"/>
                  <a:gd name="T42" fmla="*/ 234 w 240"/>
                  <a:gd name="T43" fmla="*/ 27 h 30"/>
                  <a:gd name="T44" fmla="*/ 236 w 240"/>
                  <a:gd name="T45" fmla="*/ 25 h 30"/>
                  <a:gd name="T46" fmla="*/ 238 w 240"/>
                  <a:gd name="T47" fmla="*/ 23 h 30"/>
                  <a:gd name="T48" fmla="*/ 239 w 240"/>
                  <a:gd name="T49" fmla="*/ 21 h 30"/>
                  <a:gd name="T50" fmla="*/ 240 w 240"/>
                  <a:gd name="T51" fmla="*/ 18 h 30"/>
                  <a:gd name="T52" fmla="*/ 240 w 240"/>
                  <a:gd name="T53" fmla="*/ 15 h 30"/>
                  <a:gd name="T54" fmla="*/ 240 w 240"/>
                  <a:gd name="T55" fmla="*/ 12 h 30"/>
                  <a:gd name="T56" fmla="*/ 239 w 240"/>
                  <a:gd name="T57" fmla="*/ 9 h 30"/>
                  <a:gd name="T58" fmla="*/ 238 w 240"/>
                  <a:gd name="T59" fmla="*/ 7 h 30"/>
                  <a:gd name="T60" fmla="*/ 236 w 240"/>
                  <a:gd name="T61" fmla="*/ 5 h 30"/>
                  <a:gd name="T62" fmla="*/ 234 w 240"/>
                  <a:gd name="T63" fmla="*/ 3 h 30"/>
                  <a:gd name="T64" fmla="*/ 232 w 240"/>
                  <a:gd name="T65" fmla="*/ 2 h 30"/>
                  <a:gd name="T66" fmla="*/ 228 w 240"/>
                  <a:gd name="T67" fmla="*/ 1 h 30"/>
                  <a:gd name="T68" fmla="*/ 225 w 240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30">
                    <a:moveTo>
                      <a:pt x="225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5" y="30"/>
                    </a:lnTo>
                    <a:lnTo>
                      <a:pt x="228" y="30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5"/>
                    </a:lnTo>
                    <a:lnTo>
                      <a:pt x="238" y="23"/>
                    </a:lnTo>
                    <a:lnTo>
                      <a:pt x="239" y="21"/>
                    </a:lnTo>
                    <a:lnTo>
                      <a:pt x="240" y="18"/>
                    </a:lnTo>
                    <a:lnTo>
                      <a:pt x="240" y="15"/>
                    </a:lnTo>
                    <a:lnTo>
                      <a:pt x="240" y="12"/>
                    </a:lnTo>
                    <a:lnTo>
                      <a:pt x="239" y="9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3"/>
                    </a:lnTo>
                    <a:lnTo>
                      <a:pt x="232" y="2"/>
                    </a:lnTo>
                    <a:lnTo>
                      <a:pt x="228" y="1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Freeform 343"/>
              <p:cNvSpPr/>
              <p:nvPr/>
            </p:nvSpPr>
            <p:spPr bwMode="auto">
              <a:xfrm>
                <a:off x="10621963" y="1468438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1 h 30"/>
                  <a:gd name="T6" fmla="*/ 9 w 241"/>
                  <a:gd name="T7" fmla="*/ 2 h 30"/>
                  <a:gd name="T8" fmla="*/ 7 w 241"/>
                  <a:gd name="T9" fmla="*/ 3 h 30"/>
                  <a:gd name="T10" fmla="*/ 5 w 241"/>
                  <a:gd name="T11" fmla="*/ 5 h 30"/>
                  <a:gd name="T12" fmla="*/ 2 w 241"/>
                  <a:gd name="T13" fmla="*/ 7 h 30"/>
                  <a:gd name="T14" fmla="*/ 1 w 241"/>
                  <a:gd name="T15" fmla="*/ 9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8 h 30"/>
                  <a:gd name="T22" fmla="*/ 1 w 241"/>
                  <a:gd name="T23" fmla="*/ 21 h 30"/>
                  <a:gd name="T24" fmla="*/ 2 w 241"/>
                  <a:gd name="T25" fmla="*/ 23 h 30"/>
                  <a:gd name="T26" fmla="*/ 5 w 241"/>
                  <a:gd name="T27" fmla="*/ 25 h 30"/>
                  <a:gd name="T28" fmla="*/ 7 w 241"/>
                  <a:gd name="T29" fmla="*/ 27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30 h 30"/>
                  <a:gd name="T40" fmla="*/ 232 w 241"/>
                  <a:gd name="T41" fmla="*/ 29 h 30"/>
                  <a:gd name="T42" fmla="*/ 234 w 241"/>
                  <a:gd name="T43" fmla="*/ 27 h 30"/>
                  <a:gd name="T44" fmla="*/ 236 w 241"/>
                  <a:gd name="T45" fmla="*/ 25 h 30"/>
                  <a:gd name="T46" fmla="*/ 238 w 241"/>
                  <a:gd name="T47" fmla="*/ 23 h 30"/>
                  <a:gd name="T48" fmla="*/ 240 w 241"/>
                  <a:gd name="T49" fmla="*/ 21 h 30"/>
                  <a:gd name="T50" fmla="*/ 241 w 241"/>
                  <a:gd name="T51" fmla="*/ 18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9 h 30"/>
                  <a:gd name="T58" fmla="*/ 238 w 241"/>
                  <a:gd name="T59" fmla="*/ 7 h 30"/>
                  <a:gd name="T60" fmla="*/ 236 w 241"/>
                  <a:gd name="T61" fmla="*/ 5 h 30"/>
                  <a:gd name="T62" fmla="*/ 234 w 241"/>
                  <a:gd name="T63" fmla="*/ 3 h 30"/>
                  <a:gd name="T64" fmla="*/ 232 w 241"/>
                  <a:gd name="T65" fmla="*/ 2 h 30"/>
                  <a:gd name="T66" fmla="*/ 229 w 241"/>
                  <a:gd name="T67" fmla="*/ 1 h 30"/>
                  <a:gd name="T68" fmla="*/ 226 w 24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7"/>
                    </a:lnTo>
                    <a:lnTo>
                      <a:pt x="236" y="25"/>
                    </a:lnTo>
                    <a:lnTo>
                      <a:pt x="238" y="23"/>
                    </a:lnTo>
                    <a:lnTo>
                      <a:pt x="240" y="21"/>
                    </a:lnTo>
                    <a:lnTo>
                      <a:pt x="241" y="18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9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3"/>
                    </a:lnTo>
                    <a:lnTo>
                      <a:pt x="232" y="2"/>
                    </a:lnTo>
                    <a:lnTo>
                      <a:pt x="229" y="1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344"/>
              <p:cNvSpPr/>
              <p:nvPr/>
            </p:nvSpPr>
            <p:spPr bwMode="auto">
              <a:xfrm>
                <a:off x="10517188" y="1439863"/>
                <a:ext cx="76200" cy="9525"/>
              </a:xfrm>
              <a:custGeom>
                <a:avLst/>
                <a:gdLst>
                  <a:gd name="T0" fmla="*/ 225 w 240"/>
                  <a:gd name="T1" fmla="*/ 0 h 30"/>
                  <a:gd name="T2" fmla="*/ 15 w 240"/>
                  <a:gd name="T3" fmla="*/ 0 h 30"/>
                  <a:gd name="T4" fmla="*/ 12 w 240"/>
                  <a:gd name="T5" fmla="*/ 0 h 30"/>
                  <a:gd name="T6" fmla="*/ 9 w 240"/>
                  <a:gd name="T7" fmla="*/ 1 h 30"/>
                  <a:gd name="T8" fmla="*/ 6 w 240"/>
                  <a:gd name="T9" fmla="*/ 4 h 30"/>
                  <a:gd name="T10" fmla="*/ 4 w 240"/>
                  <a:gd name="T11" fmla="*/ 5 h 30"/>
                  <a:gd name="T12" fmla="*/ 2 w 240"/>
                  <a:gd name="T13" fmla="*/ 7 h 30"/>
                  <a:gd name="T14" fmla="*/ 1 w 240"/>
                  <a:gd name="T15" fmla="*/ 10 h 30"/>
                  <a:gd name="T16" fmla="*/ 0 w 240"/>
                  <a:gd name="T17" fmla="*/ 12 h 30"/>
                  <a:gd name="T18" fmla="*/ 0 w 240"/>
                  <a:gd name="T19" fmla="*/ 15 h 30"/>
                  <a:gd name="T20" fmla="*/ 0 w 240"/>
                  <a:gd name="T21" fmla="*/ 19 h 30"/>
                  <a:gd name="T22" fmla="*/ 1 w 240"/>
                  <a:gd name="T23" fmla="*/ 22 h 30"/>
                  <a:gd name="T24" fmla="*/ 2 w 240"/>
                  <a:gd name="T25" fmla="*/ 24 h 30"/>
                  <a:gd name="T26" fmla="*/ 4 w 240"/>
                  <a:gd name="T27" fmla="*/ 26 h 30"/>
                  <a:gd name="T28" fmla="*/ 6 w 240"/>
                  <a:gd name="T29" fmla="*/ 28 h 30"/>
                  <a:gd name="T30" fmla="*/ 9 w 240"/>
                  <a:gd name="T31" fmla="*/ 29 h 30"/>
                  <a:gd name="T32" fmla="*/ 12 w 240"/>
                  <a:gd name="T33" fmla="*/ 30 h 30"/>
                  <a:gd name="T34" fmla="*/ 15 w 240"/>
                  <a:gd name="T35" fmla="*/ 30 h 30"/>
                  <a:gd name="T36" fmla="*/ 225 w 240"/>
                  <a:gd name="T37" fmla="*/ 30 h 30"/>
                  <a:gd name="T38" fmla="*/ 228 w 240"/>
                  <a:gd name="T39" fmla="*/ 30 h 30"/>
                  <a:gd name="T40" fmla="*/ 232 w 240"/>
                  <a:gd name="T41" fmla="*/ 29 h 30"/>
                  <a:gd name="T42" fmla="*/ 234 w 240"/>
                  <a:gd name="T43" fmla="*/ 28 h 30"/>
                  <a:gd name="T44" fmla="*/ 236 w 240"/>
                  <a:gd name="T45" fmla="*/ 26 h 30"/>
                  <a:gd name="T46" fmla="*/ 238 w 240"/>
                  <a:gd name="T47" fmla="*/ 24 h 30"/>
                  <a:gd name="T48" fmla="*/ 239 w 240"/>
                  <a:gd name="T49" fmla="*/ 22 h 30"/>
                  <a:gd name="T50" fmla="*/ 240 w 240"/>
                  <a:gd name="T51" fmla="*/ 19 h 30"/>
                  <a:gd name="T52" fmla="*/ 240 w 240"/>
                  <a:gd name="T53" fmla="*/ 15 h 30"/>
                  <a:gd name="T54" fmla="*/ 240 w 240"/>
                  <a:gd name="T55" fmla="*/ 12 h 30"/>
                  <a:gd name="T56" fmla="*/ 239 w 240"/>
                  <a:gd name="T57" fmla="*/ 10 h 30"/>
                  <a:gd name="T58" fmla="*/ 238 w 240"/>
                  <a:gd name="T59" fmla="*/ 7 h 30"/>
                  <a:gd name="T60" fmla="*/ 236 w 240"/>
                  <a:gd name="T61" fmla="*/ 5 h 30"/>
                  <a:gd name="T62" fmla="*/ 234 w 240"/>
                  <a:gd name="T63" fmla="*/ 4 h 30"/>
                  <a:gd name="T64" fmla="*/ 232 w 240"/>
                  <a:gd name="T65" fmla="*/ 1 h 30"/>
                  <a:gd name="T66" fmla="*/ 228 w 240"/>
                  <a:gd name="T67" fmla="*/ 0 h 30"/>
                  <a:gd name="T68" fmla="*/ 225 w 240"/>
                  <a:gd name="T69" fmla="*/ 0 h 30"/>
                  <a:gd name="T70" fmla="*/ 225 w 240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30">
                    <a:moveTo>
                      <a:pt x="22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5" y="30"/>
                    </a:lnTo>
                    <a:lnTo>
                      <a:pt x="228" y="30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39" y="22"/>
                    </a:lnTo>
                    <a:lnTo>
                      <a:pt x="240" y="19"/>
                    </a:lnTo>
                    <a:lnTo>
                      <a:pt x="240" y="15"/>
                    </a:lnTo>
                    <a:lnTo>
                      <a:pt x="240" y="12"/>
                    </a:lnTo>
                    <a:lnTo>
                      <a:pt x="239" y="10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4"/>
                    </a:lnTo>
                    <a:lnTo>
                      <a:pt x="232" y="1"/>
                    </a:lnTo>
                    <a:lnTo>
                      <a:pt x="228" y="0"/>
                    </a:lnTo>
                    <a:lnTo>
                      <a:pt x="225" y="0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345"/>
              <p:cNvSpPr/>
              <p:nvPr/>
            </p:nvSpPr>
            <p:spPr bwMode="auto">
              <a:xfrm>
                <a:off x="10621963" y="1439863"/>
                <a:ext cx="76200" cy="9525"/>
              </a:xfrm>
              <a:custGeom>
                <a:avLst/>
                <a:gdLst>
                  <a:gd name="T0" fmla="*/ 226 w 241"/>
                  <a:gd name="T1" fmla="*/ 0 h 30"/>
                  <a:gd name="T2" fmla="*/ 15 w 241"/>
                  <a:gd name="T3" fmla="*/ 0 h 30"/>
                  <a:gd name="T4" fmla="*/ 12 w 241"/>
                  <a:gd name="T5" fmla="*/ 0 h 30"/>
                  <a:gd name="T6" fmla="*/ 9 w 241"/>
                  <a:gd name="T7" fmla="*/ 1 h 30"/>
                  <a:gd name="T8" fmla="*/ 7 w 241"/>
                  <a:gd name="T9" fmla="*/ 4 h 30"/>
                  <a:gd name="T10" fmla="*/ 5 w 241"/>
                  <a:gd name="T11" fmla="*/ 5 h 30"/>
                  <a:gd name="T12" fmla="*/ 2 w 241"/>
                  <a:gd name="T13" fmla="*/ 7 h 30"/>
                  <a:gd name="T14" fmla="*/ 1 w 241"/>
                  <a:gd name="T15" fmla="*/ 10 h 30"/>
                  <a:gd name="T16" fmla="*/ 0 w 241"/>
                  <a:gd name="T17" fmla="*/ 12 h 30"/>
                  <a:gd name="T18" fmla="*/ 0 w 241"/>
                  <a:gd name="T19" fmla="*/ 15 h 30"/>
                  <a:gd name="T20" fmla="*/ 0 w 241"/>
                  <a:gd name="T21" fmla="*/ 19 h 30"/>
                  <a:gd name="T22" fmla="*/ 1 w 241"/>
                  <a:gd name="T23" fmla="*/ 22 h 30"/>
                  <a:gd name="T24" fmla="*/ 2 w 241"/>
                  <a:gd name="T25" fmla="*/ 24 h 30"/>
                  <a:gd name="T26" fmla="*/ 5 w 241"/>
                  <a:gd name="T27" fmla="*/ 26 h 30"/>
                  <a:gd name="T28" fmla="*/ 7 w 241"/>
                  <a:gd name="T29" fmla="*/ 28 h 30"/>
                  <a:gd name="T30" fmla="*/ 9 w 241"/>
                  <a:gd name="T31" fmla="*/ 29 h 30"/>
                  <a:gd name="T32" fmla="*/ 12 w 241"/>
                  <a:gd name="T33" fmla="*/ 30 h 30"/>
                  <a:gd name="T34" fmla="*/ 15 w 241"/>
                  <a:gd name="T35" fmla="*/ 30 h 30"/>
                  <a:gd name="T36" fmla="*/ 226 w 241"/>
                  <a:gd name="T37" fmla="*/ 30 h 30"/>
                  <a:gd name="T38" fmla="*/ 229 w 241"/>
                  <a:gd name="T39" fmla="*/ 30 h 30"/>
                  <a:gd name="T40" fmla="*/ 232 w 241"/>
                  <a:gd name="T41" fmla="*/ 29 h 30"/>
                  <a:gd name="T42" fmla="*/ 234 w 241"/>
                  <a:gd name="T43" fmla="*/ 28 h 30"/>
                  <a:gd name="T44" fmla="*/ 236 w 241"/>
                  <a:gd name="T45" fmla="*/ 26 h 30"/>
                  <a:gd name="T46" fmla="*/ 238 w 241"/>
                  <a:gd name="T47" fmla="*/ 24 h 30"/>
                  <a:gd name="T48" fmla="*/ 240 w 241"/>
                  <a:gd name="T49" fmla="*/ 22 h 30"/>
                  <a:gd name="T50" fmla="*/ 241 w 241"/>
                  <a:gd name="T51" fmla="*/ 19 h 30"/>
                  <a:gd name="T52" fmla="*/ 241 w 241"/>
                  <a:gd name="T53" fmla="*/ 15 h 30"/>
                  <a:gd name="T54" fmla="*/ 241 w 241"/>
                  <a:gd name="T55" fmla="*/ 12 h 30"/>
                  <a:gd name="T56" fmla="*/ 240 w 241"/>
                  <a:gd name="T57" fmla="*/ 10 h 30"/>
                  <a:gd name="T58" fmla="*/ 238 w 241"/>
                  <a:gd name="T59" fmla="*/ 7 h 30"/>
                  <a:gd name="T60" fmla="*/ 236 w 241"/>
                  <a:gd name="T61" fmla="*/ 5 h 30"/>
                  <a:gd name="T62" fmla="*/ 234 w 241"/>
                  <a:gd name="T63" fmla="*/ 4 h 30"/>
                  <a:gd name="T64" fmla="*/ 232 w 241"/>
                  <a:gd name="T65" fmla="*/ 1 h 30"/>
                  <a:gd name="T66" fmla="*/ 229 w 241"/>
                  <a:gd name="T67" fmla="*/ 0 h 30"/>
                  <a:gd name="T68" fmla="*/ 226 w 241"/>
                  <a:gd name="T69" fmla="*/ 0 h 30"/>
                  <a:gd name="T70" fmla="*/ 226 w 241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1" h="30">
                    <a:moveTo>
                      <a:pt x="22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26" y="30"/>
                    </a:lnTo>
                    <a:lnTo>
                      <a:pt x="229" y="30"/>
                    </a:lnTo>
                    <a:lnTo>
                      <a:pt x="232" y="29"/>
                    </a:lnTo>
                    <a:lnTo>
                      <a:pt x="234" y="28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0" y="22"/>
                    </a:lnTo>
                    <a:lnTo>
                      <a:pt x="241" y="19"/>
                    </a:lnTo>
                    <a:lnTo>
                      <a:pt x="241" y="15"/>
                    </a:lnTo>
                    <a:lnTo>
                      <a:pt x="241" y="12"/>
                    </a:lnTo>
                    <a:lnTo>
                      <a:pt x="240" y="10"/>
                    </a:lnTo>
                    <a:lnTo>
                      <a:pt x="238" y="7"/>
                    </a:lnTo>
                    <a:lnTo>
                      <a:pt x="236" y="5"/>
                    </a:lnTo>
                    <a:lnTo>
                      <a:pt x="234" y="4"/>
                    </a:lnTo>
                    <a:lnTo>
                      <a:pt x="232" y="1"/>
                    </a:lnTo>
                    <a:lnTo>
                      <a:pt x="229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346"/>
              <p:cNvSpPr/>
              <p:nvPr/>
            </p:nvSpPr>
            <p:spPr bwMode="auto">
              <a:xfrm>
                <a:off x="10650538" y="1573213"/>
                <a:ext cx="47625" cy="9525"/>
              </a:xfrm>
              <a:custGeom>
                <a:avLst/>
                <a:gdLst>
                  <a:gd name="T0" fmla="*/ 136 w 151"/>
                  <a:gd name="T1" fmla="*/ 0 h 30"/>
                  <a:gd name="T2" fmla="*/ 15 w 151"/>
                  <a:gd name="T3" fmla="*/ 0 h 30"/>
                  <a:gd name="T4" fmla="*/ 12 w 151"/>
                  <a:gd name="T5" fmla="*/ 0 h 30"/>
                  <a:gd name="T6" fmla="*/ 9 w 151"/>
                  <a:gd name="T7" fmla="*/ 1 h 30"/>
                  <a:gd name="T8" fmla="*/ 7 w 151"/>
                  <a:gd name="T9" fmla="*/ 3 h 30"/>
                  <a:gd name="T10" fmla="*/ 5 w 151"/>
                  <a:gd name="T11" fmla="*/ 4 h 30"/>
                  <a:gd name="T12" fmla="*/ 3 w 151"/>
                  <a:gd name="T13" fmla="*/ 7 h 30"/>
                  <a:gd name="T14" fmla="*/ 2 w 151"/>
                  <a:gd name="T15" fmla="*/ 10 h 30"/>
                  <a:gd name="T16" fmla="*/ 0 w 151"/>
                  <a:gd name="T17" fmla="*/ 12 h 30"/>
                  <a:gd name="T18" fmla="*/ 0 w 151"/>
                  <a:gd name="T19" fmla="*/ 15 h 30"/>
                  <a:gd name="T20" fmla="*/ 0 w 151"/>
                  <a:gd name="T21" fmla="*/ 18 h 30"/>
                  <a:gd name="T22" fmla="*/ 2 w 151"/>
                  <a:gd name="T23" fmla="*/ 22 h 30"/>
                  <a:gd name="T24" fmla="*/ 3 w 151"/>
                  <a:gd name="T25" fmla="*/ 24 h 30"/>
                  <a:gd name="T26" fmla="*/ 5 w 151"/>
                  <a:gd name="T27" fmla="*/ 26 h 30"/>
                  <a:gd name="T28" fmla="*/ 7 w 151"/>
                  <a:gd name="T29" fmla="*/ 28 h 30"/>
                  <a:gd name="T30" fmla="*/ 9 w 151"/>
                  <a:gd name="T31" fmla="*/ 29 h 30"/>
                  <a:gd name="T32" fmla="*/ 12 w 151"/>
                  <a:gd name="T33" fmla="*/ 30 h 30"/>
                  <a:gd name="T34" fmla="*/ 15 w 151"/>
                  <a:gd name="T35" fmla="*/ 30 h 30"/>
                  <a:gd name="T36" fmla="*/ 136 w 151"/>
                  <a:gd name="T37" fmla="*/ 30 h 30"/>
                  <a:gd name="T38" fmla="*/ 139 w 151"/>
                  <a:gd name="T39" fmla="*/ 30 h 30"/>
                  <a:gd name="T40" fmla="*/ 142 w 151"/>
                  <a:gd name="T41" fmla="*/ 29 h 30"/>
                  <a:gd name="T42" fmla="*/ 144 w 151"/>
                  <a:gd name="T43" fmla="*/ 28 h 30"/>
                  <a:gd name="T44" fmla="*/ 146 w 151"/>
                  <a:gd name="T45" fmla="*/ 26 h 30"/>
                  <a:gd name="T46" fmla="*/ 148 w 151"/>
                  <a:gd name="T47" fmla="*/ 24 h 30"/>
                  <a:gd name="T48" fmla="*/ 150 w 151"/>
                  <a:gd name="T49" fmla="*/ 22 h 30"/>
                  <a:gd name="T50" fmla="*/ 151 w 151"/>
                  <a:gd name="T51" fmla="*/ 18 h 30"/>
                  <a:gd name="T52" fmla="*/ 151 w 151"/>
                  <a:gd name="T53" fmla="*/ 15 h 30"/>
                  <a:gd name="T54" fmla="*/ 151 w 151"/>
                  <a:gd name="T55" fmla="*/ 12 h 30"/>
                  <a:gd name="T56" fmla="*/ 150 w 151"/>
                  <a:gd name="T57" fmla="*/ 10 h 30"/>
                  <a:gd name="T58" fmla="*/ 148 w 151"/>
                  <a:gd name="T59" fmla="*/ 7 h 30"/>
                  <a:gd name="T60" fmla="*/ 146 w 151"/>
                  <a:gd name="T61" fmla="*/ 4 h 30"/>
                  <a:gd name="T62" fmla="*/ 144 w 151"/>
                  <a:gd name="T63" fmla="*/ 3 h 30"/>
                  <a:gd name="T64" fmla="*/ 142 w 151"/>
                  <a:gd name="T65" fmla="*/ 1 h 30"/>
                  <a:gd name="T66" fmla="*/ 139 w 151"/>
                  <a:gd name="T67" fmla="*/ 0 h 30"/>
                  <a:gd name="T68" fmla="*/ 136 w 151"/>
                  <a:gd name="T69" fmla="*/ 0 h 30"/>
                  <a:gd name="T70" fmla="*/ 136 w 151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1" h="30">
                    <a:moveTo>
                      <a:pt x="136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36" y="30"/>
                    </a:lnTo>
                    <a:lnTo>
                      <a:pt x="139" y="30"/>
                    </a:lnTo>
                    <a:lnTo>
                      <a:pt x="142" y="29"/>
                    </a:lnTo>
                    <a:lnTo>
                      <a:pt x="144" y="28"/>
                    </a:lnTo>
                    <a:lnTo>
                      <a:pt x="146" y="26"/>
                    </a:lnTo>
                    <a:lnTo>
                      <a:pt x="148" y="24"/>
                    </a:lnTo>
                    <a:lnTo>
                      <a:pt x="150" y="22"/>
                    </a:lnTo>
                    <a:lnTo>
                      <a:pt x="151" y="18"/>
                    </a:lnTo>
                    <a:lnTo>
                      <a:pt x="151" y="15"/>
                    </a:lnTo>
                    <a:lnTo>
                      <a:pt x="151" y="12"/>
                    </a:lnTo>
                    <a:lnTo>
                      <a:pt x="150" y="10"/>
                    </a:lnTo>
                    <a:lnTo>
                      <a:pt x="148" y="7"/>
                    </a:lnTo>
                    <a:lnTo>
                      <a:pt x="146" y="4"/>
                    </a:lnTo>
                    <a:lnTo>
                      <a:pt x="144" y="3"/>
                    </a:lnTo>
                    <a:lnTo>
                      <a:pt x="142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347"/>
              <p:cNvSpPr/>
              <p:nvPr/>
            </p:nvSpPr>
            <p:spPr bwMode="auto">
              <a:xfrm>
                <a:off x="10517188" y="1573213"/>
                <a:ext cx="47625" cy="9525"/>
              </a:xfrm>
              <a:custGeom>
                <a:avLst/>
                <a:gdLst>
                  <a:gd name="T0" fmla="*/ 135 w 150"/>
                  <a:gd name="T1" fmla="*/ 0 h 30"/>
                  <a:gd name="T2" fmla="*/ 15 w 150"/>
                  <a:gd name="T3" fmla="*/ 0 h 30"/>
                  <a:gd name="T4" fmla="*/ 12 w 150"/>
                  <a:gd name="T5" fmla="*/ 0 h 30"/>
                  <a:gd name="T6" fmla="*/ 9 w 150"/>
                  <a:gd name="T7" fmla="*/ 1 h 30"/>
                  <a:gd name="T8" fmla="*/ 6 w 150"/>
                  <a:gd name="T9" fmla="*/ 3 h 30"/>
                  <a:gd name="T10" fmla="*/ 4 w 150"/>
                  <a:gd name="T11" fmla="*/ 4 h 30"/>
                  <a:gd name="T12" fmla="*/ 2 w 150"/>
                  <a:gd name="T13" fmla="*/ 7 h 30"/>
                  <a:gd name="T14" fmla="*/ 1 w 150"/>
                  <a:gd name="T15" fmla="*/ 10 h 30"/>
                  <a:gd name="T16" fmla="*/ 0 w 150"/>
                  <a:gd name="T17" fmla="*/ 12 h 30"/>
                  <a:gd name="T18" fmla="*/ 0 w 150"/>
                  <a:gd name="T19" fmla="*/ 15 h 30"/>
                  <a:gd name="T20" fmla="*/ 0 w 150"/>
                  <a:gd name="T21" fmla="*/ 18 h 30"/>
                  <a:gd name="T22" fmla="*/ 1 w 150"/>
                  <a:gd name="T23" fmla="*/ 22 h 30"/>
                  <a:gd name="T24" fmla="*/ 2 w 150"/>
                  <a:gd name="T25" fmla="*/ 24 h 30"/>
                  <a:gd name="T26" fmla="*/ 4 w 150"/>
                  <a:gd name="T27" fmla="*/ 26 h 30"/>
                  <a:gd name="T28" fmla="*/ 6 w 150"/>
                  <a:gd name="T29" fmla="*/ 28 h 30"/>
                  <a:gd name="T30" fmla="*/ 9 w 150"/>
                  <a:gd name="T31" fmla="*/ 29 h 30"/>
                  <a:gd name="T32" fmla="*/ 12 w 150"/>
                  <a:gd name="T33" fmla="*/ 30 h 30"/>
                  <a:gd name="T34" fmla="*/ 15 w 150"/>
                  <a:gd name="T35" fmla="*/ 30 h 30"/>
                  <a:gd name="T36" fmla="*/ 135 w 150"/>
                  <a:gd name="T37" fmla="*/ 30 h 30"/>
                  <a:gd name="T38" fmla="*/ 138 w 150"/>
                  <a:gd name="T39" fmla="*/ 30 h 30"/>
                  <a:gd name="T40" fmla="*/ 142 w 150"/>
                  <a:gd name="T41" fmla="*/ 29 h 30"/>
                  <a:gd name="T42" fmla="*/ 144 w 150"/>
                  <a:gd name="T43" fmla="*/ 28 h 30"/>
                  <a:gd name="T44" fmla="*/ 146 w 150"/>
                  <a:gd name="T45" fmla="*/ 26 h 30"/>
                  <a:gd name="T46" fmla="*/ 148 w 150"/>
                  <a:gd name="T47" fmla="*/ 24 h 30"/>
                  <a:gd name="T48" fmla="*/ 149 w 150"/>
                  <a:gd name="T49" fmla="*/ 22 h 30"/>
                  <a:gd name="T50" fmla="*/ 150 w 150"/>
                  <a:gd name="T51" fmla="*/ 18 h 30"/>
                  <a:gd name="T52" fmla="*/ 150 w 150"/>
                  <a:gd name="T53" fmla="*/ 15 h 30"/>
                  <a:gd name="T54" fmla="*/ 150 w 150"/>
                  <a:gd name="T55" fmla="*/ 12 h 30"/>
                  <a:gd name="T56" fmla="*/ 149 w 150"/>
                  <a:gd name="T57" fmla="*/ 10 h 30"/>
                  <a:gd name="T58" fmla="*/ 148 w 150"/>
                  <a:gd name="T59" fmla="*/ 7 h 30"/>
                  <a:gd name="T60" fmla="*/ 146 w 150"/>
                  <a:gd name="T61" fmla="*/ 4 h 30"/>
                  <a:gd name="T62" fmla="*/ 144 w 150"/>
                  <a:gd name="T63" fmla="*/ 3 h 30"/>
                  <a:gd name="T64" fmla="*/ 142 w 150"/>
                  <a:gd name="T65" fmla="*/ 1 h 30"/>
                  <a:gd name="T66" fmla="*/ 138 w 150"/>
                  <a:gd name="T67" fmla="*/ 0 h 30"/>
                  <a:gd name="T68" fmla="*/ 135 w 150"/>
                  <a:gd name="T69" fmla="*/ 0 h 30"/>
                  <a:gd name="T70" fmla="*/ 135 w 150"/>
                  <a:gd name="T7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0" h="30">
                    <a:moveTo>
                      <a:pt x="13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35" y="30"/>
                    </a:lnTo>
                    <a:lnTo>
                      <a:pt x="138" y="30"/>
                    </a:lnTo>
                    <a:lnTo>
                      <a:pt x="142" y="29"/>
                    </a:lnTo>
                    <a:lnTo>
                      <a:pt x="144" y="28"/>
                    </a:lnTo>
                    <a:lnTo>
                      <a:pt x="146" y="26"/>
                    </a:lnTo>
                    <a:lnTo>
                      <a:pt x="148" y="24"/>
                    </a:lnTo>
                    <a:lnTo>
                      <a:pt x="149" y="22"/>
                    </a:lnTo>
                    <a:lnTo>
                      <a:pt x="150" y="18"/>
                    </a:lnTo>
                    <a:lnTo>
                      <a:pt x="150" y="15"/>
                    </a:lnTo>
                    <a:lnTo>
                      <a:pt x="150" y="12"/>
                    </a:lnTo>
                    <a:lnTo>
                      <a:pt x="149" y="10"/>
                    </a:lnTo>
                    <a:lnTo>
                      <a:pt x="148" y="7"/>
                    </a:lnTo>
                    <a:lnTo>
                      <a:pt x="146" y="4"/>
                    </a:lnTo>
                    <a:lnTo>
                      <a:pt x="144" y="3"/>
                    </a:lnTo>
                    <a:lnTo>
                      <a:pt x="142" y="1"/>
                    </a:lnTo>
                    <a:lnTo>
                      <a:pt x="138" y="0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8" name="TextBox 79"/>
            <p:cNvSpPr txBox="1"/>
            <p:nvPr/>
          </p:nvSpPr>
          <p:spPr>
            <a:xfrm>
              <a:off x="2505" y="2944"/>
              <a:ext cx="2865" cy="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dirty="0">
                  <a:solidFill>
                    <a:schemeClr val="bg1"/>
                  </a:solidFill>
                  <a:latin typeface="+mj-lt"/>
                  <a:sym typeface="+mn-ea"/>
                </a:rPr>
                <a:t>标题文字内容</a:t>
              </a:r>
              <a:endParaRPr lang="zh-CN" dirty="0">
                <a:solidFill>
                  <a:schemeClr val="bg1"/>
                </a:solidFill>
                <a:latin typeface="+mj-lt"/>
                <a:sym typeface="+mn-ea"/>
              </a:endParaRPr>
            </a:p>
          </p:txBody>
        </p:sp>
        <p:sp>
          <p:nvSpPr>
            <p:cNvPr id="19" name="TextBox 80"/>
            <p:cNvSpPr txBox="1"/>
            <p:nvPr/>
          </p:nvSpPr>
          <p:spPr>
            <a:xfrm>
              <a:off x="2505" y="5564"/>
              <a:ext cx="2865" cy="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dirty="0">
                  <a:solidFill>
                    <a:schemeClr val="bg1"/>
                  </a:solidFill>
                  <a:latin typeface="+mj-lt"/>
                  <a:sym typeface="+mn-ea"/>
                </a:rPr>
                <a:t>标题文字内容</a:t>
              </a:r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81"/>
            <p:cNvSpPr txBox="1"/>
            <p:nvPr/>
          </p:nvSpPr>
          <p:spPr>
            <a:xfrm>
              <a:off x="2505" y="8189"/>
              <a:ext cx="2865" cy="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dirty="0">
                  <a:solidFill>
                    <a:schemeClr val="bg1"/>
                  </a:solidFill>
                  <a:latin typeface="+mj-lt"/>
                  <a:sym typeface="+mn-ea"/>
                </a:rPr>
                <a:t>标题文字内容</a:t>
              </a:r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12445" y="5502"/>
              <a:ext cx="788" cy="645"/>
            </a:xfrm>
            <a:custGeom>
              <a:avLst/>
              <a:gdLst>
                <a:gd name="T0" fmla="*/ 63 w 596"/>
                <a:gd name="T1" fmla="*/ 188 h 489"/>
                <a:gd name="T2" fmla="*/ 42 w 596"/>
                <a:gd name="T3" fmla="*/ 199 h 489"/>
                <a:gd name="T4" fmla="*/ 27 w 596"/>
                <a:gd name="T5" fmla="*/ 216 h 489"/>
                <a:gd name="T6" fmla="*/ 21 w 596"/>
                <a:gd name="T7" fmla="*/ 239 h 489"/>
                <a:gd name="T8" fmla="*/ 23 w 596"/>
                <a:gd name="T9" fmla="*/ 262 h 489"/>
                <a:gd name="T10" fmla="*/ 34 w 596"/>
                <a:gd name="T11" fmla="*/ 283 h 489"/>
                <a:gd name="T12" fmla="*/ 52 w 596"/>
                <a:gd name="T13" fmla="*/ 297 h 489"/>
                <a:gd name="T14" fmla="*/ 74 w 596"/>
                <a:gd name="T15" fmla="*/ 305 h 489"/>
                <a:gd name="T16" fmla="*/ 364 w 596"/>
                <a:gd name="T17" fmla="*/ 306 h 489"/>
                <a:gd name="T18" fmla="*/ 367 w 596"/>
                <a:gd name="T19" fmla="*/ 316 h 489"/>
                <a:gd name="T20" fmla="*/ 290 w 596"/>
                <a:gd name="T21" fmla="*/ 399 h 489"/>
                <a:gd name="T22" fmla="*/ 283 w 596"/>
                <a:gd name="T23" fmla="*/ 432 h 489"/>
                <a:gd name="T24" fmla="*/ 303 w 596"/>
                <a:gd name="T25" fmla="*/ 462 h 489"/>
                <a:gd name="T26" fmla="*/ 337 w 596"/>
                <a:gd name="T27" fmla="*/ 469 h 489"/>
                <a:gd name="T28" fmla="*/ 573 w 596"/>
                <a:gd name="T29" fmla="*/ 245 h 489"/>
                <a:gd name="T30" fmla="*/ 337 w 596"/>
                <a:gd name="T31" fmla="*/ 21 h 489"/>
                <a:gd name="T32" fmla="*/ 303 w 596"/>
                <a:gd name="T33" fmla="*/ 27 h 489"/>
                <a:gd name="T34" fmla="*/ 283 w 596"/>
                <a:gd name="T35" fmla="*/ 57 h 489"/>
                <a:gd name="T36" fmla="*/ 290 w 596"/>
                <a:gd name="T37" fmla="*/ 92 h 489"/>
                <a:gd name="T38" fmla="*/ 367 w 596"/>
                <a:gd name="T39" fmla="*/ 174 h 489"/>
                <a:gd name="T40" fmla="*/ 364 w 596"/>
                <a:gd name="T41" fmla="*/ 184 h 489"/>
                <a:gd name="T42" fmla="*/ 328 w 596"/>
                <a:gd name="T43" fmla="*/ 489 h 489"/>
                <a:gd name="T44" fmla="*/ 303 w 596"/>
                <a:gd name="T45" fmla="*/ 485 h 489"/>
                <a:gd name="T46" fmla="*/ 282 w 596"/>
                <a:gd name="T47" fmla="*/ 470 h 489"/>
                <a:gd name="T48" fmla="*/ 267 w 596"/>
                <a:gd name="T49" fmla="*/ 448 h 489"/>
                <a:gd name="T50" fmla="*/ 263 w 596"/>
                <a:gd name="T51" fmla="*/ 423 h 489"/>
                <a:gd name="T52" fmla="*/ 267 w 596"/>
                <a:gd name="T53" fmla="*/ 399 h 489"/>
                <a:gd name="T54" fmla="*/ 282 w 596"/>
                <a:gd name="T55" fmla="*/ 377 h 489"/>
                <a:gd name="T56" fmla="*/ 64 w 596"/>
                <a:gd name="T57" fmla="*/ 323 h 489"/>
                <a:gd name="T58" fmla="*/ 36 w 596"/>
                <a:gd name="T59" fmla="*/ 311 h 489"/>
                <a:gd name="T60" fmla="*/ 14 w 596"/>
                <a:gd name="T61" fmla="*/ 289 h 489"/>
                <a:gd name="T62" fmla="*/ 2 w 596"/>
                <a:gd name="T63" fmla="*/ 260 h 489"/>
                <a:gd name="T64" fmla="*/ 2 w 596"/>
                <a:gd name="T65" fmla="*/ 229 h 489"/>
                <a:gd name="T66" fmla="*/ 14 w 596"/>
                <a:gd name="T67" fmla="*/ 201 h 489"/>
                <a:gd name="T68" fmla="*/ 36 w 596"/>
                <a:gd name="T69" fmla="*/ 179 h 489"/>
                <a:gd name="T70" fmla="*/ 64 w 596"/>
                <a:gd name="T71" fmla="*/ 167 h 489"/>
                <a:gd name="T72" fmla="*/ 282 w 596"/>
                <a:gd name="T73" fmla="*/ 112 h 489"/>
                <a:gd name="T74" fmla="*/ 267 w 596"/>
                <a:gd name="T75" fmla="*/ 91 h 489"/>
                <a:gd name="T76" fmla="*/ 263 w 596"/>
                <a:gd name="T77" fmla="*/ 66 h 489"/>
                <a:gd name="T78" fmla="*/ 267 w 596"/>
                <a:gd name="T79" fmla="*/ 41 h 489"/>
                <a:gd name="T80" fmla="*/ 282 w 596"/>
                <a:gd name="T81" fmla="*/ 19 h 489"/>
                <a:gd name="T82" fmla="*/ 303 w 596"/>
                <a:gd name="T83" fmla="*/ 5 h 489"/>
                <a:gd name="T84" fmla="*/ 328 w 596"/>
                <a:gd name="T85" fmla="*/ 0 h 489"/>
                <a:gd name="T86" fmla="*/ 353 w 596"/>
                <a:gd name="T87" fmla="*/ 5 h 489"/>
                <a:gd name="T88" fmla="*/ 375 w 596"/>
                <a:gd name="T89" fmla="*/ 19 h 489"/>
                <a:gd name="T90" fmla="*/ 595 w 596"/>
                <a:gd name="T91" fmla="*/ 248 h 489"/>
                <a:gd name="T92" fmla="*/ 365 w 596"/>
                <a:gd name="T93" fmla="*/ 478 h 489"/>
                <a:gd name="T94" fmla="*/ 341 w 596"/>
                <a:gd name="T95" fmla="*/ 488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6" h="489">
                  <a:moveTo>
                    <a:pt x="80" y="185"/>
                  </a:moveTo>
                  <a:lnTo>
                    <a:pt x="74" y="186"/>
                  </a:lnTo>
                  <a:lnTo>
                    <a:pt x="68" y="187"/>
                  </a:lnTo>
                  <a:lnTo>
                    <a:pt x="63" y="188"/>
                  </a:lnTo>
                  <a:lnTo>
                    <a:pt x="57" y="190"/>
                  </a:lnTo>
                  <a:lnTo>
                    <a:pt x="52" y="192"/>
                  </a:lnTo>
                  <a:lnTo>
                    <a:pt x="47" y="196"/>
                  </a:lnTo>
                  <a:lnTo>
                    <a:pt x="42" y="199"/>
                  </a:lnTo>
                  <a:lnTo>
                    <a:pt x="38" y="203"/>
                  </a:lnTo>
                  <a:lnTo>
                    <a:pt x="34" y="207"/>
                  </a:lnTo>
                  <a:lnTo>
                    <a:pt x="30" y="212"/>
                  </a:lnTo>
                  <a:lnTo>
                    <a:pt x="27" y="216"/>
                  </a:lnTo>
                  <a:lnTo>
                    <a:pt x="25" y="221"/>
                  </a:lnTo>
                  <a:lnTo>
                    <a:pt x="23" y="227"/>
                  </a:lnTo>
                  <a:lnTo>
                    <a:pt x="22" y="233"/>
                  </a:lnTo>
                  <a:lnTo>
                    <a:pt x="21" y="239"/>
                  </a:lnTo>
                  <a:lnTo>
                    <a:pt x="21" y="245"/>
                  </a:lnTo>
                  <a:lnTo>
                    <a:pt x="21" y="251"/>
                  </a:lnTo>
                  <a:lnTo>
                    <a:pt x="22" y="257"/>
                  </a:lnTo>
                  <a:lnTo>
                    <a:pt x="23" y="262"/>
                  </a:lnTo>
                  <a:lnTo>
                    <a:pt x="25" y="268"/>
                  </a:lnTo>
                  <a:lnTo>
                    <a:pt x="27" y="273"/>
                  </a:lnTo>
                  <a:lnTo>
                    <a:pt x="30" y="278"/>
                  </a:lnTo>
                  <a:lnTo>
                    <a:pt x="34" y="283"/>
                  </a:lnTo>
                  <a:lnTo>
                    <a:pt x="38" y="287"/>
                  </a:lnTo>
                  <a:lnTo>
                    <a:pt x="42" y="291"/>
                  </a:lnTo>
                  <a:lnTo>
                    <a:pt x="47" y="294"/>
                  </a:lnTo>
                  <a:lnTo>
                    <a:pt x="52" y="297"/>
                  </a:lnTo>
                  <a:lnTo>
                    <a:pt x="57" y="299"/>
                  </a:lnTo>
                  <a:lnTo>
                    <a:pt x="63" y="301"/>
                  </a:lnTo>
                  <a:lnTo>
                    <a:pt x="68" y="304"/>
                  </a:lnTo>
                  <a:lnTo>
                    <a:pt x="74" y="305"/>
                  </a:lnTo>
                  <a:lnTo>
                    <a:pt x="80" y="305"/>
                  </a:lnTo>
                  <a:lnTo>
                    <a:pt x="358" y="305"/>
                  </a:lnTo>
                  <a:lnTo>
                    <a:pt x="361" y="305"/>
                  </a:lnTo>
                  <a:lnTo>
                    <a:pt x="364" y="306"/>
                  </a:lnTo>
                  <a:lnTo>
                    <a:pt x="366" y="308"/>
                  </a:lnTo>
                  <a:lnTo>
                    <a:pt x="367" y="311"/>
                  </a:lnTo>
                  <a:lnTo>
                    <a:pt x="368" y="313"/>
                  </a:lnTo>
                  <a:lnTo>
                    <a:pt x="367" y="316"/>
                  </a:lnTo>
                  <a:lnTo>
                    <a:pt x="367" y="319"/>
                  </a:lnTo>
                  <a:lnTo>
                    <a:pt x="365" y="322"/>
                  </a:lnTo>
                  <a:lnTo>
                    <a:pt x="296" y="391"/>
                  </a:lnTo>
                  <a:lnTo>
                    <a:pt x="290" y="399"/>
                  </a:lnTo>
                  <a:lnTo>
                    <a:pt x="285" y="406"/>
                  </a:lnTo>
                  <a:lnTo>
                    <a:pt x="283" y="415"/>
                  </a:lnTo>
                  <a:lnTo>
                    <a:pt x="282" y="423"/>
                  </a:lnTo>
                  <a:lnTo>
                    <a:pt x="283" y="432"/>
                  </a:lnTo>
                  <a:lnTo>
                    <a:pt x="285" y="441"/>
                  </a:lnTo>
                  <a:lnTo>
                    <a:pt x="290" y="449"/>
                  </a:lnTo>
                  <a:lnTo>
                    <a:pt x="296" y="456"/>
                  </a:lnTo>
                  <a:lnTo>
                    <a:pt x="303" y="462"/>
                  </a:lnTo>
                  <a:lnTo>
                    <a:pt x="310" y="467"/>
                  </a:lnTo>
                  <a:lnTo>
                    <a:pt x="319" y="469"/>
                  </a:lnTo>
                  <a:lnTo>
                    <a:pt x="328" y="470"/>
                  </a:lnTo>
                  <a:lnTo>
                    <a:pt x="337" y="469"/>
                  </a:lnTo>
                  <a:lnTo>
                    <a:pt x="346" y="467"/>
                  </a:lnTo>
                  <a:lnTo>
                    <a:pt x="354" y="462"/>
                  </a:lnTo>
                  <a:lnTo>
                    <a:pt x="361" y="456"/>
                  </a:lnTo>
                  <a:lnTo>
                    <a:pt x="573" y="245"/>
                  </a:lnTo>
                  <a:lnTo>
                    <a:pt x="361" y="34"/>
                  </a:lnTo>
                  <a:lnTo>
                    <a:pt x="354" y="27"/>
                  </a:lnTo>
                  <a:lnTo>
                    <a:pt x="346" y="24"/>
                  </a:lnTo>
                  <a:lnTo>
                    <a:pt x="337" y="21"/>
                  </a:lnTo>
                  <a:lnTo>
                    <a:pt x="328" y="19"/>
                  </a:lnTo>
                  <a:lnTo>
                    <a:pt x="319" y="21"/>
                  </a:lnTo>
                  <a:lnTo>
                    <a:pt x="310" y="24"/>
                  </a:lnTo>
                  <a:lnTo>
                    <a:pt x="303" y="27"/>
                  </a:lnTo>
                  <a:lnTo>
                    <a:pt x="296" y="34"/>
                  </a:lnTo>
                  <a:lnTo>
                    <a:pt x="290" y="41"/>
                  </a:lnTo>
                  <a:lnTo>
                    <a:pt x="285" y="49"/>
                  </a:lnTo>
                  <a:lnTo>
                    <a:pt x="283" y="57"/>
                  </a:lnTo>
                  <a:lnTo>
                    <a:pt x="282" y="66"/>
                  </a:lnTo>
                  <a:lnTo>
                    <a:pt x="283" y="75"/>
                  </a:lnTo>
                  <a:lnTo>
                    <a:pt x="285" y="83"/>
                  </a:lnTo>
                  <a:lnTo>
                    <a:pt x="290" y="92"/>
                  </a:lnTo>
                  <a:lnTo>
                    <a:pt x="296" y="98"/>
                  </a:lnTo>
                  <a:lnTo>
                    <a:pt x="365" y="169"/>
                  </a:lnTo>
                  <a:lnTo>
                    <a:pt x="367" y="171"/>
                  </a:lnTo>
                  <a:lnTo>
                    <a:pt x="367" y="174"/>
                  </a:lnTo>
                  <a:lnTo>
                    <a:pt x="368" y="176"/>
                  </a:lnTo>
                  <a:lnTo>
                    <a:pt x="367" y="179"/>
                  </a:lnTo>
                  <a:lnTo>
                    <a:pt x="366" y="181"/>
                  </a:lnTo>
                  <a:lnTo>
                    <a:pt x="364" y="184"/>
                  </a:lnTo>
                  <a:lnTo>
                    <a:pt x="361" y="185"/>
                  </a:lnTo>
                  <a:lnTo>
                    <a:pt x="358" y="185"/>
                  </a:lnTo>
                  <a:lnTo>
                    <a:pt x="80" y="185"/>
                  </a:lnTo>
                  <a:close/>
                  <a:moveTo>
                    <a:pt x="328" y="489"/>
                  </a:moveTo>
                  <a:lnTo>
                    <a:pt x="322" y="489"/>
                  </a:lnTo>
                  <a:lnTo>
                    <a:pt x="315" y="488"/>
                  </a:lnTo>
                  <a:lnTo>
                    <a:pt x="309" y="487"/>
                  </a:lnTo>
                  <a:lnTo>
                    <a:pt x="303" y="485"/>
                  </a:lnTo>
                  <a:lnTo>
                    <a:pt x="297" y="482"/>
                  </a:lnTo>
                  <a:lnTo>
                    <a:pt x="292" y="478"/>
                  </a:lnTo>
                  <a:lnTo>
                    <a:pt x="286" y="475"/>
                  </a:lnTo>
                  <a:lnTo>
                    <a:pt x="282" y="470"/>
                  </a:lnTo>
                  <a:lnTo>
                    <a:pt x="277" y="466"/>
                  </a:lnTo>
                  <a:lnTo>
                    <a:pt x="273" y="460"/>
                  </a:lnTo>
                  <a:lnTo>
                    <a:pt x="270" y="455"/>
                  </a:lnTo>
                  <a:lnTo>
                    <a:pt x="267" y="448"/>
                  </a:lnTo>
                  <a:lnTo>
                    <a:pt x="265" y="443"/>
                  </a:lnTo>
                  <a:lnTo>
                    <a:pt x="264" y="436"/>
                  </a:lnTo>
                  <a:lnTo>
                    <a:pt x="263" y="430"/>
                  </a:lnTo>
                  <a:lnTo>
                    <a:pt x="263" y="423"/>
                  </a:lnTo>
                  <a:lnTo>
                    <a:pt x="263" y="417"/>
                  </a:lnTo>
                  <a:lnTo>
                    <a:pt x="264" y="410"/>
                  </a:lnTo>
                  <a:lnTo>
                    <a:pt x="265" y="405"/>
                  </a:lnTo>
                  <a:lnTo>
                    <a:pt x="267" y="399"/>
                  </a:lnTo>
                  <a:lnTo>
                    <a:pt x="270" y="393"/>
                  </a:lnTo>
                  <a:lnTo>
                    <a:pt x="273" y="387"/>
                  </a:lnTo>
                  <a:lnTo>
                    <a:pt x="277" y="382"/>
                  </a:lnTo>
                  <a:lnTo>
                    <a:pt x="282" y="377"/>
                  </a:lnTo>
                  <a:lnTo>
                    <a:pt x="334" y="324"/>
                  </a:lnTo>
                  <a:lnTo>
                    <a:pt x="80" y="324"/>
                  </a:lnTo>
                  <a:lnTo>
                    <a:pt x="71" y="324"/>
                  </a:lnTo>
                  <a:lnTo>
                    <a:pt x="64" y="323"/>
                  </a:lnTo>
                  <a:lnTo>
                    <a:pt x="56" y="321"/>
                  </a:lnTo>
                  <a:lnTo>
                    <a:pt x="49" y="318"/>
                  </a:lnTo>
                  <a:lnTo>
                    <a:pt x="42" y="314"/>
                  </a:lnTo>
                  <a:lnTo>
                    <a:pt x="36" y="311"/>
                  </a:lnTo>
                  <a:lnTo>
                    <a:pt x="29" y="306"/>
                  </a:lnTo>
                  <a:lnTo>
                    <a:pt x="24" y="301"/>
                  </a:lnTo>
                  <a:lnTo>
                    <a:pt x="19" y="295"/>
                  </a:lnTo>
                  <a:lnTo>
                    <a:pt x="14" y="289"/>
                  </a:lnTo>
                  <a:lnTo>
                    <a:pt x="10" y="283"/>
                  </a:lnTo>
                  <a:lnTo>
                    <a:pt x="7" y="275"/>
                  </a:lnTo>
                  <a:lnTo>
                    <a:pt x="4" y="269"/>
                  </a:lnTo>
                  <a:lnTo>
                    <a:pt x="2" y="260"/>
                  </a:lnTo>
                  <a:lnTo>
                    <a:pt x="1" y="253"/>
                  </a:lnTo>
                  <a:lnTo>
                    <a:pt x="0" y="245"/>
                  </a:lnTo>
                  <a:lnTo>
                    <a:pt x="1" y="237"/>
                  </a:lnTo>
                  <a:lnTo>
                    <a:pt x="2" y="229"/>
                  </a:lnTo>
                  <a:lnTo>
                    <a:pt x="4" y="221"/>
                  </a:lnTo>
                  <a:lnTo>
                    <a:pt x="7" y="214"/>
                  </a:lnTo>
                  <a:lnTo>
                    <a:pt x="10" y="207"/>
                  </a:lnTo>
                  <a:lnTo>
                    <a:pt x="14" y="201"/>
                  </a:lnTo>
                  <a:lnTo>
                    <a:pt x="19" y="194"/>
                  </a:lnTo>
                  <a:lnTo>
                    <a:pt x="24" y="189"/>
                  </a:lnTo>
                  <a:lnTo>
                    <a:pt x="29" y="184"/>
                  </a:lnTo>
                  <a:lnTo>
                    <a:pt x="36" y="179"/>
                  </a:lnTo>
                  <a:lnTo>
                    <a:pt x="42" y="175"/>
                  </a:lnTo>
                  <a:lnTo>
                    <a:pt x="49" y="172"/>
                  </a:lnTo>
                  <a:lnTo>
                    <a:pt x="56" y="169"/>
                  </a:lnTo>
                  <a:lnTo>
                    <a:pt x="64" y="167"/>
                  </a:lnTo>
                  <a:lnTo>
                    <a:pt x="71" y="165"/>
                  </a:lnTo>
                  <a:lnTo>
                    <a:pt x="80" y="165"/>
                  </a:lnTo>
                  <a:lnTo>
                    <a:pt x="334" y="165"/>
                  </a:lnTo>
                  <a:lnTo>
                    <a:pt x="282" y="112"/>
                  </a:lnTo>
                  <a:lnTo>
                    <a:pt x="277" y="108"/>
                  </a:lnTo>
                  <a:lnTo>
                    <a:pt x="273" y="103"/>
                  </a:lnTo>
                  <a:lnTo>
                    <a:pt x="270" y="97"/>
                  </a:lnTo>
                  <a:lnTo>
                    <a:pt x="267" y="91"/>
                  </a:lnTo>
                  <a:lnTo>
                    <a:pt x="265" y="85"/>
                  </a:lnTo>
                  <a:lnTo>
                    <a:pt x="264" y="79"/>
                  </a:lnTo>
                  <a:lnTo>
                    <a:pt x="263" y="72"/>
                  </a:lnTo>
                  <a:lnTo>
                    <a:pt x="263" y="66"/>
                  </a:lnTo>
                  <a:lnTo>
                    <a:pt x="263" y="59"/>
                  </a:lnTo>
                  <a:lnTo>
                    <a:pt x="264" y="53"/>
                  </a:lnTo>
                  <a:lnTo>
                    <a:pt x="265" y="48"/>
                  </a:lnTo>
                  <a:lnTo>
                    <a:pt x="267" y="41"/>
                  </a:lnTo>
                  <a:lnTo>
                    <a:pt x="270" y="36"/>
                  </a:lnTo>
                  <a:lnTo>
                    <a:pt x="273" y="29"/>
                  </a:lnTo>
                  <a:lnTo>
                    <a:pt x="277" y="25"/>
                  </a:lnTo>
                  <a:lnTo>
                    <a:pt x="282" y="19"/>
                  </a:lnTo>
                  <a:lnTo>
                    <a:pt x="286" y="15"/>
                  </a:lnTo>
                  <a:lnTo>
                    <a:pt x="292" y="11"/>
                  </a:lnTo>
                  <a:lnTo>
                    <a:pt x="297" y="8"/>
                  </a:lnTo>
                  <a:lnTo>
                    <a:pt x="303" y="5"/>
                  </a:lnTo>
                  <a:lnTo>
                    <a:pt x="309" y="3"/>
                  </a:lnTo>
                  <a:lnTo>
                    <a:pt x="315" y="1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1" y="1"/>
                  </a:lnTo>
                  <a:lnTo>
                    <a:pt x="348" y="3"/>
                  </a:lnTo>
                  <a:lnTo>
                    <a:pt x="353" y="5"/>
                  </a:lnTo>
                  <a:lnTo>
                    <a:pt x="360" y="8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5" y="19"/>
                  </a:lnTo>
                  <a:lnTo>
                    <a:pt x="593" y="238"/>
                  </a:lnTo>
                  <a:lnTo>
                    <a:pt x="595" y="241"/>
                  </a:lnTo>
                  <a:lnTo>
                    <a:pt x="596" y="245"/>
                  </a:lnTo>
                  <a:lnTo>
                    <a:pt x="595" y="248"/>
                  </a:lnTo>
                  <a:lnTo>
                    <a:pt x="593" y="252"/>
                  </a:lnTo>
                  <a:lnTo>
                    <a:pt x="375" y="470"/>
                  </a:lnTo>
                  <a:lnTo>
                    <a:pt x="371" y="475"/>
                  </a:lnTo>
                  <a:lnTo>
                    <a:pt x="365" y="478"/>
                  </a:lnTo>
                  <a:lnTo>
                    <a:pt x="360" y="482"/>
                  </a:lnTo>
                  <a:lnTo>
                    <a:pt x="353" y="485"/>
                  </a:lnTo>
                  <a:lnTo>
                    <a:pt x="348" y="487"/>
                  </a:lnTo>
                  <a:lnTo>
                    <a:pt x="341" y="488"/>
                  </a:lnTo>
                  <a:lnTo>
                    <a:pt x="335" y="489"/>
                  </a:lnTo>
                  <a:lnTo>
                    <a:pt x="328" y="4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31785" y="3121342"/>
            <a:ext cx="2960370" cy="1885315"/>
            <a:chOff x="12898" y="4296"/>
            <a:chExt cx="4662" cy="2969"/>
          </a:xfrm>
        </p:grpSpPr>
        <p:sp>
          <p:nvSpPr>
            <p:cNvPr id="41" name="TextBox 82"/>
            <p:cNvSpPr txBox="1"/>
            <p:nvPr/>
          </p:nvSpPr>
          <p:spPr>
            <a:xfrm>
              <a:off x="12922" y="4939"/>
              <a:ext cx="4614" cy="2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请在此处输入相关的描述性文字内容，简要概况重点内容即可。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Rectangle 241"/>
            <p:cNvSpPr/>
            <p:nvPr/>
          </p:nvSpPr>
          <p:spPr>
            <a:xfrm>
              <a:off x="12898" y="4296"/>
              <a:ext cx="4662" cy="43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+mn-ea"/>
                </a:rPr>
                <a:t>标题文字内容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502728" y="3048000"/>
            <a:ext cx="3532505" cy="916305"/>
            <a:chOff x="2537" y="4972"/>
            <a:chExt cx="5563" cy="1443"/>
          </a:xfrm>
        </p:grpSpPr>
        <p:grpSp>
          <p:nvGrpSpPr>
            <p:cNvPr id="28" name="组合 27"/>
            <p:cNvGrpSpPr/>
            <p:nvPr userDrawn="1"/>
          </p:nvGrpSpPr>
          <p:grpSpPr>
            <a:xfrm>
              <a:off x="2537" y="4972"/>
              <a:ext cx="1443" cy="1443"/>
              <a:chOff x="2560" y="3988"/>
              <a:chExt cx="1443" cy="1443"/>
            </a:xfrm>
          </p:grpSpPr>
          <p:sp>
            <p:nvSpPr>
              <p:cNvPr id="32" name="椭圆 31"/>
              <p:cNvSpPr/>
              <p:nvPr userDrawn="1"/>
            </p:nvSpPr>
            <p:spPr>
              <a:xfrm>
                <a:off x="2656" y="4085"/>
                <a:ext cx="1250" cy="1250"/>
              </a:xfrm>
              <a:prstGeom prst="ellipse">
                <a:avLst/>
              </a:prstGeom>
              <a:solidFill>
                <a:srgbClr val="EEC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椭圆 32"/>
              <p:cNvSpPr/>
              <p:nvPr userDrawn="1"/>
            </p:nvSpPr>
            <p:spPr>
              <a:xfrm>
                <a:off x="2560" y="3988"/>
                <a:ext cx="1443" cy="1443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 userDrawn="1"/>
            </p:nvSpPr>
            <p:spPr>
              <a:xfrm>
                <a:off x="2782" y="4250"/>
                <a:ext cx="999" cy="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bg1"/>
                    </a:solidFill>
                  </a:rPr>
                  <a:t>01</a:t>
                </a:r>
                <a:endParaRPr lang="en-US" altLang="zh-CN" sz="3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>
              <a:off x="4250" y="5065"/>
              <a:ext cx="3850" cy="1256"/>
              <a:chOff x="4206" y="5282"/>
              <a:chExt cx="3850" cy="1256"/>
            </a:xfrm>
          </p:grpSpPr>
          <p:sp>
            <p:nvSpPr>
              <p:cNvPr id="30" name="文本框 29"/>
              <p:cNvSpPr txBox="1"/>
              <p:nvPr userDrawn="1"/>
            </p:nvSpPr>
            <p:spPr>
              <a:xfrm>
                <a:off x="4206" y="5282"/>
                <a:ext cx="3360" cy="82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标题文字内容</a:t>
                </a:r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 userDrawn="1"/>
            </p:nvSpPr>
            <p:spPr>
              <a:xfrm>
                <a:off x="4250" y="6104"/>
                <a:ext cx="3806" cy="43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altLang="zh-CN" sz="1200">
                    <a:solidFill>
                      <a:schemeClr val="bg1">
                        <a:lumMod val="65000"/>
                      </a:schemeClr>
                    </a:solidFill>
                  </a:rPr>
                  <a:t>Please enter the subtitle content</a:t>
                </a:r>
                <a:endParaRPr lang="en-US" altLang="zh-CN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 userDrawn="1"/>
        </p:nvGrpSpPr>
        <p:grpSpPr>
          <a:xfrm>
            <a:off x="1502728" y="4431030"/>
            <a:ext cx="3532505" cy="916305"/>
            <a:chOff x="2537" y="6996"/>
            <a:chExt cx="5563" cy="1443"/>
          </a:xfrm>
        </p:grpSpPr>
        <p:grpSp>
          <p:nvGrpSpPr>
            <p:cNvPr id="21" name="组合 20"/>
            <p:cNvGrpSpPr/>
            <p:nvPr userDrawn="1"/>
          </p:nvGrpSpPr>
          <p:grpSpPr>
            <a:xfrm>
              <a:off x="2537" y="6996"/>
              <a:ext cx="1443" cy="1443"/>
              <a:chOff x="2559" y="6074"/>
              <a:chExt cx="1443" cy="1443"/>
            </a:xfrm>
          </p:grpSpPr>
          <p:sp>
            <p:nvSpPr>
              <p:cNvPr id="25" name="椭圆 24"/>
              <p:cNvSpPr/>
              <p:nvPr userDrawn="1"/>
            </p:nvSpPr>
            <p:spPr>
              <a:xfrm>
                <a:off x="2655" y="6171"/>
                <a:ext cx="1250" cy="1250"/>
              </a:xfrm>
              <a:prstGeom prst="ellipse">
                <a:avLst/>
              </a:prstGeom>
              <a:solidFill>
                <a:srgbClr val="EEC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 userDrawn="1"/>
            </p:nvSpPr>
            <p:spPr>
              <a:xfrm>
                <a:off x="2559" y="6074"/>
                <a:ext cx="1443" cy="1443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 userDrawn="1"/>
            </p:nvSpPr>
            <p:spPr>
              <a:xfrm>
                <a:off x="2782" y="6336"/>
                <a:ext cx="998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bg1"/>
                    </a:solidFill>
                  </a:rPr>
                  <a:t>03</a:t>
                </a:r>
                <a:endParaRPr lang="en-US" altLang="zh-CN" sz="3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4250" y="7089"/>
              <a:ext cx="3850" cy="1256"/>
              <a:chOff x="4206" y="5282"/>
              <a:chExt cx="3850" cy="1256"/>
            </a:xfrm>
          </p:grpSpPr>
          <p:sp>
            <p:nvSpPr>
              <p:cNvPr id="23" name="文本框 22"/>
              <p:cNvSpPr txBox="1"/>
              <p:nvPr userDrawn="1"/>
            </p:nvSpPr>
            <p:spPr>
              <a:xfrm>
                <a:off x="4206" y="5282"/>
                <a:ext cx="3360" cy="82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标题文字内容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 userDrawn="1"/>
            </p:nvSpPr>
            <p:spPr>
              <a:xfrm>
                <a:off x="4250" y="6104"/>
                <a:ext cx="3806" cy="43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altLang="zh-CN" sz="1200">
                    <a:solidFill>
                      <a:schemeClr val="bg1">
                        <a:lumMod val="65000"/>
                      </a:schemeClr>
                    </a:solidFill>
                  </a:rPr>
                  <a:t>Please enter the subtitle content</a:t>
                </a:r>
                <a:endParaRPr lang="en-US" altLang="zh-CN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 userDrawn="1"/>
        </p:nvGrpSpPr>
        <p:grpSpPr>
          <a:xfrm>
            <a:off x="7157403" y="3048000"/>
            <a:ext cx="3532505" cy="916305"/>
            <a:chOff x="2537" y="4972"/>
            <a:chExt cx="5563" cy="1443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2537" y="4972"/>
              <a:ext cx="1443" cy="1443"/>
              <a:chOff x="2560" y="3988"/>
              <a:chExt cx="1443" cy="1443"/>
            </a:xfrm>
          </p:grpSpPr>
          <p:sp>
            <p:nvSpPr>
              <p:cNvPr id="18" name="椭圆 17"/>
              <p:cNvSpPr/>
              <p:nvPr userDrawn="1"/>
            </p:nvSpPr>
            <p:spPr>
              <a:xfrm>
                <a:off x="2656" y="4085"/>
                <a:ext cx="1250" cy="1250"/>
              </a:xfrm>
              <a:prstGeom prst="ellipse">
                <a:avLst/>
              </a:prstGeom>
              <a:solidFill>
                <a:srgbClr val="EEC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 userDrawn="1"/>
            </p:nvSpPr>
            <p:spPr>
              <a:xfrm>
                <a:off x="2560" y="3988"/>
                <a:ext cx="1443" cy="1443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 userDrawn="1"/>
            </p:nvSpPr>
            <p:spPr>
              <a:xfrm>
                <a:off x="2784" y="4250"/>
                <a:ext cx="998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bg1"/>
                    </a:solidFill>
                  </a:rPr>
                  <a:t>02</a:t>
                </a:r>
                <a:endParaRPr lang="en-US" altLang="zh-CN" sz="3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 userDrawn="1"/>
          </p:nvGrpSpPr>
          <p:grpSpPr>
            <a:xfrm>
              <a:off x="4250" y="5065"/>
              <a:ext cx="3850" cy="1256"/>
              <a:chOff x="4206" y="5282"/>
              <a:chExt cx="3850" cy="1256"/>
            </a:xfrm>
          </p:grpSpPr>
          <p:sp>
            <p:nvSpPr>
              <p:cNvPr id="16" name="文本框 15"/>
              <p:cNvSpPr txBox="1"/>
              <p:nvPr userDrawn="1"/>
            </p:nvSpPr>
            <p:spPr>
              <a:xfrm>
                <a:off x="4206" y="5282"/>
                <a:ext cx="3360" cy="82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标题文字内容</a:t>
                </a:r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 userDrawn="1"/>
            </p:nvSpPr>
            <p:spPr>
              <a:xfrm>
                <a:off x="4250" y="6104"/>
                <a:ext cx="3806" cy="43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altLang="zh-CN" sz="1200">
                    <a:solidFill>
                      <a:schemeClr val="bg1">
                        <a:lumMod val="65000"/>
                      </a:schemeClr>
                    </a:solidFill>
                  </a:rPr>
                  <a:t>Please enter the subtitle content</a:t>
                </a:r>
                <a:endParaRPr lang="en-US" altLang="zh-CN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 userDrawn="1"/>
        </p:nvGrpSpPr>
        <p:grpSpPr>
          <a:xfrm>
            <a:off x="7157403" y="4431030"/>
            <a:ext cx="3532505" cy="916305"/>
            <a:chOff x="2537" y="6996"/>
            <a:chExt cx="5563" cy="1443"/>
          </a:xfrm>
        </p:grpSpPr>
        <p:grpSp>
          <p:nvGrpSpPr>
            <p:cNvPr id="7" name="组合 6"/>
            <p:cNvGrpSpPr/>
            <p:nvPr userDrawn="1"/>
          </p:nvGrpSpPr>
          <p:grpSpPr>
            <a:xfrm>
              <a:off x="2537" y="6996"/>
              <a:ext cx="1443" cy="1443"/>
              <a:chOff x="2559" y="6074"/>
              <a:chExt cx="1443" cy="1443"/>
            </a:xfrm>
          </p:grpSpPr>
          <p:sp>
            <p:nvSpPr>
              <p:cNvPr id="11" name="椭圆 10"/>
              <p:cNvSpPr/>
              <p:nvPr userDrawn="1"/>
            </p:nvSpPr>
            <p:spPr>
              <a:xfrm>
                <a:off x="2655" y="6171"/>
                <a:ext cx="1250" cy="1250"/>
              </a:xfrm>
              <a:prstGeom prst="ellipse">
                <a:avLst/>
              </a:prstGeom>
              <a:solidFill>
                <a:srgbClr val="EEC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 userDrawn="1"/>
            </p:nvSpPr>
            <p:spPr>
              <a:xfrm>
                <a:off x="2559" y="6074"/>
                <a:ext cx="1443" cy="1443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 userDrawn="1"/>
            </p:nvSpPr>
            <p:spPr>
              <a:xfrm>
                <a:off x="2782" y="6336"/>
                <a:ext cx="998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bg1"/>
                    </a:solidFill>
                  </a:rPr>
                  <a:t>04</a:t>
                </a:r>
                <a:endParaRPr lang="en-US" altLang="zh-CN" sz="3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 userDrawn="1"/>
          </p:nvGrpSpPr>
          <p:grpSpPr>
            <a:xfrm>
              <a:off x="4250" y="7089"/>
              <a:ext cx="3850" cy="1256"/>
              <a:chOff x="4206" y="5282"/>
              <a:chExt cx="3850" cy="1256"/>
            </a:xfrm>
          </p:grpSpPr>
          <p:sp>
            <p:nvSpPr>
              <p:cNvPr id="9" name="文本框 8"/>
              <p:cNvSpPr txBox="1"/>
              <p:nvPr userDrawn="1"/>
            </p:nvSpPr>
            <p:spPr>
              <a:xfrm>
                <a:off x="4206" y="5282"/>
                <a:ext cx="3360" cy="822"/>
              </a:xfrm>
              <a:prstGeom prst="rect">
                <a:avLst/>
              </a:prstGeom>
              <a:noFill/>
            </p:spPr>
            <p:txBody>
              <a:bodyPr wrap="none" lIns="0" rIns="0" rtlCol="0">
                <a:spAutoFit/>
              </a:bodyPr>
              <a:lstStyle/>
              <a:p>
                <a:r>
                  <a: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标题文字内容</a:t>
                </a:r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 userDrawn="1"/>
            </p:nvSpPr>
            <p:spPr>
              <a:xfrm>
                <a:off x="4250" y="6104"/>
                <a:ext cx="3806" cy="43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l"/>
                <a:r>
                  <a:rPr lang="en-US" altLang="zh-CN" sz="1200">
                    <a:solidFill>
                      <a:schemeClr val="bg1">
                        <a:lumMod val="65000"/>
                      </a:schemeClr>
                    </a:solidFill>
                  </a:rPr>
                  <a:t>Please enter the subtitle content</a:t>
                </a:r>
                <a:endParaRPr lang="en-US" altLang="zh-CN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087620" y="1180465"/>
            <a:ext cx="2016760" cy="1415415"/>
            <a:chOff x="8012" y="1859"/>
            <a:chExt cx="3176" cy="2229"/>
          </a:xfrm>
        </p:grpSpPr>
        <p:grpSp>
          <p:nvGrpSpPr>
            <p:cNvPr id="36" name="组合 35"/>
            <p:cNvGrpSpPr/>
            <p:nvPr userDrawn="1"/>
          </p:nvGrpSpPr>
          <p:grpSpPr>
            <a:xfrm>
              <a:off x="8012" y="1859"/>
              <a:ext cx="3176" cy="2066"/>
              <a:chOff x="8012" y="1617"/>
              <a:chExt cx="3176" cy="2066"/>
            </a:xfrm>
          </p:grpSpPr>
          <p:sp>
            <p:nvSpPr>
              <p:cNvPr id="38" name="文本框 37"/>
              <p:cNvSpPr txBox="1"/>
              <p:nvPr userDrawn="1"/>
            </p:nvSpPr>
            <p:spPr>
              <a:xfrm>
                <a:off x="8012" y="1617"/>
                <a:ext cx="3177" cy="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dist"/>
                <a:r>
                  <a:rPr lang="zh-CN" altLang="zh-CN" sz="6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目录</a:t>
                </a:r>
                <a:endParaRPr lang="zh-CN" altLang="zh-CN" sz="6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文本框 38"/>
              <p:cNvSpPr txBox="1"/>
              <p:nvPr userDrawn="1"/>
            </p:nvSpPr>
            <p:spPr>
              <a:xfrm>
                <a:off x="8120" y="3249"/>
                <a:ext cx="296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>
                    <a:solidFill>
                      <a:schemeClr val="bg1">
                        <a:lumMod val="65000"/>
                      </a:schemeClr>
                    </a:solidFill>
                  </a:rPr>
                  <a:t>CONTENTS</a:t>
                </a:r>
                <a:endParaRPr lang="en-US" altLang="zh-CN" sz="12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7" name="直接连接符 36"/>
            <p:cNvCxnSpPr/>
            <p:nvPr userDrawn="1"/>
          </p:nvCxnSpPr>
          <p:spPr>
            <a:xfrm>
              <a:off x="8998" y="4088"/>
              <a:ext cx="1205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9780" y="2706370"/>
            <a:ext cx="53346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>
                <a:solidFill>
                  <a:srgbClr val="ED9A94"/>
                </a:solidFill>
                <a:effectLst>
                  <a:outerShdw blurRad="38100" dist="38100" dir="2700000" algn="tl">
                    <a:srgbClr val="000000">
                      <a:alpha val="10000"/>
                    </a:srgbClr>
                  </a:outerShdw>
                </a:effectLst>
                <a:cs typeface="+mn-lt"/>
              </a:rPr>
              <a:t>THANKS</a:t>
            </a:r>
            <a:endParaRPr lang="en-US" altLang="zh-CN" sz="8800">
              <a:solidFill>
                <a:srgbClr val="ED9A94"/>
              </a:solidFill>
              <a:effectLst>
                <a:outerShdw blurRad="38100" dist="38100" dir="2700000" algn="tl">
                  <a:srgbClr val="000000">
                    <a:alpha val="10000"/>
                  </a:srgbClr>
                </a:outerShdw>
              </a:effectLst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755" y="365442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请在此处输入本章标题文字内容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935" y="421449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03850" y="1799590"/>
            <a:ext cx="1384300" cy="1384300"/>
            <a:chOff x="5240" y="3120"/>
            <a:chExt cx="2180" cy="218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5240" y="3120"/>
              <a:ext cx="2180" cy="2180"/>
              <a:chOff x="7880" y="3380"/>
              <a:chExt cx="2180" cy="2180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7880" y="3380"/>
                <a:ext cx="2180" cy="2180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7980" y="3480"/>
                <a:ext cx="1981" cy="1981"/>
              </a:xfrm>
              <a:prstGeom prst="ellipse">
                <a:avLst/>
              </a:prstGeom>
              <a:solidFill>
                <a:srgbClr val="EEC9C3"/>
              </a:solidFill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 userDrawn="1"/>
          </p:nvSpPr>
          <p:spPr>
            <a:xfrm>
              <a:off x="5587" y="3484"/>
              <a:ext cx="1486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>
                  <a:solidFill>
                    <a:schemeClr val="bg1"/>
                  </a:solidFill>
                </a:rPr>
                <a:t>01</a:t>
              </a:r>
              <a:endParaRPr lang="en-US" altLang="zh-CN" sz="5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624362" y="2346151"/>
            <a:ext cx="1828800" cy="3588099"/>
            <a:chOff x="1630712" y="2153110"/>
            <a:chExt cx="1828800" cy="3588099"/>
          </a:xfrm>
        </p:grpSpPr>
        <p:sp>
          <p:nvSpPr>
            <p:cNvPr id="6" name="Oval 21"/>
            <p:cNvSpPr/>
            <p:nvPr/>
          </p:nvSpPr>
          <p:spPr>
            <a:xfrm>
              <a:off x="2021831" y="4694649"/>
              <a:ext cx="1046560" cy="10465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27"/>
            <p:cNvSpPr txBox="1"/>
            <p:nvPr/>
          </p:nvSpPr>
          <p:spPr>
            <a:xfrm>
              <a:off x="1630712" y="4315583"/>
              <a:ext cx="1828800" cy="276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+mn-ea"/>
                </a:rPr>
                <a:t>标题文字内容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+mn-ea"/>
              </a:endParaRPr>
            </a:p>
          </p:txBody>
        </p: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2438193" y="3903247"/>
              <a:ext cx="213837" cy="279490"/>
            </a:xfrm>
            <a:custGeom>
              <a:avLst/>
              <a:gdLst>
                <a:gd name="T0" fmla="*/ 149 w 456"/>
                <a:gd name="T1" fmla="*/ 576 h 596"/>
                <a:gd name="T2" fmla="*/ 307 w 456"/>
                <a:gd name="T3" fmla="*/ 576 h 596"/>
                <a:gd name="T4" fmla="*/ 307 w 456"/>
                <a:gd name="T5" fmla="*/ 228 h 596"/>
                <a:gd name="T6" fmla="*/ 308 w 456"/>
                <a:gd name="T7" fmla="*/ 225 h 596"/>
                <a:gd name="T8" fmla="*/ 311 w 456"/>
                <a:gd name="T9" fmla="*/ 221 h 596"/>
                <a:gd name="T10" fmla="*/ 314 w 456"/>
                <a:gd name="T11" fmla="*/ 219 h 596"/>
                <a:gd name="T12" fmla="*/ 317 w 456"/>
                <a:gd name="T13" fmla="*/ 218 h 596"/>
                <a:gd name="T14" fmla="*/ 423 w 456"/>
                <a:gd name="T15" fmla="*/ 218 h 596"/>
                <a:gd name="T16" fmla="*/ 228 w 456"/>
                <a:gd name="T17" fmla="*/ 24 h 596"/>
                <a:gd name="T18" fmla="*/ 34 w 456"/>
                <a:gd name="T19" fmla="*/ 218 h 596"/>
                <a:gd name="T20" fmla="*/ 139 w 456"/>
                <a:gd name="T21" fmla="*/ 218 h 596"/>
                <a:gd name="T22" fmla="*/ 143 w 456"/>
                <a:gd name="T23" fmla="*/ 219 h 596"/>
                <a:gd name="T24" fmla="*/ 145 w 456"/>
                <a:gd name="T25" fmla="*/ 221 h 596"/>
                <a:gd name="T26" fmla="*/ 147 w 456"/>
                <a:gd name="T27" fmla="*/ 225 h 596"/>
                <a:gd name="T28" fmla="*/ 149 w 456"/>
                <a:gd name="T29" fmla="*/ 228 h 596"/>
                <a:gd name="T30" fmla="*/ 149 w 456"/>
                <a:gd name="T31" fmla="*/ 576 h 596"/>
                <a:gd name="T32" fmla="*/ 317 w 456"/>
                <a:gd name="T33" fmla="*/ 596 h 596"/>
                <a:gd name="T34" fmla="*/ 139 w 456"/>
                <a:gd name="T35" fmla="*/ 596 h 596"/>
                <a:gd name="T36" fmla="*/ 134 w 456"/>
                <a:gd name="T37" fmla="*/ 595 h 596"/>
                <a:gd name="T38" fmla="*/ 131 w 456"/>
                <a:gd name="T39" fmla="*/ 593 h 596"/>
                <a:gd name="T40" fmla="*/ 129 w 456"/>
                <a:gd name="T41" fmla="*/ 590 h 596"/>
                <a:gd name="T42" fmla="*/ 129 w 456"/>
                <a:gd name="T43" fmla="*/ 586 h 596"/>
                <a:gd name="T44" fmla="*/ 129 w 456"/>
                <a:gd name="T45" fmla="*/ 239 h 596"/>
                <a:gd name="T46" fmla="*/ 9 w 456"/>
                <a:gd name="T47" fmla="*/ 239 h 596"/>
                <a:gd name="T48" fmla="*/ 7 w 456"/>
                <a:gd name="T49" fmla="*/ 238 h 596"/>
                <a:gd name="T50" fmla="*/ 4 w 456"/>
                <a:gd name="T51" fmla="*/ 237 h 596"/>
                <a:gd name="T52" fmla="*/ 2 w 456"/>
                <a:gd name="T53" fmla="*/ 234 h 596"/>
                <a:gd name="T54" fmla="*/ 1 w 456"/>
                <a:gd name="T55" fmla="*/ 232 h 596"/>
                <a:gd name="T56" fmla="*/ 0 w 456"/>
                <a:gd name="T57" fmla="*/ 229 h 596"/>
                <a:gd name="T58" fmla="*/ 0 w 456"/>
                <a:gd name="T59" fmla="*/ 227 h 596"/>
                <a:gd name="T60" fmla="*/ 1 w 456"/>
                <a:gd name="T61" fmla="*/ 224 h 596"/>
                <a:gd name="T62" fmla="*/ 3 w 456"/>
                <a:gd name="T63" fmla="*/ 221 h 596"/>
                <a:gd name="T64" fmla="*/ 221 w 456"/>
                <a:gd name="T65" fmla="*/ 3 h 596"/>
                <a:gd name="T66" fmla="*/ 224 w 456"/>
                <a:gd name="T67" fmla="*/ 1 h 596"/>
                <a:gd name="T68" fmla="*/ 228 w 456"/>
                <a:gd name="T69" fmla="*/ 0 h 596"/>
                <a:gd name="T70" fmla="*/ 232 w 456"/>
                <a:gd name="T71" fmla="*/ 1 h 596"/>
                <a:gd name="T72" fmla="*/ 235 w 456"/>
                <a:gd name="T73" fmla="*/ 3 h 596"/>
                <a:gd name="T74" fmla="*/ 454 w 456"/>
                <a:gd name="T75" fmla="*/ 221 h 596"/>
                <a:gd name="T76" fmla="*/ 455 w 456"/>
                <a:gd name="T77" fmla="*/ 224 h 596"/>
                <a:gd name="T78" fmla="*/ 456 w 456"/>
                <a:gd name="T79" fmla="*/ 227 h 596"/>
                <a:gd name="T80" fmla="*/ 456 w 456"/>
                <a:gd name="T81" fmla="*/ 229 h 596"/>
                <a:gd name="T82" fmla="*/ 456 w 456"/>
                <a:gd name="T83" fmla="*/ 232 h 596"/>
                <a:gd name="T84" fmla="*/ 454 w 456"/>
                <a:gd name="T85" fmla="*/ 234 h 596"/>
                <a:gd name="T86" fmla="*/ 452 w 456"/>
                <a:gd name="T87" fmla="*/ 237 h 596"/>
                <a:gd name="T88" fmla="*/ 450 w 456"/>
                <a:gd name="T89" fmla="*/ 238 h 596"/>
                <a:gd name="T90" fmla="*/ 447 w 456"/>
                <a:gd name="T91" fmla="*/ 239 h 596"/>
                <a:gd name="T92" fmla="*/ 328 w 456"/>
                <a:gd name="T93" fmla="*/ 239 h 596"/>
                <a:gd name="T94" fmla="*/ 328 w 456"/>
                <a:gd name="T95" fmla="*/ 586 h 596"/>
                <a:gd name="T96" fmla="*/ 327 w 456"/>
                <a:gd name="T97" fmla="*/ 590 h 596"/>
                <a:gd name="T98" fmla="*/ 325 w 456"/>
                <a:gd name="T99" fmla="*/ 593 h 596"/>
                <a:gd name="T100" fmla="*/ 321 w 456"/>
                <a:gd name="T101" fmla="*/ 595 h 596"/>
                <a:gd name="T102" fmla="*/ 317 w 456"/>
                <a:gd name="T10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596">
                  <a:moveTo>
                    <a:pt x="149" y="576"/>
                  </a:moveTo>
                  <a:lnTo>
                    <a:pt x="307" y="576"/>
                  </a:lnTo>
                  <a:lnTo>
                    <a:pt x="307" y="228"/>
                  </a:lnTo>
                  <a:lnTo>
                    <a:pt x="308" y="225"/>
                  </a:lnTo>
                  <a:lnTo>
                    <a:pt x="311" y="221"/>
                  </a:lnTo>
                  <a:lnTo>
                    <a:pt x="314" y="219"/>
                  </a:lnTo>
                  <a:lnTo>
                    <a:pt x="317" y="218"/>
                  </a:lnTo>
                  <a:lnTo>
                    <a:pt x="423" y="218"/>
                  </a:lnTo>
                  <a:lnTo>
                    <a:pt x="228" y="24"/>
                  </a:lnTo>
                  <a:lnTo>
                    <a:pt x="34" y="218"/>
                  </a:lnTo>
                  <a:lnTo>
                    <a:pt x="139" y="218"/>
                  </a:lnTo>
                  <a:lnTo>
                    <a:pt x="143" y="219"/>
                  </a:lnTo>
                  <a:lnTo>
                    <a:pt x="145" y="221"/>
                  </a:lnTo>
                  <a:lnTo>
                    <a:pt x="147" y="225"/>
                  </a:lnTo>
                  <a:lnTo>
                    <a:pt x="149" y="228"/>
                  </a:lnTo>
                  <a:lnTo>
                    <a:pt x="149" y="576"/>
                  </a:lnTo>
                  <a:close/>
                  <a:moveTo>
                    <a:pt x="317" y="596"/>
                  </a:moveTo>
                  <a:lnTo>
                    <a:pt x="139" y="596"/>
                  </a:lnTo>
                  <a:lnTo>
                    <a:pt x="134" y="595"/>
                  </a:lnTo>
                  <a:lnTo>
                    <a:pt x="131" y="593"/>
                  </a:lnTo>
                  <a:lnTo>
                    <a:pt x="129" y="590"/>
                  </a:lnTo>
                  <a:lnTo>
                    <a:pt x="129" y="586"/>
                  </a:lnTo>
                  <a:lnTo>
                    <a:pt x="129" y="239"/>
                  </a:lnTo>
                  <a:lnTo>
                    <a:pt x="9" y="239"/>
                  </a:lnTo>
                  <a:lnTo>
                    <a:pt x="7" y="238"/>
                  </a:lnTo>
                  <a:lnTo>
                    <a:pt x="4" y="237"/>
                  </a:lnTo>
                  <a:lnTo>
                    <a:pt x="2" y="234"/>
                  </a:lnTo>
                  <a:lnTo>
                    <a:pt x="1" y="232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1" y="224"/>
                  </a:lnTo>
                  <a:lnTo>
                    <a:pt x="3" y="221"/>
                  </a:lnTo>
                  <a:lnTo>
                    <a:pt x="221" y="3"/>
                  </a:lnTo>
                  <a:lnTo>
                    <a:pt x="224" y="1"/>
                  </a:lnTo>
                  <a:lnTo>
                    <a:pt x="228" y="0"/>
                  </a:lnTo>
                  <a:lnTo>
                    <a:pt x="232" y="1"/>
                  </a:lnTo>
                  <a:lnTo>
                    <a:pt x="235" y="3"/>
                  </a:lnTo>
                  <a:lnTo>
                    <a:pt x="454" y="221"/>
                  </a:lnTo>
                  <a:lnTo>
                    <a:pt x="455" y="224"/>
                  </a:lnTo>
                  <a:lnTo>
                    <a:pt x="456" y="227"/>
                  </a:lnTo>
                  <a:lnTo>
                    <a:pt x="456" y="229"/>
                  </a:lnTo>
                  <a:lnTo>
                    <a:pt x="456" y="232"/>
                  </a:lnTo>
                  <a:lnTo>
                    <a:pt x="454" y="234"/>
                  </a:lnTo>
                  <a:lnTo>
                    <a:pt x="452" y="237"/>
                  </a:lnTo>
                  <a:lnTo>
                    <a:pt x="450" y="238"/>
                  </a:lnTo>
                  <a:lnTo>
                    <a:pt x="447" y="239"/>
                  </a:lnTo>
                  <a:lnTo>
                    <a:pt x="328" y="239"/>
                  </a:lnTo>
                  <a:lnTo>
                    <a:pt x="328" y="586"/>
                  </a:lnTo>
                  <a:lnTo>
                    <a:pt x="327" y="590"/>
                  </a:lnTo>
                  <a:lnTo>
                    <a:pt x="325" y="593"/>
                  </a:lnTo>
                  <a:lnTo>
                    <a:pt x="321" y="595"/>
                  </a:lnTo>
                  <a:lnTo>
                    <a:pt x="317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9" name="Group 39"/>
            <p:cNvGrpSpPr/>
            <p:nvPr/>
          </p:nvGrpSpPr>
          <p:grpSpPr>
            <a:xfrm>
              <a:off x="2411994" y="5026706"/>
              <a:ext cx="266234" cy="382447"/>
              <a:chOff x="10501313" y="2228850"/>
              <a:chExt cx="200025" cy="287338"/>
            </a:xfrm>
            <a:solidFill>
              <a:schemeClr val="bg1"/>
            </a:solidFill>
          </p:grpSpPr>
          <p:sp>
            <p:nvSpPr>
              <p:cNvPr id="11" name="Freeform 203"/>
              <p:cNvSpPr>
                <a:spLocks noEditPoints="1"/>
              </p:cNvSpPr>
              <p:nvPr/>
            </p:nvSpPr>
            <p:spPr bwMode="auto">
              <a:xfrm>
                <a:off x="10501313" y="2228850"/>
                <a:ext cx="200025" cy="201613"/>
              </a:xfrm>
              <a:custGeom>
                <a:avLst/>
                <a:gdLst>
                  <a:gd name="T0" fmla="*/ 373 w 632"/>
                  <a:gd name="T1" fmla="*/ 511 h 631"/>
                  <a:gd name="T2" fmla="*/ 447 w 632"/>
                  <a:gd name="T3" fmla="*/ 447 h 631"/>
                  <a:gd name="T4" fmla="*/ 450 w 632"/>
                  <a:gd name="T5" fmla="*/ 431 h 631"/>
                  <a:gd name="T6" fmla="*/ 436 w 632"/>
                  <a:gd name="T7" fmla="*/ 421 h 631"/>
                  <a:gd name="T8" fmla="*/ 327 w 632"/>
                  <a:gd name="T9" fmla="*/ 426 h 631"/>
                  <a:gd name="T10" fmla="*/ 310 w 632"/>
                  <a:gd name="T11" fmla="*/ 422 h 631"/>
                  <a:gd name="T12" fmla="*/ 202 w 632"/>
                  <a:gd name="T13" fmla="*/ 422 h 631"/>
                  <a:gd name="T14" fmla="*/ 184 w 632"/>
                  <a:gd name="T15" fmla="*/ 426 h 631"/>
                  <a:gd name="T16" fmla="*/ 181 w 632"/>
                  <a:gd name="T17" fmla="*/ 442 h 631"/>
                  <a:gd name="T18" fmla="*/ 253 w 632"/>
                  <a:gd name="T19" fmla="*/ 511 h 631"/>
                  <a:gd name="T20" fmla="*/ 301 w 632"/>
                  <a:gd name="T21" fmla="*/ 473 h 631"/>
                  <a:gd name="T22" fmla="*/ 233 w 632"/>
                  <a:gd name="T23" fmla="*/ 589 h 631"/>
                  <a:gd name="T24" fmla="*/ 160 w 632"/>
                  <a:gd name="T25" fmla="*/ 555 h 631"/>
                  <a:gd name="T26" fmla="*/ 100 w 632"/>
                  <a:gd name="T27" fmla="*/ 503 h 631"/>
                  <a:gd name="T28" fmla="*/ 57 w 632"/>
                  <a:gd name="T29" fmla="*/ 436 h 631"/>
                  <a:gd name="T30" fmla="*/ 33 w 632"/>
                  <a:gd name="T31" fmla="*/ 358 h 631"/>
                  <a:gd name="T32" fmla="*/ 33 w 632"/>
                  <a:gd name="T33" fmla="*/ 272 h 631"/>
                  <a:gd name="T34" fmla="*/ 58 w 632"/>
                  <a:gd name="T35" fmla="*/ 192 h 631"/>
                  <a:gd name="T36" fmla="*/ 104 w 632"/>
                  <a:gd name="T37" fmla="*/ 123 h 631"/>
                  <a:gd name="T38" fmla="*/ 167 w 632"/>
                  <a:gd name="T39" fmla="*/ 72 h 631"/>
                  <a:gd name="T40" fmla="*/ 244 w 632"/>
                  <a:gd name="T41" fmla="*/ 38 h 631"/>
                  <a:gd name="T42" fmla="*/ 330 w 632"/>
                  <a:gd name="T43" fmla="*/ 30 h 631"/>
                  <a:gd name="T44" fmla="*/ 414 w 632"/>
                  <a:gd name="T45" fmla="*/ 47 h 631"/>
                  <a:gd name="T46" fmla="*/ 487 w 632"/>
                  <a:gd name="T47" fmla="*/ 87 h 631"/>
                  <a:gd name="T48" fmla="*/ 545 w 632"/>
                  <a:gd name="T49" fmla="*/ 145 h 631"/>
                  <a:gd name="T50" fmla="*/ 584 w 632"/>
                  <a:gd name="T51" fmla="*/ 218 h 631"/>
                  <a:gd name="T52" fmla="*/ 602 w 632"/>
                  <a:gd name="T53" fmla="*/ 301 h 631"/>
                  <a:gd name="T54" fmla="*/ 593 w 632"/>
                  <a:gd name="T55" fmla="*/ 385 h 631"/>
                  <a:gd name="T56" fmla="*/ 563 w 632"/>
                  <a:gd name="T57" fmla="*/ 460 h 631"/>
                  <a:gd name="T58" fmla="*/ 514 w 632"/>
                  <a:gd name="T59" fmla="*/ 522 h 631"/>
                  <a:gd name="T60" fmla="*/ 449 w 632"/>
                  <a:gd name="T61" fmla="*/ 568 h 631"/>
                  <a:gd name="T62" fmla="*/ 372 w 632"/>
                  <a:gd name="T63" fmla="*/ 596 h 631"/>
                  <a:gd name="T64" fmla="*/ 283 w 632"/>
                  <a:gd name="T65" fmla="*/ 1 h 631"/>
                  <a:gd name="T66" fmla="*/ 193 w 632"/>
                  <a:gd name="T67" fmla="*/ 25 h 631"/>
                  <a:gd name="T68" fmla="*/ 115 w 632"/>
                  <a:gd name="T69" fmla="*/ 72 h 631"/>
                  <a:gd name="T70" fmla="*/ 54 w 632"/>
                  <a:gd name="T71" fmla="*/ 139 h 631"/>
                  <a:gd name="T72" fmla="*/ 14 w 632"/>
                  <a:gd name="T73" fmla="*/ 222 h 631"/>
                  <a:gd name="T74" fmla="*/ 0 w 632"/>
                  <a:gd name="T75" fmla="*/ 316 h 631"/>
                  <a:gd name="T76" fmla="*/ 14 w 632"/>
                  <a:gd name="T77" fmla="*/ 410 h 631"/>
                  <a:gd name="T78" fmla="*/ 54 w 632"/>
                  <a:gd name="T79" fmla="*/ 492 h 631"/>
                  <a:gd name="T80" fmla="*/ 115 w 632"/>
                  <a:gd name="T81" fmla="*/ 560 h 631"/>
                  <a:gd name="T82" fmla="*/ 193 w 632"/>
                  <a:gd name="T83" fmla="*/ 607 h 631"/>
                  <a:gd name="T84" fmla="*/ 283 w 632"/>
                  <a:gd name="T85" fmla="*/ 630 h 631"/>
                  <a:gd name="T86" fmla="*/ 380 w 632"/>
                  <a:gd name="T87" fmla="*/ 625 h 631"/>
                  <a:gd name="T88" fmla="*/ 466 w 632"/>
                  <a:gd name="T89" fmla="*/ 594 h 631"/>
                  <a:gd name="T90" fmla="*/ 539 w 632"/>
                  <a:gd name="T91" fmla="*/ 539 h 631"/>
                  <a:gd name="T92" fmla="*/ 594 w 632"/>
                  <a:gd name="T93" fmla="*/ 466 h 631"/>
                  <a:gd name="T94" fmla="*/ 625 w 632"/>
                  <a:gd name="T95" fmla="*/ 379 h 631"/>
                  <a:gd name="T96" fmla="*/ 631 w 632"/>
                  <a:gd name="T97" fmla="*/ 284 h 631"/>
                  <a:gd name="T98" fmla="*/ 607 w 632"/>
                  <a:gd name="T99" fmla="*/ 193 h 631"/>
                  <a:gd name="T100" fmla="*/ 560 w 632"/>
                  <a:gd name="T101" fmla="*/ 115 h 631"/>
                  <a:gd name="T102" fmla="*/ 492 w 632"/>
                  <a:gd name="T103" fmla="*/ 53 h 631"/>
                  <a:gd name="T104" fmla="*/ 410 w 632"/>
                  <a:gd name="T105" fmla="*/ 14 h 631"/>
                  <a:gd name="T106" fmla="*/ 316 w 632"/>
                  <a:gd name="T107" fmla="*/ 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2" h="631">
                    <a:moveTo>
                      <a:pt x="331" y="601"/>
                    </a:moveTo>
                    <a:lnTo>
                      <a:pt x="331" y="473"/>
                    </a:lnTo>
                    <a:lnTo>
                      <a:pt x="366" y="507"/>
                    </a:lnTo>
                    <a:lnTo>
                      <a:pt x="368" y="509"/>
                    </a:lnTo>
                    <a:lnTo>
                      <a:pt x="370" y="510"/>
                    </a:lnTo>
                    <a:lnTo>
                      <a:pt x="373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82" y="510"/>
                    </a:lnTo>
                    <a:lnTo>
                      <a:pt x="384" y="509"/>
                    </a:lnTo>
                    <a:lnTo>
                      <a:pt x="387" y="507"/>
                    </a:lnTo>
                    <a:lnTo>
                      <a:pt x="447" y="447"/>
                    </a:lnTo>
                    <a:lnTo>
                      <a:pt x="449" y="445"/>
                    </a:lnTo>
                    <a:lnTo>
                      <a:pt x="450" y="442"/>
                    </a:lnTo>
                    <a:lnTo>
                      <a:pt x="451" y="440"/>
                    </a:lnTo>
                    <a:lnTo>
                      <a:pt x="451" y="436"/>
                    </a:lnTo>
                    <a:lnTo>
                      <a:pt x="451" y="433"/>
                    </a:lnTo>
                    <a:lnTo>
                      <a:pt x="450" y="431"/>
                    </a:lnTo>
                    <a:lnTo>
                      <a:pt x="449" y="428"/>
                    </a:lnTo>
                    <a:lnTo>
                      <a:pt x="447" y="426"/>
                    </a:lnTo>
                    <a:lnTo>
                      <a:pt x="445" y="423"/>
                    </a:lnTo>
                    <a:lnTo>
                      <a:pt x="442" y="422"/>
                    </a:lnTo>
                    <a:lnTo>
                      <a:pt x="440" y="421"/>
                    </a:lnTo>
                    <a:lnTo>
                      <a:pt x="436" y="421"/>
                    </a:lnTo>
                    <a:lnTo>
                      <a:pt x="433" y="421"/>
                    </a:lnTo>
                    <a:lnTo>
                      <a:pt x="431" y="422"/>
                    </a:lnTo>
                    <a:lnTo>
                      <a:pt x="428" y="423"/>
                    </a:lnTo>
                    <a:lnTo>
                      <a:pt x="426" y="426"/>
                    </a:lnTo>
                    <a:lnTo>
                      <a:pt x="376" y="475"/>
                    </a:lnTo>
                    <a:lnTo>
                      <a:pt x="327" y="426"/>
                    </a:lnTo>
                    <a:lnTo>
                      <a:pt x="324" y="423"/>
                    </a:lnTo>
                    <a:lnTo>
                      <a:pt x="322" y="422"/>
                    </a:lnTo>
                    <a:lnTo>
                      <a:pt x="318" y="421"/>
                    </a:lnTo>
                    <a:lnTo>
                      <a:pt x="316" y="421"/>
                    </a:lnTo>
                    <a:lnTo>
                      <a:pt x="313" y="421"/>
                    </a:lnTo>
                    <a:lnTo>
                      <a:pt x="310" y="422"/>
                    </a:lnTo>
                    <a:lnTo>
                      <a:pt x="308" y="423"/>
                    </a:lnTo>
                    <a:lnTo>
                      <a:pt x="306" y="426"/>
                    </a:lnTo>
                    <a:lnTo>
                      <a:pt x="255" y="475"/>
                    </a:lnTo>
                    <a:lnTo>
                      <a:pt x="206" y="426"/>
                    </a:lnTo>
                    <a:lnTo>
                      <a:pt x="204" y="423"/>
                    </a:lnTo>
                    <a:lnTo>
                      <a:pt x="202" y="422"/>
                    </a:lnTo>
                    <a:lnTo>
                      <a:pt x="198" y="421"/>
                    </a:lnTo>
                    <a:lnTo>
                      <a:pt x="195" y="421"/>
                    </a:lnTo>
                    <a:lnTo>
                      <a:pt x="193" y="421"/>
                    </a:lnTo>
                    <a:lnTo>
                      <a:pt x="190" y="422"/>
                    </a:lnTo>
                    <a:lnTo>
                      <a:pt x="188" y="423"/>
                    </a:lnTo>
                    <a:lnTo>
                      <a:pt x="184" y="426"/>
                    </a:lnTo>
                    <a:lnTo>
                      <a:pt x="183" y="428"/>
                    </a:lnTo>
                    <a:lnTo>
                      <a:pt x="181" y="431"/>
                    </a:lnTo>
                    <a:lnTo>
                      <a:pt x="180" y="433"/>
                    </a:lnTo>
                    <a:lnTo>
                      <a:pt x="180" y="436"/>
                    </a:lnTo>
                    <a:lnTo>
                      <a:pt x="180" y="440"/>
                    </a:lnTo>
                    <a:lnTo>
                      <a:pt x="181" y="442"/>
                    </a:lnTo>
                    <a:lnTo>
                      <a:pt x="183" y="445"/>
                    </a:lnTo>
                    <a:lnTo>
                      <a:pt x="184" y="447"/>
                    </a:lnTo>
                    <a:lnTo>
                      <a:pt x="244" y="507"/>
                    </a:lnTo>
                    <a:lnTo>
                      <a:pt x="248" y="509"/>
                    </a:lnTo>
                    <a:lnTo>
                      <a:pt x="250" y="510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8" y="511"/>
                    </a:lnTo>
                    <a:lnTo>
                      <a:pt x="262" y="510"/>
                    </a:lnTo>
                    <a:lnTo>
                      <a:pt x="264" y="509"/>
                    </a:lnTo>
                    <a:lnTo>
                      <a:pt x="266" y="507"/>
                    </a:lnTo>
                    <a:lnTo>
                      <a:pt x="301" y="473"/>
                    </a:lnTo>
                    <a:lnTo>
                      <a:pt x="301" y="601"/>
                    </a:lnTo>
                    <a:lnTo>
                      <a:pt x="286" y="600"/>
                    </a:lnTo>
                    <a:lnTo>
                      <a:pt x="273" y="598"/>
                    </a:lnTo>
                    <a:lnTo>
                      <a:pt x="259" y="596"/>
                    </a:lnTo>
                    <a:lnTo>
                      <a:pt x="246" y="593"/>
                    </a:lnTo>
                    <a:lnTo>
                      <a:pt x="233" y="589"/>
                    </a:lnTo>
                    <a:lnTo>
                      <a:pt x="220" y="584"/>
                    </a:lnTo>
                    <a:lnTo>
                      <a:pt x="207" y="580"/>
                    </a:lnTo>
                    <a:lnTo>
                      <a:pt x="195" y="575"/>
                    </a:lnTo>
                    <a:lnTo>
                      <a:pt x="183" y="568"/>
                    </a:lnTo>
                    <a:lnTo>
                      <a:pt x="172" y="562"/>
                    </a:lnTo>
                    <a:lnTo>
                      <a:pt x="160" y="555"/>
                    </a:lnTo>
                    <a:lnTo>
                      <a:pt x="149" y="548"/>
                    </a:lnTo>
                    <a:lnTo>
                      <a:pt x="138" y="539"/>
                    </a:lnTo>
                    <a:lnTo>
                      <a:pt x="128" y="531"/>
                    </a:lnTo>
                    <a:lnTo>
                      <a:pt x="118" y="522"/>
                    </a:lnTo>
                    <a:lnTo>
                      <a:pt x="109" y="512"/>
                    </a:lnTo>
                    <a:lnTo>
                      <a:pt x="100" y="503"/>
                    </a:lnTo>
                    <a:lnTo>
                      <a:pt x="91" y="492"/>
                    </a:lnTo>
                    <a:lnTo>
                      <a:pt x="84" y="482"/>
                    </a:lnTo>
                    <a:lnTo>
                      <a:pt x="76" y="471"/>
                    </a:lnTo>
                    <a:lnTo>
                      <a:pt x="69" y="460"/>
                    </a:lnTo>
                    <a:lnTo>
                      <a:pt x="62" y="448"/>
                    </a:lnTo>
                    <a:lnTo>
                      <a:pt x="57" y="436"/>
                    </a:lnTo>
                    <a:lnTo>
                      <a:pt x="51" y="423"/>
                    </a:lnTo>
                    <a:lnTo>
                      <a:pt x="46" y="411"/>
                    </a:lnTo>
                    <a:lnTo>
                      <a:pt x="42" y="398"/>
                    </a:lnTo>
                    <a:lnTo>
                      <a:pt x="39" y="385"/>
                    </a:lnTo>
                    <a:lnTo>
                      <a:pt x="35" y="372"/>
                    </a:lnTo>
                    <a:lnTo>
                      <a:pt x="33" y="358"/>
                    </a:lnTo>
                    <a:lnTo>
                      <a:pt x="31" y="344"/>
                    </a:lnTo>
                    <a:lnTo>
                      <a:pt x="30" y="330"/>
                    </a:lnTo>
                    <a:lnTo>
                      <a:pt x="30" y="316"/>
                    </a:lnTo>
                    <a:lnTo>
                      <a:pt x="30" y="301"/>
                    </a:lnTo>
                    <a:lnTo>
                      <a:pt x="31" y="286"/>
                    </a:lnTo>
                    <a:lnTo>
                      <a:pt x="33" y="272"/>
                    </a:lnTo>
                    <a:lnTo>
                      <a:pt x="35" y="258"/>
                    </a:lnTo>
                    <a:lnTo>
                      <a:pt x="39" y="244"/>
                    </a:lnTo>
                    <a:lnTo>
                      <a:pt x="43" y="230"/>
                    </a:lnTo>
                    <a:lnTo>
                      <a:pt x="47" y="218"/>
                    </a:lnTo>
                    <a:lnTo>
                      <a:pt x="52" y="205"/>
                    </a:lnTo>
                    <a:lnTo>
                      <a:pt x="58" y="192"/>
                    </a:lnTo>
                    <a:lnTo>
                      <a:pt x="64" y="180"/>
                    </a:lnTo>
                    <a:lnTo>
                      <a:pt x="72" y="167"/>
                    </a:lnTo>
                    <a:lnTo>
                      <a:pt x="78" y="156"/>
                    </a:lnTo>
                    <a:lnTo>
                      <a:pt x="87" y="145"/>
                    </a:lnTo>
                    <a:lnTo>
                      <a:pt x="95" y="134"/>
                    </a:lnTo>
                    <a:lnTo>
                      <a:pt x="104" y="123"/>
                    </a:lnTo>
                    <a:lnTo>
                      <a:pt x="114" y="114"/>
                    </a:lnTo>
                    <a:lnTo>
                      <a:pt x="123" y="104"/>
                    </a:lnTo>
                    <a:lnTo>
                      <a:pt x="134" y="95"/>
                    </a:lnTo>
                    <a:lnTo>
                      <a:pt x="145" y="87"/>
                    </a:lnTo>
                    <a:lnTo>
                      <a:pt x="157" y="79"/>
                    </a:lnTo>
                    <a:lnTo>
                      <a:pt x="167" y="72"/>
                    </a:lnTo>
                    <a:lnTo>
                      <a:pt x="180" y="64"/>
                    </a:lnTo>
                    <a:lnTo>
                      <a:pt x="192" y="58"/>
                    </a:lnTo>
                    <a:lnTo>
                      <a:pt x="205" y="52"/>
                    </a:lnTo>
                    <a:lnTo>
                      <a:pt x="218" y="47"/>
                    </a:lnTo>
                    <a:lnTo>
                      <a:pt x="231" y="43"/>
                    </a:lnTo>
                    <a:lnTo>
                      <a:pt x="244" y="38"/>
                    </a:lnTo>
                    <a:lnTo>
                      <a:pt x="258" y="35"/>
                    </a:lnTo>
                    <a:lnTo>
                      <a:pt x="272" y="33"/>
                    </a:lnTo>
                    <a:lnTo>
                      <a:pt x="286" y="31"/>
                    </a:lnTo>
                    <a:lnTo>
                      <a:pt x="301" y="30"/>
                    </a:lnTo>
                    <a:lnTo>
                      <a:pt x="316" y="30"/>
                    </a:lnTo>
                    <a:lnTo>
                      <a:pt x="330" y="30"/>
                    </a:lnTo>
                    <a:lnTo>
                      <a:pt x="345" y="31"/>
                    </a:lnTo>
                    <a:lnTo>
                      <a:pt x="359" y="33"/>
                    </a:lnTo>
                    <a:lnTo>
                      <a:pt x="373" y="35"/>
                    </a:lnTo>
                    <a:lnTo>
                      <a:pt x="387" y="38"/>
                    </a:lnTo>
                    <a:lnTo>
                      <a:pt x="401" y="43"/>
                    </a:lnTo>
                    <a:lnTo>
                      <a:pt x="414" y="47"/>
                    </a:lnTo>
                    <a:lnTo>
                      <a:pt x="427" y="52"/>
                    </a:lnTo>
                    <a:lnTo>
                      <a:pt x="440" y="58"/>
                    </a:lnTo>
                    <a:lnTo>
                      <a:pt x="453" y="64"/>
                    </a:lnTo>
                    <a:lnTo>
                      <a:pt x="464" y="72"/>
                    </a:lnTo>
                    <a:lnTo>
                      <a:pt x="476" y="79"/>
                    </a:lnTo>
                    <a:lnTo>
                      <a:pt x="487" y="87"/>
                    </a:lnTo>
                    <a:lnTo>
                      <a:pt x="498" y="95"/>
                    </a:lnTo>
                    <a:lnTo>
                      <a:pt x="508" y="104"/>
                    </a:lnTo>
                    <a:lnTo>
                      <a:pt x="518" y="114"/>
                    </a:lnTo>
                    <a:lnTo>
                      <a:pt x="528" y="123"/>
                    </a:lnTo>
                    <a:lnTo>
                      <a:pt x="536" y="134"/>
                    </a:lnTo>
                    <a:lnTo>
                      <a:pt x="545" y="145"/>
                    </a:lnTo>
                    <a:lnTo>
                      <a:pt x="553" y="156"/>
                    </a:lnTo>
                    <a:lnTo>
                      <a:pt x="561" y="167"/>
                    </a:lnTo>
                    <a:lnTo>
                      <a:pt x="567" y="180"/>
                    </a:lnTo>
                    <a:lnTo>
                      <a:pt x="574" y="192"/>
                    </a:lnTo>
                    <a:lnTo>
                      <a:pt x="579" y="205"/>
                    </a:lnTo>
                    <a:lnTo>
                      <a:pt x="584" y="218"/>
                    </a:lnTo>
                    <a:lnTo>
                      <a:pt x="589" y="230"/>
                    </a:lnTo>
                    <a:lnTo>
                      <a:pt x="593" y="244"/>
                    </a:lnTo>
                    <a:lnTo>
                      <a:pt x="596" y="258"/>
                    </a:lnTo>
                    <a:lnTo>
                      <a:pt x="598" y="272"/>
                    </a:lnTo>
                    <a:lnTo>
                      <a:pt x="601" y="286"/>
                    </a:lnTo>
                    <a:lnTo>
                      <a:pt x="602" y="301"/>
                    </a:lnTo>
                    <a:lnTo>
                      <a:pt x="602" y="316"/>
                    </a:lnTo>
                    <a:lnTo>
                      <a:pt x="602" y="330"/>
                    </a:lnTo>
                    <a:lnTo>
                      <a:pt x="601" y="344"/>
                    </a:lnTo>
                    <a:lnTo>
                      <a:pt x="598" y="358"/>
                    </a:lnTo>
                    <a:lnTo>
                      <a:pt x="596" y="372"/>
                    </a:lnTo>
                    <a:lnTo>
                      <a:pt x="593" y="385"/>
                    </a:lnTo>
                    <a:lnTo>
                      <a:pt x="590" y="398"/>
                    </a:lnTo>
                    <a:lnTo>
                      <a:pt x="586" y="411"/>
                    </a:lnTo>
                    <a:lnTo>
                      <a:pt x="581" y="423"/>
                    </a:lnTo>
                    <a:lnTo>
                      <a:pt x="575" y="436"/>
                    </a:lnTo>
                    <a:lnTo>
                      <a:pt x="569" y="448"/>
                    </a:lnTo>
                    <a:lnTo>
                      <a:pt x="563" y="460"/>
                    </a:lnTo>
                    <a:lnTo>
                      <a:pt x="555" y="471"/>
                    </a:lnTo>
                    <a:lnTo>
                      <a:pt x="548" y="482"/>
                    </a:lnTo>
                    <a:lnTo>
                      <a:pt x="540" y="492"/>
                    </a:lnTo>
                    <a:lnTo>
                      <a:pt x="532" y="503"/>
                    </a:lnTo>
                    <a:lnTo>
                      <a:pt x="523" y="512"/>
                    </a:lnTo>
                    <a:lnTo>
                      <a:pt x="514" y="522"/>
                    </a:lnTo>
                    <a:lnTo>
                      <a:pt x="504" y="531"/>
                    </a:lnTo>
                    <a:lnTo>
                      <a:pt x="493" y="539"/>
                    </a:lnTo>
                    <a:lnTo>
                      <a:pt x="483" y="548"/>
                    </a:lnTo>
                    <a:lnTo>
                      <a:pt x="472" y="555"/>
                    </a:lnTo>
                    <a:lnTo>
                      <a:pt x="460" y="562"/>
                    </a:lnTo>
                    <a:lnTo>
                      <a:pt x="449" y="568"/>
                    </a:lnTo>
                    <a:lnTo>
                      <a:pt x="436" y="575"/>
                    </a:lnTo>
                    <a:lnTo>
                      <a:pt x="425" y="580"/>
                    </a:lnTo>
                    <a:lnTo>
                      <a:pt x="412" y="584"/>
                    </a:lnTo>
                    <a:lnTo>
                      <a:pt x="399" y="589"/>
                    </a:lnTo>
                    <a:lnTo>
                      <a:pt x="386" y="593"/>
                    </a:lnTo>
                    <a:lnTo>
                      <a:pt x="372" y="596"/>
                    </a:lnTo>
                    <a:lnTo>
                      <a:pt x="359" y="598"/>
                    </a:lnTo>
                    <a:lnTo>
                      <a:pt x="345" y="600"/>
                    </a:lnTo>
                    <a:lnTo>
                      <a:pt x="331" y="601"/>
                    </a:lnTo>
                    <a:close/>
                    <a:moveTo>
                      <a:pt x="316" y="0"/>
                    </a:moveTo>
                    <a:lnTo>
                      <a:pt x="299" y="0"/>
                    </a:lnTo>
                    <a:lnTo>
                      <a:pt x="283" y="1"/>
                    </a:lnTo>
                    <a:lnTo>
                      <a:pt x="268" y="3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2" y="14"/>
                    </a:lnTo>
                    <a:lnTo>
                      <a:pt x="207" y="19"/>
                    </a:lnTo>
                    <a:lnTo>
                      <a:pt x="193" y="25"/>
                    </a:lnTo>
                    <a:lnTo>
                      <a:pt x="179" y="31"/>
                    </a:lnTo>
                    <a:lnTo>
                      <a:pt x="165" y="38"/>
                    </a:lnTo>
                    <a:lnTo>
                      <a:pt x="152" y="46"/>
                    </a:lnTo>
                    <a:lnTo>
                      <a:pt x="139" y="53"/>
                    </a:lnTo>
                    <a:lnTo>
                      <a:pt x="126" y="63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2"/>
                    </a:lnTo>
                    <a:lnTo>
                      <a:pt x="81" y="104"/>
                    </a:lnTo>
                    <a:lnTo>
                      <a:pt x="72" y="115"/>
                    </a:lnTo>
                    <a:lnTo>
                      <a:pt x="62" y="126"/>
                    </a:lnTo>
                    <a:lnTo>
                      <a:pt x="54" y="139"/>
                    </a:lnTo>
                    <a:lnTo>
                      <a:pt x="46" y="152"/>
                    </a:lnTo>
                    <a:lnTo>
                      <a:pt x="37" y="165"/>
                    </a:lnTo>
                    <a:lnTo>
                      <a:pt x="31" y="179"/>
                    </a:lnTo>
                    <a:lnTo>
                      <a:pt x="25" y="193"/>
                    </a:lnTo>
                    <a:lnTo>
                      <a:pt x="19" y="207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2"/>
                    </a:lnTo>
                    <a:lnTo>
                      <a:pt x="3" y="268"/>
                    </a:lnTo>
                    <a:lnTo>
                      <a:pt x="1" y="284"/>
                    </a:lnTo>
                    <a:lnTo>
                      <a:pt x="0" y="299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8"/>
                    </a:lnTo>
                    <a:lnTo>
                      <a:pt x="3" y="363"/>
                    </a:lnTo>
                    <a:lnTo>
                      <a:pt x="6" y="379"/>
                    </a:lnTo>
                    <a:lnTo>
                      <a:pt x="10" y="394"/>
                    </a:lnTo>
                    <a:lnTo>
                      <a:pt x="14" y="410"/>
                    </a:lnTo>
                    <a:lnTo>
                      <a:pt x="19" y="425"/>
                    </a:lnTo>
                    <a:lnTo>
                      <a:pt x="25" y="438"/>
                    </a:lnTo>
                    <a:lnTo>
                      <a:pt x="31" y="452"/>
                    </a:lnTo>
                    <a:lnTo>
                      <a:pt x="37" y="466"/>
                    </a:lnTo>
                    <a:lnTo>
                      <a:pt x="46" y="479"/>
                    </a:lnTo>
                    <a:lnTo>
                      <a:pt x="54" y="492"/>
                    </a:lnTo>
                    <a:lnTo>
                      <a:pt x="62" y="505"/>
                    </a:lnTo>
                    <a:lnTo>
                      <a:pt x="72" y="517"/>
                    </a:lnTo>
                    <a:lnTo>
                      <a:pt x="81" y="529"/>
                    </a:lnTo>
                    <a:lnTo>
                      <a:pt x="92" y="539"/>
                    </a:lnTo>
                    <a:lnTo>
                      <a:pt x="103" y="550"/>
                    </a:lnTo>
                    <a:lnTo>
                      <a:pt x="115" y="560"/>
                    </a:lnTo>
                    <a:lnTo>
                      <a:pt x="126" y="569"/>
                    </a:lnTo>
                    <a:lnTo>
                      <a:pt x="139" y="578"/>
                    </a:lnTo>
                    <a:lnTo>
                      <a:pt x="152" y="586"/>
                    </a:lnTo>
                    <a:lnTo>
                      <a:pt x="165" y="594"/>
                    </a:lnTo>
                    <a:lnTo>
                      <a:pt x="179" y="600"/>
                    </a:lnTo>
                    <a:lnTo>
                      <a:pt x="193" y="607"/>
                    </a:lnTo>
                    <a:lnTo>
                      <a:pt x="207" y="612"/>
                    </a:lnTo>
                    <a:lnTo>
                      <a:pt x="222" y="618"/>
                    </a:lnTo>
                    <a:lnTo>
                      <a:pt x="237" y="622"/>
                    </a:lnTo>
                    <a:lnTo>
                      <a:pt x="252" y="625"/>
                    </a:lnTo>
                    <a:lnTo>
                      <a:pt x="268" y="628"/>
                    </a:lnTo>
                    <a:lnTo>
                      <a:pt x="283" y="630"/>
                    </a:lnTo>
                    <a:lnTo>
                      <a:pt x="299" y="631"/>
                    </a:lnTo>
                    <a:lnTo>
                      <a:pt x="316" y="631"/>
                    </a:lnTo>
                    <a:lnTo>
                      <a:pt x="332" y="631"/>
                    </a:lnTo>
                    <a:lnTo>
                      <a:pt x="348" y="630"/>
                    </a:lnTo>
                    <a:lnTo>
                      <a:pt x="364" y="628"/>
                    </a:lnTo>
                    <a:lnTo>
                      <a:pt x="380" y="625"/>
                    </a:lnTo>
                    <a:lnTo>
                      <a:pt x="395" y="622"/>
                    </a:lnTo>
                    <a:lnTo>
                      <a:pt x="410" y="618"/>
                    </a:lnTo>
                    <a:lnTo>
                      <a:pt x="425" y="612"/>
                    </a:lnTo>
                    <a:lnTo>
                      <a:pt x="439" y="607"/>
                    </a:lnTo>
                    <a:lnTo>
                      <a:pt x="453" y="600"/>
                    </a:lnTo>
                    <a:lnTo>
                      <a:pt x="466" y="594"/>
                    </a:lnTo>
                    <a:lnTo>
                      <a:pt x="479" y="586"/>
                    </a:lnTo>
                    <a:lnTo>
                      <a:pt x="492" y="578"/>
                    </a:lnTo>
                    <a:lnTo>
                      <a:pt x="505" y="569"/>
                    </a:lnTo>
                    <a:lnTo>
                      <a:pt x="517" y="560"/>
                    </a:lnTo>
                    <a:lnTo>
                      <a:pt x="529" y="550"/>
                    </a:lnTo>
                    <a:lnTo>
                      <a:pt x="539" y="539"/>
                    </a:lnTo>
                    <a:lnTo>
                      <a:pt x="550" y="529"/>
                    </a:lnTo>
                    <a:lnTo>
                      <a:pt x="560" y="517"/>
                    </a:lnTo>
                    <a:lnTo>
                      <a:pt x="569" y="505"/>
                    </a:lnTo>
                    <a:lnTo>
                      <a:pt x="578" y="492"/>
                    </a:lnTo>
                    <a:lnTo>
                      <a:pt x="587" y="479"/>
                    </a:lnTo>
                    <a:lnTo>
                      <a:pt x="594" y="466"/>
                    </a:lnTo>
                    <a:lnTo>
                      <a:pt x="601" y="452"/>
                    </a:lnTo>
                    <a:lnTo>
                      <a:pt x="607" y="438"/>
                    </a:lnTo>
                    <a:lnTo>
                      <a:pt x="612" y="425"/>
                    </a:lnTo>
                    <a:lnTo>
                      <a:pt x="618" y="410"/>
                    </a:lnTo>
                    <a:lnTo>
                      <a:pt x="622" y="394"/>
                    </a:lnTo>
                    <a:lnTo>
                      <a:pt x="625" y="379"/>
                    </a:lnTo>
                    <a:lnTo>
                      <a:pt x="628" y="363"/>
                    </a:lnTo>
                    <a:lnTo>
                      <a:pt x="631" y="348"/>
                    </a:lnTo>
                    <a:lnTo>
                      <a:pt x="632" y="332"/>
                    </a:lnTo>
                    <a:lnTo>
                      <a:pt x="632" y="316"/>
                    </a:lnTo>
                    <a:lnTo>
                      <a:pt x="632" y="299"/>
                    </a:lnTo>
                    <a:lnTo>
                      <a:pt x="631" y="284"/>
                    </a:lnTo>
                    <a:lnTo>
                      <a:pt x="628" y="268"/>
                    </a:lnTo>
                    <a:lnTo>
                      <a:pt x="625" y="252"/>
                    </a:lnTo>
                    <a:lnTo>
                      <a:pt x="622" y="237"/>
                    </a:lnTo>
                    <a:lnTo>
                      <a:pt x="618" y="222"/>
                    </a:lnTo>
                    <a:lnTo>
                      <a:pt x="612" y="207"/>
                    </a:lnTo>
                    <a:lnTo>
                      <a:pt x="607" y="193"/>
                    </a:lnTo>
                    <a:lnTo>
                      <a:pt x="601" y="179"/>
                    </a:lnTo>
                    <a:lnTo>
                      <a:pt x="594" y="165"/>
                    </a:lnTo>
                    <a:lnTo>
                      <a:pt x="587" y="152"/>
                    </a:lnTo>
                    <a:lnTo>
                      <a:pt x="578" y="139"/>
                    </a:lnTo>
                    <a:lnTo>
                      <a:pt x="569" y="126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2"/>
                    </a:lnTo>
                    <a:lnTo>
                      <a:pt x="529" y="82"/>
                    </a:lnTo>
                    <a:lnTo>
                      <a:pt x="517" y="72"/>
                    </a:lnTo>
                    <a:lnTo>
                      <a:pt x="505" y="63"/>
                    </a:lnTo>
                    <a:lnTo>
                      <a:pt x="492" y="53"/>
                    </a:lnTo>
                    <a:lnTo>
                      <a:pt x="479" y="46"/>
                    </a:lnTo>
                    <a:lnTo>
                      <a:pt x="466" y="38"/>
                    </a:lnTo>
                    <a:lnTo>
                      <a:pt x="453" y="31"/>
                    </a:lnTo>
                    <a:lnTo>
                      <a:pt x="439" y="25"/>
                    </a:lnTo>
                    <a:lnTo>
                      <a:pt x="425" y="19"/>
                    </a:lnTo>
                    <a:lnTo>
                      <a:pt x="410" y="14"/>
                    </a:lnTo>
                    <a:lnTo>
                      <a:pt x="395" y="10"/>
                    </a:lnTo>
                    <a:lnTo>
                      <a:pt x="380" y="6"/>
                    </a:lnTo>
                    <a:lnTo>
                      <a:pt x="364" y="3"/>
                    </a:lnTo>
                    <a:lnTo>
                      <a:pt x="348" y="1"/>
                    </a:lnTo>
                    <a:lnTo>
                      <a:pt x="332" y="0"/>
                    </a:lnTo>
                    <a:lnTo>
                      <a:pt x="3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204"/>
              <p:cNvSpPr/>
              <p:nvPr/>
            </p:nvSpPr>
            <p:spPr bwMode="auto">
              <a:xfrm>
                <a:off x="10567988" y="2449513"/>
                <a:ext cx="66675" cy="9525"/>
              </a:xfrm>
              <a:custGeom>
                <a:avLst/>
                <a:gdLst>
                  <a:gd name="T0" fmla="*/ 196 w 211"/>
                  <a:gd name="T1" fmla="*/ 0 h 31"/>
                  <a:gd name="T2" fmla="*/ 15 w 211"/>
                  <a:gd name="T3" fmla="*/ 0 h 31"/>
                  <a:gd name="T4" fmla="*/ 13 w 211"/>
                  <a:gd name="T5" fmla="*/ 1 h 31"/>
                  <a:gd name="T6" fmla="*/ 10 w 211"/>
                  <a:gd name="T7" fmla="*/ 2 h 31"/>
                  <a:gd name="T8" fmla="*/ 8 w 211"/>
                  <a:gd name="T9" fmla="*/ 3 h 31"/>
                  <a:gd name="T10" fmla="*/ 4 w 211"/>
                  <a:gd name="T11" fmla="*/ 5 h 31"/>
                  <a:gd name="T12" fmla="*/ 3 w 211"/>
                  <a:gd name="T13" fmla="*/ 7 h 31"/>
                  <a:gd name="T14" fmla="*/ 1 w 211"/>
                  <a:gd name="T15" fmla="*/ 9 h 31"/>
                  <a:gd name="T16" fmla="*/ 1 w 211"/>
                  <a:gd name="T17" fmla="*/ 12 h 31"/>
                  <a:gd name="T18" fmla="*/ 0 w 211"/>
                  <a:gd name="T19" fmla="*/ 16 h 31"/>
                  <a:gd name="T20" fmla="*/ 1 w 211"/>
                  <a:gd name="T21" fmla="*/ 18 h 31"/>
                  <a:gd name="T22" fmla="*/ 1 w 211"/>
                  <a:gd name="T23" fmla="*/ 21 h 31"/>
                  <a:gd name="T24" fmla="*/ 3 w 211"/>
                  <a:gd name="T25" fmla="*/ 23 h 31"/>
                  <a:gd name="T26" fmla="*/ 4 w 211"/>
                  <a:gd name="T27" fmla="*/ 25 h 31"/>
                  <a:gd name="T28" fmla="*/ 8 w 211"/>
                  <a:gd name="T29" fmla="*/ 27 h 31"/>
                  <a:gd name="T30" fmla="*/ 10 w 211"/>
                  <a:gd name="T31" fmla="*/ 28 h 31"/>
                  <a:gd name="T32" fmla="*/ 13 w 211"/>
                  <a:gd name="T33" fmla="*/ 30 h 31"/>
                  <a:gd name="T34" fmla="*/ 15 w 211"/>
                  <a:gd name="T35" fmla="*/ 31 h 31"/>
                  <a:gd name="T36" fmla="*/ 196 w 211"/>
                  <a:gd name="T37" fmla="*/ 31 h 31"/>
                  <a:gd name="T38" fmla="*/ 200 w 211"/>
                  <a:gd name="T39" fmla="*/ 30 h 31"/>
                  <a:gd name="T40" fmla="*/ 202 w 211"/>
                  <a:gd name="T41" fmla="*/ 28 h 31"/>
                  <a:gd name="T42" fmla="*/ 205 w 211"/>
                  <a:gd name="T43" fmla="*/ 27 h 31"/>
                  <a:gd name="T44" fmla="*/ 207 w 211"/>
                  <a:gd name="T45" fmla="*/ 25 h 31"/>
                  <a:gd name="T46" fmla="*/ 208 w 211"/>
                  <a:gd name="T47" fmla="*/ 23 h 31"/>
                  <a:gd name="T48" fmla="*/ 210 w 211"/>
                  <a:gd name="T49" fmla="*/ 21 h 31"/>
                  <a:gd name="T50" fmla="*/ 211 w 211"/>
                  <a:gd name="T51" fmla="*/ 18 h 31"/>
                  <a:gd name="T52" fmla="*/ 211 w 211"/>
                  <a:gd name="T53" fmla="*/ 16 h 31"/>
                  <a:gd name="T54" fmla="*/ 211 w 211"/>
                  <a:gd name="T55" fmla="*/ 12 h 31"/>
                  <a:gd name="T56" fmla="*/ 210 w 211"/>
                  <a:gd name="T57" fmla="*/ 9 h 31"/>
                  <a:gd name="T58" fmla="*/ 208 w 211"/>
                  <a:gd name="T59" fmla="*/ 7 h 31"/>
                  <a:gd name="T60" fmla="*/ 207 w 211"/>
                  <a:gd name="T61" fmla="*/ 5 h 31"/>
                  <a:gd name="T62" fmla="*/ 205 w 211"/>
                  <a:gd name="T63" fmla="*/ 3 h 31"/>
                  <a:gd name="T64" fmla="*/ 202 w 211"/>
                  <a:gd name="T65" fmla="*/ 2 h 31"/>
                  <a:gd name="T66" fmla="*/ 200 w 211"/>
                  <a:gd name="T67" fmla="*/ 1 h 31"/>
                  <a:gd name="T68" fmla="*/ 196 w 211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1">
                    <a:moveTo>
                      <a:pt x="196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1"/>
                    </a:lnTo>
                    <a:lnTo>
                      <a:pt x="211" y="18"/>
                    </a:lnTo>
                    <a:lnTo>
                      <a:pt x="211" y="16"/>
                    </a:lnTo>
                    <a:lnTo>
                      <a:pt x="211" y="12"/>
                    </a:lnTo>
                    <a:lnTo>
                      <a:pt x="210" y="9"/>
                    </a:lnTo>
                    <a:lnTo>
                      <a:pt x="208" y="7"/>
                    </a:lnTo>
                    <a:lnTo>
                      <a:pt x="207" y="5"/>
                    </a:lnTo>
                    <a:lnTo>
                      <a:pt x="205" y="3"/>
                    </a:lnTo>
                    <a:lnTo>
                      <a:pt x="202" y="2"/>
                    </a:lnTo>
                    <a:lnTo>
                      <a:pt x="200" y="1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205"/>
              <p:cNvSpPr/>
              <p:nvPr/>
            </p:nvSpPr>
            <p:spPr bwMode="auto">
              <a:xfrm>
                <a:off x="10567988" y="2468563"/>
                <a:ext cx="66675" cy="9525"/>
              </a:xfrm>
              <a:custGeom>
                <a:avLst/>
                <a:gdLst>
                  <a:gd name="T0" fmla="*/ 196 w 211"/>
                  <a:gd name="T1" fmla="*/ 0 h 30"/>
                  <a:gd name="T2" fmla="*/ 15 w 211"/>
                  <a:gd name="T3" fmla="*/ 0 h 30"/>
                  <a:gd name="T4" fmla="*/ 13 w 211"/>
                  <a:gd name="T5" fmla="*/ 0 h 30"/>
                  <a:gd name="T6" fmla="*/ 10 w 211"/>
                  <a:gd name="T7" fmla="*/ 1 h 30"/>
                  <a:gd name="T8" fmla="*/ 8 w 211"/>
                  <a:gd name="T9" fmla="*/ 2 h 30"/>
                  <a:gd name="T10" fmla="*/ 4 w 211"/>
                  <a:gd name="T11" fmla="*/ 4 h 30"/>
                  <a:gd name="T12" fmla="*/ 3 w 211"/>
                  <a:gd name="T13" fmla="*/ 6 h 30"/>
                  <a:gd name="T14" fmla="*/ 1 w 211"/>
                  <a:gd name="T15" fmla="*/ 8 h 30"/>
                  <a:gd name="T16" fmla="*/ 1 w 211"/>
                  <a:gd name="T17" fmla="*/ 11 h 30"/>
                  <a:gd name="T18" fmla="*/ 0 w 211"/>
                  <a:gd name="T19" fmla="*/ 15 h 30"/>
                  <a:gd name="T20" fmla="*/ 1 w 211"/>
                  <a:gd name="T21" fmla="*/ 17 h 30"/>
                  <a:gd name="T22" fmla="*/ 1 w 211"/>
                  <a:gd name="T23" fmla="*/ 20 h 30"/>
                  <a:gd name="T24" fmla="*/ 3 w 211"/>
                  <a:gd name="T25" fmla="*/ 22 h 30"/>
                  <a:gd name="T26" fmla="*/ 4 w 211"/>
                  <a:gd name="T27" fmla="*/ 25 h 30"/>
                  <a:gd name="T28" fmla="*/ 8 w 211"/>
                  <a:gd name="T29" fmla="*/ 26 h 30"/>
                  <a:gd name="T30" fmla="*/ 10 w 211"/>
                  <a:gd name="T31" fmla="*/ 29 h 30"/>
                  <a:gd name="T32" fmla="*/ 13 w 211"/>
                  <a:gd name="T33" fmla="*/ 29 h 30"/>
                  <a:gd name="T34" fmla="*/ 15 w 211"/>
                  <a:gd name="T35" fmla="*/ 30 h 30"/>
                  <a:gd name="T36" fmla="*/ 196 w 211"/>
                  <a:gd name="T37" fmla="*/ 30 h 30"/>
                  <a:gd name="T38" fmla="*/ 200 w 211"/>
                  <a:gd name="T39" fmla="*/ 29 h 30"/>
                  <a:gd name="T40" fmla="*/ 202 w 211"/>
                  <a:gd name="T41" fmla="*/ 29 h 30"/>
                  <a:gd name="T42" fmla="*/ 205 w 211"/>
                  <a:gd name="T43" fmla="*/ 26 h 30"/>
                  <a:gd name="T44" fmla="*/ 207 w 211"/>
                  <a:gd name="T45" fmla="*/ 25 h 30"/>
                  <a:gd name="T46" fmla="*/ 208 w 211"/>
                  <a:gd name="T47" fmla="*/ 22 h 30"/>
                  <a:gd name="T48" fmla="*/ 210 w 211"/>
                  <a:gd name="T49" fmla="*/ 20 h 30"/>
                  <a:gd name="T50" fmla="*/ 211 w 211"/>
                  <a:gd name="T51" fmla="*/ 17 h 30"/>
                  <a:gd name="T52" fmla="*/ 211 w 211"/>
                  <a:gd name="T53" fmla="*/ 15 h 30"/>
                  <a:gd name="T54" fmla="*/ 211 w 211"/>
                  <a:gd name="T55" fmla="*/ 11 h 30"/>
                  <a:gd name="T56" fmla="*/ 210 w 211"/>
                  <a:gd name="T57" fmla="*/ 8 h 30"/>
                  <a:gd name="T58" fmla="*/ 208 w 211"/>
                  <a:gd name="T59" fmla="*/ 6 h 30"/>
                  <a:gd name="T60" fmla="*/ 207 w 211"/>
                  <a:gd name="T61" fmla="*/ 4 h 30"/>
                  <a:gd name="T62" fmla="*/ 205 w 211"/>
                  <a:gd name="T63" fmla="*/ 2 h 30"/>
                  <a:gd name="T64" fmla="*/ 202 w 211"/>
                  <a:gd name="T65" fmla="*/ 1 h 30"/>
                  <a:gd name="T66" fmla="*/ 200 w 211"/>
                  <a:gd name="T67" fmla="*/ 0 h 30"/>
                  <a:gd name="T68" fmla="*/ 196 w 211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3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2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5" y="30"/>
                    </a:lnTo>
                    <a:lnTo>
                      <a:pt x="196" y="30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5" y="26"/>
                    </a:lnTo>
                    <a:lnTo>
                      <a:pt x="207" y="25"/>
                    </a:lnTo>
                    <a:lnTo>
                      <a:pt x="208" y="22"/>
                    </a:lnTo>
                    <a:lnTo>
                      <a:pt x="210" y="20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206"/>
              <p:cNvSpPr/>
              <p:nvPr/>
            </p:nvSpPr>
            <p:spPr bwMode="auto">
              <a:xfrm>
                <a:off x="10567988" y="2487613"/>
                <a:ext cx="66675" cy="28575"/>
              </a:xfrm>
              <a:custGeom>
                <a:avLst/>
                <a:gdLst>
                  <a:gd name="T0" fmla="*/ 196 w 211"/>
                  <a:gd name="T1" fmla="*/ 0 h 90"/>
                  <a:gd name="T2" fmla="*/ 15 w 211"/>
                  <a:gd name="T3" fmla="*/ 0 h 90"/>
                  <a:gd name="T4" fmla="*/ 13 w 211"/>
                  <a:gd name="T5" fmla="*/ 0 h 90"/>
                  <a:gd name="T6" fmla="*/ 10 w 211"/>
                  <a:gd name="T7" fmla="*/ 1 h 90"/>
                  <a:gd name="T8" fmla="*/ 8 w 211"/>
                  <a:gd name="T9" fmla="*/ 2 h 90"/>
                  <a:gd name="T10" fmla="*/ 4 w 211"/>
                  <a:gd name="T11" fmla="*/ 4 h 90"/>
                  <a:gd name="T12" fmla="*/ 3 w 211"/>
                  <a:gd name="T13" fmla="*/ 6 h 90"/>
                  <a:gd name="T14" fmla="*/ 1 w 211"/>
                  <a:gd name="T15" fmla="*/ 8 h 90"/>
                  <a:gd name="T16" fmla="*/ 1 w 211"/>
                  <a:gd name="T17" fmla="*/ 11 h 90"/>
                  <a:gd name="T18" fmla="*/ 0 w 211"/>
                  <a:gd name="T19" fmla="*/ 15 h 90"/>
                  <a:gd name="T20" fmla="*/ 1 w 211"/>
                  <a:gd name="T21" fmla="*/ 18 h 90"/>
                  <a:gd name="T22" fmla="*/ 1 w 211"/>
                  <a:gd name="T23" fmla="*/ 20 h 90"/>
                  <a:gd name="T24" fmla="*/ 3 w 211"/>
                  <a:gd name="T25" fmla="*/ 23 h 90"/>
                  <a:gd name="T26" fmla="*/ 4 w 211"/>
                  <a:gd name="T27" fmla="*/ 25 h 90"/>
                  <a:gd name="T28" fmla="*/ 8 w 211"/>
                  <a:gd name="T29" fmla="*/ 27 h 90"/>
                  <a:gd name="T30" fmla="*/ 10 w 211"/>
                  <a:gd name="T31" fmla="*/ 29 h 90"/>
                  <a:gd name="T32" fmla="*/ 13 w 211"/>
                  <a:gd name="T33" fmla="*/ 30 h 90"/>
                  <a:gd name="T34" fmla="*/ 15 w 211"/>
                  <a:gd name="T35" fmla="*/ 30 h 90"/>
                  <a:gd name="T36" fmla="*/ 91 w 211"/>
                  <a:gd name="T37" fmla="*/ 30 h 90"/>
                  <a:gd name="T38" fmla="*/ 91 w 211"/>
                  <a:gd name="T39" fmla="*/ 75 h 90"/>
                  <a:gd name="T40" fmla="*/ 91 w 211"/>
                  <a:gd name="T41" fmla="*/ 78 h 90"/>
                  <a:gd name="T42" fmla="*/ 92 w 211"/>
                  <a:gd name="T43" fmla="*/ 80 h 90"/>
                  <a:gd name="T44" fmla="*/ 93 w 211"/>
                  <a:gd name="T45" fmla="*/ 83 h 90"/>
                  <a:gd name="T46" fmla="*/ 96 w 211"/>
                  <a:gd name="T47" fmla="*/ 85 h 90"/>
                  <a:gd name="T48" fmla="*/ 98 w 211"/>
                  <a:gd name="T49" fmla="*/ 88 h 90"/>
                  <a:gd name="T50" fmla="*/ 100 w 211"/>
                  <a:gd name="T51" fmla="*/ 89 h 90"/>
                  <a:gd name="T52" fmla="*/ 103 w 211"/>
                  <a:gd name="T53" fmla="*/ 90 h 90"/>
                  <a:gd name="T54" fmla="*/ 106 w 211"/>
                  <a:gd name="T55" fmla="*/ 90 h 90"/>
                  <a:gd name="T56" fmla="*/ 108 w 211"/>
                  <a:gd name="T57" fmla="*/ 90 h 90"/>
                  <a:gd name="T58" fmla="*/ 112 w 211"/>
                  <a:gd name="T59" fmla="*/ 89 h 90"/>
                  <a:gd name="T60" fmla="*/ 114 w 211"/>
                  <a:gd name="T61" fmla="*/ 88 h 90"/>
                  <a:gd name="T62" fmla="*/ 116 w 211"/>
                  <a:gd name="T63" fmla="*/ 85 h 90"/>
                  <a:gd name="T64" fmla="*/ 118 w 211"/>
                  <a:gd name="T65" fmla="*/ 83 h 90"/>
                  <a:gd name="T66" fmla="*/ 119 w 211"/>
                  <a:gd name="T67" fmla="*/ 80 h 90"/>
                  <a:gd name="T68" fmla="*/ 120 w 211"/>
                  <a:gd name="T69" fmla="*/ 78 h 90"/>
                  <a:gd name="T70" fmla="*/ 121 w 211"/>
                  <a:gd name="T71" fmla="*/ 75 h 90"/>
                  <a:gd name="T72" fmla="*/ 121 w 211"/>
                  <a:gd name="T73" fmla="*/ 30 h 90"/>
                  <a:gd name="T74" fmla="*/ 196 w 211"/>
                  <a:gd name="T75" fmla="*/ 30 h 90"/>
                  <a:gd name="T76" fmla="*/ 200 w 211"/>
                  <a:gd name="T77" fmla="*/ 30 h 90"/>
                  <a:gd name="T78" fmla="*/ 202 w 211"/>
                  <a:gd name="T79" fmla="*/ 29 h 90"/>
                  <a:gd name="T80" fmla="*/ 205 w 211"/>
                  <a:gd name="T81" fmla="*/ 27 h 90"/>
                  <a:gd name="T82" fmla="*/ 207 w 211"/>
                  <a:gd name="T83" fmla="*/ 25 h 90"/>
                  <a:gd name="T84" fmla="*/ 208 w 211"/>
                  <a:gd name="T85" fmla="*/ 23 h 90"/>
                  <a:gd name="T86" fmla="*/ 210 w 211"/>
                  <a:gd name="T87" fmla="*/ 20 h 90"/>
                  <a:gd name="T88" fmla="*/ 211 w 211"/>
                  <a:gd name="T89" fmla="*/ 18 h 90"/>
                  <a:gd name="T90" fmla="*/ 211 w 211"/>
                  <a:gd name="T91" fmla="*/ 15 h 90"/>
                  <a:gd name="T92" fmla="*/ 211 w 211"/>
                  <a:gd name="T93" fmla="*/ 11 h 90"/>
                  <a:gd name="T94" fmla="*/ 210 w 211"/>
                  <a:gd name="T95" fmla="*/ 8 h 90"/>
                  <a:gd name="T96" fmla="*/ 208 w 211"/>
                  <a:gd name="T97" fmla="*/ 6 h 90"/>
                  <a:gd name="T98" fmla="*/ 207 w 211"/>
                  <a:gd name="T99" fmla="*/ 4 h 90"/>
                  <a:gd name="T100" fmla="*/ 205 w 211"/>
                  <a:gd name="T101" fmla="*/ 2 h 90"/>
                  <a:gd name="T102" fmla="*/ 202 w 211"/>
                  <a:gd name="T103" fmla="*/ 1 h 90"/>
                  <a:gd name="T104" fmla="*/ 200 w 211"/>
                  <a:gd name="T105" fmla="*/ 0 h 90"/>
                  <a:gd name="T106" fmla="*/ 196 w 211"/>
                  <a:gd name="T10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90">
                    <a:moveTo>
                      <a:pt x="19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91" y="30"/>
                    </a:lnTo>
                    <a:lnTo>
                      <a:pt x="91" y="75"/>
                    </a:lnTo>
                    <a:lnTo>
                      <a:pt x="91" y="78"/>
                    </a:lnTo>
                    <a:lnTo>
                      <a:pt x="92" y="80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8" y="88"/>
                    </a:lnTo>
                    <a:lnTo>
                      <a:pt x="100" y="89"/>
                    </a:lnTo>
                    <a:lnTo>
                      <a:pt x="103" y="90"/>
                    </a:lnTo>
                    <a:lnTo>
                      <a:pt x="106" y="90"/>
                    </a:lnTo>
                    <a:lnTo>
                      <a:pt x="108" y="90"/>
                    </a:lnTo>
                    <a:lnTo>
                      <a:pt x="112" y="89"/>
                    </a:lnTo>
                    <a:lnTo>
                      <a:pt x="114" y="88"/>
                    </a:lnTo>
                    <a:lnTo>
                      <a:pt x="116" y="85"/>
                    </a:lnTo>
                    <a:lnTo>
                      <a:pt x="118" y="83"/>
                    </a:lnTo>
                    <a:lnTo>
                      <a:pt x="119" y="80"/>
                    </a:lnTo>
                    <a:lnTo>
                      <a:pt x="120" y="78"/>
                    </a:lnTo>
                    <a:lnTo>
                      <a:pt x="121" y="75"/>
                    </a:lnTo>
                    <a:lnTo>
                      <a:pt x="121" y="30"/>
                    </a:lnTo>
                    <a:lnTo>
                      <a:pt x="196" y="30"/>
                    </a:lnTo>
                    <a:lnTo>
                      <a:pt x="200" y="30"/>
                    </a:lnTo>
                    <a:lnTo>
                      <a:pt x="202" y="29"/>
                    </a:lnTo>
                    <a:lnTo>
                      <a:pt x="205" y="27"/>
                    </a:lnTo>
                    <a:lnTo>
                      <a:pt x="207" y="25"/>
                    </a:lnTo>
                    <a:lnTo>
                      <a:pt x="208" y="23"/>
                    </a:lnTo>
                    <a:lnTo>
                      <a:pt x="210" y="20"/>
                    </a:lnTo>
                    <a:lnTo>
                      <a:pt x="211" y="18"/>
                    </a:lnTo>
                    <a:lnTo>
                      <a:pt x="211" y="15"/>
                    </a:lnTo>
                    <a:lnTo>
                      <a:pt x="211" y="11"/>
                    </a:lnTo>
                    <a:lnTo>
                      <a:pt x="210" y="8"/>
                    </a:lnTo>
                    <a:lnTo>
                      <a:pt x="208" y="6"/>
                    </a:lnTo>
                    <a:lnTo>
                      <a:pt x="207" y="4"/>
                    </a:lnTo>
                    <a:lnTo>
                      <a:pt x="205" y="2"/>
                    </a:lnTo>
                    <a:lnTo>
                      <a:pt x="202" y="1"/>
                    </a:lnTo>
                    <a:lnTo>
                      <a:pt x="200" y="0"/>
                    </a:lnTo>
                    <a:lnTo>
                      <a:pt x="1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0" name="TextBox 66"/>
            <p:cNvSpPr txBox="1"/>
            <p:nvPr/>
          </p:nvSpPr>
          <p:spPr>
            <a:xfrm>
              <a:off x="1639640" y="2153110"/>
              <a:ext cx="1810942" cy="1477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91621" y="2346151"/>
            <a:ext cx="1828800" cy="3588099"/>
            <a:chOff x="3997971" y="2153110"/>
            <a:chExt cx="1828800" cy="3588099"/>
          </a:xfrm>
        </p:grpSpPr>
        <p:sp>
          <p:nvSpPr>
            <p:cNvPr id="16" name="Oval 23"/>
            <p:cNvSpPr/>
            <p:nvPr/>
          </p:nvSpPr>
          <p:spPr>
            <a:xfrm>
              <a:off x="4389091" y="4694649"/>
              <a:ext cx="1046560" cy="1046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8"/>
            <p:cNvSpPr txBox="1"/>
            <p:nvPr/>
          </p:nvSpPr>
          <p:spPr>
            <a:xfrm>
              <a:off x="3997971" y="4315583"/>
              <a:ext cx="1828800" cy="276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+mn-ea"/>
                </a:rPr>
                <a:t>标题文字内容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+mn-ea"/>
              </a:endParaRPr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4805453" y="3903247"/>
              <a:ext cx="213837" cy="279490"/>
            </a:xfrm>
            <a:custGeom>
              <a:avLst/>
              <a:gdLst>
                <a:gd name="T0" fmla="*/ 149 w 456"/>
                <a:gd name="T1" fmla="*/ 576 h 596"/>
                <a:gd name="T2" fmla="*/ 307 w 456"/>
                <a:gd name="T3" fmla="*/ 576 h 596"/>
                <a:gd name="T4" fmla="*/ 307 w 456"/>
                <a:gd name="T5" fmla="*/ 228 h 596"/>
                <a:gd name="T6" fmla="*/ 308 w 456"/>
                <a:gd name="T7" fmla="*/ 225 h 596"/>
                <a:gd name="T8" fmla="*/ 311 w 456"/>
                <a:gd name="T9" fmla="*/ 221 h 596"/>
                <a:gd name="T10" fmla="*/ 314 w 456"/>
                <a:gd name="T11" fmla="*/ 219 h 596"/>
                <a:gd name="T12" fmla="*/ 317 w 456"/>
                <a:gd name="T13" fmla="*/ 218 h 596"/>
                <a:gd name="T14" fmla="*/ 423 w 456"/>
                <a:gd name="T15" fmla="*/ 218 h 596"/>
                <a:gd name="T16" fmla="*/ 228 w 456"/>
                <a:gd name="T17" fmla="*/ 24 h 596"/>
                <a:gd name="T18" fmla="*/ 34 w 456"/>
                <a:gd name="T19" fmla="*/ 218 h 596"/>
                <a:gd name="T20" fmla="*/ 139 w 456"/>
                <a:gd name="T21" fmla="*/ 218 h 596"/>
                <a:gd name="T22" fmla="*/ 143 w 456"/>
                <a:gd name="T23" fmla="*/ 219 h 596"/>
                <a:gd name="T24" fmla="*/ 145 w 456"/>
                <a:gd name="T25" fmla="*/ 221 h 596"/>
                <a:gd name="T26" fmla="*/ 147 w 456"/>
                <a:gd name="T27" fmla="*/ 225 h 596"/>
                <a:gd name="T28" fmla="*/ 149 w 456"/>
                <a:gd name="T29" fmla="*/ 228 h 596"/>
                <a:gd name="T30" fmla="*/ 149 w 456"/>
                <a:gd name="T31" fmla="*/ 576 h 596"/>
                <a:gd name="T32" fmla="*/ 317 w 456"/>
                <a:gd name="T33" fmla="*/ 596 h 596"/>
                <a:gd name="T34" fmla="*/ 139 w 456"/>
                <a:gd name="T35" fmla="*/ 596 h 596"/>
                <a:gd name="T36" fmla="*/ 134 w 456"/>
                <a:gd name="T37" fmla="*/ 595 h 596"/>
                <a:gd name="T38" fmla="*/ 131 w 456"/>
                <a:gd name="T39" fmla="*/ 593 h 596"/>
                <a:gd name="T40" fmla="*/ 129 w 456"/>
                <a:gd name="T41" fmla="*/ 590 h 596"/>
                <a:gd name="T42" fmla="*/ 129 w 456"/>
                <a:gd name="T43" fmla="*/ 586 h 596"/>
                <a:gd name="T44" fmla="*/ 129 w 456"/>
                <a:gd name="T45" fmla="*/ 239 h 596"/>
                <a:gd name="T46" fmla="*/ 9 w 456"/>
                <a:gd name="T47" fmla="*/ 239 h 596"/>
                <a:gd name="T48" fmla="*/ 7 w 456"/>
                <a:gd name="T49" fmla="*/ 238 h 596"/>
                <a:gd name="T50" fmla="*/ 4 w 456"/>
                <a:gd name="T51" fmla="*/ 237 h 596"/>
                <a:gd name="T52" fmla="*/ 2 w 456"/>
                <a:gd name="T53" fmla="*/ 234 h 596"/>
                <a:gd name="T54" fmla="*/ 1 w 456"/>
                <a:gd name="T55" fmla="*/ 232 h 596"/>
                <a:gd name="T56" fmla="*/ 0 w 456"/>
                <a:gd name="T57" fmla="*/ 229 h 596"/>
                <a:gd name="T58" fmla="*/ 0 w 456"/>
                <a:gd name="T59" fmla="*/ 227 h 596"/>
                <a:gd name="T60" fmla="*/ 1 w 456"/>
                <a:gd name="T61" fmla="*/ 224 h 596"/>
                <a:gd name="T62" fmla="*/ 3 w 456"/>
                <a:gd name="T63" fmla="*/ 221 h 596"/>
                <a:gd name="T64" fmla="*/ 221 w 456"/>
                <a:gd name="T65" fmla="*/ 3 h 596"/>
                <a:gd name="T66" fmla="*/ 224 w 456"/>
                <a:gd name="T67" fmla="*/ 1 h 596"/>
                <a:gd name="T68" fmla="*/ 228 w 456"/>
                <a:gd name="T69" fmla="*/ 0 h 596"/>
                <a:gd name="T70" fmla="*/ 232 w 456"/>
                <a:gd name="T71" fmla="*/ 1 h 596"/>
                <a:gd name="T72" fmla="*/ 235 w 456"/>
                <a:gd name="T73" fmla="*/ 3 h 596"/>
                <a:gd name="T74" fmla="*/ 454 w 456"/>
                <a:gd name="T75" fmla="*/ 221 h 596"/>
                <a:gd name="T76" fmla="*/ 455 w 456"/>
                <a:gd name="T77" fmla="*/ 224 h 596"/>
                <a:gd name="T78" fmla="*/ 456 w 456"/>
                <a:gd name="T79" fmla="*/ 227 h 596"/>
                <a:gd name="T80" fmla="*/ 456 w 456"/>
                <a:gd name="T81" fmla="*/ 229 h 596"/>
                <a:gd name="T82" fmla="*/ 456 w 456"/>
                <a:gd name="T83" fmla="*/ 232 h 596"/>
                <a:gd name="T84" fmla="*/ 454 w 456"/>
                <a:gd name="T85" fmla="*/ 234 h 596"/>
                <a:gd name="T86" fmla="*/ 452 w 456"/>
                <a:gd name="T87" fmla="*/ 237 h 596"/>
                <a:gd name="T88" fmla="*/ 450 w 456"/>
                <a:gd name="T89" fmla="*/ 238 h 596"/>
                <a:gd name="T90" fmla="*/ 447 w 456"/>
                <a:gd name="T91" fmla="*/ 239 h 596"/>
                <a:gd name="T92" fmla="*/ 328 w 456"/>
                <a:gd name="T93" fmla="*/ 239 h 596"/>
                <a:gd name="T94" fmla="*/ 328 w 456"/>
                <a:gd name="T95" fmla="*/ 586 h 596"/>
                <a:gd name="T96" fmla="*/ 327 w 456"/>
                <a:gd name="T97" fmla="*/ 590 h 596"/>
                <a:gd name="T98" fmla="*/ 325 w 456"/>
                <a:gd name="T99" fmla="*/ 593 h 596"/>
                <a:gd name="T100" fmla="*/ 321 w 456"/>
                <a:gd name="T101" fmla="*/ 595 h 596"/>
                <a:gd name="T102" fmla="*/ 317 w 456"/>
                <a:gd name="T10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596">
                  <a:moveTo>
                    <a:pt x="149" y="576"/>
                  </a:moveTo>
                  <a:lnTo>
                    <a:pt x="307" y="576"/>
                  </a:lnTo>
                  <a:lnTo>
                    <a:pt x="307" y="228"/>
                  </a:lnTo>
                  <a:lnTo>
                    <a:pt x="308" y="225"/>
                  </a:lnTo>
                  <a:lnTo>
                    <a:pt x="311" y="221"/>
                  </a:lnTo>
                  <a:lnTo>
                    <a:pt x="314" y="219"/>
                  </a:lnTo>
                  <a:lnTo>
                    <a:pt x="317" y="218"/>
                  </a:lnTo>
                  <a:lnTo>
                    <a:pt x="423" y="218"/>
                  </a:lnTo>
                  <a:lnTo>
                    <a:pt x="228" y="24"/>
                  </a:lnTo>
                  <a:lnTo>
                    <a:pt x="34" y="218"/>
                  </a:lnTo>
                  <a:lnTo>
                    <a:pt x="139" y="218"/>
                  </a:lnTo>
                  <a:lnTo>
                    <a:pt x="143" y="219"/>
                  </a:lnTo>
                  <a:lnTo>
                    <a:pt x="145" y="221"/>
                  </a:lnTo>
                  <a:lnTo>
                    <a:pt x="147" y="225"/>
                  </a:lnTo>
                  <a:lnTo>
                    <a:pt x="149" y="228"/>
                  </a:lnTo>
                  <a:lnTo>
                    <a:pt x="149" y="576"/>
                  </a:lnTo>
                  <a:close/>
                  <a:moveTo>
                    <a:pt x="317" y="596"/>
                  </a:moveTo>
                  <a:lnTo>
                    <a:pt x="139" y="596"/>
                  </a:lnTo>
                  <a:lnTo>
                    <a:pt x="134" y="595"/>
                  </a:lnTo>
                  <a:lnTo>
                    <a:pt x="131" y="593"/>
                  </a:lnTo>
                  <a:lnTo>
                    <a:pt x="129" y="590"/>
                  </a:lnTo>
                  <a:lnTo>
                    <a:pt x="129" y="586"/>
                  </a:lnTo>
                  <a:lnTo>
                    <a:pt x="129" y="239"/>
                  </a:lnTo>
                  <a:lnTo>
                    <a:pt x="9" y="239"/>
                  </a:lnTo>
                  <a:lnTo>
                    <a:pt x="7" y="238"/>
                  </a:lnTo>
                  <a:lnTo>
                    <a:pt x="4" y="237"/>
                  </a:lnTo>
                  <a:lnTo>
                    <a:pt x="2" y="234"/>
                  </a:lnTo>
                  <a:lnTo>
                    <a:pt x="1" y="232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1" y="224"/>
                  </a:lnTo>
                  <a:lnTo>
                    <a:pt x="3" y="221"/>
                  </a:lnTo>
                  <a:lnTo>
                    <a:pt x="221" y="3"/>
                  </a:lnTo>
                  <a:lnTo>
                    <a:pt x="224" y="1"/>
                  </a:lnTo>
                  <a:lnTo>
                    <a:pt x="228" y="0"/>
                  </a:lnTo>
                  <a:lnTo>
                    <a:pt x="232" y="1"/>
                  </a:lnTo>
                  <a:lnTo>
                    <a:pt x="235" y="3"/>
                  </a:lnTo>
                  <a:lnTo>
                    <a:pt x="454" y="221"/>
                  </a:lnTo>
                  <a:lnTo>
                    <a:pt x="455" y="224"/>
                  </a:lnTo>
                  <a:lnTo>
                    <a:pt x="456" y="227"/>
                  </a:lnTo>
                  <a:lnTo>
                    <a:pt x="456" y="229"/>
                  </a:lnTo>
                  <a:lnTo>
                    <a:pt x="456" y="232"/>
                  </a:lnTo>
                  <a:lnTo>
                    <a:pt x="454" y="234"/>
                  </a:lnTo>
                  <a:lnTo>
                    <a:pt x="452" y="237"/>
                  </a:lnTo>
                  <a:lnTo>
                    <a:pt x="450" y="238"/>
                  </a:lnTo>
                  <a:lnTo>
                    <a:pt x="447" y="239"/>
                  </a:lnTo>
                  <a:lnTo>
                    <a:pt x="328" y="239"/>
                  </a:lnTo>
                  <a:lnTo>
                    <a:pt x="328" y="586"/>
                  </a:lnTo>
                  <a:lnTo>
                    <a:pt x="327" y="590"/>
                  </a:lnTo>
                  <a:lnTo>
                    <a:pt x="325" y="593"/>
                  </a:lnTo>
                  <a:lnTo>
                    <a:pt x="321" y="595"/>
                  </a:lnTo>
                  <a:lnTo>
                    <a:pt x="317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9" name="Group 44"/>
            <p:cNvGrpSpPr/>
            <p:nvPr/>
          </p:nvGrpSpPr>
          <p:grpSpPr>
            <a:xfrm>
              <a:off x="4721148" y="5026706"/>
              <a:ext cx="382447" cy="382447"/>
              <a:chOff x="885825" y="1925638"/>
              <a:chExt cx="287338" cy="287338"/>
            </a:xfrm>
            <a:solidFill>
              <a:schemeClr val="bg1"/>
            </a:solidFill>
          </p:grpSpPr>
          <p:sp>
            <p:nvSpPr>
              <p:cNvPr id="21" name="Freeform 50"/>
              <p:cNvSpPr>
                <a:spLocks noEditPoints="1"/>
              </p:cNvSpPr>
              <p:nvPr/>
            </p:nvSpPr>
            <p:spPr bwMode="auto">
              <a:xfrm>
                <a:off x="885825" y="1925638"/>
                <a:ext cx="228600" cy="287338"/>
              </a:xfrm>
              <a:custGeom>
                <a:avLst/>
                <a:gdLst>
                  <a:gd name="T0" fmla="*/ 230 w 722"/>
                  <a:gd name="T1" fmla="*/ 221 h 905"/>
                  <a:gd name="T2" fmla="*/ 252 w 722"/>
                  <a:gd name="T3" fmla="*/ 167 h 905"/>
                  <a:gd name="T4" fmla="*/ 252 w 722"/>
                  <a:gd name="T5" fmla="*/ 105 h 905"/>
                  <a:gd name="T6" fmla="*/ 227 w 722"/>
                  <a:gd name="T7" fmla="*/ 52 h 905"/>
                  <a:gd name="T8" fmla="*/ 598 w 722"/>
                  <a:gd name="T9" fmla="*/ 30 h 905"/>
                  <a:gd name="T10" fmla="*/ 635 w 722"/>
                  <a:gd name="T11" fmla="*/ 43 h 905"/>
                  <a:gd name="T12" fmla="*/ 668 w 722"/>
                  <a:gd name="T13" fmla="*/ 70 h 905"/>
                  <a:gd name="T14" fmla="*/ 688 w 722"/>
                  <a:gd name="T15" fmla="*/ 106 h 905"/>
                  <a:gd name="T16" fmla="*/ 692 w 722"/>
                  <a:gd name="T17" fmla="*/ 145 h 905"/>
                  <a:gd name="T18" fmla="*/ 679 w 722"/>
                  <a:gd name="T19" fmla="*/ 184 h 905"/>
                  <a:gd name="T20" fmla="*/ 652 w 722"/>
                  <a:gd name="T21" fmla="*/ 216 h 905"/>
                  <a:gd name="T22" fmla="*/ 617 w 722"/>
                  <a:gd name="T23" fmla="*/ 236 h 905"/>
                  <a:gd name="T24" fmla="*/ 587 w 722"/>
                  <a:gd name="T25" fmla="*/ 241 h 905"/>
                  <a:gd name="T26" fmla="*/ 572 w 722"/>
                  <a:gd name="T27" fmla="*/ 271 h 905"/>
                  <a:gd name="T28" fmla="*/ 217 w 722"/>
                  <a:gd name="T29" fmla="*/ 181 h 905"/>
                  <a:gd name="T30" fmla="*/ 191 w 722"/>
                  <a:gd name="T31" fmla="*/ 220 h 905"/>
                  <a:gd name="T32" fmla="*/ 150 w 722"/>
                  <a:gd name="T33" fmla="*/ 240 h 905"/>
                  <a:gd name="T34" fmla="*/ 30 w 722"/>
                  <a:gd name="T35" fmla="*/ 125 h 905"/>
                  <a:gd name="T36" fmla="*/ 42 w 722"/>
                  <a:gd name="T37" fmla="*/ 86 h 905"/>
                  <a:gd name="T38" fmla="*/ 66 w 722"/>
                  <a:gd name="T39" fmla="*/ 55 h 905"/>
                  <a:gd name="T40" fmla="*/ 100 w 722"/>
                  <a:gd name="T41" fmla="*/ 35 h 905"/>
                  <a:gd name="T42" fmla="*/ 138 w 722"/>
                  <a:gd name="T43" fmla="*/ 30 h 905"/>
                  <a:gd name="T44" fmla="*/ 174 w 722"/>
                  <a:gd name="T45" fmla="*/ 43 h 905"/>
                  <a:gd name="T46" fmla="*/ 203 w 722"/>
                  <a:gd name="T47" fmla="*/ 69 h 905"/>
                  <a:gd name="T48" fmla="*/ 221 w 722"/>
                  <a:gd name="T49" fmla="*/ 105 h 905"/>
                  <a:gd name="T50" fmla="*/ 225 w 722"/>
                  <a:gd name="T51" fmla="*/ 143 h 905"/>
                  <a:gd name="T52" fmla="*/ 129 w 722"/>
                  <a:gd name="T53" fmla="*/ 152 h 905"/>
                  <a:gd name="T54" fmla="*/ 121 w 722"/>
                  <a:gd name="T55" fmla="*/ 160 h 905"/>
                  <a:gd name="T56" fmla="*/ 120 w 722"/>
                  <a:gd name="T57" fmla="*/ 604 h 905"/>
                  <a:gd name="T58" fmla="*/ 720 w 722"/>
                  <a:gd name="T59" fmla="*/ 110 h 905"/>
                  <a:gd name="T60" fmla="*/ 699 w 722"/>
                  <a:gd name="T61" fmla="*/ 62 h 905"/>
                  <a:gd name="T62" fmla="*/ 661 w 722"/>
                  <a:gd name="T63" fmla="*/ 24 h 905"/>
                  <a:gd name="T64" fmla="*/ 614 w 722"/>
                  <a:gd name="T65" fmla="*/ 3 h 905"/>
                  <a:gd name="T66" fmla="*/ 134 w 722"/>
                  <a:gd name="T67" fmla="*/ 0 h 905"/>
                  <a:gd name="T68" fmla="*/ 116 w 722"/>
                  <a:gd name="T69" fmla="*/ 1 h 905"/>
                  <a:gd name="T70" fmla="*/ 67 w 722"/>
                  <a:gd name="T71" fmla="*/ 16 h 905"/>
                  <a:gd name="T72" fmla="*/ 29 w 722"/>
                  <a:gd name="T73" fmla="*/ 50 h 905"/>
                  <a:gd name="T74" fmla="*/ 5 w 722"/>
                  <a:gd name="T75" fmla="*/ 96 h 905"/>
                  <a:gd name="T76" fmla="*/ 0 w 722"/>
                  <a:gd name="T77" fmla="*/ 619 h 905"/>
                  <a:gd name="T78" fmla="*/ 4 w 722"/>
                  <a:gd name="T79" fmla="*/ 629 h 905"/>
                  <a:gd name="T80" fmla="*/ 15 w 722"/>
                  <a:gd name="T81" fmla="*/ 634 h 905"/>
                  <a:gd name="T82" fmla="*/ 121 w 722"/>
                  <a:gd name="T83" fmla="*/ 895 h 905"/>
                  <a:gd name="T84" fmla="*/ 129 w 722"/>
                  <a:gd name="T85" fmla="*/ 904 h 905"/>
                  <a:gd name="T86" fmla="*/ 590 w 722"/>
                  <a:gd name="T87" fmla="*/ 905 h 905"/>
                  <a:gd name="T88" fmla="*/ 600 w 722"/>
                  <a:gd name="T89" fmla="*/ 898 h 905"/>
                  <a:gd name="T90" fmla="*/ 602 w 722"/>
                  <a:gd name="T91" fmla="*/ 270 h 905"/>
                  <a:gd name="T92" fmla="*/ 648 w 722"/>
                  <a:gd name="T93" fmla="*/ 255 h 905"/>
                  <a:gd name="T94" fmla="*/ 687 w 722"/>
                  <a:gd name="T95" fmla="*/ 225 h 905"/>
                  <a:gd name="T96" fmla="*/ 713 w 722"/>
                  <a:gd name="T97" fmla="*/ 183 h 905"/>
                  <a:gd name="T98" fmla="*/ 722 w 722"/>
                  <a:gd name="T99" fmla="*/ 136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2" h="905">
                    <a:moveTo>
                      <a:pt x="587" y="241"/>
                    </a:moveTo>
                    <a:lnTo>
                      <a:pt x="211" y="241"/>
                    </a:lnTo>
                    <a:lnTo>
                      <a:pt x="221" y="231"/>
                    </a:lnTo>
                    <a:lnTo>
                      <a:pt x="230" y="221"/>
                    </a:lnTo>
                    <a:lnTo>
                      <a:pt x="237" y="209"/>
                    </a:lnTo>
                    <a:lnTo>
                      <a:pt x="244" y="195"/>
                    </a:lnTo>
                    <a:lnTo>
                      <a:pt x="249" y="182"/>
                    </a:lnTo>
                    <a:lnTo>
                      <a:pt x="252" y="167"/>
                    </a:lnTo>
                    <a:lnTo>
                      <a:pt x="254" y="152"/>
                    </a:lnTo>
                    <a:lnTo>
                      <a:pt x="256" y="136"/>
                    </a:lnTo>
                    <a:lnTo>
                      <a:pt x="254" y="120"/>
                    </a:lnTo>
                    <a:lnTo>
                      <a:pt x="252" y="105"/>
                    </a:lnTo>
                    <a:lnTo>
                      <a:pt x="248" y="91"/>
                    </a:lnTo>
                    <a:lnTo>
                      <a:pt x="243" y="77"/>
                    </a:lnTo>
                    <a:lnTo>
                      <a:pt x="235" y="64"/>
                    </a:lnTo>
                    <a:lnTo>
                      <a:pt x="227" y="52"/>
                    </a:lnTo>
                    <a:lnTo>
                      <a:pt x="218" y="40"/>
                    </a:lnTo>
                    <a:lnTo>
                      <a:pt x="207" y="30"/>
                    </a:lnTo>
                    <a:lnTo>
                      <a:pt x="587" y="30"/>
                    </a:lnTo>
                    <a:lnTo>
                      <a:pt x="598" y="30"/>
                    </a:lnTo>
                    <a:lnTo>
                      <a:pt x="607" y="33"/>
                    </a:lnTo>
                    <a:lnTo>
                      <a:pt x="617" y="36"/>
                    </a:lnTo>
                    <a:lnTo>
                      <a:pt x="627" y="39"/>
                    </a:lnTo>
                    <a:lnTo>
                      <a:pt x="635" y="43"/>
                    </a:lnTo>
                    <a:lnTo>
                      <a:pt x="645" y="50"/>
                    </a:lnTo>
                    <a:lnTo>
                      <a:pt x="652" y="56"/>
                    </a:lnTo>
                    <a:lnTo>
                      <a:pt x="660" y="63"/>
                    </a:lnTo>
                    <a:lnTo>
                      <a:pt x="668" y="70"/>
                    </a:lnTo>
                    <a:lnTo>
                      <a:pt x="674" y="79"/>
                    </a:lnTo>
                    <a:lnTo>
                      <a:pt x="679" y="87"/>
                    </a:lnTo>
                    <a:lnTo>
                      <a:pt x="684" y="96"/>
                    </a:lnTo>
                    <a:lnTo>
                      <a:pt x="688" y="106"/>
                    </a:lnTo>
                    <a:lnTo>
                      <a:pt x="690" y="115"/>
                    </a:lnTo>
                    <a:lnTo>
                      <a:pt x="692" y="126"/>
                    </a:lnTo>
                    <a:lnTo>
                      <a:pt x="692" y="136"/>
                    </a:lnTo>
                    <a:lnTo>
                      <a:pt x="692" y="145"/>
                    </a:lnTo>
                    <a:lnTo>
                      <a:pt x="690" y="156"/>
                    </a:lnTo>
                    <a:lnTo>
                      <a:pt x="688" y="166"/>
                    </a:lnTo>
                    <a:lnTo>
                      <a:pt x="684" y="176"/>
                    </a:lnTo>
                    <a:lnTo>
                      <a:pt x="679" y="184"/>
                    </a:lnTo>
                    <a:lnTo>
                      <a:pt x="674" y="193"/>
                    </a:lnTo>
                    <a:lnTo>
                      <a:pt x="668" y="201"/>
                    </a:lnTo>
                    <a:lnTo>
                      <a:pt x="660" y="209"/>
                    </a:lnTo>
                    <a:lnTo>
                      <a:pt x="652" y="216"/>
                    </a:lnTo>
                    <a:lnTo>
                      <a:pt x="645" y="222"/>
                    </a:lnTo>
                    <a:lnTo>
                      <a:pt x="635" y="228"/>
                    </a:lnTo>
                    <a:lnTo>
                      <a:pt x="627" y="233"/>
                    </a:lnTo>
                    <a:lnTo>
                      <a:pt x="617" y="236"/>
                    </a:lnTo>
                    <a:lnTo>
                      <a:pt x="607" y="239"/>
                    </a:lnTo>
                    <a:lnTo>
                      <a:pt x="598" y="241"/>
                    </a:lnTo>
                    <a:lnTo>
                      <a:pt x="587" y="241"/>
                    </a:lnTo>
                    <a:lnTo>
                      <a:pt x="587" y="241"/>
                    </a:lnTo>
                    <a:close/>
                    <a:moveTo>
                      <a:pt x="572" y="874"/>
                    </a:moveTo>
                    <a:lnTo>
                      <a:pt x="150" y="874"/>
                    </a:lnTo>
                    <a:lnTo>
                      <a:pt x="150" y="271"/>
                    </a:lnTo>
                    <a:lnTo>
                      <a:pt x="572" y="271"/>
                    </a:lnTo>
                    <a:lnTo>
                      <a:pt x="572" y="874"/>
                    </a:lnTo>
                    <a:close/>
                    <a:moveTo>
                      <a:pt x="150" y="240"/>
                    </a:moveTo>
                    <a:lnTo>
                      <a:pt x="150" y="181"/>
                    </a:lnTo>
                    <a:lnTo>
                      <a:pt x="217" y="181"/>
                    </a:lnTo>
                    <a:lnTo>
                      <a:pt x="211" y="192"/>
                    </a:lnTo>
                    <a:lnTo>
                      <a:pt x="206" y="201"/>
                    </a:lnTo>
                    <a:lnTo>
                      <a:pt x="199" y="211"/>
                    </a:lnTo>
                    <a:lnTo>
                      <a:pt x="191" y="220"/>
                    </a:lnTo>
                    <a:lnTo>
                      <a:pt x="182" y="226"/>
                    </a:lnTo>
                    <a:lnTo>
                      <a:pt x="172" y="233"/>
                    </a:lnTo>
                    <a:lnTo>
                      <a:pt x="161" y="237"/>
                    </a:lnTo>
                    <a:lnTo>
                      <a:pt x="150" y="240"/>
                    </a:lnTo>
                    <a:lnTo>
                      <a:pt x="150" y="240"/>
                    </a:lnTo>
                    <a:close/>
                    <a:moveTo>
                      <a:pt x="30" y="604"/>
                    </a:moveTo>
                    <a:lnTo>
                      <a:pt x="30" y="136"/>
                    </a:lnTo>
                    <a:lnTo>
                      <a:pt x="30" y="125"/>
                    </a:lnTo>
                    <a:lnTo>
                      <a:pt x="32" y="115"/>
                    </a:lnTo>
                    <a:lnTo>
                      <a:pt x="34" y="105"/>
                    </a:lnTo>
                    <a:lnTo>
                      <a:pt x="37" y="96"/>
                    </a:lnTo>
                    <a:lnTo>
                      <a:pt x="42" y="86"/>
                    </a:lnTo>
                    <a:lnTo>
                      <a:pt x="47" y="78"/>
                    </a:lnTo>
                    <a:lnTo>
                      <a:pt x="52" y="69"/>
                    </a:lnTo>
                    <a:lnTo>
                      <a:pt x="59" y="62"/>
                    </a:lnTo>
                    <a:lnTo>
                      <a:pt x="66" y="55"/>
                    </a:lnTo>
                    <a:lnTo>
                      <a:pt x="74" y="49"/>
                    </a:lnTo>
                    <a:lnTo>
                      <a:pt x="82" y="43"/>
                    </a:lnTo>
                    <a:lnTo>
                      <a:pt x="91" y="39"/>
                    </a:lnTo>
                    <a:lnTo>
                      <a:pt x="100" y="35"/>
                    </a:lnTo>
                    <a:lnTo>
                      <a:pt x="109" y="33"/>
                    </a:lnTo>
                    <a:lnTo>
                      <a:pt x="119" y="30"/>
                    </a:lnTo>
                    <a:lnTo>
                      <a:pt x="129" y="30"/>
                    </a:lnTo>
                    <a:lnTo>
                      <a:pt x="138" y="30"/>
                    </a:lnTo>
                    <a:lnTo>
                      <a:pt x="148" y="33"/>
                    </a:lnTo>
                    <a:lnTo>
                      <a:pt x="157" y="35"/>
                    </a:lnTo>
                    <a:lnTo>
                      <a:pt x="165" y="39"/>
                    </a:lnTo>
                    <a:lnTo>
                      <a:pt x="174" y="43"/>
                    </a:lnTo>
                    <a:lnTo>
                      <a:pt x="182" y="49"/>
                    </a:lnTo>
                    <a:lnTo>
                      <a:pt x="190" y="55"/>
                    </a:lnTo>
                    <a:lnTo>
                      <a:pt x="196" y="62"/>
                    </a:lnTo>
                    <a:lnTo>
                      <a:pt x="203" y="69"/>
                    </a:lnTo>
                    <a:lnTo>
                      <a:pt x="208" y="78"/>
                    </a:lnTo>
                    <a:lnTo>
                      <a:pt x="214" y="86"/>
                    </a:lnTo>
                    <a:lnTo>
                      <a:pt x="218" y="95"/>
                    </a:lnTo>
                    <a:lnTo>
                      <a:pt x="221" y="105"/>
                    </a:lnTo>
                    <a:lnTo>
                      <a:pt x="223" y="115"/>
                    </a:lnTo>
                    <a:lnTo>
                      <a:pt x="224" y="125"/>
                    </a:lnTo>
                    <a:lnTo>
                      <a:pt x="225" y="136"/>
                    </a:lnTo>
                    <a:lnTo>
                      <a:pt x="225" y="143"/>
                    </a:lnTo>
                    <a:lnTo>
                      <a:pt x="224" y="151"/>
                    </a:lnTo>
                    <a:lnTo>
                      <a:pt x="135" y="151"/>
                    </a:lnTo>
                    <a:lnTo>
                      <a:pt x="132" y="151"/>
                    </a:lnTo>
                    <a:lnTo>
                      <a:pt x="129" y="152"/>
                    </a:lnTo>
                    <a:lnTo>
                      <a:pt x="126" y="153"/>
                    </a:lnTo>
                    <a:lnTo>
                      <a:pt x="124" y="155"/>
                    </a:lnTo>
                    <a:lnTo>
                      <a:pt x="122" y="157"/>
                    </a:lnTo>
                    <a:lnTo>
                      <a:pt x="121" y="160"/>
                    </a:lnTo>
                    <a:lnTo>
                      <a:pt x="120" y="163"/>
                    </a:lnTo>
                    <a:lnTo>
                      <a:pt x="120" y="166"/>
                    </a:lnTo>
                    <a:lnTo>
                      <a:pt x="120" y="256"/>
                    </a:lnTo>
                    <a:lnTo>
                      <a:pt x="120" y="604"/>
                    </a:lnTo>
                    <a:lnTo>
                      <a:pt x="30" y="604"/>
                    </a:lnTo>
                    <a:close/>
                    <a:moveTo>
                      <a:pt x="722" y="136"/>
                    </a:moveTo>
                    <a:lnTo>
                      <a:pt x="722" y="123"/>
                    </a:lnTo>
                    <a:lnTo>
                      <a:pt x="720" y="110"/>
                    </a:lnTo>
                    <a:lnTo>
                      <a:pt x="717" y="97"/>
                    </a:lnTo>
                    <a:lnTo>
                      <a:pt x="712" y="84"/>
                    </a:lnTo>
                    <a:lnTo>
                      <a:pt x="706" y="72"/>
                    </a:lnTo>
                    <a:lnTo>
                      <a:pt x="699" y="62"/>
                    </a:lnTo>
                    <a:lnTo>
                      <a:pt x="691" y="51"/>
                    </a:lnTo>
                    <a:lnTo>
                      <a:pt x="682" y="41"/>
                    </a:lnTo>
                    <a:lnTo>
                      <a:pt x="672" y="33"/>
                    </a:lnTo>
                    <a:lnTo>
                      <a:pt x="661" y="24"/>
                    </a:lnTo>
                    <a:lnTo>
                      <a:pt x="650" y="17"/>
                    </a:lnTo>
                    <a:lnTo>
                      <a:pt x="638" y="11"/>
                    </a:lnTo>
                    <a:lnTo>
                      <a:pt x="626" y="7"/>
                    </a:lnTo>
                    <a:lnTo>
                      <a:pt x="614" y="3"/>
                    </a:lnTo>
                    <a:lnTo>
                      <a:pt x="601" y="1"/>
                    </a:lnTo>
                    <a:lnTo>
                      <a:pt x="587" y="0"/>
                    </a:lnTo>
                    <a:lnTo>
                      <a:pt x="135" y="0"/>
                    </a:lnTo>
                    <a:lnTo>
                      <a:pt x="134" y="0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16" y="1"/>
                    </a:lnTo>
                    <a:lnTo>
                      <a:pt x="103" y="2"/>
                    </a:lnTo>
                    <a:lnTo>
                      <a:pt x="90" y="7"/>
                    </a:lnTo>
                    <a:lnTo>
                      <a:pt x="78" y="11"/>
                    </a:lnTo>
                    <a:lnTo>
                      <a:pt x="67" y="16"/>
                    </a:lnTo>
                    <a:lnTo>
                      <a:pt x="57" y="24"/>
                    </a:lnTo>
                    <a:lnTo>
                      <a:pt x="47" y="31"/>
                    </a:lnTo>
                    <a:lnTo>
                      <a:pt x="37" y="40"/>
                    </a:lnTo>
                    <a:lnTo>
                      <a:pt x="29" y="50"/>
                    </a:lnTo>
                    <a:lnTo>
                      <a:pt x="21" y="60"/>
                    </a:lnTo>
                    <a:lnTo>
                      <a:pt x="15" y="71"/>
                    </a:lnTo>
                    <a:lnTo>
                      <a:pt x="9" y="83"/>
                    </a:lnTo>
                    <a:lnTo>
                      <a:pt x="5" y="96"/>
                    </a:lnTo>
                    <a:lnTo>
                      <a:pt x="2" y="109"/>
                    </a:lnTo>
                    <a:lnTo>
                      <a:pt x="0" y="122"/>
                    </a:lnTo>
                    <a:lnTo>
                      <a:pt x="0" y="136"/>
                    </a:lnTo>
                    <a:lnTo>
                      <a:pt x="0" y="619"/>
                    </a:lnTo>
                    <a:lnTo>
                      <a:pt x="0" y="621"/>
                    </a:lnTo>
                    <a:lnTo>
                      <a:pt x="1" y="624"/>
                    </a:lnTo>
                    <a:lnTo>
                      <a:pt x="2" y="626"/>
                    </a:lnTo>
                    <a:lnTo>
                      <a:pt x="4" y="629"/>
                    </a:lnTo>
                    <a:lnTo>
                      <a:pt x="6" y="630"/>
                    </a:lnTo>
                    <a:lnTo>
                      <a:pt x="8" y="633"/>
                    </a:lnTo>
                    <a:lnTo>
                      <a:pt x="11" y="633"/>
                    </a:lnTo>
                    <a:lnTo>
                      <a:pt x="15" y="634"/>
                    </a:lnTo>
                    <a:lnTo>
                      <a:pt x="120" y="634"/>
                    </a:lnTo>
                    <a:lnTo>
                      <a:pt x="120" y="890"/>
                    </a:lnTo>
                    <a:lnTo>
                      <a:pt x="120" y="893"/>
                    </a:lnTo>
                    <a:lnTo>
                      <a:pt x="121" y="895"/>
                    </a:lnTo>
                    <a:lnTo>
                      <a:pt x="122" y="898"/>
                    </a:lnTo>
                    <a:lnTo>
                      <a:pt x="124" y="900"/>
                    </a:lnTo>
                    <a:lnTo>
                      <a:pt x="126" y="902"/>
                    </a:lnTo>
                    <a:lnTo>
                      <a:pt x="129" y="904"/>
                    </a:lnTo>
                    <a:lnTo>
                      <a:pt x="132" y="905"/>
                    </a:lnTo>
                    <a:lnTo>
                      <a:pt x="135" y="905"/>
                    </a:lnTo>
                    <a:lnTo>
                      <a:pt x="587" y="905"/>
                    </a:lnTo>
                    <a:lnTo>
                      <a:pt x="590" y="905"/>
                    </a:lnTo>
                    <a:lnTo>
                      <a:pt x="593" y="904"/>
                    </a:lnTo>
                    <a:lnTo>
                      <a:pt x="595" y="902"/>
                    </a:lnTo>
                    <a:lnTo>
                      <a:pt x="598" y="900"/>
                    </a:lnTo>
                    <a:lnTo>
                      <a:pt x="600" y="898"/>
                    </a:lnTo>
                    <a:lnTo>
                      <a:pt x="601" y="895"/>
                    </a:lnTo>
                    <a:lnTo>
                      <a:pt x="602" y="893"/>
                    </a:lnTo>
                    <a:lnTo>
                      <a:pt x="602" y="890"/>
                    </a:lnTo>
                    <a:lnTo>
                      <a:pt x="602" y="270"/>
                    </a:lnTo>
                    <a:lnTo>
                      <a:pt x="615" y="268"/>
                    </a:lnTo>
                    <a:lnTo>
                      <a:pt x="626" y="265"/>
                    </a:lnTo>
                    <a:lnTo>
                      <a:pt x="637" y="260"/>
                    </a:lnTo>
                    <a:lnTo>
                      <a:pt x="648" y="255"/>
                    </a:lnTo>
                    <a:lnTo>
                      <a:pt x="659" y="249"/>
                    </a:lnTo>
                    <a:lnTo>
                      <a:pt x="669" y="241"/>
                    </a:lnTo>
                    <a:lnTo>
                      <a:pt x="678" y="234"/>
                    </a:lnTo>
                    <a:lnTo>
                      <a:pt x="687" y="225"/>
                    </a:lnTo>
                    <a:lnTo>
                      <a:pt x="694" y="215"/>
                    </a:lnTo>
                    <a:lnTo>
                      <a:pt x="702" y="206"/>
                    </a:lnTo>
                    <a:lnTo>
                      <a:pt x="708" y="195"/>
                    </a:lnTo>
                    <a:lnTo>
                      <a:pt x="713" y="183"/>
                    </a:lnTo>
                    <a:lnTo>
                      <a:pt x="717" y="172"/>
                    </a:lnTo>
                    <a:lnTo>
                      <a:pt x="720" y="160"/>
                    </a:lnTo>
                    <a:lnTo>
                      <a:pt x="722" y="148"/>
                    </a:lnTo>
                    <a:lnTo>
                      <a:pt x="722" y="136"/>
                    </a:lnTo>
                    <a:lnTo>
                      <a:pt x="722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51"/>
              <p:cNvSpPr/>
              <p:nvPr/>
            </p:nvSpPr>
            <p:spPr bwMode="auto">
              <a:xfrm>
                <a:off x="995363" y="2051050"/>
                <a:ext cx="57150" cy="9525"/>
              </a:xfrm>
              <a:custGeom>
                <a:avLst/>
                <a:gdLst>
                  <a:gd name="T0" fmla="*/ 15 w 181"/>
                  <a:gd name="T1" fmla="*/ 30 h 30"/>
                  <a:gd name="T2" fmla="*/ 166 w 181"/>
                  <a:gd name="T3" fmla="*/ 30 h 30"/>
                  <a:gd name="T4" fmla="*/ 169 w 181"/>
                  <a:gd name="T5" fmla="*/ 30 h 30"/>
                  <a:gd name="T6" fmla="*/ 172 w 181"/>
                  <a:gd name="T7" fmla="*/ 29 h 30"/>
                  <a:gd name="T8" fmla="*/ 174 w 181"/>
                  <a:gd name="T9" fmla="*/ 28 h 30"/>
                  <a:gd name="T10" fmla="*/ 176 w 181"/>
                  <a:gd name="T11" fmla="*/ 25 h 30"/>
                  <a:gd name="T12" fmla="*/ 178 w 181"/>
                  <a:gd name="T13" fmla="*/ 23 h 30"/>
                  <a:gd name="T14" fmla="*/ 180 w 181"/>
                  <a:gd name="T15" fmla="*/ 21 h 30"/>
                  <a:gd name="T16" fmla="*/ 181 w 181"/>
                  <a:gd name="T17" fmla="*/ 18 h 30"/>
                  <a:gd name="T18" fmla="*/ 181 w 181"/>
                  <a:gd name="T19" fmla="*/ 15 h 30"/>
                  <a:gd name="T20" fmla="*/ 181 w 181"/>
                  <a:gd name="T21" fmla="*/ 13 h 30"/>
                  <a:gd name="T22" fmla="*/ 180 w 181"/>
                  <a:gd name="T23" fmla="*/ 9 h 30"/>
                  <a:gd name="T24" fmla="*/ 178 w 181"/>
                  <a:gd name="T25" fmla="*/ 7 h 30"/>
                  <a:gd name="T26" fmla="*/ 176 w 181"/>
                  <a:gd name="T27" fmla="*/ 4 h 30"/>
                  <a:gd name="T28" fmla="*/ 174 w 181"/>
                  <a:gd name="T29" fmla="*/ 3 h 30"/>
                  <a:gd name="T30" fmla="*/ 172 w 181"/>
                  <a:gd name="T31" fmla="*/ 1 h 30"/>
                  <a:gd name="T32" fmla="*/ 169 w 181"/>
                  <a:gd name="T33" fmla="*/ 1 h 30"/>
                  <a:gd name="T34" fmla="*/ 166 w 181"/>
                  <a:gd name="T35" fmla="*/ 0 h 30"/>
                  <a:gd name="T36" fmla="*/ 15 w 181"/>
                  <a:gd name="T37" fmla="*/ 0 h 30"/>
                  <a:gd name="T38" fmla="*/ 12 w 181"/>
                  <a:gd name="T39" fmla="*/ 1 h 30"/>
                  <a:gd name="T40" fmla="*/ 10 w 181"/>
                  <a:gd name="T41" fmla="*/ 1 h 30"/>
                  <a:gd name="T42" fmla="*/ 6 w 181"/>
                  <a:gd name="T43" fmla="*/ 3 h 30"/>
                  <a:gd name="T44" fmla="*/ 4 w 181"/>
                  <a:gd name="T45" fmla="*/ 4 h 30"/>
                  <a:gd name="T46" fmla="*/ 2 w 181"/>
                  <a:gd name="T47" fmla="*/ 7 h 30"/>
                  <a:gd name="T48" fmla="*/ 1 w 181"/>
                  <a:gd name="T49" fmla="*/ 9 h 30"/>
                  <a:gd name="T50" fmla="*/ 0 w 181"/>
                  <a:gd name="T51" fmla="*/ 13 h 30"/>
                  <a:gd name="T52" fmla="*/ 0 w 181"/>
                  <a:gd name="T53" fmla="*/ 15 h 30"/>
                  <a:gd name="T54" fmla="*/ 0 w 181"/>
                  <a:gd name="T55" fmla="*/ 18 h 30"/>
                  <a:gd name="T56" fmla="*/ 1 w 181"/>
                  <a:gd name="T57" fmla="*/ 21 h 30"/>
                  <a:gd name="T58" fmla="*/ 2 w 181"/>
                  <a:gd name="T59" fmla="*/ 23 h 30"/>
                  <a:gd name="T60" fmla="*/ 4 w 181"/>
                  <a:gd name="T61" fmla="*/ 25 h 30"/>
                  <a:gd name="T62" fmla="*/ 6 w 181"/>
                  <a:gd name="T63" fmla="*/ 28 h 30"/>
                  <a:gd name="T64" fmla="*/ 10 w 181"/>
                  <a:gd name="T65" fmla="*/ 29 h 30"/>
                  <a:gd name="T66" fmla="*/ 12 w 181"/>
                  <a:gd name="T67" fmla="*/ 30 h 30"/>
                  <a:gd name="T68" fmla="*/ 15 w 181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0">
                    <a:moveTo>
                      <a:pt x="15" y="30"/>
                    </a:moveTo>
                    <a:lnTo>
                      <a:pt x="166" y="30"/>
                    </a:lnTo>
                    <a:lnTo>
                      <a:pt x="169" y="30"/>
                    </a:lnTo>
                    <a:lnTo>
                      <a:pt x="172" y="29"/>
                    </a:lnTo>
                    <a:lnTo>
                      <a:pt x="174" y="28"/>
                    </a:lnTo>
                    <a:lnTo>
                      <a:pt x="176" y="25"/>
                    </a:lnTo>
                    <a:lnTo>
                      <a:pt x="178" y="23"/>
                    </a:lnTo>
                    <a:lnTo>
                      <a:pt x="180" y="21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3"/>
                    </a:lnTo>
                    <a:lnTo>
                      <a:pt x="180" y="9"/>
                    </a:lnTo>
                    <a:lnTo>
                      <a:pt x="178" y="7"/>
                    </a:lnTo>
                    <a:lnTo>
                      <a:pt x="176" y="4"/>
                    </a:lnTo>
                    <a:lnTo>
                      <a:pt x="174" y="3"/>
                    </a:lnTo>
                    <a:lnTo>
                      <a:pt x="172" y="1"/>
                    </a:lnTo>
                    <a:lnTo>
                      <a:pt x="169" y="1"/>
                    </a:lnTo>
                    <a:lnTo>
                      <a:pt x="166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8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52"/>
              <p:cNvSpPr/>
              <p:nvPr/>
            </p:nvSpPr>
            <p:spPr bwMode="auto">
              <a:xfrm>
                <a:off x="995363" y="2098675"/>
                <a:ext cx="57150" cy="9525"/>
              </a:xfrm>
              <a:custGeom>
                <a:avLst/>
                <a:gdLst>
                  <a:gd name="T0" fmla="*/ 15 w 181"/>
                  <a:gd name="T1" fmla="*/ 31 h 31"/>
                  <a:gd name="T2" fmla="*/ 166 w 181"/>
                  <a:gd name="T3" fmla="*/ 31 h 31"/>
                  <a:gd name="T4" fmla="*/ 169 w 181"/>
                  <a:gd name="T5" fmla="*/ 30 h 31"/>
                  <a:gd name="T6" fmla="*/ 172 w 181"/>
                  <a:gd name="T7" fmla="*/ 30 h 31"/>
                  <a:gd name="T8" fmla="*/ 174 w 181"/>
                  <a:gd name="T9" fmla="*/ 28 h 31"/>
                  <a:gd name="T10" fmla="*/ 176 w 181"/>
                  <a:gd name="T11" fmla="*/ 27 h 31"/>
                  <a:gd name="T12" fmla="*/ 178 w 181"/>
                  <a:gd name="T13" fmla="*/ 24 h 31"/>
                  <a:gd name="T14" fmla="*/ 180 w 181"/>
                  <a:gd name="T15" fmla="*/ 22 h 31"/>
                  <a:gd name="T16" fmla="*/ 181 w 181"/>
                  <a:gd name="T17" fmla="*/ 19 h 31"/>
                  <a:gd name="T18" fmla="*/ 181 w 181"/>
                  <a:gd name="T19" fmla="*/ 16 h 31"/>
                  <a:gd name="T20" fmla="*/ 181 w 181"/>
                  <a:gd name="T21" fmla="*/ 13 h 31"/>
                  <a:gd name="T22" fmla="*/ 180 w 181"/>
                  <a:gd name="T23" fmla="*/ 10 h 31"/>
                  <a:gd name="T24" fmla="*/ 178 w 181"/>
                  <a:gd name="T25" fmla="*/ 8 h 31"/>
                  <a:gd name="T26" fmla="*/ 176 w 181"/>
                  <a:gd name="T27" fmla="*/ 6 h 31"/>
                  <a:gd name="T28" fmla="*/ 174 w 181"/>
                  <a:gd name="T29" fmla="*/ 3 h 31"/>
                  <a:gd name="T30" fmla="*/ 172 w 181"/>
                  <a:gd name="T31" fmla="*/ 2 h 31"/>
                  <a:gd name="T32" fmla="*/ 169 w 181"/>
                  <a:gd name="T33" fmla="*/ 1 h 31"/>
                  <a:gd name="T34" fmla="*/ 166 w 181"/>
                  <a:gd name="T35" fmla="*/ 1 h 31"/>
                  <a:gd name="T36" fmla="*/ 15 w 181"/>
                  <a:gd name="T37" fmla="*/ 0 h 31"/>
                  <a:gd name="T38" fmla="*/ 12 w 181"/>
                  <a:gd name="T39" fmla="*/ 1 h 31"/>
                  <a:gd name="T40" fmla="*/ 10 w 181"/>
                  <a:gd name="T41" fmla="*/ 2 h 31"/>
                  <a:gd name="T42" fmla="*/ 6 w 181"/>
                  <a:gd name="T43" fmla="*/ 3 h 31"/>
                  <a:gd name="T44" fmla="*/ 4 w 181"/>
                  <a:gd name="T45" fmla="*/ 6 h 31"/>
                  <a:gd name="T46" fmla="*/ 2 w 181"/>
                  <a:gd name="T47" fmla="*/ 8 h 31"/>
                  <a:gd name="T48" fmla="*/ 1 w 181"/>
                  <a:gd name="T49" fmla="*/ 10 h 31"/>
                  <a:gd name="T50" fmla="*/ 0 w 181"/>
                  <a:gd name="T51" fmla="*/ 13 h 31"/>
                  <a:gd name="T52" fmla="*/ 0 w 181"/>
                  <a:gd name="T53" fmla="*/ 16 h 31"/>
                  <a:gd name="T54" fmla="*/ 0 w 181"/>
                  <a:gd name="T55" fmla="*/ 19 h 31"/>
                  <a:gd name="T56" fmla="*/ 1 w 181"/>
                  <a:gd name="T57" fmla="*/ 22 h 31"/>
                  <a:gd name="T58" fmla="*/ 2 w 181"/>
                  <a:gd name="T59" fmla="*/ 24 h 31"/>
                  <a:gd name="T60" fmla="*/ 4 w 181"/>
                  <a:gd name="T61" fmla="*/ 27 h 31"/>
                  <a:gd name="T62" fmla="*/ 6 w 181"/>
                  <a:gd name="T63" fmla="*/ 28 h 31"/>
                  <a:gd name="T64" fmla="*/ 10 w 181"/>
                  <a:gd name="T65" fmla="*/ 30 h 31"/>
                  <a:gd name="T66" fmla="*/ 12 w 181"/>
                  <a:gd name="T67" fmla="*/ 30 h 31"/>
                  <a:gd name="T68" fmla="*/ 15 w 181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1">
                    <a:moveTo>
                      <a:pt x="15" y="31"/>
                    </a:moveTo>
                    <a:lnTo>
                      <a:pt x="166" y="31"/>
                    </a:lnTo>
                    <a:lnTo>
                      <a:pt x="169" y="30"/>
                    </a:lnTo>
                    <a:lnTo>
                      <a:pt x="172" y="30"/>
                    </a:lnTo>
                    <a:lnTo>
                      <a:pt x="174" y="28"/>
                    </a:lnTo>
                    <a:lnTo>
                      <a:pt x="176" y="27"/>
                    </a:lnTo>
                    <a:lnTo>
                      <a:pt x="178" y="24"/>
                    </a:lnTo>
                    <a:lnTo>
                      <a:pt x="180" y="22"/>
                    </a:lnTo>
                    <a:lnTo>
                      <a:pt x="181" y="19"/>
                    </a:lnTo>
                    <a:lnTo>
                      <a:pt x="181" y="16"/>
                    </a:lnTo>
                    <a:lnTo>
                      <a:pt x="181" y="13"/>
                    </a:lnTo>
                    <a:lnTo>
                      <a:pt x="180" y="10"/>
                    </a:lnTo>
                    <a:lnTo>
                      <a:pt x="178" y="8"/>
                    </a:lnTo>
                    <a:lnTo>
                      <a:pt x="176" y="6"/>
                    </a:lnTo>
                    <a:lnTo>
                      <a:pt x="174" y="3"/>
                    </a:lnTo>
                    <a:lnTo>
                      <a:pt x="172" y="2"/>
                    </a:lnTo>
                    <a:lnTo>
                      <a:pt x="169" y="1"/>
                    </a:lnTo>
                    <a:lnTo>
                      <a:pt x="166" y="1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53"/>
              <p:cNvSpPr/>
              <p:nvPr/>
            </p:nvSpPr>
            <p:spPr bwMode="auto">
              <a:xfrm>
                <a:off x="995363" y="2146300"/>
                <a:ext cx="57150" cy="9525"/>
              </a:xfrm>
              <a:custGeom>
                <a:avLst/>
                <a:gdLst>
                  <a:gd name="T0" fmla="*/ 15 w 181"/>
                  <a:gd name="T1" fmla="*/ 30 h 30"/>
                  <a:gd name="T2" fmla="*/ 166 w 181"/>
                  <a:gd name="T3" fmla="*/ 30 h 30"/>
                  <a:gd name="T4" fmla="*/ 169 w 181"/>
                  <a:gd name="T5" fmla="*/ 30 h 30"/>
                  <a:gd name="T6" fmla="*/ 172 w 181"/>
                  <a:gd name="T7" fmla="*/ 29 h 30"/>
                  <a:gd name="T8" fmla="*/ 174 w 181"/>
                  <a:gd name="T9" fmla="*/ 27 h 30"/>
                  <a:gd name="T10" fmla="*/ 176 w 181"/>
                  <a:gd name="T11" fmla="*/ 26 h 30"/>
                  <a:gd name="T12" fmla="*/ 178 w 181"/>
                  <a:gd name="T13" fmla="*/ 23 h 30"/>
                  <a:gd name="T14" fmla="*/ 180 w 181"/>
                  <a:gd name="T15" fmla="*/ 20 h 30"/>
                  <a:gd name="T16" fmla="*/ 181 w 181"/>
                  <a:gd name="T17" fmla="*/ 18 h 30"/>
                  <a:gd name="T18" fmla="*/ 181 w 181"/>
                  <a:gd name="T19" fmla="*/ 15 h 30"/>
                  <a:gd name="T20" fmla="*/ 181 w 181"/>
                  <a:gd name="T21" fmla="*/ 12 h 30"/>
                  <a:gd name="T22" fmla="*/ 180 w 181"/>
                  <a:gd name="T23" fmla="*/ 8 h 30"/>
                  <a:gd name="T24" fmla="*/ 178 w 181"/>
                  <a:gd name="T25" fmla="*/ 6 h 30"/>
                  <a:gd name="T26" fmla="*/ 176 w 181"/>
                  <a:gd name="T27" fmla="*/ 4 h 30"/>
                  <a:gd name="T28" fmla="*/ 174 w 181"/>
                  <a:gd name="T29" fmla="*/ 2 h 30"/>
                  <a:gd name="T30" fmla="*/ 172 w 181"/>
                  <a:gd name="T31" fmla="*/ 1 h 30"/>
                  <a:gd name="T32" fmla="*/ 169 w 181"/>
                  <a:gd name="T33" fmla="*/ 0 h 30"/>
                  <a:gd name="T34" fmla="*/ 166 w 181"/>
                  <a:gd name="T35" fmla="*/ 0 h 30"/>
                  <a:gd name="T36" fmla="*/ 15 w 181"/>
                  <a:gd name="T37" fmla="*/ 0 h 30"/>
                  <a:gd name="T38" fmla="*/ 12 w 181"/>
                  <a:gd name="T39" fmla="*/ 0 h 30"/>
                  <a:gd name="T40" fmla="*/ 10 w 181"/>
                  <a:gd name="T41" fmla="*/ 1 h 30"/>
                  <a:gd name="T42" fmla="*/ 6 w 181"/>
                  <a:gd name="T43" fmla="*/ 2 h 30"/>
                  <a:gd name="T44" fmla="*/ 4 w 181"/>
                  <a:gd name="T45" fmla="*/ 4 h 30"/>
                  <a:gd name="T46" fmla="*/ 2 w 181"/>
                  <a:gd name="T47" fmla="*/ 6 h 30"/>
                  <a:gd name="T48" fmla="*/ 1 w 181"/>
                  <a:gd name="T49" fmla="*/ 8 h 30"/>
                  <a:gd name="T50" fmla="*/ 0 w 181"/>
                  <a:gd name="T51" fmla="*/ 12 h 30"/>
                  <a:gd name="T52" fmla="*/ 0 w 181"/>
                  <a:gd name="T53" fmla="*/ 15 h 30"/>
                  <a:gd name="T54" fmla="*/ 0 w 181"/>
                  <a:gd name="T55" fmla="*/ 18 h 30"/>
                  <a:gd name="T56" fmla="*/ 1 w 181"/>
                  <a:gd name="T57" fmla="*/ 20 h 30"/>
                  <a:gd name="T58" fmla="*/ 2 w 181"/>
                  <a:gd name="T59" fmla="*/ 23 h 30"/>
                  <a:gd name="T60" fmla="*/ 4 w 181"/>
                  <a:gd name="T61" fmla="*/ 26 h 30"/>
                  <a:gd name="T62" fmla="*/ 6 w 181"/>
                  <a:gd name="T63" fmla="*/ 27 h 30"/>
                  <a:gd name="T64" fmla="*/ 10 w 181"/>
                  <a:gd name="T65" fmla="*/ 29 h 30"/>
                  <a:gd name="T66" fmla="*/ 12 w 181"/>
                  <a:gd name="T67" fmla="*/ 30 h 30"/>
                  <a:gd name="T68" fmla="*/ 15 w 181"/>
                  <a:gd name="T6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30">
                    <a:moveTo>
                      <a:pt x="15" y="30"/>
                    </a:moveTo>
                    <a:lnTo>
                      <a:pt x="166" y="30"/>
                    </a:lnTo>
                    <a:lnTo>
                      <a:pt x="169" y="30"/>
                    </a:lnTo>
                    <a:lnTo>
                      <a:pt x="172" y="29"/>
                    </a:lnTo>
                    <a:lnTo>
                      <a:pt x="174" y="27"/>
                    </a:lnTo>
                    <a:lnTo>
                      <a:pt x="176" y="26"/>
                    </a:lnTo>
                    <a:lnTo>
                      <a:pt x="178" y="23"/>
                    </a:lnTo>
                    <a:lnTo>
                      <a:pt x="180" y="20"/>
                    </a:lnTo>
                    <a:lnTo>
                      <a:pt x="181" y="18"/>
                    </a:lnTo>
                    <a:lnTo>
                      <a:pt x="181" y="15"/>
                    </a:lnTo>
                    <a:lnTo>
                      <a:pt x="181" y="12"/>
                    </a:lnTo>
                    <a:lnTo>
                      <a:pt x="180" y="8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2" y="1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2" y="30"/>
                    </a:lnTo>
                    <a:lnTo>
                      <a:pt x="1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54"/>
              <p:cNvSpPr/>
              <p:nvPr/>
            </p:nvSpPr>
            <p:spPr bwMode="auto">
              <a:xfrm>
                <a:off x="947738" y="2022475"/>
                <a:ext cx="38100" cy="33338"/>
              </a:xfrm>
              <a:custGeom>
                <a:avLst/>
                <a:gdLst>
                  <a:gd name="T0" fmla="*/ 20 w 121"/>
                  <a:gd name="T1" fmla="*/ 101 h 106"/>
                  <a:gd name="T2" fmla="*/ 22 w 121"/>
                  <a:gd name="T3" fmla="*/ 104 h 106"/>
                  <a:gd name="T4" fmla="*/ 25 w 121"/>
                  <a:gd name="T5" fmla="*/ 105 h 106"/>
                  <a:gd name="T6" fmla="*/ 27 w 121"/>
                  <a:gd name="T7" fmla="*/ 106 h 106"/>
                  <a:gd name="T8" fmla="*/ 30 w 121"/>
                  <a:gd name="T9" fmla="*/ 106 h 106"/>
                  <a:gd name="T10" fmla="*/ 36 w 121"/>
                  <a:gd name="T11" fmla="*/ 105 h 106"/>
                  <a:gd name="T12" fmla="*/ 41 w 121"/>
                  <a:gd name="T13" fmla="*/ 101 h 106"/>
                  <a:gd name="T14" fmla="*/ 116 w 121"/>
                  <a:gd name="T15" fmla="*/ 26 h 106"/>
                  <a:gd name="T16" fmla="*/ 119 w 121"/>
                  <a:gd name="T17" fmla="*/ 24 h 106"/>
                  <a:gd name="T18" fmla="*/ 120 w 121"/>
                  <a:gd name="T19" fmla="*/ 21 h 106"/>
                  <a:gd name="T20" fmla="*/ 121 w 121"/>
                  <a:gd name="T21" fmla="*/ 19 h 106"/>
                  <a:gd name="T22" fmla="*/ 121 w 121"/>
                  <a:gd name="T23" fmla="*/ 15 h 106"/>
                  <a:gd name="T24" fmla="*/ 121 w 121"/>
                  <a:gd name="T25" fmla="*/ 13 h 106"/>
                  <a:gd name="T26" fmla="*/ 120 w 121"/>
                  <a:gd name="T27" fmla="*/ 10 h 106"/>
                  <a:gd name="T28" fmla="*/ 119 w 121"/>
                  <a:gd name="T29" fmla="*/ 8 h 106"/>
                  <a:gd name="T30" fmla="*/ 116 w 121"/>
                  <a:gd name="T31" fmla="*/ 5 h 106"/>
                  <a:gd name="T32" fmla="*/ 114 w 121"/>
                  <a:gd name="T33" fmla="*/ 4 h 106"/>
                  <a:gd name="T34" fmla="*/ 111 w 121"/>
                  <a:gd name="T35" fmla="*/ 1 h 106"/>
                  <a:gd name="T36" fmla="*/ 109 w 121"/>
                  <a:gd name="T37" fmla="*/ 0 h 106"/>
                  <a:gd name="T38" fmla="*/ 106 w 121"/>
                  <a:gd name="T39" fmla="*/ 0 h 106"/>
                  <a:gd name="T40" fmla="*/ 103 w 121"/>
                  <a:gd name="T41" fmla="*/ 0 h 106"/>
                  <a:gd name="T42" fmla="*/ 100 w 121"/>
                  <a:gd name="T43" fmla="*/ 1 h 106"/>
                  <a:gd name="T44" fmla="*/ 97 w 121"/>
                  <a:gd name="T45" fmla="*/ 4 h 106"/>
                  <a:gd name="T46" fmla="*/ 95 w 121"/>
                  <a:gd name="T47" fmla="*/ 5 h 106"/>
                  <a:gd name="T48" fmla="*/ 30 w 121"/>
                  <a:gd name="T49" fmla="*/ 69 h 106"/>
                  <a:gd name="T50" fmla="*/ 26 w 121"/>
                  <a:gd name="T51" fmla="*/ 65 h 106"/>
                  <a:gd name="T52" fmla="*/ 24 w 121"/>
                  <a:gd name="T53" fmla="*/ 64 h 106"/>
                  <a:gd name="T54" fmla="*/ 21 w 121"/>
                  <a:gd name="T55" fmla="*/ 62 h 106"/>
                  <a:gd name="T56" fmla="*/ 18 w 121"/>
                  <a:gd name="T57" fmla="*/ 62 h 106"/>
                  <a:gd name="T58" fmla="*/ 15 w 121"/>
                  <a:gd name="T59" fmla="*/ 61 h 106"/>
                  <a:gd name="T60" fmla="*/ 12 w 121"/>
                  <a:gd name="T61" fmla="*/ 62 h 106"/>
                  <a:gd name="T62" fmla="*/ 10 w 121"/>
                  <a:gd name="T63" fmla="*/ 62 h 106"/>
                  <a:gd name="T64" fmla="*/ 7 w 121"/>
                  <a:gd name="T65" fmla="*/ 64 h 106"/>
                  <a:gd name="T66" fmla="*/ 5 w 121"/>
                  <a:gd name="T67" fmla="*/ 65 h 106"/>
                  <a:gd name="T68" fmla="*/ 2 w 121"/>
                  <a:gd name="T69" fmla="*/ 68 h 106"/>
                  <a:gd name="T70" fmla="*/ 1 w 121"/>
                  <a:gd name="T71" fmla="*/ 70 h 106"/>
                  <a:gd name="T72" fmla="*/ 0 w 121"/>
                  <a:gd name="T73" fmla="*/ 73 h 106"/>
                  <a:gd name="T74" fmla="*/ 0 w 121"/>
                  <a:gd name="T75" fmla="*/ 76 h 106"/>
                  <a:gd name="T76" fmla="*/ 0 w 121"/>
                  <a:gd name="T77" fmla="*/ 79 h 106"/>
                  <a:gd name="T78" fmla="*/ 1 w 121"/>
                  <a:gd name="T79" fmla="*/ 82 h 106"/>
                  <a:gd name="T80" fmla="*/ 2 w 121"/>
                  <a:gd name="T81" fmla="*/ 84 h 106"/>
                  <a:gd name="T82" fmla="*/ 5 w 121"/>
                  <a:gd name="T83" fmla="*/ 86 h 106"/>
                  <a:gd name="T84" fmla="*/ 20 w 121"/>
                  <a:gd name="T85" fmla="*/ 10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1" h="106">
                    <a:moveTo>
                      <a:pt x="20" y="101"/>
                    </a:moveTo>
                    <a:lnTo>
                      <a:pt x="22" y="104"/>
                    </a:lnTo>
                    <a:lnTo>
                      <a:pt x="25" y="105"/>
                    </a:lnTo>
                    <a:lnTo>
                      <a:pt x="27" y="106"/>
                    </a:lnTo>
                    <a:lnTo>
                      <a:pt x="30" y="106"/>
                    </a:lnTo>
                    <a:lnTo>
                      <a:pt x="36" y="105"/>
                    </a:lnTo>
                    <a:lnTo>
                      <a:pt x="41" y="101"/>
                    </a:lnTo>
                    <a:lnTo>
                      <a:pt x="116" y="26"/>
                    </a:lnTo>
                    <a:lnTo>
                      <a:pt x="119" y="24"/>
                    </a:lnTo>
                    <a:lnTo>
                      <a:pt x="120" y="21"/>
                    </a:lnTo>
                    <a:lnTo>
                      <a:pt x="121" y="19"/>
                    </a:lnTo>
                    <a:lnTo>
                      <a:pt x="121" y="15"/>
                    </a:lnTo>
                    <a:lnTo>
                      <a:pt x="121" y="13"/>
                    </a:lnTo>
                    <a:lnTo>
                      <a:pt x="120" y="10"/>
                    </a:lnTo>
                    <a:lnTo>
                      <a:pt x="119" y="8"/>
                    </a:lnTo>
                    <a:lnTo>
                      <a:pt x="116" y="5"/>
                    </a:lnTo>
                    <a:lnTo>
                      <a:pt x="114" y="4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0" y="1"/>
                    </a:lnTo>
                    <a:lnTo>
                      <a:pt x="97" y="4"/>
                    </a:lnTo>
                    <a:lnTo>
                      <a:pt x="95" y="5"/>
                    </a:lnTo>
                    <a:lnTo>
                      <a:pt x="30" y="69"/>
                    </a:lnTo>
                    <a:lnTo>
                      <a:pt x="26" y="65"/>
                    </a:lnTo>
                    <a:lnTo>
                      <a:pt x="24" y="64"/>
                    </a:lnTo>
                    <a:lnTo>
                      <a:pt x="21" y="62"/>
                    </a:lnTo>
                    <a:lnTo>
                      <a:pt x="18" y="62"/>
                    </a:lnTo>
                    <a:lnTo>
                      <a:pt x="15" y="61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7" y="64"/>
                    </a:lnTo>
                    <a:lnTo>
                      <a:pt x="5" y="65"/>
                    </a:lnTo>
                    <a:lnTo>
                      <a:pt x="2" y="68"/>
                    </a:lnTo>
                    <a:lnTo>
                      <a:pt x="1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5" y="86"/>
                    </a:lnTo>
                    <a:lnTo>
                      <a:pt x="20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55"/>
              <p:cNvSpPr/>
              <p:nvPr/>
            </p:nvSpPr>
            <p:spPr bwMode="auto">
              <a:xfrm>
                <a:off x="947738" y="2070100"/>
                <a:ext cx="38100" cy="33338"/>
              </a:xfrm>
              <a:custGeom>
                <a:avLst/>
                <a:gdLst>
                  <a:gd name="T0" fmla="*/ 20 w 121"/>
                  <a:gd name="T1" fmla="*/ 101 h 106"/>
                  <a:gd name="T2" fmla="*/ 22 w 121"/>
                  <a:gd name="T3" fmla="*/ 103 h 106"/>
                  <a:gd name="T4" fmla="*/ 25 w 121"/>
                  <a:gd name="T5" fmla="*/ 105 h 106"/>
                  <a:gd name="T6" fmla="*/ 27 w 121"/>
                  <a:gd name="T7" fmla="*/ 105 h 106"/>
                  <a:gd name="T8" fmla="*/ 30 w 121"/>
                  <a:gd name="T9" fmla="*/ 106 h 106"/>
                  <a:gd name="T10" fmla="*/ 34 w 121"/>
                  <a:gd name="T11" fmla="*/ 105 h 106"/>
                  <a:gd name="T12" fmla="*/ 36 w 121"/>
                  <a:gd name="T13" fmla="*/ 105 h 106"/>
                  <a:gd name="T14" fmla="*/ 39 w 121"/>
                  <a:gd name="T15" fmla="*/ 103 h 106"/>
                  <a:gd name="T16" fmla="*/ 41 w 121"/>
                  <a:gd name="T17" fmla="*/ 102 h 106"/>
                  <a:gd name="T18" fmla="*/ 116 w 121"/>
                  <a:gd name="T19" fmla="*/ 26 h 106"/>
                  <a:gd name="T20" fmla="*/ 119 w 121"/>
                  <a:gd name="T21" fmla="*/ 24 h 106"/>
                  <a:gd name="T22" fmla="*/ 120 w 121"/>
                  <a:gd name="T23" fmla="*/ 21 h 106"/>
                  <a:gd name="T24" fmla="*/ 121 w 121"/>
                  <a:gd name="T25" fmla="*/ 18 h 106"/>
                  <a:gd name="T26" fmla="*/ 121 w 121"/>
                  <a:gd name="T27" fmla="*/ 15 h 106"/>
                  <a:gd name="T28" fmla="*/ 121 w 121"/>
                  <a:gd name="T29" fmla="*/ 13 h 106"/>
                  <a:gd name="T30" fmla="*/ 120 w 121"/>
                  <a:gd name="T31" fmla="*/ 10 h 106"/>
                  <a:gd name="T32" fmla="*/ 119 w 121"/>
                  <a:gd name="T33" fmla="*/ 7 h 106"/>
                  <a:gd name="T34" fmla="*/ 116 w 121"/>
                  <a:gd name="T35" fmla="*/ 5 h 106"/>
                  <a:gd name="T36" fmla="*/ 114 w 121"/>
                  <a:gd name="T37" fmla="*/ 3 h 106"/>
                  <a:gd name="T38" fmla="*/ 111 w 121"/>
                  <a:gd name="T39" fmla="*/ 1 h 106"/>
                  <a:gd name="T40" fmla="*/ 109 w 121"/>
                  <a:gd name="T41" fmla="*/ 1 h 106"/>
                  <a:gd name="T42" fmla="*/ 106 w 121"/>
                  <a:gd name="T43" fmla="*/ 0 h 106"/>
                  <a:gd name="T44" fmla="*/ 103 w 121"/>
                  <a:gd name="T45" fmla="*/ 1 h 106"/>
                  <a:gd name="T46" fmla="*/ 100 w 121"/>
                  <a:gd name="T47" fmla="*/ 1 h 106"/>
                  <a:gd name="T48" fmla="*/ 97 w 121"/>
                  <a:gd name="T49" fmla="*/ 3 h 106"/>
                  <a:gd name="T50" fmla="*/ 95 w 121"/>
                  <a:gd name="T51" fmla="*/ 5 h 106"/>
                  <a:gd name="T52" fmla="*/ 30 w 121"/>
                  <a:gd name="T53" fmla="*/ 70 h 106"/>
                  <a:gd name="T54" fmla="*/ 26 w 121"/>
                  <a:gd name="T55" fmla="*/ 65 h 106"/>
                  <a:gd name="T56" fmla="*/ 24 w 121"/>
                  <a:gd name="T57" fmla="*/ 63 h 106"/>
                  <a:gd name="T58" fmla="*/ 21 w 121"/>
                  <a:gd name="T59" fmla="*/ 61 h 106"/>
                  <a:gd name="T60" fmla="*/ 18 w 121"/>
                  <a:gd name="T61" fmla="*/ 61 h 106"/>
                  <a:gd name="T62" fmla="*/ 15 w 121"/>
                  <a:gd name="T63" fmla="*/ 60 h 106"/>
                  <a:gd name="T64" fmla="*/ 12 w 121"/>
                  <a:gd name="T65" fmla="*/ 61 h 106"/>
                  <a:gd name="T66" fmla="*/ 10 w 121"/>
                  <a:gd name="T67" fmla="*/ 62 h 106"/>
                  <a:gd name="T68" fmla="*/ 7 w 121"/>
                  <a:gd name="T69" fmla="*/ 63 h 106"/>
                  <a:gd name="T70" fmla="*/ 5 w 121"/>
                  <a:gd name="T71" fmla="*/ 65 h 106"/>
                  <a:gd name="T72" fmla="*/ 2 w 121"/>
                  <a:gd name="T73" fmla="*/ 68 h 106"/>
                  <a:gd name="T74" fmla="*/ 1 w 121"/>
                  <a:gd name="T75" fmla="*/ 70 h 106"/>
                  <a:gd name="T76" fmla="*/ 0 w 121"/>
                  <a:gd name="T77" fmla="*/ 73 h 106"/>
                  <a:gd name="T78" fmla="*/ 0 w 121"/>
                  <a:gd name="T79" fmla="*/ 76 h 106"/>
                  <a:gd name="T80" fmla="*/ 0 w 121"/>
                  <a:gd name="T81" fmla="*/ 78 h 106"/>
                  <a:gd name="T82" fmla="*/ 1 w 121"/>
                  <a:gd name="T83" fmla="*/ 82 h 106"/>
                  <a:gd name="T84" fmla="*/ 2 w 121"/>
                  <a:gd name="T85" fmla="*/ 84 h 106"/>
                  <a:gd name="T86" fmla="*/ 5 w 121"/>
                  <a:gd name="T87" fmla="*/ 87 h 106"/>
                  <a:gd name="T88" fmla="*/ 20 w 121"/>
                  <a:gd name="T89" fmla="*/ 10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1" h="106">
                    <a:moveTo>
                      <a:pt x="20" y="101"/>
                    </a:moveTo>
                    <a:lnTo>
                      <a:pt x="22" y="103"/>
                    </a:lnTo>
                    <a:lnTo>
                      <a:pt x="25" y="105"/>
                    </a:lnTo>
                    <a:lnTo>
                      <a:pt x="27" y="105"/>
                    </a:lnTo>
                    <a:lnTo>
                      <a:pt x="30" y="106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9" y="103"/>
                    </a:lnTo>
                    <a:lnTo>
                      <a:pt x="41" y="102"/>
                    </a:lnTo>
                    <a:lnTo>
                      <a:pt x="116" y="26"/>
                    </a:lnTo>
                    <a:lnTo>
                      <a:pt x="119" y="24"/>
                    </a:lnTo>
                    <a:lnTo>
                      <a:pt x="120" y="21"/>
                    </a:lnTo>
                    <a:lnTo>
                      <a:pt x="121" y="18"/>
                    </a:lnTo>
                    <a:lnTo>
                      <a:pt x="121" y="15"/>
                    </a:lnTo>
                    <a:lnTo>
                      <a:pt x="121" y="13"/>
                    </a:lnTo>
                    <a:lnTo>
                      <a:pt x="120" y="10"/>
                    </a:lnTo>
                    <a:lnTo>
                      <a:pt x="119" y="7"/>
                    </a:lnTo>
                    <a:lnTo>
                      <a:pt x="116" y="5"/>
                    </a:lnTo>
                    <a:lnTo>
                      <a:pt x="114" y="3"/>
                    </a:lnTo>
                    <a:lnTo>
                      <a:pt x="111" y="1"/>
                    </a:lnTo>
                    <a:lnTo>
                      <a:pt x="109" y="1"/>
                    </a:lnTo>
                    <a:lnTo>
                      <a:pt x="106" y="0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7" y="3"/>
                    </a:lnTo>
                    <a:lnTo>
                      <a:pt x="95" y="5"/>
                    </a:lnTo>
                    <a:lnTo>
                      <a:pt x="30" y="70"/>
                    </a:lnTo>
                    <a:lnTo>
                      <a:pt x="26" y="65"/>
                    </a:lnTo>
                    <a:lnTo>
                      <a:pt x="24" y="63"/>
                    </a:lnTo>
                    <a:lnTo>
                      <a:pt x="21" y="61"/>
                    </a:lnTo>
                    <a:lnTo>
                      <a:pt x="18" y="61"/>
                    </a:lnTo>
                    <a:lnTo>
                      <a:pt x="15" y="60"/>
                    </a:lnTo>
                    <a:lnTo>
                      <a:pt x="12" y="61"/>
                    </a:lnTo>
                    <a:lnTo>
                      <a:pt x="10" y="62"/>
                    </a:lnTo>
                    <a:lnTo>
                      <a:pt x="7" y="63"/>
                    </a:lnTo>
                    <a:lnTo>
                      <a:pt x="5" y="65"/>
                    </a:lnTo>
                    <a:lnTo>
                      <a:pt x="2" y="68"/>
                    </a:lnTo>
                    <a:lnTo>
                      <a:pt x="1" y="70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5" y="87"/>
                    </a:lnTo>
                    <a:lnTo>
                      <a:pt x="20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 noEditPoints="1"/>
              </p:cNvSpPr>
              <p:nvPr/>
            </p:nvSpPr>
            <p:spPr bwMode="auto">
              <a:xfrm>
                <a:off x="1104900" y="1993900"/>
                <a:ext cx="68263" cy="219075"/>
              </a:xfrm>
              <a:custGeom>
                <a:avLst/>
                <a:gdLst>
                  <a:gd name="T0" fmla="*/ 120 w 212"/>
                  <a:gd name="T1" fmla="*/ 659 h 694"/>
                  <a:gd name="T2" fmla="*/ 99 w 212"/>
                  <a:gd name="T3" fmla="*/ 643 h 694"/>
                  <a:gd name="T4" fmla="*/ 92 w 212"/>
                  <a:gd name="T5" fmla="*/ 618 h 694"/>
                  <a:gd name="T6" fmla="*/ 181 w 212"/>
                  <a:gd name="T7" fmla="*/ 616 h 694"/>
                  <a:gd name="T8" fmla="*/ 167 w 212"/>
                  <a:gd name="T9" fmla="*/ 647 h 694"/>
                  <a:gd name="T10" fmla="*/ 144 w 212"/>
                  <a:gd name="T11" fmla="*/ 662 h 694"/>
                  <a:gd name="T12" fmla="*/ 145 w 212"/>
                  <a:gd name="T13" fmla="*/ 31 h 694"/>
                  <a:gd name="T14" fmla="*/ 168 w 212"/>
                  <a:gd name="T15" fmla="*/ 43 h 694"/>
                  <a:gd name="T16" fmla="*/ 181 w 212"/>
                  <a:gd name="T17" fmla="*/ 57 h 694"/>
                  <a:gd name="T18" fmla="*/ 92 w 212"/>
                  <a:gd name="T19" fmla="*/ 331 h 694"/>
                  <a:gd name="T20" fmla="*/ 95 w 212"/>
                  <a:gd name="T21" fmla="*/ 53 h 694"/>
                  <a:gd name="T22" fmla="*/ 112 w 212"/>
                  <a:gd name="T23" fmla="*/ 38 h 694"/>
                  <a:gd name="T24" fmla="*/ 137 w 212"/>
                  <a:gd name="T25" fmla="*/ 30 h 694"/>
                  <a:gd name="T26" fmla="*/ 182 w 212"/>
                  <a:gd name="T27" fmla="*/ 362 h 694"/>
                  <a:gd name="T28" fmla="*/ 92 w 212"/>
                  <a:gd name="T29" fmla="*/ 362 h 694"/>
                  <a:gd name="T30" fmla="*/ 113 w 212"/>
                  <a:gd name="T31" fmla="*/ 4 h 694"/>
                  <a:gd name="T32" fmla="*/ 84 w 212"/>
                  <a:gd name="T33" fmla="*/ 22 h 694"/>
                  <a:gd name="T34" fmla="*/ 65 w 212"/>
                  <a:gd name="T35" fmla="*/ 46 h 694"/>
                  <a:gd name="T36" fmla="*/ 36 w 212"/>
                  <a:gd name="T37" fmla="*/ 55 h 694"/>
                  <a:gd name="T38" fmla="*/ 21 w 212"/>
                  <a:gd name="T39" fmla="*/ 67 h 694"/>
                  <a:gd name="T40" fmla="*/ 9 w 212"/>
                  <a:gd name="T41" fmla="*/ 82 h 694"/>
                  <a:gd name="T42" fmla="*/ 2 w 212"/>
                  <a:gd name="T43" fmla="*/ 103 h 694"/>
                  <a:gd name="T44" fmla="*/ 0 w 212"/>
                  <a:gd name="T45" fmla="*/ 394 h 694"/>
                  <a:gd name="T46" fmla="*/ 3 w 212"/>
                  <a:gd name="T47" fmla="*/ 402 h 694"/>
                  <a:gd name="T48" fmla="*/ 10 w 212"/>
                  <a:gd name="T49" fmla="*/ 408 h 694"/>
                  <a:gd name="T50" fmla="*/ 19 w 212"/>
                  <a:gd name="T51" fmla="*/ 409 h 694"/>
                  <a:gd name="T52" fmla="*/ 26 w 212"/>
                  <a:gd name="T53" fmla="*/ 404 h 694"/>
                  <a:gd name="T54" fmla="*/ 30 w 212"/>
                  <a:gd name="T55" fmla="*/ 397 h 694"/>
                  <a:gd name="T56" fmla="*/ 31 w 212"/>
                  <a:gd name="T57" fmla="*/ 111 h 694"/>
                  <a:gd name="T58" fmla="*/ 40 w 212"/>
                  <a:gd name="T59" fmla="*/ 89 h 694"/>
                  <a:gd name="T60" fmla="*/ 55 w 212"/>
                  <a:gd name="T61" fmla="*/ 79 h 694"/>
                  <a:gd name="T62" fmla="*/ 62 w 212"/>
                  <a:gd name="T63" fmla="*/ 626 h 694"/>
                  <a:gd name="T64" fmla="*/ 67 w 212"/>
                  <a:gd name="T65" fmla="*/ 647 h 694"/>
                  <a:gd name="T66" fmla="*/ 79 w 212"/>
                  <a:gd name="T67" fmla="*/ 666 h 694"/>
                  <a:gd name="T68" fmla="*/ 95 w 212"/>
                  <a:gd name="T69" fmla="*/ 681 h 694"/>
                  <a:gd name="T70" fmla="*/ 114 w 212"/>
                  <a:gd name="T71" fmla="*/ 690 h 694"/>
                  <a:gd name="T72" fmla="*/ 137 w 212"/>
                  <a:gd name="T73" fmla="*/ 694 h 694"/>
                  <a:gd name="T74" fmla="*/ 157 w 212"/>
                  <a:gd name="T75" fmla="*/ 690 h 694"/>
                  <a:gd name="T76" fmla="*/ 177 w 212"/>
                  <a:gd name="T77" fmla="*/ 680 h 694"/>
                  <a:gd name="T78" fmla="*/ 193 w 212"/>
                  <a:gd name="T79" fmla="*/ 663 h 694"/>
                  <a:gd name="T80" fmla="*/ 206 w 212"/>
                  <a:gd name="T81" fmla="*/ 641 h 694"/>
                  <a:gd name="T82" fmla="*/ 211 w 212"/>
                  <a:gd name="T83" fmla="*/ 613 h 694"/>
                  <a:gd name="T84" fmla="*/ 211 w 212"/>
                  <a:gd name="T85" fmla="*/ 56 h 694"/>
                  <a:gd name="T86" fmla="*/ 206 w 212"/>
                  <a:gd name="T87" fmla="*/ 41 h 694"/>
                  <a:gd name="T88" fmla="*/ 177 w 212"/>
                  <a:gd name="T89" fmla="*/ 13 h 694"/>
                  <a:gd name="T90" fmla="*/ 151 w 212"/>
                  <a:gd name="T91" fmla="*/ 2 h 694"/>
                  <a:gd name="T92" fmla="*/ 137 w 212"/>
                  <a:gd name="T93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2" h="694">
                    <a:moveTo>
                      <a:pt x="137" y="663"/>
                    </a:moveTo>
                    <a:lnTo>
                      <a:pt x="128" y="662"/>
                    </a:lnTo>
                    <a:lnTo>
                      <a:pt x="120" y="659"/>
                    </a:lnTo>
                    <a:lnTo>
                      <a:pt x="112" y="655"/>
                    </a:lnTo>
                    <a:lnTo>
                      <a:pt x="105" y="650"/>
                    </a:lnTo>
                    <a:lnTo>
                      <a:pt x="99" y="643"/>
                    </a:lnTo>
                    <a:lnTo>
                      <a:pt x="95" y="636"/>
                    </a:lnTo>
                    <a:lnTo>
                      <a:pt x="92" y="627"/>
                    </a:lnTo>
                    <a:lnTo>
                      <a:pt x="92" y="618"/>
                    </a:lnTo>
                    <a:lnTo>
                      <a:pt x="92" y="603"/>
                    </a:lnTo>
                    <a:lnTo>
                      <a:pt x="182" y="603"/>
                    </a:lnTo>
                    <a:lnTo>
                      <a:pt x="181" y="616"/>
                    </a:lnTo>
                    <a:lnTo>
                      <a:pt x="178" y="628"/>
                    </a:lnTo>
                    <a:lnTo>
                      <a:pt x="173" y="639"/>
                    </a:lnTo>
                    <a:lnTo>
                      <a:pt x="167" y="647"/>
                    </a:lnTo>
                    <a:lnTo>
                      <a:pt x="161" y="654"/>
                    </a:lnTo>
                    <a:lnTo>
                      <a:pt x="153" y="659"/>
                    </a:lnTo>
                    <a:lnTo>
                      <a:pt x="144" y="662"/>
                    </a:lnTo>
                    <a:lnTo>
                      <a:pt x="137" y="663"/>
                    </a:lnTo>
                    <a:close/>
                    <a:moveTo>
                      <a:pt x="137" y="30"/>
                    </a:moveTo>
                    <a:lnTo>
                      <a:pt x="145" y="31"/>
                    </a:lnTo>
                    <a:lnTo>
                      <a:pt x="153" y="34"/>
                    </a:lnTo>
                    <a:lnTo>
                      <a:pt x="161" y="38"/>
                    </a:lnTo>
                    <a:lnTo>
                      <a:pt x="168" y="43"/>
                    </a:lnTo>
                    <a:lnTo>
                      <a:pt x="173" y="47"/>
                    </a:lnTo>
                    <a:lnTo>
                      <a:pt x="178" y="53"/>
                    </a:lnTo>
                    <a:lnTo>
                      <a:pt x="181" y="57"/>
                    </a:lnTo>
                    <a:lnTo>
                      <a:pt x="182" y="60"/>
                    </a:lnTo>
                    <a:lnTo>
                      <a:pt x="182" y="331"/>
                    </a:lnTo>
                    <a:lnTo>
                      <a:pt x="92" y="331"/>
                    </a:lnTo>
                    <a:lnTo>
                      <a:pt x="92" y="60"/>
                    </a:lnTo>
                    <a:lnTo>
                      <a:pt x="93" y="57"/>
                    </a:lnTo>
                    <a:lnTo>
                      <a:pt x="95" y="53"/>
                    </a:lnTo>
                    <a:lnTo>
                      <a:pt x="99" y="48"/>
                    </a:lnTo>
                    <a:lnTo>
                      <a:pt x="106" y="43"/>
                    </a:lnTo>
                    <a:lnTo>
                      <a:pt x="112" y="38"/>
                    </a:lnTo>
                    <a:lnTo>
                      <a:pt x="120" y="34"/>
                    </a:lnTo>
                    <a:lnTo>
                      <a:pt x="127" y="31"/>
                    </a:lnTo>
                    <a:lnTo>
                      <a:pt x="137" y="30"/>
                    </a:lnTo>
                    <a:lnTo>
                      <a:pt x="137" y="30"/>
                    </a:lnTo>
                    <a:close/>
                    <a:moveTo>
                      <a:pt x="92" y="362"/>
                    </a:moveTo>
                    <a:lnTo>
                      <a:pt x="182" y="362"/>
                    </a:lnTo>
                    <a:lnTo>
                      <a:pt x="182" y="573"/>
                    </a:lnTo>
                    <a:lnTo>
                      <a:pt x="92" y="573"/>
                    </a:lnTo>
                    <a:lnTo>
                      <a:pt x="92" y="362"/>
                    </a:lnTo>
                    <a:close/>
                    <a:moveTo>
                      <a:pt x="137" y="0"/>
                    </a:moveTo>
                    <a:lnTo>
                      <a:pt x="125" y="1"/>
                    </a:lnTo>
                    <a:lnTo>
                      <a:pt x="113" y="4"/>
                    </a:lnTo>
                    <a:lnTo>
                      <a:pt x="102" y="9"/>
                    </a:lnTo>
                    <a:lnTo>
                      <a:pt x="93" y="15"/>
                    </a:lnTo>
                    <a:lnTo>
                      <a:pt x="84" y="22"/>
                    </a:lnTo>
                    <a:lnTo>
                      <a:pt x="76" y="29"/>
                    </a:lnTo>
                    <a:lnTo>
                      <a:pt x="69" y="38"/>
                    </a:lnTo>
                    <a:lnTo>
                      <a:pt x="65" y="46"/>
                    </a:lnTo>
                    <a:lnTo>
                      <a:pt x="53" y="48"/>
                    </a:lnTo>
                    <a:lnTo>
                      <a:pt x="41" y="53"/>
                    </a:lnTo>
                    <a:lnTo>
                      <a:pt x="36" y="55"/>
                    </a:lnTo>
                    <a:lnTo>
                      <a:pt x="30" y="58"/>
                    </a:lnTo>
                    <a:lnTo>
                      <a:pt x="25" y="62"/>
                    </a:lnTo>
                    <a:lnTo>
                      <a:pt x="21" y="67"/>
                    </a:lnTo>
                    <a:lnTo>
                      <a:pt x="16" y="71"/>
                    </a:lnTo>
                    <a:lnTo>
                      <a:pt x="12" y="76"/>
                    </a:lnTo>
                    <a:lnTo>
                      <a:pt x="9" y="82"/>
                    </a:lnTo>
                    <a:lnTo>
                      <a:pt x="6" y="88"/>
                    </a:lnTo>
                    <a:lnTo>
                      <a:pt x="3" y="96"/>
                    </a:lnTo>
                    <a:lnTo>
                      <a:pt x="2" y="103"/>
                    </a:lnTo>
                    <a:lnTo>
                      <a:pt x="1" y="112"/>
                    </a:lnTo>
                    <a:lnTo>
                      <a:pt x="0" y="120"/>
                    </a:lnTo>
                    <a:lnTo>
                      <a:pt x="0" y="394"/>
                    </a:lnTo>
                    <a:lnTo>
                      <a:pt x="1" y="397"/>
                    </a:lnTo>
                    <a:lnTo>
                      <a:pt x="2" y="399"/>
                    </a:lnTo>
                    <a:lnTo>
                      <a:pt x="3" y="402"/>
                    </a:lnTo>
                    <a:lnTo>
                      <a:pt x="6" y="404"/>
                    </a:lnTo>
                    <a:lnTo>
                      <a:pt x="8" y="406"/>
                    </a:lnTo>
                    <a:lnTo>
                      <a:pt x="10" y="408"/>
                    </a:lnTo>
                    <a:lnTo>
                      <a:pt x="13" y="409"/>
                    </a:lnTo>
                    <a:lnTo>
                      <a:pt x="15" y="409"/>
                    </a:lnTo>
                    <a:lnTo>
                      <a:pt x="19" y="409"/>
                    </a:lnTo>
                    <a:lnTo>
                      <a:pt x="22" y="408"/>
                    </a:lnTo>
                    <a:lnTo>
                      <a:pt x="24" y="406"/>
                    </a:lnTo>
                    <a:lnTo>
                      <a:pt x="26" y="404"/>
                    </a:lnTo>
                    <a:lnTo>
                      <a:pt x="28" y="402"/>
                    </a:lnTo>
                    <a:lnTo>
                      <a:pt x="29" y="399"/>
                    </a:lnTo>
                    <a:lnTo>
                      <a:pt x="30" y="397"/>
                    </a:lnTo>
                    <a:lnTo>
                      <a:pt x="30" y="394"/>
                    </a:lnTo>
                    <a:lnTo>
                      <a:pt x="30" y="120"/>
                    </a:lnTo>
                    <a:lnTo>
                      <a:pt x="31" y="111"/>
                    </a:lnTo>
                    <a:lnTo>
                      <a:pt x="34" y="102"/>
                    </a:lnTo>
                    <a:lnTo>
                      <a:pt x="36" y="96"/>
                    </a:lnTo>
                    <a:lnTo>
                      <a:pt x="40" y="89"/>
                    </a:lnTo>
                    <a:lnTo>
                      <a:pt x="44" y="85"/>
                    </a:lnTo>
                    <a:lnTo>
                      <a:pt x="50" y="82"/>
                    </a:lnTo>
                    <a:lnTo>
                      <a:pt x="55" y="79"/>
                    </a:lnTo>
                    <a:lnTo>
                      <a:pt x="62" y="77"/>
                    </a:lnTo>
                    <a:lnTo>
                      <a:pt x="62" y="618"/>
                    </a:lnTo>
                    <a:lnTo>
                      <a:pt x="62" y="626"/>
                    </a:lnTo>
                    <a:lnTo>
                      <a:pt x="63" y="633"/>
                    </a:lnTo>
                    <a:lnTo>
                      <a:pt x="65" y="640"/>
                    </a:lnTo>
                    <a:lnTo>
                      <a:pt x="67" y="647"/>
                    </a:lnTo>
                    <a:lnTo>
                      <a:pt x="70" y="654"/>
                    </a:lnTo>
                    <a:lnTo>
                      <a:pt x="74" y="660"/>
                    </a:lnTo>
                    <a:lnTo>
                      <a:pt x="79" y="666"/>
                    </a:lnTo>
                    <a:lnTo>
                      <a:pt x="84" y="671"/>
                    </a:lnTo>
                    <a:lnTo>
                      <a:pt x="90" y="676"/>
                    </a:lnTo>
                    <a:lnTo>
                      <a:pt x="95" y="681"/>
                    </a:lnTo>
                    <a:lnTo>
                      <a:pt x="101" y="684"/>
                    </a:lnTo>
                    <a:lnTo>
                      <a:pt x="108" y="687"/>
                    </a:lnTo>
                    <a:lnTo>
                      <a:pt x="114" y="690"/>
                    </a:lnTo>
                    <a:lnTo>
                      <a:pt x="122" y="693"/>
                    </a:lnTo>
                    <a:lnTo>
                      <a:pt x="129" y="694"/>
                    </a:lnTo>
                    <a:lnTo>
                      <a:pt x="137" y="694"/>
                    </a:lnTo>
                    <a:lnTo>
                      <a:pt x="143" y="694"/>
                    </a:lnTo>
                    <a:lnTo>
                      <a:pt x="150" y="693"/>
                    </a:lnTo>
                    <a:lnTo>
                      <a:pt x="157" y="690"/>
                    </a:lnTo>
                    <a:lnTo>
                      <a:pt x="164" y="687"/>
                    </a:lnTo>
                    <a:lnTo>
                      <a:pt x="170" y="684"/>
                    </a:lnTo>
                    <a:lnTo>
                      <a:pt x="177" y="680"/>
                    </a:lnTo>
                    <a:lnTo>
                      <a:pt x="182" y="675"/>
                    </a:lnTo>
                    <a:lnTo>
                      <a:pt x="187" y="669"/>
                    </a:lnTo>
                    <a:lnTo>
                      <a:pt x="193" y="663"/>
                    </a:lnTo>
                    <a:lnTo>
                      <a:pt x="197" y="656"/>
                    </a:lnTo>
                    <a:lnTo>
                      <a:pt x="201" y="648"/>
                    </a:lnTo>
                    <a:lnTo>
                      <a:pt x="206" y="641"/>
                    </a:lnTo>
                    <a:lnTo>
                      <a:pt x="208" y="632"/>
                    </a:lnTo>
                    <a:lnTo>
                      <a:pt x="210" y="623"/>
                    </a:lnTo>
                    <a:lnTo>
                      <a:pt x="211" y="613"/>
                    </a:lnTo>
                    <a:lnTo>
                      <a:pt x="212" y="603"/>
                    </a:lnTo>
                    <a:lnTo>
                      <a:pt x="212" y="60"/>
                    </a:lnTo>
                    <a:lnTo>
                      <a:pt x="211" y="56"/>
                    </a:lnTo>
                    <a:lnTo>
                      <a:pt x="210" y="51"/>
                    </a:lnTo>
                    <a:lnTo>
                      <a:pt x="208" y="45"/>
                    </a:lnTo>
                    <a:lnTo>
                      <a:pt x="206" y="41"/>
                    </a:lnTo>
                    <a:lnTo>
                      <a:pt x="198" y="30"/>
                    </a:lnTo>
                    <a:lnTo>
                      <a:pt x="188" y="20"/>
                    </a:lnTo>
                    <a:lnTo>
                      <a:pt x="177" y="13"/>
                    </a:lnTo>
                    <a:lnTo>
                      <a:pt x="164" y="6"/>
                    </a:lnTo>
                    <a:lnTo>
                      <a:pt x="157" y="3"/>
                    </a:lnTo>
                    <a:lnTo>
                      <a:pt x="151" y="2"/>
                    </a:lnTo>
                    <a:lnTo>
                      <a:pt x="143" y="1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0" name="TextBox 67"/>
            <p:cNvSpPr txBox="1"/>
            <p:nvPr/>
          </p:nvSpPr>
          <p:spPr>
            <a:xfrm>
              <a:off x="3999505" y="2153110"/>
              <a:ext cx="1810942" cy="1477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358880" y="2346151"/>
            <a:ext cx="1828800" cy="3588099"/>
            <a:chOff x="6365230" y="2153110"/>
            <a:chExt cx="1828800" cy="3588099"/>
          </a:xfrm>
        </p:grpSpPr>
        <p:sp>
          <p:nvSpPr>
            <p:cNvPr id="29" name="Oval 24"/>
            <p:cNvSpPr/>
            <p:nvPr/>
          </p:nvSpPr>
          <p:spPr>
            <a:xfrm>
              <a:off x="6756351" y="4694649"/>
              <a:ext cx="1046560" cy="104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65230" y="4315583"/>
              <a:ext cx="1828800" cy="276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+mn-ea"/>
                </a:rPr>
                <a:t>标题文字内容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+mn-ea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7172713" y="3903247"/>
              <a:ext cx="213837" cy="279490"/>
            </a:xfrm>
            <a:custGeom>
              <a:avLst/>
              <a:gdLst>
                <a:gd name="T0" fmla="*/ 149 w 456"/>
                <a:gd name="T1" fmla="*/ 576 h 596"/>
                <a:gd name="T2" fmla="*/ 307 w 456"/>
                <a:gd name="T3" fmla="*/ 576 h 596"/>
                <a:gd name="T4" fmla="*/ 307 w 456"/>
                <a:gd name="T5" fmla="*/ 228 h 596"/>
                <a:gd name="T6" fmla="*/ 308 w 456"/>
                <a:gd name="T7" fmla="*/ 225 h 596"/>
                <a:gd name="T8" fmla="*/ 311 w 456"/>
                <a:gd name="T9" fmla="*/ 221 h 596"/>
                <a:gd name="T10" fmla="*/ 314 w 456"/>
                <a:gd name="T11" fmla="*/ 219 h 596"/>
                <a:gd name="T12" fmla="*/ 317 w 456"/>
                <a:gd name="T13" fmla="*/ 218 h 596"/>
                <a:gd name="T14" fmla="*/ 423 w 456"/>
                <a:gd name="T15" fmla="*/ 218 h 596"/>
                <a:gd name="T16" fmla="*/ 228 w 456"/>
                <a:gd name="T17" fmla="*/ 24 h 596"/>
                <a:gd name="T18" fmla="*/ 34 w 456"/>
                <a:gd name="T19" fmla="*/ 218 h 596"/>
                <a:gd name="T20" fmla="*/ 139 w 456"/>
                <a:gd name="T21" fmla="*/ 218 h 596"/>
                <a:gd name="T22" fmla="*/ 143 w 456"/>
                <a:gd name="T23" fmla="*/ 219 h 596"/>
                <a:gd name="T24" fmla="*/ 145 w 456"/>
                <a:gd name="T25" fmla="*/ 221 h 596"/>
                <a:gd name="T26" fmla="*/ 147 w 456"/>
                <a:gd name="T27" fmla="*/ 225 h 596"/>
                <a:gd name="T28" fmla="*/ 149 w 456"/>
                <a:gd name="T29" fmla="*/ 228 h 596"/>
                <a:gd name="T30" fmla="*/ 149 w 456"/>
                <a:gd name="T31" fmla="*/ 576 h 596"/>
                <a:gd name="T32" fmla="*/ 317 w 456"/>
                <a:gd name="T33" fmla="*/ 596 h 596"/>
                <a:gd name="T34" fmla="*/ 139 w 456"/>
                <a:gd name="T35" fmla="*/ 596 h 596"/>
                <a:gd name="T36" fmla="*/ 134 w 456"/>
                <a:gd name="T37" fmla="*/ 595 h 596"/>
                <a:gd name="T38" fmla="*/ 131 w 456"/>
                <a:gd name="T39" fmla="*/ 593 h 596"/>
                <a:gd name="T40" fmla="*/ 129 w 456"/>
                <a:gd name="T41" fmla="*/ 590 h 596"/>
                <a:gd name="T42" fmla="*/ 129 w 456"/>
                <a:gd name="T43" fmla="*/ 586 h 596"/>
                <a:gd name="T44" fmla="*/ 129 w 456"/>
                <a:gd name="T45" fmla="*/ 239 h 596"/>
                <a:gd name="T46" fmla="*/ 9 w 456"/>
                <a:gd name="T47" fmla="*/ 239 h 596"/>
                <a:gd name="T48" fmla="*/ 7 w 456"/>
                <a:gd name="T49" fmla="*/ 238 h 596"/>
                <a:gd name="T50" fmla="*/ 4 w 456"/>
                <a:gd name="T51" fmla="*/ 237 h 596"/>
                <a:gd name="T52" fmla="*/ 2 w 456"/>
                <a:gd name="T53" fmla="*/ 234 h 596"/>
                <a:gd name="T54" fmla="*/ 1 w 456"/>
                <a:gd name="T55" fmla="*/ 232 h 596"/>
                <a:gd name="T56" fmla="*/ 0 w 456"/>
                <a:gd name="T57" fmla="*/ 229 h 596"/>
                <a:gd name="T58" fmla="*/ 0 w 456"/>
                <a:gd name="T59" fmla="*/ 227 h 596"/>
                <a:gd name="T60" fmla="*/ 1 w 456"/>
                <a:gd name="T61" fmla="*/ 224 h 596"/>
                <a:gd name="T62" fmla="*/ 3 w 456"/>
                <a:gd name="T63" fmla="*/ 221 h 596"/>
                <a:gd name="T64" fmla="*/ 221 w 456"/>
                <a:gd name="T65" fmla="*/ 3 h 596"/>
                <a:gd name="T66" fmla="*/ 224 w 456"/>
                <a:gd name="T67" fmla="*/ 1 h 596"/>
                <a:gd name="T68" fmla="*/ 228 w 456"/>
                <a:gd name="T69" fmla="*/ 0 h 596"/>
                <a:gd name="T70" fmla="*/ 232 w 456"/>
                <a:gd name="T71" fmla="*/ 1 h 596"/>
                <a:gd name="T72" fmla="*/ 235 w 456"/>
                <a:gd name="T73" fmla="*/ 3 h 596"/>
                <a:gd name="T74" fmla="*/ 454 w 456"/>
                <a:gd name="T75" fmla="*/ 221 h 596"/>
                <a:gd name="T76" fmla="*/ 455 w 456"/>
                <a:gd name="T77" fmla="*/ 224 h 596"/>
                <a:gd name="T78" fmla="*/ 456 w 456"/>
                <a:gd name="T79" fmla="*/ 227 h 596"/>
                <a:gd name="T80" fmla="*/ 456 w 456"/>
                <a:gd name="T81" fmla="*/ 229 h 596"/>
                <a:gd name="T82" fmla="*/ 456 w 456"/>
                <a:gd name="T83" fmla="*/ 232 h 596"/>
                <a:gd name="T84" fmla="*/ 454 w 456"/>
                <a:gd name="T85" fmla="*/ 234 h 596"/>
                <a:gd name="T86" fmla="*/ 452 w 456"/>
                <a:gd name="T87" fmla="*/ 237 h 596"/>
                <a:gd name="T88" fmla="*/ 450 w 456"/>
                <a:gd name="T89" fmla="*/ 238 h 596"/>
                <a:gd name="T90" fmla="*/ 447 w 456"/>
                <a:gd name="T91" fmla="*/ 239 h 596"/>
                <a:gd name="T92" fmla="*/ 328 w 456"/>
                <a:gd name="T93" fmla="*/ 239 h 596"/>
                <a:gd name="T94" fmla="*/ 328 w 456"/>
                <a:gd name="T95" fmla="*/ 586 h 596"/>
                <a:gd name="T96" fmla="*/ 327 w 456"/>
                <a:gd name="T97" fmla="*/ 590 h 596"/>
                <a:gd name="T98" fmla="*/ 325 w 456"/>
                <a:gd name="T99" fmla="*/ 593 h 596"/>
                <a:gd name="T100" fmla="*/ 321 w 456"/>
                <a:gd name="T101" fmla="*/ 595 h 596"/>
                <a:gd name="T102" fmla="*/ 317 w 456"/>
                <a:gd name="T10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596">
                  <a:moveTo>
                    <a:pt x="149" y="576"/>
                  </a:moveTo>
                  <a:lnTo>
                    <a:pt x="307" y="576"/>
                  </a:lnTo>
                  <a:lnTo>
                    <a:pt x="307" y="228"/>
                  </a:lnTo>
                  <a:lnTo>
                    <a:pt x="308" y="225"/>
                  </a:lnTo>
                  <a:lnTo>
                    <a:pt x="311" y="221"/>
                  </a:lnTo>
                  <a:lnTo>
                    <a:pt x="314" y="219"/>
                  </a:lnTo>
                  <a:lnTo>
                    <a:pt x="317" y="218"/>
                  </a:lnTo>
                  <a:lnTo>
                    <a:pt x="423" y="218"/>
                  </a:lnTo>
                  <a:lnTo>
                    <a:pt x="228" y="24"/>
                  </a:lnTo>
                  <a:lnTo>
                    <a:pt x="34" y="218"/>
                  </a:lnTo>
                  <a:lnTo>
                    <a:pt x="139" y="218"/>
                  </a:lnTo>
                  <a:lnTo>
                    <a:pt x="143" y="219"/>
                  </a:lnTo>
                  <a:lnTo>
                    <a:pt x="145" y="221"/>
                  </a:lnTo>
                  <a:lnTo>
                    <a:pt x="147" y="225"/>
                  </a:lnTo>
                  <a:lnTo>
                    <a:pt x="149" y="228"/>
                  </a:lnTo>
                  <a:lnTo>
                    <a:pt x="149" y="576"/>
                  </a:lnTo>
                  <a:close/>
                  <a:moveTo>
                    <a:pt x="317" y="596"/>
                  </a:moveTo>
                  <a:lnTo>
                    <a:pt x="139" y="596"/>
                  </a:lnTo>
                  <a:lnTo>
                    <a:pt x="134" y="595"/>
                  </a:lnTo>
                  <a:lnTo>
                    <a:pt x="131" y="593"/>
                  </a:lnTo>
                  <a:lnTo>
                    <a:pt x="129" y="590"/>
                  </a:lnTo>
                  <a:lnTo>
                    <a:pt x="129" y="586"/>
                  </a:lnTo>
                  <a:lnTo>
                    <a:pt x="129" y="239"/>
                  </a:lnTo>
                  <a:lnTo>
                    <a:pt x="9" y="239"/>
                  </a:lnTo>
                  <a:lnTo>
                    <a:pt x="7" y="238"/>
                  </a:lnTo>
                  <a:lnTo>
                    <a:pt x="4" y="237"/>
                  </a:lnTo>
                  <a:lnTo>
                    <a:pt x="2" y="234"/>
                  </a:lnTo>
                  <a:lnTo>
                    <a:pt x="1" y="232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1" y="224"/>
                  </a:lnTo>
                  <a:lnTo>
                    <a:pt x="3" y="221"/>
                  </a:lnTo>
                  <a:lnTo>
                    <a:pt x="221" y="3"/>
                  </a:lnTo>
                  <a:lnTo>
                    <a:pt x="224" y="1"/>
                  </a:lnTo>
                  <a:lnTo>
                    <a:pt x="228" y="0"/>
                  </a:lnTo>
                  <a:lnTo>
                    <a:pt x="232" y="1"/>
                  </a:lnTo>
                  <a:lnTo>
                    <a:pt x="235" y="3"/>
                  </a:lnTo>
                  <a:lnTo>
                    <a:pt x="454" y="221"/>
                  </a:lnTo>
                  <a:lnTo>
                    <a:pt x="455" y="224"/>
                  </a:lnTo>
                  <a:lnTo>
                    <a:pt x="456" y="227"/>
                  </a:lnTo>
                  <a:lnTo>
                    <a:pt x="456" y="229"/>
                  </a:lnTo>
                  <a:lnTo>
                    <a:pt x="456" y="232"/>
                  </a:lnTo>
                  <a:lnTo>
                    <a:pt x="454" y="234"/>
                  </a:lnTo>
                  <a:lnTo>
                    <a:pt x="452" y="237"/>
                  </a:lnTo>
                  <a:lnTo>
                    <a:pt x="450" y="238"/>
                  </a:lnTo>
                  <a:lnTo>
                    <a:pt x="447" y="239"/>
                  </a:lnTo>
                  <a:lnTo>
                    <a:pt x="328" y="239"/>
                  </a:lnTo>
                  <a:lnTo>
                    <a:pt x="328" y="586"/>
                  </a:lnTo>
                  <a:lnTo>
                    <a:pt x="327" y="590"/>
                  </a:lnTo>
                  <a:lnTo>
                    <a:pt x="325" y="593"/>
                  </a:lnTo>
                  <a:lnTo>
                    <a:pt x="321" y="595"/>
                  </a:lnTo>
                  <a:lnTo>
                    <a:pt x="317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2" name="Group 52"/>
            <p:cNvGrpSpPr/>
            <p:nvPr/>
          </p:nvGrpSpPr>
          <p:grpSpPr>
            <a:xfrm>
              <a:off x="7165531" y="5026706"/>
              <a:ext cx="228201" cy="382447"/>
              <a:chOff x="1508125" y="1925638"/>
              <a:chExt cx="171450" cy="287338"/>
            </a:xfrm>
            <a:solidFill>
              <a:schemeClr val="bg1"/>
            </a:solidFill>
          </p:grpSpPr>
          <p:sp>
            <p:nvSpPr>
              <p:cNvPr id="34" name="Freeform 85"/>
              <p:cNvSpPr>
                <a:spLocks noEditPoints="1"/>
              </p:cNvSpPr>
              <p:nvPr/>
            </p:nvSpPr>
            <p:spPr bwMode="auto">
              <a:xfrm>
                <a:off x="1508125" y="1965325"/>
                <a:ext cx="66675" cy="247650"/>
              </a:xfrm>
              <a:custGeom>
                <a:avLst/>
                <a:gdLst>
                  <a:gd name="T0" fmla="*/ 104 w 211"/>
                  <a:gd name="T1" fmla="*/ 752 h 783"/>
                  <a:gd name="T2" fmla="*/ 90 w 211"/>
                  <a:gd name="T3" fmla="*/ 749 h 783"/>
                  <a:gd name="T4" fmla="*/ 69 w 211"/>
                  <a:gd name="T5" fmla="*/ 742 h 783"/>
                  <a:gd name="T6" fmla="*/ 52 w 211"/>
                  <a:gd name="T7" fmla="*/ 730 h 783"/>
                  <a:gd name="T8" fmla="*/ 42 w 211"/>
                  <a:gd name="T9" fmla="*/ 720 h 783"/>
                  <a:gd name="T10" fmla="*/ 35 w 211"/>
                  <a:gd name="T11" fmla="*/ 709 h 783"/>
                  <a:gd name="T12" fmla="*/ 32 w 211"/>
                  <a:gd name="T13" fmla="*/ 698 h 783"/>
                  <a:gd name="T14" fmla="*/ 30 w 211"/>
                  <a:gd name="T15" fmla="*/ 662 h 783"/>
                  <a:gd name="T16" fmla="*/ 181 w 211"/>
                  <a:gd name="T17" fmla="*/ 692 h 783"/>
                  <a:gd name="T18" fmla="*/ 180 w 211"/>
                  <a:gd name="T19" fmla="*/ 704 h 783"/>
                  <a:gd name="T20" fmla="*/ 175 w 211"/>
                  <a:gd name="T21" fmla="*/ 716 h 783"/>
                  <a:gd name="T22" fmla="*/ 167 w 211"/>
                  <a:gd name="T23" fmla="*/ 726 h 783"/>
                  <a:gd name="T24" fmla="*/ 158 w 211"/>
                  <a:gd name="T25" fmla="*/ 735 h 783"/>
                  <a:gd name="T26" fmla="*/ 135 w 211"/>
                  <a:gd name="T27" fmla="*/ 748 h 783"/>
                  <a:gd name="T28" fmla="*/ 123 w 211"/>
                  <a:gd name="T29" fmla="*/ 751 h 783"/>
                  <a:gd name="T30" fmla="*/ 110 w 211"/>
                  <a:gd name="T31" fmla="*/ 752 h 783"/>
                  <a:gd name="T32" fmla="*/ 172 w 211"/>
                  <a:gd name="T33" fmla="*/ 179 h 783"/>
                  <a:gd name="T34" fmla="*/ 106 w 211"/>
                  <a:gd name="T35" fmla="*/ 47 h 783"/>
                  <a:gd name="T36" fmla="*/ 181 w 211"/>
                  <a:gd name="T37" fmla="*/ 602 h 783"/>
                  <a:gd name="T38" fmla="*/ 30 w 211"/>
                  <a:gd name="T39" fmla="*/ 632 h 783"/>
                  <a:gd name="T40" fmla="*/ 181 w 211"/>
                  <a:gd name="T41" fmla="*/ 209 h 783"/>
                  <a:gd name="T42" fmla="*/ 121 w 211"/>
                  <a:gd name="T43" fmla="*/ 572 h 783"/>
                  <a:gd name="T44" fmla="*/ 181 w 211"/>
                  <a:gd name="T45" fmla="*/ 209 h 783"/>
                  <a:gd name="T46" fmla="*/ 91 w 211"/>
                  <a:gd name="T47" fmla="*/ 572 h 783"/>
                  <a:gd name="T48" fmla="*/ 30 w 211"/>
                  <a:gd name="T49" fmla="*/ 209 h 783"/>
                  <a:gd name="T50" fmla="*/ 210 w 211"/>
                  <a:gd name="T51" fmla="*/ 188 h 783"/>
                  <a:gd name="T52" fmla="*/ 118 w 211"/>
                  <a:gd name="T53" fmla="*/ 4 h 783"/>
                  <a:gd name="T54" fmla="*/ 110 w 211"/>
                  <a:gd name="T55" fmla="*/ 0 h 783"/>
                  <a:gd name="T56" fmla="*/ 103 w 211"/>
                  <a:gd name="T57" fmla="*/ 0 h 783"/>
                  <a:gd name="T58" fmla="*/ 95 w 211"/>
                  <a:gd name="T59" fmla="*/ 4 h 783"/>
                  <a:gd name="T60" fmla="*/ 3 w 211"/>
                  <a:gd name="T61" fmla="*/ 188 h 783"/>
                  <a:gd name="T62" fmla="*/ 3 w 211"/>
                  <a:gd name="T63" fmla="*/ 188 h 783"/>
                  <a:gd name="T64" fmla="*/ 0 w 211"/>
                  <a:gd name="T65" fmla="*/ 194 h 783"/>
                  <a:gd name="T66" fmla="*/ 1 w 211"/>
                  <a:gd name="T67" fmla="*/ 702 h 783"/>
                  <a:gd name="T68" fmla="*/ 7 w 211"/>
                  <a:gd name="T69" fmla="*/ 719 h 783"/>
                  <a:gd name="T70" fmla="*/ 15 w 211"/>
                  <a:gd name="T71" fmla="*/ 735 h 783"/>
                  <a:gd name="T72" fmla="*/ 28 w 211"/>
                  <a:gd name="T73" fmla="*/ 750 h 783"/>
                  <a:gd name="T74" fmla="*/ 44 w 211"/>
                  <a:gd name="T75" fmla="*/ 762 h 783"/>
                  <a:gd name="T76" fmla="*/ 62 w 211"/>
                  <a:gd name="T77" fmla="*/ 772 h 783"/>
                  <a:gd name="T78" fmla="*/ 81 w 211"/>
                  <a:gd name="T79" fmla="*/ 778 h 783"/>
                  <a:gd name="T80" fmla="*/ 100 w 211"/>
                  <a:gd name="T81" fmla="*/ 783 h 783"/>
                  <a:gd name="T82" fmla="*/ 119 w 211"/>
                  <a:gd name="T83" fmla="*/ 783 h 783"/>
                  <a:gd name="T84" fmla="*/ 137 w 211"/>
                  <a:gd name="T85" fmla="*/ 778 h 783"/>
                  <a:gd name="T86" fmla="*/ 155 w 211"/>
                  <a:gd name="T87" fmla="*/ 772 h 783"/>
                  <a:gd name="T88" fmla="*/ 171 w 211"/>
                  <a:gd name="T89" fmla="*/ 762 h 783"/>
                  <a:gd name="T90" fmla="*/ 185 w 211"/>
                  <a:gd name="T91" fmla="*/ 750 h 783"/>
                  <a:gd name="T92" fmla="*/ 197 w 211"/>
                  <a:gd name="T93" fmla="*/ 736 h 783"/>
                  <a:gd name="T94" fmla="*/ 207 w 211"/>
                  <a:gd name="T95" fmla="*/ 720 h 783"/>
                  <a:gd name="T96" fmla="*/ 211 w 211"/>
                  <a:gd name="T97" fmla="*/ 702 h 783"/>
                  <a:gd name="T98" fmla="*/ 211 w 211"/>
                  <a:gd name="T99" fmla="*/ 194 h 783"/>
                  <a:gd name="T100" fmla="*/ 210 w 211"/>
                  <a:gd name="T101" fmla="*/ 188 h 783"/>
                  <a:gd name="T102" fmla="*/ 210 w 211"/>
                  <a:gd name="T103" fmla="*/ 188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" h="783">
                    <a:moveTo>
                      <a:pt x="110" y="752"/>
                    </a:moveTo>
                    <a:lnTo>
                      <a:pt x="104" y="752"/>
                    </a:lnTo>
                    <a:lnTo>
                      <a:pt x="96" y="751"/>
                    </a:lnTo>
                    <a:lnTo>
                      <a:pt x="90" y="749"/>
                    </a:lnTo>
                    <a:lnTo>
                      <a:pt x="83" y="747"/>
                    </a:lnTo>
                    <a:lnTo>
                      <a:pt x="69" y="742"/>
                    </a:lnTo>
                    <a:lnTo>
                      <a:pt x="57" y="734"/>
                    </a:lnTo>
                    <a:lnTo>
                      <a:pt x="52" y="730"/>
                    </a:lnTo>
                    <a:lnTo>
                      <a:pt x="47" y="726"/>
                    </a:lnTo>
                    <a:lnTo>
                      <a:pt x="42" y="720"/>
                    </a:lnTo>
                    <a:lnTo>
                      <a:pt x="38" y="715"/>
                    </a:lnTo>
                    <a:lnTo>
                      <a:pt x="35" y="709"/>
                    </a:lnTo>
                    <a:lnTo>
                      <a:pt x="33" y="704"/>
                    </a:lnTo>
                    <a:lnTo>
                      <a:pt x="32" y="698"/>
                    </a:lnTo>
                    <a:lnTo>
                      <a:pt x="30" y="692"/>
                    </a:lnTo>
                    <a:lnTo>
                      <a:pt x="30" y="662"/>
                    </a:lnTo>
                    <a:lnTo>
                      <a:pt x="181" y="662"/>
                    </a:lnTo>
                    <a:lnTo>
                      <a:pt x="181" y="692"/>
                    </a:lnTo>
                    <a:lnTo>
                      <a:pt x="181" y="699"/>
                    </a:lnTo>
                    <a:lnTo>
                      <a:pt x="180" y="704"/>
                    </a:lnTo>
                    <a:lnTo>
                      <a:pt x="178" y="711"/>
                    </a:lnTo>
                    <a:lnTo>
                      <a:pt x="175" y="716"/>
                    </a:lnTo>
                    <a:lnTo>
                      <a:pt x="171" y="721"/>
                    </a:lnTo>
                    <a:lnTo>
                      <a:pt x="167" y="726"/>
                    </a:lnTo>
                    <a:lnTo>
                      <a:pt x="163" y="731"/>
                    </a:lnTo>
                    <a:lnTo>
                      <a:pt x="158" y="735"/>
                    </a:lnTo>
                    <a:lnTo>
                      <a:pt x="147" y="743"/>
                    </a:lnTo>
                    <a:lnTo>
                      <a:pt x="135" y="748"/>
                    </a:lnTo>
                    <a:lnTo>
                      <a:pt x="128" y="750"/>
                    </a:lnTo>
                    <a:lnTo>
                      <a:pt x="123" y="751"/>
                    </a:lnTo>
                    <a:lnTo>
                      <a:pt x="117" y="752"/>
                    </a:lnTo>
                    <a:lnTo>
                      <a:pt x="110" y="752"/>
                    </a:lnTo>
                    <a:close/>
                    <a:moveTo>
                      <a:pt x="106" y="47"/>
                    </a:moveTo>
                    <a:lnTo>
                      <a:pt x="172" y="179"/>
                    </a:lnTo>
                    <a:lnTo>
                      <a:pt x="40" y="179"/>
                    </a:lnTo>
                    <a:lnTo>
                      <a:pt x="106" y="47"/>
                    </a:lnTo>
                    <a:close/>
                    <a:moveTo>
                      <a:pt x="30" y="602"/>
                    </a:moveTo>
                    <a:lnTo>
                      <a:pt x="181" y="602"/>
                    </a:lnTo>
                    <a:lnTo>
                      <a:pt x="181" y="632"/>
                    </a:lnTo>
                    <a:lnTo>
                      <a:pt x="30" y="632"/>
                    </a:lnTo>
                    <a:lnTo>
                      <a:pt x="30" y="602"/>
                    </a:lnTo>
                    <a:close/>
                    <a:moveTo>
                      <a:pt x="181" y="209"/>
                    </a:moveTo>
                    <a:lnTo>
                      <a:pt x="181" y="572"/>
                    </a:lnTo>
                    <a:lnTo>
                      <a:pt x="121" y="572"/>
                    </a:lnTo>
                    <a:lnTo>
                      <a:pt x="121" y="209"/>
                    </a:lnTo>
                    <a:lnTo>
                      <a:pt x="181" y="209"/>
                    </a:lnTo>
                    <a:close/>
                    <a:moveTo>
                      <a:pt x="91" y="209"/>
                    </a:moveTo>
                    <a:lnTo>
                      <a:pt x="91" y="572"/>
                    </a:lnTo>
                    <a:lnTo>
                      <a:pt x="30" y="572"/>
                    </a:lnTo>
                    <a:lnTo>
                      <a:pt x="30" y="209"/>
                    </a:lnTo>
                    <a:lnTo>
                      <a:pt x="91" y="209"/>
                    </a:lnTo>
                    <a:close/>
                    <a:moveTo>
                      <a:pt x="210" y="188"/>
                    </a:moveTo>
                    <a:lnTo>
                      <a:pt x="120" y="7"/>
                    </a:lnTo>
                    <a:lnTo>
                      <a:pt x="118" y="4"/>
                    </a:lnTo>
                    <a:lnTo>
                      <a:pt x="114" y="1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98" y="1"/>
                    </a:lnTo>
                    <a:lnTo>
                      <a:pt x="95" y="4"/>
                    </a:lnTo>
                    <a:lnTo>
                      <a:pt x="93" y="7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1" y="191"/>
                    </a:lnTo>
                    <a:lnTo>
                      <a:pt x="0" y="194"/>
                    </a:lnTo>
                    <a:lnTo>
                      <a:pt x="0" y="692"/>
                    </a:lnTo>
                    <a:lnTo>
                      <a:pt x="1" y="702"/>
                    </a:lnTo>
                    <a:lnTo>
                      <a:pt x="4" y="711"/>
                    </a:lnTo>
                    <a:lnTo>
                      <a:pt x="7" y="719"/>
                    </a:lnTo>
                    <a:lnTo>
                      <a:pt x="10" y="728"/>
                    </a:lnTo>
                    <a:lnTo>
                      <a:pt x="15" y="735"/>
                    </a:lnTo>
                    <a:lnTo>
                      <a:pt x="22" y="743"/>
                    </a:lnTo>
                    <a:lnTo>
                      <a:pt x="28" y="750"/>
                    </a:lnTo>
                    <a:lnTo>
                      <a:pt x="36" y="757"/>
                    </a:lnTo>
                    <a:lnTo>
                      <a:pt x="44" y="762"/>
                    </a:lnTo>
                    <a:lnTo>
                      <a:pt x="53" y="768"/>
                    </a:lnTo>
                    <a:lnTo>
                      <a:pt x="62" y="772"/>
                    </a:lnTo>
                    <a:lnTo>
                      <a:pt x="71" y="776"/>
                    </a:lnTo>
                    <a:lnTo>
                      <a:pt x="81" y="778"/>
                    </a:lnTo>
                    <a:lnTo>
                      <a:pt x="91" y="780"/>
                    </a:lnTo>
                    <a:lnTo>
                      <a:pt x="100" y="783"/>
                    </a:lnTo>
                    <a:lnTo>
                      <a:pt x="110" y="783"/>
                    </a:lnTo>
                    <a:lnTo>
                      <a:pt x="119" y="783"/>
                    </a:lnTo>
                    <a:lnTo>
                      <a:pt x="128" y="780"/>
                    </a:lnTo>
                    <a:lnTo>
                      <a:pt x="137" y="778"/>
                    </a:lnTo>
                    <a:lnTo>
                      <a:pt x="147" y="776"/>
                    </a:lnTo>
                    <a:lnTo>
                      <a:pt x="155" y="772"/>
                    </a:lnTo>
                    <a:lnTo>
                      <a:pt x="163" y="768"/>
                    </a:lnTo>
                    <a:lnTo>
                      <a:pt x="171" y="762"/>
                    </a:lnTo>
                    <a:lnTo>
                      <a:pt x="179" y="757"/>
                    </a:lnTo>
                    <a:lnTo>
                      <a:pt x="185" y="750"/>
                    </a:lnTo>
                    <a:lnTo>
                      <a:pt x="192" y="744"/>
                    </a:lnTo>
                    <a:lnTo>
                      <a:pt x="197" y="736"/>
                    </a:lnTo>
                    <a:lnTo>
                      <a:pt x="203" y="728"/>
                    </a:lnTo>
                    <a:lnTo>
                      <a:pt x="207" y="720"/>
                    </a:lnTo>
                    <a:lnTo>
                      <a:pt x="209" y="711"/>
                    </a:lnTo>
                    <a:lnTo>
                      <a:pt x="211" y="702"/>
                    </a:lnTo>
                    <a:lnTo>
                      <a:pt x="211" y="692"/>
                    </a:lnTo>
                    <a:lnTo>
                      <a:pt x="211" y="194"/>
                    </a:lnTo>
                    <a:lnTo>
                      <a:pt x="211" y="191"/>
                    </a:lnTo>
                    <a:lnTo>
                      <a:pt x="210" y="188"/>
                    </a:lnTo>
                    <a:lnTo>
                      <a:pt x="210" y="188"/>
                    </a:lnTo>
                    <a:lnTo>
                      <a:pt x="21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86"/>
              <p:cNvSpPr>
                <a:spLocks noEditPoints="1"/>
              </p:cNvSpPr>
              <p:nvPr/>
            </p:nvSpPr>
            <p:spPr bwMode="auto">
              <a:xfrm>
                <a:off x="1593850" y="1925638"/>
                <a:ext cx="85725" cy="287338"/>
              </a:xfrm>
              <a:custGeom>
                <a:avLst/>
                <a:gdLst>
                  <a:gd name="T0" fmla="*/ 32 w 273"/>
                  <a:gd name="T1" fmla="*/ 754 h 905"/>
                  <a:gd name="T2" fmla="*/ 112 w 273"/>
                  <a:gd name="T3" fmla="*/ 753 h 905"/>
                  <a:gd name="T4" fmla="*/ 119 w 273"/>
                  <a:gd name="T5" fmla="*/ 748 h 905"/>
                  <a:gd name="T6" fmla="*/ 122 w 273"/>
                  <a:gd name="T7" fmla="*/ 739 h 905"/>
                  <a:gd name="T8" fmla="*/ 119 w 273"/>
                  <a:gd name="T9" fmla="*/ 730 h 905"/>
                  <a:gd name="T10" fmla="*/ 112 w 273"/>
                  <a:gd name="T11" fmla="*/ 725 h 905"/>
                  <a:gd name="T12" fmla="*/ 32 w 273"/>
                  <a:gd name="T13" fmla="*/ 724 h 905"/>
                  <a:gd name="T14" fmla="*/ 109 w 273"/>
                  <a:gd name="T15" fmla="*/ 602 h 905"/>
                  <a:gd name="T16" fmla="*/ 118 w 273"/>
                  <a:gd name="T17" fmla="*/ 599 h 905"/>
                  <a:gd name="T18" fmla="*/ 121 w 273"/>
                  <a:gd name="T19" fmla="*/ 591 h 905"/>
                  <a:gd name="T20" fmla="*/ 121 w 273"/>
                  <a:gd name="T21" fmla="*/ 582 h 905"/>
                  <a:gd name="T22" fmla="*/ 114 w 273"/>
                  <a:gd name="T23" fmla="*/ 576 h 905"/>
                  <a:gd name="T24" fmla="*/ 107 w 273"/>
                  <a:gd name="T25" fmla="*/ 573 h 905"/>
                  <a:gd name="T26" fmla="*/ 107 w 273"/>
                  <a:gd name="T27" fmla="*/ 452 h 905"/>
                  <a:gd name="T28" fmla="*/ 114 w 273"/>
                  <a:gd name="T29" fmla="*/ 450 h 905"/>
                  <a:gd name="T30" fmla="*/ 121 w 273"/>
                  <a:gd name="T31" fmla="*/ 443 h 905"/>
                  <a:gd name="T32" fmla="*/ 121 w 273"/>
                  <a:gd name="T33" fmla="*/ 435 h 905"/>
                  <a:gd name="T34" fmla="*/ 118 w 273"/>
                  <a:gd name="T35" fmla="*/ 427 h 905"/>
                  <a:gd name="T36" fmla="*/ 109 w 273"/>
                  <a:gd name="T37" fmla="*/ 423 h 905"/>
                  <a:gd name="T38" fmla="*/ 32 w 273"/>
                  <a:gd name="T39" fmla="*/ 301 h 905"/>
                  <a:gd name="T40" fmla="*/ 112 w 273"/>
                  <a:gd name="T41" fmla="*/ 300 h 905"/>
                  <a:gd name="T42" fmla="*/ 119 w 273"/>
                  <a:gd name="T43" fmla="*/ 295 h 905"/>
                  <a:gd name="T44" fmla="*/ 122 w 273"/>
                  <a:gd name="T45" fmla="*/ 286 h 905"/>
                  <a:gd name="T46" fmla="*/ 119 w 273"/>
                  <a:gd name="T47" fmla="*/ 278 h 905"/>
                  <a:gd name="T48" fmla="*/ 112 w 273"/>
                  <a:gd name="T49" fmla="*/ 272 h 905"/>
                  <a:gd name="T50" fmla="*/ 32 w 273"/>
                  <a:gd name="T51" fmla="*/ 271 h 905"/>
                  <a:gd name="T52" fmla="*/ 109 w 273"/>
                  <a:gd name="T53" fmla="*/ 151 h 905"/>
                  <a:gd name="T54" fmla="*/ 118 w 273"/>
                  <a:gd name="T55" fmla="*/ 147 h 905"/>
                  <a:gd name="T56" fmla="*/ 121 w 273"/>
                  <a:gd name="T57" fmla="*/ 139 h 905"/>
                  <a:gd name="T58" fmla="*/ 121 w 273"/>
                  <a:gd name="T59" fmla="*/ 130 h 905"/>
                  <a:gd name="T60" fmla="*/ 114 w 273"/>
                  <a:gd name="T61" fmla="*/ 123 h 905"/>
                  <a:gd name="T62" fmla="*/ 107 w 273"/>
                  <a:gd name="T63" fmla="*/ 121 h 905"/>
                  <a:gd name="T64" fmla="*/ 242 w 273"/>
                  <a:gd name="T65" fmla="*/ 30 h 905"/>
                  <a:gd name="T66" fmla="*/ 17 w 273"/>
                  <a:gd name="T67" fmla="*/ 0 h 905"/>
                  <a:gd name="T68" fmla="*/ 8 w 273"/>
                  <a:gd name="T69" fmla="*/ 2 h 905"/>
                  <a:gd name="T70" fmla="*/ 3 w 273"/>
                  <a:gd name="T71" fmla="*/ 9 h 905"/>
                  <a:gd name="T72" fmla="*/ 1 w 273"/>
                  <a:gd name="T73" fmla="*/ 890 h 905"/>
                  <a:gd name="T74" fmla="*/ 4 w 273"/>
                  <a:gd name="T75" fmla="*/ 898 h 905"/>
                  <a:gd name="T76" fmla="*/ 10 w 273"/>
                  <a:gd name="T77" fmla="*/ 904 h 905"/>
                  <a:gd name="T78" fmla="*/ 257 w 273"/>
                  <a:gd name="T79" fmla="*/ 905 h 905"/>
                  <a:gd name="T80" fmla="*/ 266 w 273"/>
                  <a:gd name="T81" fmla="*/ 902 h 905"/>
                  <a:gd name="T82" fmla="*/ 271 w 273"/>
                  <a:gd name="T83" fmla="*/ 895 h 905"/>
                  <a:gd name="T84" fmla="*/ 273 w 273"/>
                  <a:gd name="T85" fmla="*/ 15 h 905"/>
                  <a:gd name="T86" fmla="*/ 269 w 273"/>
                  <a:gd name="T87" fmla="*/ 7 h 905"/>
                  <a:gd name="T88" fmla="*/ 263 w 273"/>
                  <a:gd name="T89" fmla="*/ 1 h 905"/>
                  <a:gd name="T90" fmla="*/ 257 w 273"/>
                  <a:gd name="T91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905">
                    <a:moveTo>
                      <a:pt x="242" y="874"/>
                    </a:moveTo>
                    <a:lnTo>
                      <a:pt x="32" y="874"/>
                    </a:lnTo>
                    <a:lnTo>
                      <a:pt x="32" y="754"/>
                    </a:lnTo>
                    <a:lnTo>
                      <a:pt x="107" y="754"/>
                    </a:lnTo>
                    <a:lnTo>
                      <a:pt x="109" y="754"/>
                    </a:lnTo>
                    <a:lnTo>
                      <a:pt x="112" y="753"/>
                    </a:lnTo>
                    <a:lnTo>
                      <a:pt x="114" y="751"/>
                    </a:lnTo>
                    <a:lnTo>
                      <a:pt x="118" y="750"/>
                    </a:lnTo>
                    <a:lnTo>
                      <a:pt x="119" y="748"/>
                    </a:lnTo>
                    <a:lnTo>
                      <a:pt x="121" y="744"/>
                    </a:lnTo>
                    <a:lnTo>
                      <a:pt x="121" y="742"/>
                    </a:lnTo>
                    <a:lnTo>
                      <a:pt x="122" y="739"/>
                    </a:lnTo>
                    <a:lnTo>
                      <a:pt x="121" y="736"/>
                    </a:lnTo>
                    <a:lnTo>
                      <a:pt x="121" y="733"/>
                    </a:lnTo>
                    <a:lnTo>
                      <a:pt x="119" y="730"/>
                    </a:lnTo>
                    <a:lnTo>
                      <a:pt x="118" y="728"/>
                    </a:lnTo>
                    <a:lnTo>
                      <a:pt x="114" y="726"/>
                    </a:lnTo>
                    <a:lnTo>
                      <a:pt x="112" y="725"/>
                    </a:lnTo>
                    <a:lnTo>
                      <a:pt x="109" y="724"/>
                    </a:lnTo>
                    <a:lnTo>
                      <a:pt x="107" y="724"/>
                    </a:lnTo>
                    <a:lnTo>
                      <a:pt x="32" y="724"/>
                    </a:lnTo>
                    <a:lnTo>
                      <a:pt x="32" y="604"/>
                    </a:lnTo>
                    <a:lnTo>
                      <a:pt x="107" y="604"/>
                    </a:lnTo>
                    <a:lnTo>
                      <a:pt x="109" y="602"/>
                    </a:lnTo>
                    <a:lnTo>
                      <a:pt x="112" y="602"/>
                    </a:lnTo>
                    <a:lnTo>
                      <a:pt x="114" y="600"/>
                    </a:lnTo>
                    <a:lnTo>
                      <a:pt x="118" y="599"/>
                    </a:lnTo>
                    <a:lnTo>
                      <a:pt x="119" y="596"/>
                    </a:lnTo>
                    <a:lnTo>
                      <a:pt x="121" y="594"/>
                    </a:lnTo>
                    <a:lnTo>
                      <a:pt x="121" y="591"/>
                    </a:lnTo>
                    <a:lnTo>
                      <a:pt x="122" y="588"/>
                    </a:lnTo>
                    <a:lnTo>
                      <a:pt x="121" y="585"/>
                    </a:lnTo>
                    <a:lnTo>
                      <a:pt x="121" y="582"/>
                    </a:lnTo>
                    <a:lnTo>
                      <a:pt x="119" y="580"/>
                    </a:lnTo>
                    <a:lnTo>
                      <a:pt x="118" y="578"/>
                    </a:lnTo>
                    <a:lnTo>
                      <a:pt x="114" y="576"/>
                    </a:lnTo>
                    <a:lnTo>
                      <a:pt x="112" y="574"/>
                    </a:lnTo>
                    <a:lnTo>
                      <a:pt x="109" y="573"/>
                    </a:lnTo>
                    <a:lnTo>
                      <a:pt x="107" y="573"/>
                    </a:lnTo>
                    <a:lnTo>
                      <a:pt x="32" y="573"/>
                    </a:lnTo>
                    <a:lnTo>
                      <a:pt x="32" y="452"/>
                    </a:lnTo>
                    <a:lnTo>
                      <a:pt x="107" y="452"/>
                    </a:lnTo>
                    <a:lnTo>
                      <a:pt x="109" y="452"/>
                    </a:lnTo>
                    <a:lnTo>
                      <a:pt x="112" y="451"/>
                    </a:lnTo>
                    <a:lnTo>
                      <a:pt x="114" y="450"/>
                    </a:lnTo>
                    <a:lnTo>
                      <a:pt x="118" y="448"/>
                    </a:lnTo>
                    <a:lnTo>
                      <a:pt x="119" y="445"/>
                    </a:lnTo>
                    <a:lnTo>
                      <a:pt x="121" y="443"/>
                    </a:lnTo>
                    <a:lnTo>
                      <a:pt x="121" y="440"/>
                    </a:lnTo>
                    <a:lnTo>
                      <a:pt x="122" y="437"/>
                    </a:lnTo>
                    <a:lnTo>
                      <a:pt x="121" y="435"/>
                    </a:lnTo>
                    <a:lnTo>
                      <a:pt x="121" y="431"/>
                    </a:lnTo>
                    <a:lnTo>
                      <a:pt x="119" y="429"/>
                    </a:lnTo>
                    <a:lnTo>
                      <a:pt x="118" y="427"/>
                    </a:lnTo>
                    <a:lnTo>
                      <a:pt x="114" y="425"/>
                    </a:lnTo>
                    <a:lnTo>
                      <a:pt x="112" y="424"/>
                    </a:lnTo>
                    <a:lnTo>
                      <a:pt x="109" y="423"/>
                    </a:lnTo>
                    <a:lnTo>
                      <a:pt x="107" y="422"/>
                    </a:lnTo>
                    <a:lnTo>
                      <a:pt x="32" y="422"/>
                    </a:lnTo>
                    <a:lnTo>
                      <a:pt x="32" y="301"/>
                    </a:lnTo>
                    <a:lnTo>
                      <a:pt x="107" y="301"/>
                    </a:lnTo>
                    <a:lnTo>
                      <a:pt x="109" y="301"/>
                    </a:lnTo>
                    <a:lnTo>
                      <a:pt x="112" y="300"/>
                    </a:lnTo>
                    <a:lnTo>
                      <a:pt x="114" y="299"/>
                    </a:lnTo>
                    <a:lnTo>
                      <a:pt x="118" y="297"/>
                    </a:lnTo>
                    <a:lnTo>
                      <a:pt x="119" y="295"/>
                    </a:lnTo>
                    <a:lnTo>
                      <a:pt x="121" y="293"/>
                    </a:lnTo>
                    <a:lnTo>
                      <a:pt x="121" y="290"/>
                    </a:lnTo>
                    <a:lnTo>
                      <a:pt x="122" y="286"/>
                    </a:lnTo>
                    <a:lnTo>
                      <a:pt x="121" y="283"/>
                    </a:lnTo>
                    <a:lnTo>
                      <a:pt x="121" y="281"/>
                    </a:lnTo>
                    <a:lnTo>
                      <a:pt x="119" y="278"/>
                    </a:lnTo>
                    <a:lnTo>
                      <a:pt x="118" y="276"/>
                    </a:lnTo>
                    <a:lnTo>
                      <a:pt x="114" y="274"/>
                    </a:lnTo>
                    <a:lnTo>
                      <a:pt x="112" y="272"/>
                    </a:lnTo>
                    <a:lnTo>
                      <a:pt x="109" y="272"/>
                    </a:lnTo>
                    <a:lnTo>
                      <a:pt x="107" y="271"/>
                    </a:lnTo>
                    <a:lnTo>
                      <a:pt x="32" y="271"/>
                    </a:lnTo>
                    <a:lnTo>
                      <a:pt x="32" y="151"/>
                    </a:lnTo>
                    <a:lnTo>
                      <a:pt x="107" y="151"/>
                    </a:lnTo>
                    <a:lnTo>
                      <a:pt x="109" y="151"/>
                    </a:lnTo>
                    <a:lnTo>
                      <a:pt x="112" y="150"/>
                    </a:lnTo>
                    <a:lnTo>
                      <a:pt x="114" y="149"/>
                    </a:lnTo>
                    <a:lnTo>
                      <a:pt x="118" y="147"/>
                    </a:lnTo>
                    <a:lnTo>
                      <a:pt x="119" y="144"/>
                    </a:lnTo>
                    <a:lnTo>
                      <a:pt x="121" y="141"/>
                    </a:lnTo>
                    <a:lnTo>
                      <a:pt x="121" y="139"/>
                    </a:lnTo>
                    <a:lnTo>
                      <a:pt x="122" y="136"/>
                    </a:lnTo>
                    <a:lnTo>
                      <a:pt x="121" y="133"/>
                    </a:lnTo>
                    <a:lnTo>
                      <a:pt x="121" y="130"/>
                    </a:lnTo>
                    <a:lnTo>
                      <a:pt x="119" y="127"/>
                    </a:lnTo>
                    <a:lnTo>
                      <a:pt x="118" y="125"/>
                    </a:lnTo>
                    <a:lnTo>
                      <a:pt x="114" y="123"/>
                    </a:lnTo>
                    <a:lnTo>
                      <a:pt x="112" y="122"/>
                    </a:lnTo>
                    <a:lnTo>
                      <a:pt x="109" y="121"/>
                    </a:lnTo>
                    <a:lnTo>
                      <a:pt x="107" y="121"/>
                    </a:lnTo>
                    <a:lnTo>
                      <a:pt x="32" y="121"/>
                    </a:lnTo>
                    <a:lnTo>
                      <a:pt x="32" y="30"/>
                    </a:lnTo>
                    <a:lnTo>
                      <a:pt x="242" y="30"/>
                    </a:lnTo>
                    <a:lnTo>
                      <a:pt x="242" y="874"/>
                    </a:lnTo>
                    <a:close/>
                    <a:moveTo>
                      <a:pt x="257" y="0"/>
                    </a:moveTo>
                    <a:lnTo>
                      <a:pt x="17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890"/>
                    </a:lnTo>
                    <a:lnTo>
                      <a:pt x="1" y="893"/>
                    </a:lnTo>
                    <a:lnTo>
                      <a:pt x="3" y="895"/>
                    </a:lnTo>
                    <a:lnTo>
                      <a:pt x="4" y="898"/>
                    </a:lnTo>
                    <a:lnTo>
                      <a:pt x="6" y="900"/>
                    </a:lnTo>
                    <a:lnTo>
                      <a:pt x="8" y="902"/>
                    </a:lnTo>
                    <a:lnTo>
                      <a:pt x="10" y="904"/>
                    </a:lnTo>
                    <a:lnTo>
                      <a:pt x="13" y="905"/>
                    </a:lnTo>
                    <a:lnTo>
                      <a:pt x="17" y="905"/>
                    </a:lnTo>
                    <a:lnTo>
                      <a:pt x="257" y="905"/>
                    </a:lnTo>
                    <a:lnTo>
                      <a:pt x="261" y="905"/>
                    </a:lnTo>
                    <a:lnTo>
                      <a:pt x="263" y="904"/>
                    </a:lnTo>
                    <a:lnTo>
                      <a:pt x="266" y="902"/>
                    </a:lnTo>
                    <a:lnTo>
                      <a:pt x="268" y="900"/>
                    </a:lnTo>
                    <a:lnTo>
                      <a:pt x="269" y="898"/>
                    </a:lnTo>
                    <a:lnTo>
                      <a:pt x="271" y="895"/>
                    </a:lnTo>
                    <a:lnTo>
                      <a:pt x="273" y="893"/>
                    </a:lnTo>
                    <a:lnTo>
                      <a:pt x="273" y="890"/>
                    </a:lnTo>
                    <a:lnTo>
                      <a:pt x="273" y="15"/>
                    </a:lnTo>
                    <a:lnTo>
                      <a:pt x="273" y="12"/>
                    </a:lnTo>
                    <a:lnTo>
                      <a:pt x="271" y="9"/>
                    </a:lnTo>
                    <a:lnTo>
                      <a:pt x="269" y="7"/>
                    </a:lnTo>
                    <a:lnTo>
                      <a:pt x="268" y="5"/>
                    </a:lnTo>
                    <a:lnTo>
                      <a:pt x="266" y="2"/>
                    </a:lnTo>
                    <a:lnTo>
                      <a:pt x="263" y="1"/>
                    </a:lnTo>
                    <a:lnTo>
                      <a:pt x="261" y="0"/>
                    </a:lnTo>
                    <a:lnTo>
                      <a:pt x="257" y="0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3" name="TextBox 68"/>
            <p:cNvSpPr txBox="1"/>
            <p:nvPr/>
          </p:nvSpPr>
          <p:spPr>
            <a:xfrm>
              <a:off x="6374160" y="2153110"/>
              <a:ext cx="1810942" cy="1477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726139" y="2346151"/>
            <a:ext cx="1828800" cy="3588099"/>
            <a:chOff x="8732489" y="2153110"/>
            <a:chExt cx="1828800" cy="3588099"/>
          </a:xfrm>
        </p:grpSpPr>
        <p:sp>
          <p:nvSpPr>
            <p:cNvPr id="37" name="Oval 25"/>
            <p:cNvSpPr/>
            <p:nvPr/>
          </p:nvSpPr>
          <p:spPr>
            <a:xfrm>
              <a:off x="9123611" y="4694649"/>
              <a:ext cx="1046560" cy="1046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8732489" y="4315583"/>
              <a:ext cx="1828800" cy="2768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sym typeface="+mn-ea"/>
                </a:rPr>
                <a:t>标题文字内容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+mn-ea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9539973" y="3903247"/>
              <a:ext cx="213837" cy="279490"/>
            </a:xfrm>
            <a:custGeom>
              <a:avLst/>
              <a:gdLst>
                <a:gd name="T0" fmla="*/ 149 w 456"/>
                <a:gd name="T1" fmla="*/ 576 h 596"/>
                <a:gd name="T2" fmla="*/ 307 w 456"/>
                <a:gd name="T3" fmla="*/ 576 h 596"/>
                <a:gd name="T4" fmla="*/ 307 w 456"/>
                <a:gd name="T5" fmla="*/ 228 h 596"/>
                <a:gd name="T6" fmla="*/ 308 w 456"/>
                <a:gd name="T7" fmla="*/ 225 h 596"/>
                <a:gd name="T8" fmla="*/ 311 w 456"/>
                <a:gd name="T9" fmla="*/ 221 h 596"/>
                <a:gd name="T10" fmla="*/ 314 w 456"/>
                <a:gd name="T11" fmla="*/ 219 h 596"/>
                <a:gd name="T12" fmla="*/ 317 w 456"/>
                <a:gd name="T13" fmla="*/ 218 h 596"/>
                <a:gd name="T14" fmla="*/ 423 w 456"/>
                <a:gd name="T15" fmla="*/ 218 h 596"/>
                <a:gd name="T16" fmla="*/ 228 w 456"/>
                <a:gd name="T17" fmla="*/ 24 h 596"/>
                <a:gd name="T18" fmla="*/ 34 w 456"/>
                <a:gd name="T19" fmla="*/ 218 h 596"/>
                <a:gd name="T20" fmla="*/ 139 w 456"/>
                <a:gd name="T21" fmla="*/ 218 h 596"/>
                <a:gd name="T22" fmla="*/ 143 w 456"/>
                <a:gd name="T23" fmla="*/ 219 h 596"/>
                <a:gd name="T24" fmla="*/ 145 w 456"/>
                <a:gd name="T25" fmla="*/ 221 h 596"/>
                <a:gd name="T26" fmla="*/ 147 w 456"/>
                <a:gd name="T27" fmla="*/ 225 h 596"/>
                <a:gd name="T28" fmla="*/ 149 w 456"/>
                <a:gd name="T29" fmla="*/ 228 h 596"/>
                <a:gd name="T30" fmla="*/ 149 w 456"/>
                <a:gd name="T31" fmla="*/ 576 h 596"/>
                <a:gd name="T32" fmla="*/ 317 w 456"/>
                <a:gd name="T33" fmla="*/ 596 h 596"/>
                <a:gd name="T34" fmla="*/ 139 w 456"/>
                <a:gd name="T35" fmla="*/ 596 h 596"/>
                <a:gd name="T36" fmla="*/ 134 w 456"/>
                <a:gd name="T37" fmla="*/ 595 h 596"/>
                <a:gd name="T38" fmla="*/ 131 w 456"/>
                <a:gd name="T39" fmla="*/ 593 h 596"/>
                <a:gd name="T40" fmla="*/ 129 w 456"/>
                <a:gd name="T41" fmla="*/ 590 h 596"/>
                <a:gd name="T42" fmla="*/ 129 w 456"/>
                <a:gd name="T43" fmla="*/ 586 h 596"/>
                <a:gd name="T44" fmla="*/ 129 w 456"/>
                <a:gd name="T45" fmla="*/ 239 h 596"/>
                <a:gd name="T46" fmla="*/ 9 w 456"/>
                <a:gd name="T47" fmla="*/ 239 h 596"/>
                <a:gd name="T48" fmla="*/ 7 w 456"/>
                <a:gd name="T49" fmla="*/ 238 h 596"/>
                <a:gd name="T50" fmla="*/ 4 w 456"/>
                <a:gd name="T51" fmla="*/ 237 h 596"/>
                <a:gd name="T52" fmla="*/ 2 w 456"/>
                <a:gd name="T53" fmla="*/ 234 h 596"/>
                <a:gd name="T54" fmla="*/ 1 w 456"/>
                <a:gd name="T55" fmla="*/ 232 h 596"/>
                <a:gd name="T56" fmla="*/ 0 w 456"/>
                <a:gd name="T57" fmla="*/ 229 h 596"/>
                <a:gd name="T58" fmla="*/ 0 w 456"/>
                <a:gd name="T59" fmla="*/ 227 h 596"/>
                <a:gd name="T60" fmla="*/ 1 w 456"/>
                <a:gd name="T61" fmla="*/ 224 h 596"/>
                <a:gd name="T62" fmla="*/ 3 w 456"/>
                <a:gd name="T63" fmla="*/ 221 h 596"/>
                <a:gd name="T64" fmla="*/ 221 w 456"/>
                <a:gd name="T65" fmla="*/ 3 h 596"/>
                <a:gd name="T66" fmla="*/ 224 w 456"/>
                <a:gd name="T67" fmla="*/ 1 h 596"/>
                <a:gd name="T68" fmla="*/ 228 w 456"/>
                <a:gd name="T69" fmla="*/ 0 h 596"/>
                <a:gd name="T70" fmla="*/ 232 w 456"/>
                <a:gd name="T71" fmla="*/ 1 h 596"/>
                <a:gd name="T72" fmla="*/ 235 w 456"/>
                <a:gd name="T73" fmla="*/ 3 h 596"/>
                <a:gd name="T74" fmla="*/ 454 w 456"/>
                <a:gd name="T75" fmla="*/ 221 h 596"/>
                <a:gd name="T76" fmla="*/ 455 w 456"/>
                <a:gd name="T77" fmla="*/ 224 h 596"/>
                <a:gd name="T78" fmla="*/ 456 w 456"/>
                <a:gd name="T79" fmla="*/ 227 h 596"/>
                <a:gd name="T80" fmla="*/ 456 w 456"/>
                <a:gd name="T81" fmla="*/ 229 h 596"/>
                <a:gd name="T82" fmla="*/ 456 w 456"/>
                <a:gd name="T83" fmla="*/ 232 h 596"/>
                <a:gd name="T84" fmla="*/ 454 w 456"/>
                <a:gd name="T85" fmla="*/ 234 h 596"/>
                <a:gd name="T86" fmla="*/ 452 w 456"/>
                <a:gd name="T87" fmla="*/ 237 h 596"/>
                <a:gd name="T88" fmla="*/ 450 w 456"/>
                <a:gd name="T89" fmla="*/ 238 h 596"/>
                <a:gd name="T90" fmla="*/ 447 w 456"/>
                <a:gd name="T91" fmla="*/ 239 h 596"/>
                <a:gd name="T92" fmla="*/ 328 w 456"/>
                <a:gd name="T93" fmla="*/ 239 h 596"/>
                <a:gd name="T94" fmla="*/ 328 w 456"/>
                <a:gd name="T95" fmla="*/ 586 h 596"/>
                <a:gd name="T96" fmla="*/ 327 w 456"/>
                <a:gd name="T97" fmla="*/ 590 h 596"/>
                <a:gd name="T98" fmla="*/ 325 w 456"/>
                <a:gd name="T99" fmla="*/ 593 h 596"/>
                <a:gd name="T100" fmla="*/ 321 w 456"/>
                <a:gd name="T101" fmla="*/ 595 h 596"/>
                <a:gd name="T102" fmla="*/ 317 w 456"/>
                <a:gd name="T10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596">
                  <a:moveTo>
                    <a:pt x="149" y="576"/>
                  </a:moveTo>
                  <a:lnTo>
                    <a:pt x="307" y="576"/>
                  </a:lnTo>
                  <a:lnTo>
                    <a:pt x="307" y="228"/>
                  </a:lnTo>
                  <a:lnTo>
                    <a:pt x="308" y="225"/>
                  </a:lnTo>
                  <a:lnTo>
                    <a:pt x="311" y="221"/>
                  </a:lnTo>
                  <a:lnTo>
                    <a:pt x="314" y="219"/>
                  </a:lnTo>
                  <a:lnTo>
                    <a:pt x="317" y="218"/>
                  </a:lnTo>
                  <a:lnTo>
                    <a:pt x="423" y="218"/>
                  </a:lnTo>
                  <a:lnTo>
                    <a:pt x="228" y="24"/>
                  </a:lnTo>
                  <a:lnTo>
                    <a:pt x="34" y="218"/>
                  </a:lnTo>
                  <a:lnTo>
                    <a:pt x="139" y="218"/>
                  </a:lnTo>
                  <a:lnTo>
                    <a:pt x="143" y="219"/>
                  </a:lnTo>
                  <a:lnTo>
                    <a:pt x="145" y="221"/>
                  </a:lnTo>
                  <a:lnTo>
                    <a:pt x="147" y="225"/>
                  </a:lnTo>
                  <a:lnTo>
                    <a:pt x="149" y="228"/>
                  </a:lnTo>
                  <a:lnTo>
                    <a:pt x="149" y="576"/>
                  </a:lnTo>
                  <a:close/>
                  <a:moveTo>
                    <a:pt x="317" y="596"/>
                  </a:moveTo>
                  <a:lnTo>
                    <a:pt x="139" y="596"/>
                  </a:lnTo>
                  <a:lnTo>
                    <a:pt x="134" y="595"/>
                  </a:lnTo>
                  <a:lnTo>
                    <a:pt x="131" y="593"/>
                  </a:lnTo>
                  <a:lnTo>
                    <a:pt x="129" y="590"/>
                  </a:lnTo>
                  <a:lnTo>
                    <a:pt x="129" y="586"/>
                  </a:lnTo>
                  <a:lnTo>
                    <a:pt x="129" y="239"/>
                  </a:lnTo>
                  <a:lnTo>
                    <a:pt x="9" y="239"/>
                  </a:lnTo>
                  <a:lnTo>
                    <a:pt x="7" y="238"/>
                  </a:lnTo>
                  <a:lnTo>
                    <a:pt x="4" y="237"/>
                  </a:lnTo>
                  <a:lnTo>
                    <a:pt x="2" y="234"/>
                  </a:lnTo>
                  <a:lnTo>
                    <a:pt x="1" y="232"/>
                  </a:lnTo>
                  <a:lnTo>
                    <a:pt x="0" y="229"/>
                  </a:lnTo>
                  <a:lnTo>
                    <a:pt x="0" y="227"/>
                  </a:lnTo>
                  <a:lnTo>
                    <a:pt x="1" y="224"/>
                  </a:lnTo>
                  <a:lnTo>
                    <a:pt x="3" y="221"/>
                  </a:lnTo>
                  <a:lnTo>
                    <a:pt x="221" y="3"/>
                  </a:lnTo>
                  <a:lnTo>
                    <a:pt x="224" y="1"/>
                  </a:lnTo>
                  <a:lnTo>
                    <a:pt x="228" y="0"/>
                  </a:lnTo>
                  <a:lnTo>
                    <a:pt x="232" y="1"/>
                  </a:lnTo>
                  <a:lnTo>
                    <a:pt x="235" y="3"/>
                  </a:lnTo>
                  <a:lnTo>
                    <a:pt x="454" y="221"/>
                  </a:lnTo>
                  <a:lnTo>
                    <a:pt x="455" y="224"/>
                  </a:lnTo>
                  <a:lnTo>
                    <a:pt x="456" y="227"/>
                  </a:lnTo>
                  <a:lnTo>
                    <a:pt x="456" y="229"/>
                  </a:lnTo>
                  <a:lnTo>
                    <a:pt x="456" y="232"/>
                  </a:lnTo>
                  <a:lnTo>
                    <a:pt x="454" y="234"/>
                  </a:lnTo>
                  <a:lnTo>
                    <a:pt x="452" y="237"/>
                  </a:lnTo>
                  <a:lnTo>
                    <a:pt x="450" y="238"/>
                  </a:lnTo>
                  <a:lnTo>
                    <a:pt x="447" y="239"/>
                  </a:lnTo>
                  <a:lnTo>
                    <a:pt x="328" y="239"/>
                  </a:lnTo>
                  <a:lnTo>
                    <a:pt x="328" y="586"/>
                  </a:lnTo>
                  <a:lnTo>
                    <a:pt x="327" y="590"/>
                  </a:lnTo>
                  <a:lnTo>
                    <a:pt x="325" y="593"/>
                  </a:lnTo>
                  <a:lnTo>
                    <a:pt x="321" y="595"/>
                  </a:lnTo>
                  <a:lnTo>
                    <a:pt x="317" y="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0" name="Group 55"/>
            <p:cNvGrpSpPr/>
            <p:nvPr/>
          </p:nvGrpSpPr>
          <p:grpSpPr>
            <a:xfrm>
              <a:off x="9456724" y="5027762"/>
              <a:ext cx="380334" cy="380334"/>
              <a:chOff x="8164513" y="4791075"/>
              <a:chExt cx="285750" cy="285750"/>
            </a:xfrm>
            <a:solidFill>
              <a:schemeClr val="bg1"/>
            </a:solidFill>
          </p:grpSpPr>
          <p:sp>
            <p:nvSpPr>
              <p:cNvPr id="42" name="Freeform 108"/>
              <p:cNvSpPr>
                <a:spLocks noEditPoints="1"/>
              </p:cNvSpPr>
              <p:nvPr/>
            </p:nvSpPr>
            <p:spPr bwMode="auto">
              <a:xfrm>
                <a:off x="8164513" y="4791075"/>
                <a:ext cx="285750" cy="285750"/>
              </a:xfrm>
              <a:custGeom>
                <a:avLst/>
                <a:gdLst>
                  <a:gd name="T0" fmla="*/ 30 w 902"/>
                  <a:gd name="T1" fmla="*/ 571 h 902"/>
                  <a:gd name="T2" fmla="*/ 872 w 902"/>
                  <a:gd name="T3" fmla="*/ 30 h 902"/>
                  <a:gd name="T4" fmla="*/ 887 w 902"/>
                  <a:gd name="T5" fmla="*/ 0 h 902"/>
                  <a:gd name="T6" fmla="*/ 12 w 902"/>
                  <a:gd name="T7" fmla="*/ 0 h 902"/>
                  <a:gd name="T8" fmla="*/ 6 w 902"/>
                  <a:gd name="T9" fmla="*/ 2 h 902"/>
                  <a:gd name="T10" fmla="*/ 2 w 902"/>
                  <a:gd name="T11" fmla="*/ 6 h 902"/>
                  <a:gd name="T12" fmla="*/ 0 w 902"/>
                  <a:gd name="T13" fmla="*/ 12 h 902"/>
                  <a:gd name="T14" fmla="*/ 0 w 902"/>
                  <a:gd name="T15" fmla="*/ 586 h 902"/>
                  <a:gd name="T16" fmla="*/ 1 w 902"/>
                  <a:gd name="T17" fmla="*/ 592 h 902"/>
                  <a:gd name="T18" fmla="*/ 4 w 902"/>
                  <a:gd name="T19" fmla="*/ 597 h 902"/>
                  <a:gd name="T20" fmla="*/ 9 w 902"/>
                  <a:gd name="T21" fmla="*/ 600 h 902"/>
                  <a:gd name="T22" fmla="*/ 15 w 902"/>
                  <a:gd name="T23" fmla="*/ 601 h 902"/>
                  <a:gd name="T24" fmla="*/ 436 w 902"/>
                  <a:gd name="T25" fmla="*/ 701 h 902"/>
                  <a:gd name="T26" fmla="*/ 258 w 902"/>
                  <a:gd name="T27" fmla="*/ 878 h 902"/>
                  <a:gd name="T28" fmla="*/ 255 w 902"/>
                  <a:gd name="T29" fmla="*/ 884 h 902"/>
                  <a:gd name="T30" fmla="*/ 255 w 902"/>
                  <a:gd name="T31" fmla="*/ 890 h 902"/>
                  <a:gd name="T32" fmla="*/ 258 w 902"/>
                  <a:gd name="T33" fmla="*/ 896 h 902"/>
                  <a:gd name="T34" fmla="*/ 262 w 902"/>
                  <a:gd name="T35" fmla="*/ 900 h 902"/>
                  <a:gd name="T36" fmla="*/ 268 w 902"/>
                  <a:gd name="T37" fmla="*/ 902 h 902"/>
                  <a:gd name="T38" fmla="*/ 273 w 902"/>
                  <a:gd name="T39" fmla="*/ 902 h 902"/>
                  <a:gd name="T40" fmla="*/ 279 w 902"/>
                  <a:gd name="T41" fmla="*/ 900 h 902"/>
                  <a:gd name="T42" fmla="*/ 451 w 902"/>
                  <a:gd name="T43" fmla="*/ 727 h 902"/>
                  <a:gd name="T44" fmla="*/ 622 w 902"/>
                  <a:gd name="T45" fmla="*/ 900 h 902"/>
                  <a:gd name="T46" fmla="*/ 628 w 902"/>
                  <a:gd name="T47" fmla="*/ 902 h 902"/>
                  <a:gd name="T48" fmla="*/ 634 w 902"/>
                  <a:gd name="T49" fmla="*/ 902 h 902"/>
                  <a:gd name="T50" fmla="*/ 640 w 902"/>
                  <a:gd name="T51" fmla="*/ 900 h 902"/>
                  <a:gd name="T52" fmla="*/ 644 w 902"/>
                  <a:gd name="T53" fmla="*/ 896 h 902"/>
                  <a:gd name="T54" fmla="*/ 646 w 902"/>
                  <a:gd name="T55" fmla="*/ 890 h 902"/>
                  <a:gd name="T56" fmla="*/ 646 w 902"/>
                  <a:gd name="T57" fmla="*/ 884 h 902"/>
                  <a:gd name="T58" fmla="*/ 644 w 902"/>
                  <a:gd name="T59" fmla="*/ 878 h 902"/>
                  <a:gd name="T60" fmla="*/ 466 w 902"/>
                  <a:gd name="T61" fmla="*/ 701 h 902"/>
                  <a:gd name="T62" fmla="*/ 887 w 902"/>
                  <a:gd name="T63" fmla="*/ 601 h 902"/>
                  <a:gd name="T64" fmla="*/ 892 w 902"/>
                  <a:gd name="T65" fmla="*/ 600 h 902"/>
                  <a:gd name="T66" fmla="*/ 898 w 902"/>
                  <a:gd name="T67" fmla="*/ 597 h 902"/>
                  <a:gd name="T68" fmla="*/ 901 w 902"/>
                  <a:gd name="T69" fmla="*/ 592 h 902"/>
                  <a:gd name="T70" fmla="*/ 902 w 902"/>
                  <a:gd name="T71" fmla="*/ 586 h 902"/>
                  <a:gd name="T72" fmla="*/ 901 w 902"/>
                  <a:gd name="T73" fmla="*/ 12 h 902"/>
                  <a:gd name="T74" fmla="*/ 899 w 902"/>
                  <a:gd name="T75" fmla="*/ 6 h 902"/>
                  <a:gd name="T76" fmla="*/ 896 w 902"/>
                  <a:gd name="T77" fmla="*/ 2 h 902"/>
                  <a:gd name="T78" fmla="*/ 890 w 902"/>
                  <a:gd name="T7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2" h="902">
                    <a:moveTo>
                      <a:pt x="872" y="571"/>
                    </a:moveTo>
                    <a:lnTo>
                      <a:pt x="30" y="571"/>
                    </a:lnTo>
                    <a:lnTo>
                      <a:pt x="30" y="30"/>
                    </a:lnTo>
                    <a:lnTo>
                      <a:pt x="872" y="30"/>
                    </a:lnTo>
                    <a:lnTo>
                      <a:pt x="872" y="571"/>
                    </a:lnTo>
                    <a:close/>
                    <a:moveTo>
                      <a:pt x="887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586"/>
                    </a:lnTo>
                    <a:lnTo>
                      <a:pt x="0" y="589"/>
                    </a:lnTo>
                    <a:lnTo>
                      <a:pt x="1" y="592"/>
                    </a:lnTo>
                    <a:lnTo>
                      <a:pt x="2" y="595"/>
                    </a:lnTo>
                    <a:lnTo>
                      <a:pt x="4" y="597"/>
                    </a:lnTo>
                    <a:lnTo>
                      <a:pt x="6" y="599"/>
                    </a:lnTo>
                    <a:lnTo>
                      <a:pt x="9" y="600"/>
                    </a:lnTo>
                    <a:lnTo>
                      <a:pt x="12" y="601"/>
                    </a:lnTo>
                    <a:lnTo>
                      <a:pt x="15" y="601"/>
                    </a:lnTo>
                    <a:lnTo>
                      <a:pt x="436" y="601"/>
                    </a:lnTo>
                    <a:lnTo>
                      <a:pt x="436" y="701"/>
                    </a:lnTo>
                    <a:lnTo>
                      <a:pt x="259" y="876"/>
                    </a:lnTo>
                    <a:lnTo>
                      <a:pt x="258" y="878"/>
                    </a:lnTo>
                    <a:lnTo>
                      <a:pt x="256" y="882"/>
                    </a:lnTo>
                    <a:lnTo>
                      <a:pt x="255" y="884"/>
                    </a:lnTo>
                    <a:lnTo>
                      <a:pt x="255" y="887"/>
                    </a:lnTo>
                    <a:lnTo>
                      <a:pt x="255" y="890"/>
                    </a:lnTo>
                    <a:lnTo>
                      <a:pt x="256" y="892"/>
                    </a:lnTo>
                    <a:lnTo>
                      <a:pt x="258" y="896"/>
                    </a:lnTo>
                    <a:lnTo>
                      <a:pt x="259" y="898"/>
                    </a:lnTo>
                    <a:lnTo>
                      <a:pt x="262" y="900"/>
                    </a:lnTo>
                    <a:lnTo>
                      <a:pt x="265" y="901"/>
                    </a:lnTo>
                    <a:lnTo>
                      <a:pt x="268" y="902"/>
                    </a:lnTo>
                    <a:lnTo>
                      <a:pt x="270" y="902"/>
                    </a:lnTo>
                    <a:lnTo>
                      <a:pt x="273" y="902"/>
                    </a:lnTo>
                    <a:lnTo>
                      <a:pt x="276" y="901"/>
                    </a:lnTo>
                    <a:lnTo>
                      <a:pt x="279" y="900"/>
                    </a:lnTo>
                    <a:lnTo>
                      <a:pt x="281" y="898"/>
                    </a:lnTo>
                    <a:lnTo>
                      <a:pt x="451" y="727"/>
                    </a:lnTo>
                    <a:lnTo>
                      <a:pt x="620" y="898"/>
                    </a:lnTo>
                    <a:lnTo>
                      <a:pt x="622" y="900"/>
                    </a:lnTo>
                    <a:lnTo>
                      <a:pt x="626" y="901"/>
                    </a:lnTo>
                    <a:lnTo>
                      <a:pt x="628" y="902"/>
                    </a:lnTo>
                    <a:lnTo>
                      <a:pt x="631" y="902"/>
                    </a:lnTo>
                    <a:lnTo>
                      <a:pt x="634" y="902"/>
                    </a:lnTo>
                    <a:lnTo>
                      <a:pt x="636" y="901"/>
                    </a:lnTo>
                    <a:lnTo>
                      <a:pt x="640" y="900"/>
                    </a:lnTo>
                    <a:lnTo>
                      <a:pt x="642" y="898"/>
                    </a:lnTo>
                    <a:lnTo>
                      <a:pt x="644" y="896"/>
                    </a:lnTo>
                    <a:lnTo>
                      <a:pt x="645" y="892"/>
                    </a:lnTo>
                    <a:lnTo>
                      <a:pt x="646" y="890"/>
                    </a:lnTo>
                    <a:lnTo>
                      <a:pt x="646" y="887"/>
                    </a:lnTo>
                    <a:lnTo>
                      <a:pt x="646" y="884"/>
                    </a:lnTo>
                    <a:lnTo>
                      <a:pt x="645" y="882"/>
                    </a:lnTo>
                    <a:lnTo>
                      <a:pt x="644" y="878"/>
                    </a:lnTo>
                    <a:lnTo>
                      <a:pt x="642" y="876"/>
                    </a:lnTo>
                    <a:lnTo>
                      <a:pt x="466" y="701"/>
                    </a:lnTo>
                    <a:lnTo>
                      <a:pt x="466" y="601"/>
                    </a:lnTo>
                    <a:lnTo>
                      <a:pt x="887" y="601"/>
                    </a:lnTo>
                    <a:lnTo>
                      <a:pt x="890" y="601"/>
                    </a:lnTo>
                    <a:lnTo>
                      <a:pt x="892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899" y="595"/>
                    </a:lnTo>
                    <a:lnTo>
                      <a:pt x="901" y="592"/>
                    </a:lnTo>
                    <a:lnTo>
                      <a:pt x="901" y="589"/>
                    </a:lnTo>
                    <a:lnTo>
                      <a:pt x="902" y="586"/>
                    </a:lnTo>
                    <a:lnTo>
                      <a:pt x="902" y="15"/>
                    </a:lnTo>
                    <a:lnTo>
                      <a:pt x="901" y="12"/>
                    </a:lnTo>
                    <a:lnTo>
                      <a:pt x="901" y="9"/>
                    </a:lnTo>
                    <a:lnTo>
                      <a:pt x="899" y="6"/>
                    </a:lnTo>
                    <a:lnTo>
                      <a:pt x="898" y="4"/>
                    </a:lnTo>
                    <a:lnTo>
                      <a:pt x="896" y="2"/>
                    </a:lnTo>
                    <a:lnTo>
                      <a:pt x="892" y="1"/>
                    </a:lnTo>
                    <a:lnTo>
                      <a:pt x="890" y="0"/>
                    </a:ln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09"/>
              <p:cNvSpPr>
                <a:spLocks noEditPoints="1"/>
              </p:cNvSpPr>
              <p:nvPr/>
            </p:nvSpPr>
            <p:spPr bwMode="auto">
              <a:xfrm>
                <a:off x="8193088" y="4819650"/>
                <a:ext cx="228600" cy="133350"/>
              </a:xfrm>
              <a:custGeom>
                <a:avLst/>
                <a:gdLst>
                  <a:gd name="T0" fmla="*/ 691 w 722"/>
                  <a:gd name="T1" fmla="*/ 391 h 421"/>
                  <a:gd name="T2" fmla="*/ 30 w 722"/>
                  <a:gd name="T3" fmla="*/ 241 h 421"/>
                  <a:gd name="T4" fmla="*/ 153 w 722"/>
                  <a:gd name="T5" fmla="*/ 240 h 421"/>
                  <a:gd name="T6" fmla="*/ 159 w 722"/>
                  <a:gd name="T7" fmla="*/ 238 h 421"/>
                  <a:gd name="T8" fmla="*/ 229 w 722"/>
                  <a:gd name="T9" fmla="*/ 165 h 421"/>
                  <a:gd name="T10" fmla="*/ 288 w 722"/>
                  <a:gd name="T11" fmla="*/ 310 h 421"/>
                  <a:gd name="T12" fmla="*/ 294 w 722"/>
                  <a:gd name="T13" fmla="*/ 314 h 421"/>
                  <a:gd name="T14" fmla="*/ 299 w 722"/>
                  <a:gd name="T15" fmla="*/ 316 h 421"/>
                  <a:gd name="T16" fmla="*/ 303 w 722"/>
                  <a:gd name="T17" fmla="*/ 316 h 421"/>
                  <a:gd name="T18" fmla="*/ 309 w 722"/>
                  <a:gd name="T19" fmla="*/ 313 h 421"/>
                  <a:gd name="T20" fmla="*/ 406 w 722"/>
                  <a:gd name="T21" fmla="*/ 216 h 421"/>
                  <a:gd name="T22" fmla="*/ 472 w 722"/>
                  <a:gd name="T23" fmla="*/ 283 h 421"/>
                  <a:gd name="T24" fmla="*/ 479 w 722"/>
                  <a:gd name="T25" fmla="*/ 286 h 421"/>
                  <a:gd name="T26" fmla="*/ 485 w 722"/>
                  <a:gd name="T27" fmla="*/ 285 h 421"/>
                  <a:gd name="T28" fmla="*/ 491 w 722"/>
                  <a:gd name="T29" fmla="*/ 283 h 421"/>
                  <a:gd name="T30" fmla="*/ 628 w 722"/>
                  <a:gd name="T31" fmla="*/ 115 h 421"/>
                  <a:gd name="T32" fmla="*/ 631 w 722"/>
                  <a:gd name="T33" fmla="*/ 109 h 421"/>
                  <a:gd name="T34" fmla="*/ 631 w 722"/>
                  <a:gd name="T35" fmla="*/ 104 h 421"/>
                  <a:gd name="T36" fmla="*/ 630 w 722"/>
                  <a:gd name="T37" fmla="*/ 99 h 421"/>
                  <a:gd name="T38" fmla="*/ 626 w 722"/>
                  <a:gd name="T39" fmla="*/ 93 h 421"/>
                  <a:gd name="T40" fmla="*/ 620 w 722"/>
                  <a:gd name="T41" fmla="*/ 91 h 421"/>
                  <a:gd name="T42" fmla="*/ 615 w 722"/>
                  <a:gd name="T43" fmla="*/ 90 h 421"/>
                  <a:gd name="T44" fmla="*/ 610 w 722"/>
                  <a:gd name="T45" fmla="*/ 92 h 421"/>
                  <a:gd name="T46" fmla="*/ 604 w 722"/>
                  <a:gd name="T47" fmla="*/ 95 h 421"/>
                  <a:gd name="T48" fmla="*/ 417 w 722"/>
                  <a:gd name="T49" fmla="*/ 185 h 421"/>
                  <a:gd name="T50" fmla="*/ 411 w 722"/>
                  <a:gd name="T51" fmla="*/ 181 h 421"/>
                  <a:gd name="T52" fmla="*/ 406 w 722"/>
                  <a:gd name="T53" fmla="*/ 180 h 421"/>
                  <a:gd name="T54" fmla="*/ 400 w 722"/>
                  <a:gd name="T55" fmla="*/ 181 h 421"/>
                  <a:gd name="T56" fmla="*/ 395 w 722"/>
                  <a:gd name="T57" fmla="*/ 185 h 421"/>
                  <a:gd name="T58" fmla="*/ 249 w 722"/>
                  <a:gd name="T59" fmla="*/ 132 h 421"/>
                  <a:gd name="T60" fmla="*/ 243 w 722"/>
                  <a:gd name="T61" fmla="*/ 126 h 421"/>
                  <a:gd name="T62" fmla="*/ 237 w 722"/>
                  <a:gd name="T63" fmla="*/ 123 h 421"/>
                  <a:gd name="T64" fmla="*/ 229 w 722"/>
                  <a:gd name="T65" fmla="*/ 123 h 421"/>
                  <a:gd name="T66" fmla="*/ 223 w 722"/>
                  <a:gd name="T67" fmla="*/ 128 h 421"/>
                  <a:gd name="T68" fmla="*/ 30 w 722"/>
                  <a:gd name="T69" fmla="*/ 211 h 421"/>
                  <a:gd name="T70" fmla="*/ 691 w 722"/>
                  <a:gd name="T71" fmla="*/ 30 h 421"/>
                  <a:gd name="T72" fmla="*/ 707 w 722"/>
                  <a:gd name="T73" fmla="*/ 421 h 421"/>
                  <a:gd name="T74" fmla="*/ 712 w 722"/>
                  <a:gd name="T75" fmla="*/ 420 h 421"/>
                  <a:gd name="T76" fmla="*/ 717 w 722"/>
                  <a:gd name="T77" fmla="*/ 417 h 421"/>
                  <a:gd name="T78" fmla="*/ 720 w 722"/>
                  <a:gd name="T79" fmla="*/ 411 h 421"/>
                  <a:gd name="T80" fmla="*/ 722 w 722"/>
                  <a:gd name="T81" fmla="*/ 406 h 421"/>
                  <a:gd name="T82" fmla="*/ 721 w 722"/>
                  <a:gd name="T83" fmla="*/ 12 h 421"/>
                  <a:gd name="T84" fmla="*/ 719 w 722"/>
                  <a:gd name="T85" fmla="*/ 6 h 421"/>
                  <a:gd name="T86" fmla="*/ 715 w 722"/>
                  <a:gd name="T87" fmla="*/ 2 h 421"/>
                  <a:gd name="T88" fmla="*/ 709 w 722"/>
                  <a:gd name="T89" fmla="*/ 0 h 421"/>
                  <a:gd name="T90" fmla="*/ 15 w 722"/>
                  <a:gd name="T91" fmla="*/ 0 h 421"/>
                  <a:gd name="T92" fmla="*/ 9 w 722"/>
                  <a:gd name="T93" fmla="*/ 1 h 421"/>
                  <a:gd name="T94" fmla="*/ 4 w 722"/>
                  <a:gd name="T95" fmla="*/ 4 h 421"/>
                  <a:gd name="T96" fmla="*/ 1 w 722"/>
                  <a:gd name="T97" fmla="*/ 10 h 421"/>
                  <a:gd name="T98" fmla="*/ 0 w 722"/>
                  <a:gd name="T99" fmla="*/ 15 h 421"/>
                  <a:gd name="T100" fmla="*/ 0 w 722"/>
                  <a:gd name="T101" fmla="*/ 409 h 421"/>
                  <a:gd name="T102" fmla="*/ 2 w 722"/>
                  <a:gd name="T103" fmla="*/ 415 h 421"/>
                  <a:gd name="T104" fmla="*/ 6 w 722"/>
                  <a:gd name="T105" fmla="*/ 419 h 421"/>
                  <a:gd name="T106" fmla="*/ 12 w 722"/>
                  <a:gd name="T107" fmla="*/ 421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2" h="421">
                    <a:moveTo>
                      <a:pt x="691" y="30"/>
                    </a:moveTo>
                    <a:lnTo>
                      <a:pt x="691" y="391"/>
                    </a:lnTo>
                    <a:lnTo>
                      <a:pt x="30" y="391"/>
                    </a:lnTo>
                    <a:lnTo>
                      <a:pt x="30" y="241"/>
                    </a:lnTo>
                    <a:lnTo>
                      <a:pt x="150" y="241"/>
                    </a:lnTo>
                    <a:lnTo>
                      <a:pt x="153" y="240"/>
                    </a:lnTo>
                    <a:lnTo>
                      <a:pt x="156" y="239"/>
                    </a:lnTo>
                    <a:lnTo>
                      <a:pt x="159" y="238"/>
                    </a:lnTo>
                    <a:lnTo>
                      <a:pt x="161" y="236"/>
                    </a:lnTo>
                    <a:lnTo>
                      <a:pt x="229" y="165"/>
                    </a:lnTo>
                    <a:lnTo>
                      <a:pt x="287" y="306"/>
                    </a:lnTo>
                    <a:lnTo>
                      <a:pt x="288" y="310"/>
                    </a:lnTo>
                    <a:lnTo>
                      <a:pt x="291" y="313"/>
                    </a:lnTo>
                    <a:lnTo>
                      <a:pt x="294" y="314"/>
                    </a:lnTo>
                    <a:lnTo>
                      <a:pt x="298" y="316"/>
                    </a:lnTo>
                    <a:lnTo>
                      <a:pt x="299" y="316"/>
                    </a:lnTo>
                    <a:lnTo>
                      <a:pt x="301" y="316"/>
                    </a:lnTo>
                    <a:lnTo>
                      <a:pt x="303" y="316"/>
                    </a:lnTo>
                    <a:lnTo>
                      <a:pt x="306" y="315"/>
                    </a:lnTo>
                    <a:lnTo>
                      <a:pt x="309" y="313"/>
                    </a:lnTo>
                    <a:lnTo>
                      <a:pt x="312" y="312"/>
                    </a:lnTo>
                    <a:lnTo>
                      <a:pt x="406" y="216"/>
                    </a:lnTo>
                    <a:lnTo>
                      <a:pt x="470" y="282"/>
                    </a:lnTo>
                    <a:lnTo>
                      <a:pt x="472" y="283"/>
                    </a:lnTo>
                    <a:lnTo>
                      <a:pt x="476" y="285"/>
                    </a:lnTo>
                    <a:lnTo>
                      <a:pt x="479" y="286"/>
                    </a:lnTo>
                    <a:lnTo>
                      <a:pt x="482" y="286"/>
                    </a:lnTo>
                    <a:lnTo>
                      <a:pt x="485" y="285"/>
                    </a:lnTo>
                    <a:lnTo>
                      <a:pt x="487" y="284"/>
                    </a:lnTo>
                    <a:lnTo>
                      <a:pt x="491" y="283"/>
                    </a:lnTo>
                    <a:lnTo>
                      <a:pt x="493" y="281"/>
                    </a:lnTo>
                    <a:lnTo>
                      <a:pt x="628" y="115"/>
                    </a:lnTo>
                    <a:lnTo>
                      <a:pt x="630" y="113"/>
                    </a:lnTo>
                    <a:lnTo>
                      <a:pt x="631" y="109"/>
                    </a:lnTo>
                    <a:lnTo>
                      <a:pt x="631" y="106"/>
                    </a:lnTo>
                    <a:lnTo>
                      <a:pt x="631" y="104"/>
                    </a:lnTo>
                    <a:lnTo>
                      <a:pt x="631" y="101"/>
                    </a:lnTo>
                    <a:lnTo>
                      <a:pt x="630" y="99"/>
                    </a:lnTo>
                    <a:lnTo>
                      <a:pt x="628" y="95"/>
                    </a:lnTo>
                    <a:lnTo>
                      <a:pt x="626" y="93"/>
                    </a:lnTo>
                    <a:lnTo>
                      <a:pt x="623" y="92"/>
                    </a:lnTo>
                    <a:lnTo>
                      <a:pt x="620" y="91"/>
                    </a:lnTo>
                    <a:lnTo>
                      <a:pt x="618" y="90"/>
                    </a:lnTo>
                    <a:lnTo>
                      <a:pt x="615" y="90"/>
                    </a:lnTo>
                    <a:lnTo>
                      <a:pt x="612" y="91"/>
                    </a:lnTo>
                    <a:lnTo>
                      <a:pt x="610" y="92"/>
                    </a:lnTo>
                    <a:lnTo>
                      <a:pt x="606" y="93"/>
                    </a:lnTo>
                    <a:lnTo>
                      <a:pt x="604" y="95"/>
                    </a:lnTo>
                    <a:lnTo>
                      <a:pt x="480" y="249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1" y="181"/>
                    </a:lnTo>
                    <a:lnTo>
                      <a:pt x="409" y="181"/>
                    </a:lnTo>
                    <a:lnTo>
                      <a:pt x="406" y="180"/>
                    </a:lnTo>
                    <a:lnTo>
                      <a:pt x="403" y="181"/>
                    </a:lnTo>
                    <a:lnTo>
                      <a:pt x="400" y="181"/>
                    </a:lnTo>
                    <a:lnTo>
                      <a:pt x="397" y="183"/>
                    </a:lnTo>
                    <a:lnTo>
                      <a:pt x="395" y="185"/>
                    </a:lnTo>
                    <a:lnTo>
                      <a:pt x="306" y="274"/>
                    </a:lnTo>
                    <a:lnTo>
                      <a:pt x="249" y="132"/>
                    </a:lnTo>
                    <a:lnTo>
                      <a:pt x="246" y="129"/>
                    </a:lnTo>
                    <a:lnTo>
                      <a:pt x="243" y="126"/>
                    </a:lnTo>
                    <a:lnTo>
                      <a:pt x="241" y="124"/>
                    </a:lnTo>
                    <a:lnTo>
                      <a:pt x="237" y="123"/>
                    </a:lnTo>
                    <a:lnTo>
                      <a:pt x="234" y="123"/>
                    </a:lnTo>
                    <a:lnTo>
                      <a:pt x="229" y="123"/>
                    </a:lnTo>
                    <a:lnTo>
                      <a:pt x="226" y="125"/>
                    </a:lnTo>
                    <a:lnTo>
                      <a:pt x="223" y="128"/>
                    </a:lnTo>
                    <a:lnTo>
                      <a:pt x="144" y="211"/>
                    </a:lnTo>
                    <a:lnTo>
                      <a:pt x="30" y="211"/>
                    </a:lnTo>
                    <a:lnTo>
                      <a:pt x="30" y="30"/>
                    </a:lnTo>
                    <a:lnTo>
                      <a:pt x="691" y="30"/>
                    </a:lnTo>
                    <a:close/>
                    <a:moveTo>
                      <a:pt x="15" y="421"/>
                    </a:moveTo>
                    <a:lnTo>
                      <a:pt x="707" y="421"/>
                    </a:lnTo>
                    <a:lnTo>
                      <a:pt x="709" y="421"/>
                    </a:lnTo>
                    <a:lnTo>
                      <a:pt x="712" y="420"/>
                    </a:lnTo>
                    <a:lnTo>
                      <a:pt x="715" y="419"/>
                    </a:lnTo>
                    <a:lnTo>
                      <a:pt x="717" y="417"/>
                    </a:lnTo>
                    <a:lnTo>
                      <a:pt x="719" y="415"/>
                    </a:lnTo>
                    <a:lnTo>
                      <a:pt x="720" y="411"/>
                    </a:lnTo>
                    <a:lnTo>
                      <a:pt x="721" y="409"/>
                    </a:lnTo>
                    <a:lnTo>
                      <a:pt x="722" y="406"/>
                    </a:lnTo>
                    <a:lnTo>
                      <a:pt x="722" y="15"/>
                    </a:lnTo>
                    <a:lnTo>
                      <a:pt x="721" y="12"/>
                    </a:lnTo>
                    <a:lnTo>
                      <a:pt x="720" y="10"/>
                    </a:lnTo>
                    <a:lnTo>
                      <a:pt x="719" y="6"/>
                    </a:lnTo>
                    <a:lnTo>
                      <a:pt x="717" y="4"/>
                    </a:lnTo>
                    <a:lnTo>
                      <a:pt x="715" y="2"/>
                    </a:lnTo>
                    <a:lnTo>
                      <a:pt x="712" y="1"/>
                    </a:lnTo>
                    <a:lnTo>
                      <a:pt x="709" y="0"/>
                    </a:lnTo>
                    <a:lnTo>
                      <a:pt x="707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06"/>
                    </a:lnTo>
                    <a:lnTo>
                      <a:pt x="0" y="409"/>
                    </a:lnTo>
                    <a:lnTo>
                      <a:pt x="1" y="411"/>
                    </a:lnTo>
                    <a:lnTo>
                      <a:pt x="2" y="415"/>
                    </a:lnTo>
                    <a:lnTo>
                      <a:pt x="4" y="417"/>
                    </a:lnTo>
                    <a:lnTo>
                      <a:pt x="6" y="419"/>
                    </a:lnTo>
                    <a:lnTo>
                      <a:pt x="9" y="420"/>
                    </a:lnTo>
                    <a:lnTo>
                      <a:pt x="12" y="421"/>
                    </a:lnTo>
                    <a:lnTo>
                      <a:pt x="15" y="4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1" name="TextBox 69"/>
            <p:cNvSpPr txBox="1"/>
            <p:nvPr/>
          </p:nvSpPr>
          <p:spPr>
            <a:xfrm>
              <a:off x="8741419" y="2153110"/>
              <a:ext cx="1810942" cy="1477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5"/>
          <p:cNvSpPr/>
          <p:nvPr/>
        </p:nvSpPr>
        <p:spPr>
          <a:xfrm>
            <a:off x="4734242" y="2774315"/>
            <a:ext cx="2723515" cy="825500"/>
          </a:xfrm>
          <a:prstGeom prst="roundRect">
            <a:avLst>
              <a:gd name="adj" fmla="val 6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j-lt"/>
              </a:rPr>
              <a:t>标题文字内容</a:t>
            </a:r>
            <a:endParaRPr lang="zh-CN" altLang="en-US" dirty="0">
              <a:latin typeface="+mj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145222" y="2489835"/>
            <a:ext cx="3589020" cy="1350645"/>
            <a:chOff x="1803" y="3206"/>
            <a:chExt cx="5652" cy="2127"/>
          </a:xfrm>
        </p:grpSpPr>
        <p:grpSp>
          <p:nvGrpSpPr>
            <p:cNvPr id="45" name="Group 37"/>
            <p:cNvGrpSpPr/>
            <p:nvPr/>
          </p:nvGrpSpPr>
          <p:grpSpPr>
            <a:xfrm>
              <a:off x="3348" y="3206"/>
              <a:ext cx="563" cy="734"/>
              <a:chOff x="11066463" y="1360488"/>
              <a:chExt cx="220663" cy="287338"/>
            </a:xfrm>
            <a:solidFill>
              <a:schemeClr val="accent1"/>
            </a:solidFill>
          </p:grpSpPr>
          <p:sp>
            <p:nvSpPr>
              <p:cNvPr id="48" name="Freeform 180"/>
              <p:cNvSpPr>
                <a:spLocks noEditPoints="1"/>
              </p:cNvSpPr>
              <p:nvPr/>
            </p:nvSpPr>
            <p:spPr bwMode="auto">
              <a:xfrm>
                <a:off x="11066463" y="1360488"/>
                <a:ext cx="220663" cy="287338"/>
              </a:xfrm>
              <a:custGeom>
                <a:avLst/>
                <a:gdLst>
                  <a:gd name="T0" fmla="*/ 30 w 691"/>
                  <a:gd name="T1" fmla="*/ 871 h 901"/>
                  <a:gd name="T2" fmla="*/ 30 w 691"/>
                  <a:gd name="T3" fmla="*/ 30 h 901"/>
                  <a:gd name="T4" fmla="*/ 421 w 691"/>
                  <a:gd name="T5" fmla="*/ 30 h 901"/>
                  <a:gd name="T6" fmla="*/ 421 w 691"/>
                  <a:gd name="T7" fmla="*/ 254 h 901"/>
                  <a:gd name="T8" fmla="*/ 421 w 691"/>
                  <a:gd name="T9" fmla="*/ 258 h 901"/>
                  <a:gd name="T10" fmla="*/ 422 w 691"/>
                  <a:gd name="T11" fmla="*/ 261 h 901"/>
                  <a:gd name="T12" fmla="*/ 423 w 691"/>
                  <a:gd name="T13" fmla="*/ 263 h 901"/>
                  <a:gd name="T14" fmla="*/ 425 w 691"/>
                  <a:gd name="T15" fmla="*/ 265 h 901"/>
                  <a:gd name="T16" fmla="*/ 427 w 691"/>
                  <a:gd name="T17" fmla="*/ 267 h 901"/>
                  <a:gd name="T18" fmla="*/ 429 w 691"/>
                  <a:gd name="T19" fmla="*/ 268 h 901"/>
                  <a:gd name="T20" fmla="*/ 432 w 691"/>
                  <a:gd name="T21" fmla="*/ 269 h 901"/>
                  <a:gd name="T22" fmla="*/ 436 w 691"/>
                  <a:gd name="T23" fmla="*/ 269 h 901"/>
                  <a:gd name="T24" fmla="*/ 660 w 691"/>
                  <a:gd name="T25" fmla="*/ 269 h 901"/>
                  <a:gd name="T26" fmla="*/ 660 w 691"/>
                  <a:gd name="T27" fmla="*/ 871 h 901"/>
                  <a:gd name="T28" fmla="*/ 30 w 691"/>
                  <a:gd name="T29" fmla="*/ 871 h 901"/>
                  <a:gd name="T30" fmla="*/ 450 w 691"/>
                  <a:gd name="T31" fmla="*/ 52 h 901"/>
                  <a:gd name="T32" fmla="*/ 640 w 691"/>
                  <a:gd name="T33" fmla="*/ 239 h 901"/>
                  <a:gd name="T34" fmla="*/ 450 w 691"/>
                  <a:gd name="T35" fmla="*/ 239 h 901"/>
                  <a:gd name="T36" fmla="*/ 450 w 691"/>
                  <a:gd name="T37" fmla="*/ 52 h 901"/>
                  <a:gd name="T38" fmla="*/ 686 w 691"/>
                  <a:gd name="T39" fmla="*/ 244 h 901"/>
                  <a:gd name="T40" fmla="*/ 446 w 691"/>
                  <a:gd name="T41" fmla="*/ 4 h 901"/>
                  <a:gd name="T42" fmla="*/ 444 w 691"/>
                  <a:gd name="T43" fmla="*/ 2 h 901"/>
                  <a:gd name="T44" fmla="*/ 441 w 691"/>
                  <a:gd name="T45" fmla="*/ 1 h 901"/>
                  <a:gd name="T46" fmla="*/ 439 w 691"/>
                  <a:gd name="T47" fmla="*/ 0 h 901"/>
                  <a:gd name="T48" fmla="*/ 436 w 691"/>
                  <a:gd name="T49" fmla="*/ 0 h 901"/>
                  <a:gd name="T50" fmla="*/ 15 w 691"/>
                  <a:gd name="T51" fmla="*/ 0 h 901"/>
                  <a:gd name="T52" fmla="*/ 12 w 691"/>
                  <a:gd name="T53" fmla="*/ 0 h 901"/>
                  <a:gd name="T54" fmla="*/ 9 w 691"/>
                  <a:gd name="T55" fmla="*/ 1 h 901"/>
                  <a:gd name="T56" fmla="*/ 6 w 691"/>
                  <a:gd name="T57" fmla="*/ 2 h 901"/>
                  <a:gd name="T58" fmla="*/ 4 w 691"/>
                  <a:gd name="T59" fmla="*/ 4 h 901"/>
                  <a:gd name="T60" fmla="*/ 2 w 691"/>
                  <a:gd name="T61" fmla="*/ 6 h 901"/>
                  <a:gd name="T62" fmla="*/ 1 w 691"/>
                  <a:gd name="T63" fmla="*/ 9 h 901"/>
                  <a:gd name="T64" fmla="*/ 0 w 691"/>
                  <a:gd name="T65" fmla="*/ 11 h 901"/>
                  <a:gd name="T66" fmla="*/ 0 w 691"/>
                  <a:gd name="T67" fmla="*/ 15 h 901"/>
                  <a:gd name="T68" fmla="*/ 0 w 691"/>
                  <a:gd name="T69" fmla="*/ 886 h 901"/>
                  <a:gd name="T70" fmla="*/ 0 w 691"/>
                  <a:gd name="T71" fmla="*/ 889 h 901"/>
                  <a:gd name="T72" fmla="*/ 1 w 691"/>
                  <a:gd name="T73" fmla="*/ 891 h 901"/>
                  <a:gd name="T74" fmla="*/ 2 w 691"/>
                  <a:gd name="T75" fmla="*/ 894 h 901"/>
                  <a:gd name="T76" fmla="*/ 4 w 691"/>
                  <a:gd name="T77" fmla="*/ 897 h 901"/>
                  <a:gd name="T78" fmla="*/ 6 w 691"/>
                  <a:gd name="T79" fmla="*/ 898 h 901"/>
                  <a:gd name="T80" fmla="*/ 9 w 691"/>
                  <a:gd name="T81" fmla="*/ 900 h 901"/>
                  <a:gd name="T82" fmla="*/ 12 w 691"/>
                  <a:gd name="T83" fmla="*/ 900 h 901"/>
                  <a:gd name="T84" fmla="*/ 15 w 691"/>
                  <a:gd name="T85" fmla="*/ 901 h 901"/>
                  <a:gd name="T86" fmla="*/ 676 w 691"/>
                  <a:gd name="T87" fmla="*/ 901 h 901"/>
                  <a:gd name="T88" fmla="*/ 678 w 691"/>
                  <a:gd name="T89" fmla="*/ 900 h 901"/>
                  <a:gd name="T90" fmla="*/ 682 w 691"/>
                  <a:gd name="T91" fmla="*/ 900 h 901"/>
                  <a:gd name="T92" fmla="*/ 684 w 691"/>
                  <a:gd name="T93" fmla="*/ 898 h 901"/>
                  <a:gd name="T94" fmla="*/ 686 w 691"/>
                  <a:gd name="T95" fmla="*/ 897 h 901"/>
                  <a:gd name="T96" fmla="*/ 688 w 691"/>
                  <a:gd name="T97" fmla="*/ 894 h 901"/>
                  <a:gd name="T98" fmla="*/ 689 w 691"/>
                  <a:gd name="T99" fmla="*/ 891 h 901"/>
                  <a:gd name="T100" fmla="*/ 690 w 691"/>
                  <a:gd name="T101" fmla="*/ 889 h 901"/>
                  <a:gd name="T102" fmla="*/ 691 w 691"/>
                  <a:gd name="T103" fmla="*/ 886 h 901"/>
                  <a:gd name="T104" fmla="*/ 691 w 691"/>
                  <a:gd name="T105" fmla="*/ 254 h 901"/>
                  <a:gd name="T106" fmla="*/ 689 w 691"/>
                  <a:gd name="T107" fmla="*/ 249 h 901"/>
                  <a:gd name="T108" fmla="*/ 686 w 691"/>
                  <a:gd name="T109" fmla="*/ 244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1" h="901">
                    <a:moveTo>
                      <a:pt x="30" y="871"/>
                    </a:moveTo>
                    <a:lnTo>
                      <a:pt x="30" y="30"/>
                    </a:lnTo>
                    <a:lnTo>
                      <a:pt x="421" y="30"/>
                    </a:lnTo>
                    <a:lnTo>
                      <a:pt x="421" y="254"/>
                    </a:lnTo>
                    <a:lnTo>
                      <a:pt x="421" y="258"/>
                    </a:lnTo>
                    <a:lnTo>
                      <a:pt x="422" y="261"/>
                    </a:lnTo>
                    <a:lnTo>
                      <a:pt x="423" y="263"/>
                    </a:lnTo>
                    <a:lnTo>
                      <a:pt x="425" y="265"/>
                    </a:lnTo>
                    <a:lnTo>
                      <a:pt x="427" y="267"/>
                    </a:lnTo>
                    <a:lnTo>
                      <a:pt x="429" y="268"/>
                    </a:lnTo>
                    <a:lnTo>
                      <a:pt x="432" y="269"/>
                    </a:lnTo>
                    <a:lnTo>
                      <a:pt x="436" y="269"/>
                    </a:lnTo>
                    <a:lnTo>
                      <a:pt x="660" y="269"/>
                    </a:lnTo>
                    <a:lnTo>
                      <a:pt x="660" y="871"/>
                    </a:lnTo>
                    <a:lnTo>
                      <a:pt x="30" y="871"/>
                    </a:lnTo>
                    <a:close/>
                    <a:moveTo>
                      <a:pt x="450" y="52"/>
                    </a:moveTo>
                    <a:lnTo>
                      <a:pt x="640" y="239"/>
                    </a:lnTo>
                    <a:lnTo>
                      <a:pt x="450" y="239"/>
                    </a:lnTo>
                    <a:lnTo>
                      <a:pt x="450" y="52"/>
                    </a:lnTo>
                    <a:close/>
                    <a:moveTo>
                      <a:pt x="686" y="244"/>
                    </a:moveTo>
                    <a:lnTo>
                      <a:pt x="446" y="4"/>
                    </a:lnTo>
                    <a:lnTo>
                      <a:pt x="444" y="2"/>
                    </a:lnTo>
                    <a:lnTo>
                      <a:pt x="441" y="1"/>
                    </a:lnTo>
                    <a:lnTo>
                      <a:pt x="439" y="0"/>
                    </a:lnTo>
                    <a:lnTo>
                      <a:pt x="436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886"/>
                    </a:lnTo>
                    <a:lnTo>
                      <a:pt x="0" y="889"/>
                    </a:lnTo>
                    <a:lnTo>
                      <a:pt x="1" y="891"/>
                    </a:lnTo>
                    <a:lnTo>
                      <a:pt x="2" y="894"/>
                    </a:lnTo>
                    <a:lnTo>
                      <a:pt x="4" y="897"/>
                    </a:lnTo>
                    <a:lnTo>
                      <a:pt x="6" y="898"/>
                    </a:lnTo>
                    <a:lnTo>
                      <a:pt x="9" y="900"/>
                    </a:lnTo>
                    <a:lnTo>
                      <a:pt x="12" y="900"/>
                    </a:lnTo>
                    <a:lnTo>
                      <a:pt x="15" y="901"/>
                    </a:lnTo>
                    <a:lnTo>
                      <a:pt x="676" y="901"/>
                    </a:lnTo>
                    <a:lnTo>
                      <a:pt x="678" y="900"/>
                    </a:lnTo>
                    <a:lnTo>
                      <a:pt x="682" y="900"/>
                    </a:lnTo>
                    <a:lnTo>
                      <a:pt x="684" y="898"/>
                    </a:lnTo>
                    <a:lnTo>
                      <a:pt x="686" y="897"/>
                    </a:lnTo>
                    <a:lnTo>
                      <a:pt x="688" y="894"/>
                    </a:lnTo>
                    <a:lnTo>
                      <a:pt x="689" y="891"/>
                    </a:lnTo>
                    <a:lnTo>
                      <a:pt x="690" y="889"/>
                    </a:lnTo>
                    <a:lnTo>
                      <a:pt x="691" y="886"/>
                    </a:lnTo>
                    <a:lnTo>
                      <a:pt x="691" y="254"/>
                    </a:lnTo>
                    <a:lnTo>
                      <a:pt x="689" y="249"/>
                    </a:lnTo>
                    <a:lnTo>
                      <a:pt x="686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49" name="Freeform 181"/>
              <p:cNvSpPr/>
              <p:nvPr/>
            </p:nvSpPr>
            <p:spPr bwMode="auto">
              <a:xfrm>
                <a:off x="11180763" y="1474788"/>
                <a:ext cx="57150" cy="9525"/>
              </a:xfrm>
              <a:custGeom>
                <a:avLst/>
                <a:gdLst>
                  <a:gd name="T0" fmla="*/ 167 w 182"/>
                  <a:gd name="T1" fmla="*/ 0 h 31"/>
                  <a:gd name="T2" fmla="*/ 15 w 182"/>
                  <a:gd name="T3" fmla="*/ 0 h 31"/>
                  <a:gd name="T4" fmla="*/ 13 w 182"/>
                  <a:gd name="T5" fmla="*/ 1 h 31"/>
                  <a:gd name="T6" fmla="*/ 10 w 182"/>
                  <a:gd name="T7" fmla="*/ 2 h 31"/>
                  <a:gd name="T8" fmla="*/ 8 w 182"/>
                  <a:gd name="T9" fmla="*/ 3 h 31"/>
                  <a:gd name="T10" fmla="*/ 5 w 182"/>
                  <a:gd name="T11" fmla="*/ 6 h 31"/>
                  <a:gd name="T12" fmla="*/ 4 w 182"/>
                  <a:gd name="T13" fmla="*/ 8 h 31"/>
                  <a:gd name="T14" fmla="*/ 1 w 182"/>
                  <a:gd name="T15" fmla="*/ 10 h 31"/>
                  <a:gd name="T16" fmla="*/ 1 w 182"/>
                  <a:gd name="T17" fmla="*/ 13 h 31"/>
                  <a:gd name="T18" fmla="*/ 0 w 182"/>
                  <a:gd name="T19" fmla="*/ 15 h 31"/>
                  <a:gd name="T20" fmla="*/ 1 w 182"/>
                  <a:gd name="T21" fmla="*/ 20 h 31"/>
                  <a:gd name="T22" fmla="*/ 1 w 182"/>
                  <a:gd name="T23" fmla="*/ 22 h 31"/>
                  <a:gd name="T24" fmla="*/ 4 w 182"/>
                  <a:gd name="T25" fmla="*/ 25 h 31"/>
                  <a:gd name="T26" fmla="*/ 5 w 182"/>
                  <a:gd name="T27" fmla="*/ 27 h 31"/>
                  <a:gd name="T28" fmla="*/ 8 w 182"/>
                  <a:gd name="T29" fmla="*/ 28 h 31"/>
                  <a:gd name="T30" fmla="*/ 10 w 182"/>
                  <a:gd name="T31" fmla="*/ 30 h 31"/>
                  <a:gd name="T32" fmla="*/ 13 w 182"/>
                  <a:gd name="T33" fmla="*/ 30 h 31"/>
                  <a:gd name="T34" fmla="*/ 15 w 182"/>
                  <a:gd name="T35" fmla="*/ 31 h 31"/>
                  <a:gd name="T36" fmla="*/ 167 w 182"/>
                  <a:gd name="T37" fmla="*/ 31 h 31"/>
                  <a:gd name="T38" fmla="*/ 171 w 182"/>
                  <a:gd name="T39" fmla="*/ 30 h 31"/>
                  <a:gd name="T40" fmla="*/ 173 w 182"/>
                  <a:gd name="T41" fmla="*/ 30 h 31"/>
                  <a:gd name="T42" fmla="*/ 176 w 182"/>
                  <a:gd name="T43" fmla="*/ 28 h 31"/>
                  <a:gd name="T44" fmla="*/ 178 w 182"/>
                  <a:gd name="T45" fmla="*/ 27 h 31"/>
                  <a:gd name="T46" fmla="*/ 180 w 182"/>
                  <a:gd name="T47" fmla="*/ 25 h 31"/>
                  <a:gd name="T48" fmla="*/ 181 w 182"/>
                  <a:gd name="T49" fmla="*/ 22 h 31"/>
                  <a:gd name="T50" fmla="*/ 182 w 182"/>
                  <a:gd name="T51" fmla="*/ 20 h 31"/>
                  <a:gd name="T52" fmla="*/ 182 w 182"/>
                  <a:gd name="T53" fmla="*/ 15 h 31"/>
                  <a:gd name="T54" fmla="*/ 182 w 182"/>
                  <a:gd name="T55" fmla="*/ 13 h 31"/>
                  <a:gd name="T56" fmla="*/ 181 w 182"/>
                  <a:gd name="T57" fmla="*/ 10 h 31"/>
                  <a:gd name="T58" fmla="*/ 180 w 182"/>
                  <a:gd name="T59" fmla="*/ 8 h 31"/>
                  <a:gd name="T60" fmla="*/ 178 w 182"/>
                  <a:gd name="T61" fmla="*/ 6 h 31"/>
                  <a:gd name="T62" fmla="*/ 176 w 182"/>
                  <a:gd name="T63" fmla="*/ 3 h 31"/>
                  <a:gd name="T64" fmla="*/ 173 w 182"/>
                  <a:gd name="T65" fmla="*/ 2 h 31"/>
                  <a:gd name="T66" fmla="*/ 171 w 182"/>
                  <a:gd name="T67" fmla="*/ 1 h 31"/>
                  <a:gd name="T68" fmla="*/ 167 w 182"/>
                  <a:gd name="T6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31">
                    <a:moveTo>
                      <a:pt x="167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4" y="25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3" y="30"/>
                    </a:lnTo>
                    <a:lnTo>
                      <a:pt x="15" y="31"/>
                    </a:lnTo>
                    <a:lnTo>
                      <a:pt x="167" y="31"/>
                    </a:lnTo>
                    <a:lnTo>
                      <a:pt x="171" y="30"/>
                    </a:lnTo>
                    <a:lnTo>
                      <a:pt x="173" y="30"/>
                    </a:lnTo>
                    <a:lnTo>
                      <a:pt x="176" y="28"/>
                    </a:lnTo>
                    <a:lnTo>
                      <a:pt x="178" y="27"/>
                    </a:lnTo>
                    <a:lnTo>
                      <a:pt x="180" y="25"/>
                    </a:lnTo>
                    <a:lnTo>
                      <a:pt x="181" y="22"/>
                    </a:lnTo>
                    <a:lnTo>
                      <a:pt x="182" y="20"/>
                    </a:lnTo>
                    <a:lnTo>
                      <a:pt x="182" y="15"/>
                    </a:lnTo>
                    <a:lnTo>
                      <a:pt x="182" y="13"/>
                    </a:lnTo>
                    <a:lnTo>
                      <a:pt x="181" y="10"/>
                    </a:lnTo>
                    <a:lnTo>
                      <a:pt x="180" y="8"/>
                    </a:lnTo>
                    <a:lnTo>
                      <a:pt x="178" y="6"/>
                    </a:lnTo>
                    <a:lnTo>
                      <a:pt x="176" y="3"/>
                    </a:lnTo>
                    <a:lnTo>
                      <a:pt x="173" y="2"/>
                    </a:lnTo>
                    <a:lnTo>
                      <a:pt x="171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50" name="Freeform 182"/>
              <p:cNvSpPr/>
              <p:nvPr/>
            </p:nvSpPr>
            <p:spPr bwMode="auto">
              <a:xfrm>
                <a:off x="11180763" y="1522413"/>
                <a:ext cx="57150" cy="9525"/>
              </a:xfrm>
              <a:custGeom>
                <a:avLst/>
                <a:gdLst>
                  <a:gd name="T0" fmla="*/ 167 w 182"/>
                  <a:gd name="T1" fmla="*/ 0 h 30"/>
                  <a:gd name="T2" fmla="*/ 15 w 182"/>
                  <a:gd name="T3" fmla="*/ 0 h 30"/>
                  <a:gd name="T4" fmla="*/ 13 w 182"/>
                  <a:gd name="T5" fmla="*/ 0 h 30"/>
                  <a:gd name="T6" fmla="*/ 10 w 182"/>
                  <a:gd name="T7" fmla="*/ 1 h 30"/>
                  <a:gd name="T8" fmla="*/ 8 w 182"/>
                  <a:gd name="T9" fmla="*/ 2 h 30"/>
                  <a:gd name="T10" fmla="*/ 5 w 182"/>
                  <a:gd name="T11" fmla="*/ 4 h 30"/>
                  <a:gd name="T12" fmla="*/ 4 w 182"/>
                  <a:gd name="T13" fmla="*/ 7 h 30"/>
                  <a:gd name="T14" fmla="*/ 1 w 182"/>
                  <a:gd name="T15" fmla="*/ 10 h 30"/>
                  <a:gd name="T16" fmla="*/ 1 w 182"/>
                  <a:gd name="T17" fmla="*/ 12 h 30"/>
                  <a:gd name="T18" fmla="*/ 0 w 182"/>
                  <a:gd name="T19" fmla="*/ 15 h 30"/>
                  <a:gd name="T20" fmla="*/ 1 w 182"/>
                  <a:gd name="T21" fmla="*/ 18 h 30"/>
                  <a:gd name="T22" fmla="*/ 1 w 182"/>
                  <a:gd name="T23" fmla="*/ 22 h 30"/>
                  <a:gd name="T24" fmla="*/ 4 w 182"/>
                  <a:gd name="T25" fmla="*/ 24 h 30"/>
                  <a:gd name="T26" fmla="*/ 5 w 182"/>
                  <a:gd name="T27" fmla="*/ 26 h 30"/>
                  <a:gd name="T28" fmla="*/ 8 w 182"/>
                  <a:gd name="T29" fmla="*/ 28 h 30"/>
                  <a:gd name="T30" fmla="*/ 10 w 182"/>
                  <a:gd name="T31" fmla="*/ 29 h 30"/>
                  <a:gd name="T32" fmla="*/ 13 w 182"/>
                  <a:gd name="T33" fmla="*/ 30 h 30"/>
                  <a:gd name="T34" fmla="*/ 15 w 182"/>
                  <a:gd name="T35" fmla="*/ 30 h 30"/>
                  <a:gd name="T36" fmla="*/ 167 w 182"/>
                  <a:gd name="T37" fmla="*/ 30 h 30"/>
                  <a:gd name="T38" fmla="*/ 171 w 182"/>
                  <a:gd name="T39" fmla="*/ 30 h 30"/>
                  <a:gd name="T40" fmla="*/ 173 w 182"/>
                  <a:gd name="T41" fmla="*/ 29 h 30"/>
                  <a:gd name="T42" fmla="*/ 176 w 182"/>
                  <a:gd name="T43" fmla="*/ 28 h 30"/>
                  <a:gd name="T44" fmla="*/ 178 w 182"/>
                  <a:gd name="T45" fmla="*/ 26 h 30"/>
                  <a:gd name="T46" fmla="*/ 180 w 182"/>
                  <a:gd name="T47" fmla="*/ 24 h 30"/>
                  <a:gd name="T48" fmla="*/ 181 w 182"/>
                  <a:gd name="T49" fmla="*/ 22 h 30"/>
                  <a:gd name="T50" fmla="*/ 182 w 182"/>
                  <a:gd name="T51" fmla="*/ 18 h 30"/>
                  <a:gd name="T52" fmla="*/ 182 w 182"/>
                  <a:gd name="T53" fmla="*/ 15 h 30"/>
                  <a:gd name="T54" fmla="*/ 182 w 182"/>
                  <a:gd name="T55" fmla="*/ 12 h 30"/>
                  <a:gd name="T56" fmla="*/ 181 w 182"/>
                  <a:gd name="T57" fmla="*/ 10 h 30"/>
                  <a:gd name="T58" fmla="*/ 180 w 182"/>
                  <a:gd name="T59" fmla="*/ 7 h 30"/>
                  <a:gd name="T60" fmla="*/ 178 w 182"/>
                  <a:gd name="T61" fmla="*/ 4 h 30"/>
                  <a:gd name="T62" fmla="*/ 176 w 182"/>
                  <a:gd name="T63" fmla="*/ 2 h 30"/>
                  <a:gd name="T64" fmla="*/ 173 w 182"/>
                  <a:gd name="T65" fmla="*/ 1 h 30"/>
                  <a:gd name="T66" fmla="*/ 171 w 182"/>
                  <a:gd name="T67" fmla="*/ 0 h 30"/>
                  <a:gd name="T68" fmla="*/ 167 w 182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30">
                    <a:moveTo>
                      <a:pt x="167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7" y="30"/>
                    </a:lnTo>
                    <a:lnTo>
                      <a:pt x="171" y="30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6"/>
                    </a:lnTo>
                    <a:lnTo>
                      <a:pt x="180" y="24"/>
                    </a:lnTo>
                    <a:lnTo>
                      <a:pt x="181" y="22"/>
                    </a:lnTo>
                    <a:lnTo>
                      <a:pt x="182" y="18"/>
                    </a:lnTo>
                    <a:lnTo>
                      <a:pt x="182" y="15"/>
                    </a:lnTo>
                    <a:lnTo>
                      <a:pt x="182" y="12"/>
                    </a:lnTo>
                    <a:lnTo>
                      <a:pt x="181" y="10"/>
                    </a:lnTo>
                    <a:lnTo>
                      <a:pt x="180" y="7"/>
                    </a:lnTo>
                    <a:lnTo>
                      <a:pt x="178" y="4"/>
                    </a:lnTo>
                    <a:lnTo>
                      <a:pt x="176" y="2"/>
                    </a:lnTo>
                    <a:lnTo>
                      <a:pt x="173" y="1"/>
                    </a:lnTo>
                    <a:lnTo>
                      <a:pt x="171" y="0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51" name="Freeform 183"/>
              <p:cNvSpPr/>
              <p:nvPr/>
            </p:nvSpPr>
            <p:spPr bwMode="auto">
              <a:xfrm>
                <a:off x="11180763" y="1579563"/>
                <a:ext cx="57150" cy="9525"/>
              </a:xfrm>
              <a:custGeom>
                <a:avLst/>
                <a:gdLst>
                  <a:gd name="T0" fmla="*/ 167 w 182"/>
                  <a:gd name="T1" fmla="*/ 0 h 30"/>
                  <a:gd name="T2" fmla="*/ 15 w 182"/>
                  <a:gd name="T3" fmla="*/ 0 h 30"/>
                  <a:gd name="T4" fmla="*/ 13 w 182"/>
                  <a:gd name="T5" fmla="*/ 1 h 30"/>
                  <a:gd name="T6" fmla="*/ 10 w 182"/>
                  <a:gd name="T7" fmla="*/ 1 h 30"/>
                  <a:gd name="T8" fmla="*/ 8 w 182"/>
                  <a:gd name="T9" fmla="*/ 3 h 30"/>
                  <a:gd name="T10" fmla="*/ 5 w 182"/>
                  <a:gd name="T11" fmla="*/ 5 h 30"/>
                  <a:gd name="T12" fmla="*/ 4 w 182"/>
                  <a:gd name="T13" fmla="*/ 7 h 30"/>
                  <a:gd name="T14" fmla="*/ 1 w 182"/>
                  <a:gd name="T15" fmla="*/ 10 h 30"/>
                  <a:gd name="T16" fmla="*/ 1 w 182"/>
                  <a:gd name="T17" fmla="*/ 13 h 30"/>
                  <a:gd name="T18" fmla="*/ 0 w 182"/>
                  <a:gd name="T19" fmla="*/ 15 h 30"/>
                  <a:gd name="T20" fmla="*/ 1 w 182"/>
                  <a:gd name="T21" fmla="*/ 18 h 30"/>
                  <a:gd name="T22" fmla="*/ 1 w 182"/>
                  <a:gd name="T23" fmla="*/ 21 h 30"/>
                  <a:gd name="T24" fmla="*/ 4 w 182"/>
                  <a:gd name="T25" fmla="*/ 24 h 30"/>
                  <a:gd name="T26" fmla="*/ 5 w 182"/>
                  <a:gd name="T27" fmla="*/ 26 h 30"/>
                  <a:gd name="T28" fmla="*/ 8 w 182"/>
                  <a:gd name="T29" fmla="*/ 28 h 30"/>
                  <a:gd name="T30" fmla="*/ 10 w 182"/>
                  <a:gd name="T31" fmla="*/ 29 h 30"/>
                  <a:gd name="T32" fmla="*/ 13 w 182"/>
                  <a:gd name="T33" fmla="*/ 30 h 30"/>
                  <a:gd name="T34" fmla="*/ 15 w 182"/>
                  <a:gd name="T35" fmla="*/ 30 h 30"/>
                  <a:gd name="T36" fmla="*/ 167 w 182"/>
                  <a:gd name="T37" fmla="*/ 30 h 30"/>
                  <a:gd name="T38" fmla="*/ 171 w 182"/>
                  <a:gd name="T39" fmla="*/ 30 h 30"/>
                  <a:gd name="T40" fmla="*/ 173 w 182"/>
                  <a:gd name="T41" fmla="*/ 29 h 30"/>
                  <a:gd name="T42" fmla="*/ 176 w 182"/>
                  <a:gd name="T43" fmla="*/ 28 h 30"/>
                  <a:gd name="T44" fmla="*/ 178 w 182"/>
                  <a:gd name="T45" fmla="*/ 26 h 30"/>
                  <a:gd name="T46" fmla="*/ 180 w 182"/>
                  <a:gd name="T47" fmla="*/ 24 h 30"/>
                  <a:gd name="T48" fmla="*/ 181 w 182"/>
                  <a:gd name="T49" fmla="*/ 21 h 30"/>
                  <a:gd name="T50" fmla="*/ 182 w 182"/>
                  <a:gd name="T51" fmla="*/ 18 h 30"/>
                  <a:gd name="T52" fmla="*/ 182 w 182"/>
                  <a:gd name="T53" fmla="*/ 15 h 30"/>
                  <a:gd name="T54" fmla="*/ 182 w 182"/>
                  <a:gd name="T55" fmla="*/ 13 h 30"/>
                  <a:gd name="T56" fmla="*/ 181 w 182"/>
                  <a:gd name="T57" fmla="*/ 10 h 30"/>
                  <a:gd name="T58" fmla="*/ 180 w 182"/>
                  <a:gd name="T59" fmla="*/ 7 h 30"/>
                  <a:gd name="T60" fmla="*/ 178 w 182"/>
                  <a:gd name="T61" fmla="*/ 5 h 30"/>
                  <a:gd name="T62" fmla="*/ 176 w 182"/>
                  <a:gd name="T63" fmla="*/ 3 h 30"/>
                  <a:gd name="T64" fmla="*/ 173 w 182"/>
                  <a:gd name="T65" fmla="*/ 1 h 30"/>
                  <a:gd name="T66" fmla="*/ 171 w 182"/>
                  <a:gd name="T67" fmla="*/ 1 h 30"/>
                  <a:gd name="T68" fmla="*/ 167 w 182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2" h="30">
                    <a:moveTo>
                      <a:pt x="167" y="0"/>
                    </a:moveTo>
                    <a:lnTo>
                      <a:pt x="15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21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8" y="28"/>
                    </a:lnTo>
                    <a:lnTo>
                      <a:pt x="10" y="29"/>
                    </a:lnTo>
                    <a:lnTo>
                      <a:pt x="13" y="30"/>
                    </a:lnTo>
                    <a:lnTo>
                      <a:pt x="15" y="30"/>
                    </a:lnTo>
                    <a:lnTo>
                      <a:pt x="167" y="30"/>
                    </a:lnTo>
                    <a:lnTo>
                      <a:pt x="171" y="30"/>
                    </a:lnTo>
                    <a:lnTo>
                      <a:pt x="173" y="29"/>
                    </a:lnTo>
                    <a:lnTo>
                      <a:pt x="176" y="28"/>
                    </a:lnTo>
                    <a:lnTo>
                      <a:pt x="178" y="26"/>
                    </a:lnTo>
                    <a:lnTo>
                      <a:pt x="180" y="24"/>
                    </a:lnTo>
                    <a:lnTo>
                      <a:pt x="181" y="21"/>
                    </a:lnTo>
                    <a:lnTo>
                      <a:pt x="182" y="18"/>
                    </a:lnTo>
                    <a:lnTo>
                      <a:pt x="182" y="15"/>
                    </a:lnTo>
                    <a:lnTo>
                      <a:pt x="182" y="13"/>
                    </a:lnTo>
                    <a:lnTo>
                      <a:pt x="181" y="10"/>
                    </a:lnTo>
                    <a:lnTo>
                      <a:pt x="180" y="7"/>
                    </a:lnTo>
                    <a:lnTo>
                      <a:pt x="178" y="5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71" y="1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52" name="Freeform 184"/>
              <p:cNvSpPr/>
              <p:nvPr/>
            </p:nvSpPr>
            <p:spPr bwMode="auto">
              <a:xfrm>
                <a:off x="11109325" y="1450976"/>
                <a:ext cx="57150" cy="39688"/>
              </a:xfrm>
              <a:custGeom>
                <a:avLst/>
                <a:gdLst>
                  <a:gd name="T0" fmla="*/ 156 w 181"/>
                  <a:gd name="T1" fmla="*/ 4 h 126"/>
                  <a:gd name="T2" fmla="*/ 71 w 181"/>
                  <a:gd name="T3" fmla="*/ 88 h 126"/>
                  <a:gd name="T4" fmla="*/ 25 w 181"/>
                  <a:gd name="T5" fmla="*/ 43 h 126"/>
                  <a:gd name="T6" fmla="*/ 23 w 181"/>
                  <a:gd name="T7" fmla="*/ 41 h 126"/>
                  <a:gd name="T8" fmla="*/ 20 w 181"/>
                  <a:gd name="T9" fmla="*/ 39 h 126"/>
                  <a:gd name="T10" fmla="*/ 18 w 181"/>
                  <a:gd name="T11" fmla="*/ 39 h 126"/>
                  <a:gd name="T12" fmla="*/ 15 w 181"/>
                  <a:gd name="T13" fmla="*/ 38 h 126"/>
                  <a:gd name="T14" fmla="*/ 11 w 181"/>
                  <a:gd name="T15" fmla="*/ 39 h 126"/>
                  <a:gd name="T16" fmla="*/ 9 w 181"/>
                  <a:gd name="T17" fmla="*/ 39 h 126"/>
                  <a:gd name="T18" fmla="*/ 6 w 181"/>
                  <a:gd name="T19" fmla="*/ 41 h 126"/>
                  <a:gd name="T20" fmla="*/ 4 w 181"/>
                  <a:gd name="T21" fmla="*/ 43 h 126"/>
                  <a:gd name="T22" fmla="*/ 2 w 181"/>
                  <a:gd name="T23" fmla="*/ 45 h 126"/>
                  <a:gd name="T24" fmla="*/ 1 w 181"/>
                  <a:gd name="T25" fmla="*/ 47 h 126"/>
                  <a:gd name="T26" fmla="*/ 0 w 181"/>
                  <a:gd name="T27" fmla="*/ 51 h 126"/>
                  <a:gd name="T28" fmla="*/ 0 w 181"/>
                  <a:gd name="T29" fmla="*/ 53 h 126"/>
                  <a:gd name="T30" fmla="*/ 0 w 181"/>
                  <a:gd name="T31" fmla="*/ 56 h 126"/>
                  <a:gd name="T32" fmla="*/ 1 w 181"/>
                  <a:gd name="T33" fmla="*/ 59 h 126"/>
                  <a:gd name="T34" fmla="*/ 2 w 181"/>
                  <a:gd name="T35" fmla="*/ 61 h 126"/>
                  <a:gd name="T36" fmla="*/ 4 w 181"/>
                  <a:gd name="T37" fmla="*/ 63 h 126"/>
                  <a:gd name="T38" fmla="*/ 61 w 181"/>
                  <a:gd name="T39" fmla="*/ 121 h 126"/>
                  <a:gd name="T40" fmla="*/ 63 w 181"/>
                  <a:gd name="T41" fmla="*/ 122 h 126"/>
                  <a:gd name="T42" fmla="*/ 66 w 181"/>
                  <a:gd name="T43" fmla="*/ 124 h 126"/>
                  <a:gd name="T44" fmla="*/ 68 w 181"/>
                  <a:gd name="T45" fmla="*/ 126 h 126"/>
                  <a:gd name="T46" fmla="*/ 71 w 181"/>
                  <a:gd name="T47" fmla="*/ 126 h 126"/>
                  <a:gd name="T48" fmla="*/ 74 w 181"/>
                  <a:gd name="T49" fmla="*/ 126 h 126"/>
                  <a:gd name="T50" fmla="*/ 77 w 181"/>
                  <a:gd name="T51" fmla="*/ 124 h 126"/>
                  <a:gd name="T52" fmla="*/ 80 w 181"/>
                  <a:gd name="T53" fmla="*/ 122 h 126"/>
                  <a:gd name="T54" fmla="*/ 82 w 181"/>
                  <a:gd name="T55" fmla="*/ 121 h 126"/>
                  <a:gd name="T56" fmla="*/ 176 w 181"/>
                  <a:gd name="T57" fmla="*/ 26 h 126"/>
                  <a:gd name="T58" fmla="*/ 178 w 181"/>
                  <a:gd name="T59" fmla="*/ 24 h 126"/>
                  <a:gd name="T60" fmla="*/ 180 w 181"/>
                  <a:gd name="T61" fmla="*/ 21 h 126"/>
                  <a:gd name="T62" fmla="*/ 180 w 181"/>
                  <a:gd name="T63" fmla="*/ 17 h 126"/>
                  <a:gd name="T64" fmla="*/ 181 w 181"/>
                  <a:gd name="T65" fmla="*/ 15 h 126"/>
                  <a:gd name="T66" fmla="*/ 180 w 181"/>
                  <a:gd name="T67" fmla="*/ 12 h 126"/>
                  <a:gd name="T68" fmla="*/ 180 w 181"/>
                  <a:gd name="T69" fmla="*/ 9 h 126"/>
                  <a:gd name="T70" fmla="*/ 178 w 181"/>
                  <a:gd name="T71" fmla="*/ 6 h 126"/>
                  <a:gd name="T72" fmla="*/ 176 w 181"/>
                  <a:gd name="T73" fmla="*/ 4 h 126"/>
                  <a:gd name="T74" fmla="*/ 172 w 181"/>
                  <a:gd name="T75" fmla="*/ 1 h 126"/>
                  <a:gd name="T76" fmla="*/ 166 w 181"/>
                  <a:gd name="T77" fmla="*/ 0 h 126"/>
                  <a:gd name="T78" fmla="*/ 160 w 181"/>
                  <a:gd name="T79" fmla="*/ 1 h 126"/>
                  <a:gd name="T80" fmla="*/ 156 w 181"/>
                  <a:gd name="T81" fmla="*/ 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1" h="126">
                    <a:moveTo>
                      <a:pt x="156" y="4"/>
                    </a:moveTo>
                    <a:lnTo>
                      <a:pt x="71" y="88"/>
                    </a:lnTo>
                    <a:lnTo>
                      <a:pt x="25" y="43"/>
                    </a:lnTo>
                    <a:lnTo>
                      <a:pt x="23" y="41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1" y="47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1" y="59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61" y="121"/>
                    </a:lnTo>
                    <a:lnTo>
                      <a:pt x="63" y="122"/>
                    </a:lnTo>
                    <a:lnTo>
                      <a:pt x="66" y="124"/>
                    </a:lnTo>
                    <a:lnTo>
                      <a:pt x="68" y="126"/>
                    </a:lnTo>
                    <a:lnTo>
                      <a:pt x="71" y="126"/>
                    </a:lnTo>
                    <a:lnTo>
                      <a:pt x="74" y="126"/>
                    </a:lnTo>
                    <a:lnTo>
                      <a:pt x="77" y="124"/>
                    </a:lnTo>
                    <a:lnTo>
                      <a:pt x="80" y="122"/>
                    </a:lnTo>
                    <a:lnTo>
                      <a:pt x="82" y="121"/>
                    </a:lnTo>
                    <a:lnTo>
                      <a:pt x="176" y="26"/>
                    </a:lnTo>
                    <a:lnTo>
                      <a:pt x="178" y="24"/>
                    </a:lnTo>
                    <a:lnTo>
                      <a:pt x="180" y="21"/>
                    </a:lnTo>
                    <a:lnTo>
                      <a:pt x="180" y="17"/>
                    </a:lnTo>
                    <a:lnTo>
                      <a:pt x="181" y="15"/>
                    </a:lnTo>
                    <a:lnTo>
                      <a:pt x="180" y="12"/>
                    </a:lnTo>
                    <a:lnTo>
                      <a:pt x="180" y="9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2" y="1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53" name="Freeform 185"/>
              <p:cNvSpPr/>
              <p:nvPr/>
            </p:nvSpPr>
            <p:spPr bwMode="auto">
              <a:xfrm>
                <a:off x="11109325" y="1504951"/>
                <a:ext cx="57150" cy="39688"/>
              </a:xfrm>
              <a:custGeom>
                <a:avLst/>
                <a:gdLst>
                  <a:gd name="T0" fmla="*/ 156 w 181"/>
                  <a:gd name="T1" fmla="*/ 4 h 124"/>
                  <a:gd name="T2" fmla="*/ 71 w 181"/>
                  <a:gd name="T3" fmla="*/ 88 h 124"/>
                  <a:gd name="T4" fmla="*/ 25 w 181"/>
                  <a:gd name="T5" fmla="*/ 41 h 124"/>
                  <a:gd name="T6" fmla="*/ 23 w 181"/>
                  <a:gd name="T7" fmla="*/ 39 h 124"/>
                  <a:gd name="T8" fmla="*/ 20 w 181"/>
                  <a:gd name="T9" fmla="*/ 38 h 124"/>
                  <a:gd name="T10" fmla="*/ 18 w 181"/>
                  <a:gd name="T11" fmla="*/ 37 h 124"/>
                  <a:gd name="T12" fmla="*/ 15 w 181"/>
                  <a:gd name="T13" fmla="*/ 37 h 124"/>
                  <a:gd name="T14" fmla="*/ 11 w 181"/>
                  <a:gd name="T15" fmla="*/ 37 h 124"/>
                  <a:gd name="T16" fmla="*/ 9 w 181"/>
                  <a:gd name="T17" fmla="*/ 38 h 124"/>
                  <a:gd name="T18" fmla="*/ 6 w 181"/>
                  <a:gd name="T19" fmla="*/ 39 h 124"/>
                  <a:gd name="T20" fmla="*/ 4 w 181"/>
                  <a:gd name="T21" fmla="*/ 41 h 124"/>
                  <a:gd name="T22" fmla="*/ 2 w 181"/>
                  <a:gd name="T23" fmla="*/ 43 h 124"/>
                  <a:gd name="T24" fmla="*/ 1 w 181"/>
                  <a:gd name="T25" fmla="*/ 47 h 124"/>
                  <a:gd name="T26" fmla="*/ 0 w 181"/>
                  <a:gd name="T27" fmla="*/ 49 h 124"/>
                  <a:gd name="T28" fmla="*/ 0 w 181"/>
                  <a:gd name="T29" fmla="*/ 52 h 124"/>
                  <a:gd name="T30" fmla="*/ 0 w 181"/>
                  <a:gd name="T31" fmla="*/ 55 h 124"/>
                  <a:gd name="T32" fmla="*/ 1 w 181"/>
                  <a:gd name="T33" fmla="*/ 57 h 124"/>
                  <a:gd name="T34" fmla="*/ 2 w 181"/>
                  <a:gd name="T35" fmla="*/ 61 h 124"/>
                  <a:gd name="T36" fmla="*/ 4 w 181"/>
                  <a:gd name="T37" fmla="*/ 63 h 124"/>
                  <a:gd name="T38" fmla="*/ 61 w 181"/>
                  <a:gd name="T39" fmla="*/ 119 h 124"/>
                  <a:gd name="T40" fmla="*/ 63 w 181"/>
                  <a:gd name="T41" fmla="*/ 122 h 124"/>
                  <a:gd name="T42" fmla="*/ 66 w 181"/>
                  <a:gd name="T43" fmla="*/ 123 h 124"/>
                  <a:gd name="T44" fmla="*/ 68 w 181"/>
                  <a:gd name="T45" fmla="*/ 124 h 124"/>
                  <a:gd name="T46" fmla="*/ 71 w 181"/>
                  <a:gd name="T47" fmla="*/ 124 h 124"/>
                  <a:gd name="T48" fmla="*/ 74 w 181"/>
                  <a:gd name="T49" fmla="*/ 124 h 124"/>
                  <a:gd name="T50" fmla="*/ 77 w 181"/>
                  <a:gd name="T51" fmla="*/ 123 h 124"/>
                  <a:gd name="T52" fmla="*/ 80 w 181"/>
                  <a:gd name="T53" fmla="*/ 122 h 124"/>
                  <a:gd name="T54" fmla="*/ 82 w 181"/>
                  <a:gd name="T55" fmla="*/ 119 h 124"/>
                  <a:gd name="T56" fmla="*/ 176 w 181"/>
                  <a:gd name="T57" fmla="*/ 25 h 124"/>
                  <a:gd name="T58" fmla="*/ 178 w 181"/>
                  <a:gd name="T59" fmla="*/ 23 h 124"/>
                  <a:gd name="T60" fmla="*/ 180 w 181"/>
                  <a:gd name="T61" fmla="*/ 20 h 124"/>
                  <a:gd name="T62" fmla="*/ 180 w 181"/>
                  <a:gd name="T63" fmla="*/ 18 h 124"/>
                  <a:gd name="T64" fmla="*/ 181 w 181"/>
                  <a:gd name="T65" fmla="*/ 14 h 124"/>
                  <a:gd name="T66" fmla="*/ 180 w 181"/>
                  <a:gd name="T67" fmla="*/ 11 h 124"/>
                  <a:gd name="T68" fmla="*/ 180 w 181"/>
                  <a:gd name="T69" fmla="*/ 9 h 124"/>
                  <a:gd name="T70" fmla="*/ 178 w 181"/>
                  <a:gd name="T71" fmla="*/ 6 h 124"/>
                  <a:gd name="T72" fmla="*/ 176 w 181"/>
                  <a:gd name="T73" fmla="*/ 4 h 124"/>
                  <a:gd name="T74" fmla="*/ 174 w 181"/>
                  <a:gd name="T75" fmla="*/ 2 h 124"/>
                  <a:gd name="T76" fmla="*/ 172 w 181"/>
                  <a:gd name="T77" fmla="*/ 1 h 124"/>
                  <a:gd name="T78" fmla="*/ 169 w 181"/>
                  <a:gd name="T79" fmla="*/ 0 h 124"/>
                  <a:gd name="T80" fmla="*/ 166 w 181"/>
                  <a:gd name="T81" fmla="*/ 0 h 124"/>
                  <a:gd name="T82" fmla="*/ 163 w 181"/>
                  <a:gd name="T83" fmla="*/ 0 h 124"/>
                  <a:gd name="T84" fmla="*/ 160 w 181"/>
                  <a:gd name="T85" fmla="*/ 1 h 124"/>
                  <a:gd name="T86" fmla="*/ 158 w 181"/>
                  <a:gd name="T87" fmla="*/ 2 h 124"/>
                  <a:gd name="T88" fmla="*/ 156 w 181"/>
                  <a:gd name="T89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1" h="124">
                    <a:moveTo>
                      <a:pt x="156" y="4"/>
                    </a:moveTo>
                    <a:lnTo>
                      <a:pt x="71" y="88"/>
                    </a:lnTo>
                    <a:lnTo>
                      <a:pt x="25" y="41"/>
                    </a:lnTo>
                    <a:lnTo>
                      <a:pt x="23" y="39"/>
                    </a:lnTo>
                    <a:lnTo>
                      <a:pt x="20" y="38"/>
                    </a:lnTo>
                    <a:lnTo>
                      <a:pt x="18" y="37"/>
                    </a:lnTo>
                    <a:lnTo>
                      <a:pt x="15" y="37"/>
                    </a:lnTo>
                    <a:lnTo>
                      <a:pt x="11" y="37"/>
                    </a:lnTo>
                    <a:lnTo>
                      <a:pt x="9" y="38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43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61"/>
                    </a:lnTo>
                    <a:lnTo>
                      <a:pt x="4" y="63"/>
                    </a:lnTo>
                    <a:lnTo>
                      <a:pt x="61" y="119"/>
                    </a:lnTo>
                    <a:lnTo>
                      <a:pt x="63" y="122"/>
                    </a:lnTo>
                    <a:lnTo>
                      <a:pt x="66" y="123"/>
                    </a:lnTo>
                    <a:lnTo>
                      <a:pt x="68" y="124"/>
                    </a:lnTo>
                    <a:lnTo>
                      <a:pt x="71" y="124"/>
                    </a:lnTo>
                    <a:lnTo>
                      <a:pt x="74" y="124"/>
                    </a:lnTo>
                    <a:lnTo>
                      <a:pt x="77" y="123"/>
                    </a:lnTo>
                    <a:lnTo>
                      <a:pt x="80" y="122"/>
                    </a:lnTo>
                    <a:lnTo>
                      <a:pt x="82" y="119"/>
                    </a:lnTo>
                    <a:lnTo>
                      <a:pt x="176" y="25"/>
                    </a:lnTo>
                    <a:lnTo>
                      <a:pt x="178" y="23"/>
                    </a:lnTo>
                    <a:lnTo>
                      <a:pt x="180" y="20"/>
                    </a:lnTo>
                    <a:lnTo>
                      <a:pt x="180" y="18"/>
                    </a:lnTo>
                    <a:lnTo>
                      <a:pt x="181" y="14"/>
                    </a:lnTo>
                    <a:lnTo>
                      <a:pt x="180" y="11"/>
                    </a:lnTo>
                    <a:lnTo>
                      <a:pt x="180" y="9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2" y="1"/>
                    </a:lnTo>
                    <a:lnTo>
                      <a:pt x="169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0" y="1"/>
                    </a:lnTo>
                    <a:lnTo>
                      <a:pt x="158" y="2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54" name="Freeform 186"/>
              <p:cNvSpPr/>
              <p:nvPr/>
            </p:nvSpPr>
            <p:spPr bwMode="auto">
              <a:xfrm>
                <a:off x="11109325" y="1558926"/>
                <a:ext cx="57150" cy="39688"/>
              </a:xfrm>
              <a:custGeom>
                <a:avLst/>
                <a:gdLst>
                  <a:gd name="T0" fmla="*/ 156 w 181"/>
                  <a:gd name="T1" fmla="*/ 5 h 126"/>
                  <a:gd name="T2" fmla="*/ 71 w 181"/>
                  <a:gd name="T3" fmla="*/ 88 h 126"/>
                  <a:gd name="T4" fmla="*/ 25 w 181"/>
                  <a:gd name="T5" fmla="*/ 43 h 126"/>
                  <a:gd name="T6" fmla="*/ 23 w 181"/>
                  <a:gd name="T7" fmla="*/ 41 h 126"/>
                  <a:gd name="T8" fmla="*/ 20 w 181"/>
                  <a:gd name="T9" fmla="*/ 40 h 126"/>
                  <a:gd name="T10" fmla="*/ 18 w 181"/>
                  <a:gd name="T11" fmla="*/ 39 h 126"/>
                  <a:gd name="T12" fmla="*/ 15 w 181"/>
                  <a:gd name="T13" fmla="*/ 39 h 126"/>
                  <a:gd name="T14" fmla="*/ 11 w 181"/>
                  <a:gd name="T15" fmla="*/ 39 h 126"/>
                  <a:gd name="T16" fmla="*/ 9 w 181"/>
                  <a:gd name="T17" fmla="*/ 40 h 126"/>
                  <a:gd name="T18" fmla="*/ 6 w 181"/>
                  <a:gd name="T19" fmla="*/ 41 h 126"/>
                  <a:gd name="T20" fmla="*/ 4 w 181"/>
                  <a:gd name="T21" fmla="*/ 43 h 126"/>
                  <a:gd name="T22" fmla="*/ 2 w 181"/>
                  <a:gd name="T23" fmla="*/ 46 h 126"/>
                  <a:gd name="T24" fmla="*/ 1 w 181"/>
                  <a:gd name="T25" fmla="*/ 49 h 126"/>
                  <a:gd name="T26" fmla="*/ 0 w 181"/>
                  <a:gd name="T27" fmla="*/ 51 h 126"/>
                  <a:gd name="T28" fmla="*/ 0 w 181"/>
                  <a:gd name="T29" fmla="*/ 54 h 126"/>
                  <a:gd name="T30" fmla="*/ 0 w 181"/>
                  <a:gd name="T31" fmla="*/ 57 h 126"/>
                  <a:gd name="T32" fmla="*/ 1 w 181"/>
                  <a:gd name="T33" fmla="*/ 60 h 126"/>
                  <a:gd name="T34" fmla="*/ 2 w 181"/>
                  <a:gd name="T35" fmla="*/ 63 h 126"/>
                  <a:gd name="T36" fmla="*/ 4 w 181"/>
                  <a:gd name="T37" fmla="*/ 65 h 126"/>
                  <a:gd name="T38" fmla="*/ 61 w 181"/>
                  <a:gd name="T39" fmla="*/ 122 h 126"/>
                  <a:gd name="T40" fmla="*/ 63 w 181"/>
                  <a:gd name="T41" fmla="*/ 124 h 126"/>
                  <a:gd name="T42" fmla="*/ 66 w 181"/>
                  <a:gd name="T43" fmla="*/ 125 h 126"/>
                  <a:gd name="T44" fmla="*/ 68 w 181"/>
                  <a:gd name="T45" fmla="*/ 126 h 126"/>
                  <a:gd name="T46" fmla="*/ 71 w 181"/>
                  <a:gd name="T47" fmla="*/ 126 h 126"/>
                  <a:gd name="T48" fmla="*/ 74 w 181"/>
                  <a:gd name="T49" fmla="*/ 126 h 126"/>
                  <a:gd name="T50" fmla="*/ 77 w 181"/>
                  <a:gd name="T51" fmla="*/ 125 h 126"/>
                  <a:gd name="T52" fmla="*/ 80 w 181"/>
                  <a:gd name="T53" fmla="*/ 124 h 126"/>
                  <a:gd name="T54" fmla="*/ 82 w 181"/>
                  <a:gd name="T55" fmla="*/ 122 h 126"/>
                  <a:gd name="T56" fmla="*/ 176 w 181"/>
                  <a:gd name="T57" fmla="*/ 27 h 126"/>
                  <a:gd name="T58" fmla="*/ 178 w 181"/>
                  <a:gd name="T59" fmla="*/ 24 h 126"/>
                  <a:gd name="T60" fmla="*/ 180 w 181"/>
                  <a:gd name="T61" fmla="*/ 22 h 126"/>
                  <a:gd name="T62" fmla="*/ 180 w 181"/>
                  <a:gd name="T63" fmla="*/ 19 h 126"/>
                  <a:gd name="T64" fmla="*/ 181 w 181"/>
                  <a:gd name="T65" fmla="*/ 16 h 126"/>
                  <a:gd name="T66" fmla="*/ 180 w 181"/>
                  <a:gd name="T67" fmla="*/ 12 h 126"/>
                  <a:gd name="T68" fmla="*/ 180 w 181"/>
                  <a:gd name="T69" fmla="*/ 10 h 126"/>
                  <a:gd name="T70" fmla="*/ 178 w 181"/>
                  <a:gd name="T71" fmla="*/ 7 h 126"/>
                  <a:gd name="T72" fmla="*/ 176 w 181"/>
                  <a:gd name="T73" fmla="*/ 5 h 126"/>
                  <a:gd name="T74" fmla="*/ 174 w 181"/>
                  <a:gd name="T75" fmla="*/ 3 h 126"/>
                  <a:gd name="T76" fmla="*/ 172 w 181"/>
                  <a:gd name="T77" fmla="*/ 2 h 126"/>
                  <a:gd name="T78" fmla="*/ 169 w 181"/>
                  <a:gd name="T79" fmla="*/ 1 h 126"/>
                  <a:gd name="T80" fmla="*/ 166 w 181"/>
                  <a:gd name="T81" fmla="*/ 0 h 126"/>
                  <a:gd name="T82" fmla="*/ 163 w 181"/>
                  <a:gd name="T83" fmla="*/ 1 h 126"/>
                  <a:gd name="T84" fmla="*/ 160 w 181"/>
                  <a:gd name="T85" fmla="*/ 2 h 126"/>
                  <a:gd name="T86" fmla="*/ 158 w 181"/>
                  <a:gd name="T87" fmla="*/ 3 h 126"/>
                  <a:gd name="T88" fmla="*/ 156 w 181"/>
                  <a:gd name="T89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1" h="126">
                    <a:moveTo>
                      <a:pt x="156" y="5"/>
                    </a:moveTo>
                    <a:lnTo>
                      <a:pt x="71" y="88"/>
                    </a:lnTo>
                    <a:lnTo>
                      <a:pt x="25" y="43"/>
                    </a:lnTo>
                    <a:lnTo>
                      <a:pt x="23" y="41"/>
                    </a:lnTo>
                    <a:lnTo>
                      <a:pt x="20" y="40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1" y="39"/>
                    </a:lnTo>
                    <a:lnTo>
                      <a:pt x="9" y="40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6"/>
                    </a:lnTo>
                    <a:lnTo>
                      <a:pt x="1" y="49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2" y="63"/>
                    </a:lnTo>
                    <a:lnTo>
                      <a:pt x="4" y="65"/>
                    </a:lnTo>
                    <a:lnTo>
                      <a:pt x="61" y="122"/>
                    </a:lnTo>
                    <a:lnTo>
                      <a:pt x="63" y="124"/>
                    </a:lnTo>
                    <a:lnTo>
                      <a:pt x="66" y="125"/>
                    </a:lnTo>
                    <a:lnTo>
                      <a:pt x="68" y="126"/>
                    </a:lnTo>
                    <a:lnTo>
                      <a:pt x="71" y="126"/>
                    </a:lnTo>
                    <a:lnTo>
                      <a:pt x="74" y="126"/>
                    </a:lnTo>
                    <a:lnTo>
                      <a:pt x="77" y="125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176" y="27"/>
                    </a:lnTo>
                    <a:lnTo>
                      <a:pt x="178" y="24"/>
                    </a:lnTo>
                    <a:lnTo>
                      <a:pt x="180" y="22"/>
                    </a:lnTo>
                    <a:lnTo>
                      <a:pt x="180" y="19"/>
                    </a:lnTo>
                    <a:lnTo>
                      <a:pt x="181" y="16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78" y="7"/>
                    </a:lnTo>
                    <a:lnTo>
                      <a:pt x="176" y="5"/>
                    </a:lnTo>
                    <a:lnTo>
                      <a:pt x="174" y="3"/>
                    </a:lnTo>
                    <a:lnTo>
                      <a:pt x="172" y="2"/>
                    </a:lnTo>
                    <a:lnTo>
                      <a:pt x="169" y="1"/>
                    </a:lnTo>
                    <a:lnTo>
                      <a:pt x="166" y="0"/>
                    </a:lnTo>
                    <a:lnTo>
                      <a:pt x="163" y="1"/>
                    </a:lnTo>
                    <a:lnTo>
                      <a:pt x="160" y="2"/>
                    </a:lnTo>
                    <a:lnTo>
                      <a:pt x="158" y="3"/>
                    </a:lnTo>
                    <a:lnTo>
                      <a:pt x="15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803" y="4170"/>
              <a:ext cx="3653" cy="1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7" name="Straight Arrow Connector 69"/>
            <p:cNvCxnSpPr/>
            <p:nvPr/>
          </p:nvCxnSpPr>
          <p:spPr>
            <a:xfrm>
              <a:off x="5615" y="4278"/>
              <a:ext cx="1840" cy="0"/>
            </a:xfrm>
            <a:prstGeom prst="straightConnector1">
              <a:avLst/>
            </a:prstGeom>
            <a:ln w="95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4936172" y="4081075"/>
            <a:ext cx="2319655" cy="1997075"/>
            <a:chOff x="7773" y="5669"/>
            <a:chExt cx="3653" cy="3145"/>
          </a:xfrm>
        </p:grpSpPr>
        <p:grpSp>
          <p:nvGrpSpPr>
            <p:cNvPr id="56" name="Group 102"/>
            <p:cNvGrpSpPr/>
            <p:nvPr/>
          </p:nvGrpSpPr>
          <p:grpSpPr>
            <a:xfrm>
              <a:off x="9258" y="6686"/>
              <a:ext cx="685" cy="734"/>
              <a:chOff x="7032625" y="3638550"/>
              <a:chExt cx="266700" cy="285750"/>
            </a:xfrm>
            <a:solidFill>
              <a:schemeClr val="accent1"/>
            </a:solidFill>
          </p:grpSpPr>
          <p:sp>
            <p:nvSpPr>
              <p:cNvPr id="59" name="Freeform 450"/>
              <p:cNvSpPr>
                <a:spLocks noEditPoints="1"/>
              </p:cNvSpPr>
              <p:nvPr/>
            </p:nvSpPr>
            <p:spPr bwMode="auto">
              <a:xfrm>
                <a:off x="7051675" y="3657600"/>
                <a:ext cx="57150" cy="161925"/>
              </a:xfrm>
              <a:custGeom>
                <a:avLst/>
                <a:gdLst>
                  <a:gd name="T0" fmla="*/ 30 w 181"/>
                  <a:gd name="T1" fmla="*/ 480 h 510"/>
                  <a:gd name="T2" fmla="*/ 30 w 181"/>
                  <a:gd name="T3" fmla="*/ 150 h 510"/>
                  <a:gd name="T4" fmla="*/ 151 w 181"/>
                  <a:gd name="T5" fmla="*/ 150 h 510"/>
                  <a:gd name="T6" fmla="*/ 151 w 181"/>
                  <a:gd name="T7" fmla="*/ 480 h 510"/>
                  <a:gd name="T8" fmla="*/ 30 w 181"/>
                  <a:gd name="T9" fmla="*/ 480 h 510"/>
                  <a:gd name="T10" fmla="*/ 151 w 181"/>
                  <a:gd name="T11" fmla="*/ 30 h 510"/>
                  <a:gd name="T12" fmla="*/ 151 w 181"/>
                  <a:gd name="T13" fmla="*/ 120 h 510"/>
                  <a:gd name="T14" fmla="*/ 30 w 181"/>
                  <a:gd name="T15" fmla="*/ 120 h 510"/>
                  <a:gd name="T16" fmla="*/ 30 w 181"/>
                  <a:gd name="T17" fmla="*/ 30 h 510"/>
                  <a:gd name="T18" fmla="*/ 151 w 181"/>
                  <a:gd name="T19" fmla="*/ 30 h 510"/>
                  <a:gd name="T20" fmla="*/ 166 w 181"/>
                  <a:gd name="T21" fmla="*/ 0 h 510"/>
                  <a:gd name="T22" fmla="*/ 15 w 181"/>
                  <a:gd name="T23" fmla="*/ 0 h 510"/>
                  <a:gd name="T24" fmla="*/ 13 w 181"/>
                  <a:gd name="T25" fmla="*/ 0 h 510"/>
                  <a:gd name="T26" fmla="*/ 10 w 181"/>
                  <a:gd name="T27" fmla="*/ 1 h 510"/>
                  <a:gd name="T28" fmla="*/ 7 w 181"/>
                  <a:gd name="T29" fmla="*/ 2 h 510"/>
                  <a:gd name="T30" fmla="*/ 5 w 181"/>
                  <a:gd name="T31" fmla="*/ 5 h 510"/>
                  <a:gd name="T32" fmla="*/ 3 w 181"/>
                  <a:gd name="T33" fmla="*/ 7 h 510"/>
                  <a:gd name="T34" fmla="*/ 2 w 181"/>
                  <a:gd name="T35" fmla="*/ 10 h 510"/>
                  <a:gd name="T36" fmla="*/ 1 w 181"/>
                  <a:gd name="T37" fmla="*/ 12 h 510"/>
                  <a:gd name="T38" fmla="*/ 0 w 181"/>
                  <a:gd name="T39" fmla="*/ 15 h 510"/>
                  <a:gd name="T40" fmla="*/ 0 w 181"/>
                  <a:gd name="T41" fmla="*/ 495 h 510"/>
                  <a:gd name="T42" fmla="*/ 1 w 181"/>
                  <a:gd name="T43" fmla="*/ 498 h 510"/>
                  <a:gd name="T44" fmla="*/ 2 w 181"/>
                  <a:gd name="T45" fmla="*/ 501 h 510"/>
                  <a:gd name="T46" fmla="*/ 3 w 181"/>
                  <a:gd name="T47" fmla="*/ 503 h 510"/>
                  <a:gd name="T48" fmla="*/ 5 w 181"/>
                  <a:gd name="T49" fmla="*/ 506 h 510"/>
                  <a:gd name="T50" fmla="*/ 7 w 181"/>
                  <a:gd name="T51" fmla="*/ 508 h 510"/>
                  <a:gd name="T52" fmla="*/ 10 w 181"/>
                  <a:gd name="T53" fmla="*/ 509 h 510"/>
                  <a:gd name="T54" fmla="*/ 13 w 181"/>
                  <a:gd name="T55" fmla="*/ 510 h 510"/>
                  <a:gd name="T56" fmla="*/ 15 w 181"/>
                  <a:gd name="T57" fmla="*/ 510 h 510"/>
                  <a:gd name="T58" fmla="*/ 166 w 181"/>
                  <a:gd name="T59" fmla="*/ 510 h 510"/>
                  <a:gd name="T60" fmla="*/ 169 w 181"/>
                  <a:gd name="T61" fmla="*/ 510 h 510"/>
                  <a:gd name="T62" fmla="*/ 171 w 181"/>
                  <a:gd name="T63" fmla="*/ 509 h 510"/>
                  <a:gd name="T64" fmla="*/ 174 w 181"/>
                  <a:gd name="T65" fmla="*/ 508 h 510"/>
                  <a:gd name="T66" fmla="*/ 176 w 181"/>
                  <a:gd name="T67" fmla="*/ 506 h 510"/>
                  <a:gd name="T68" fmla="*/ 177 w 181"/>
                  <a:gd name="T69" fmla="*/ 503 h 510"/>
                  <a:gd name="T70" fmla="*/ 179 w 181"/>
                  <a:gd name="T71" fmla="*/ 501 h 510"/>
                  <a:gd name="T72" fmla="*/ 181 w 181"/>
                  <a:gd name="T73" fmla="*/ 498 h 510"/>
                  <a:gd name="T74" fmla="*/ 181 w 181"/>
                  <a:gd name="T75" fmla="*/ 495 h 510"/>
                  <a:gd name="T76" fmla="*/ 181 w 181"/>
                  <a:gd name="T77" fmla="*/ 15 h 510"/>
                  <a:gd name="T78" fmla="*/ 181 w 181"/>
                  <a:gd name="T79" fmla="*/ 12 h 510"/>
                  <a:gd name="T80" fmla="*/ 179 w 181"/>
                  <a:gd name="T81" fmla="*/ 10 h 510"/>
                  <a:gd name="T82" fmla="*/ 177 w 181"/>
                  <a:gd name="T83" fmla="*/ 7 h 510"/>
                  <a:gd name="T84" fmla="*/ 176 w 181"/>
                  <a:gd name="T85" fmla="*/ 5 h 510"/>
                  <a:gd name="T86" fmla="*/ 174 w 181"/>
                  <a:gd name="T87" fmla="*/ 2 h 510"/>
                  <a:gd name="T88" fmla="*/ 171 w 181"/>
                  <a:gd name="T89" fmla="*/ 1 h 510"/>
                  <a:gd name="T90" fmla="*/ 169 w 181"/>
                  <a:gd name="T91" fmla="*/ 0 h 510"/>
                  <a:gd name="T92" fmla="*/ 166 w 181"/>
                  <a:gd name="T93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1" h="510">
                    <a:moveTo>
                      <a:pt x="30" y="480"/>
                    </a:moveTo>
                    <a:lnTo>
                      <a:pt x="30" y="150"/>
                    </a:lnTo>
                    <a:lnTo>
                      <a:pt x="151" y="150"/>
                    </a:lnTo>
                    <a:lnTo>
                      <a:pt x="151" y="480"/>
                    </a:lnTo>
                    <a:lnTo>
                      <a:pt x="30" y="480"/>
                    </a:lnTo>
                    <a:close/>
                    <a:moveTo>
                      <a:pt x="151" y="30"/>
                    </a:moveTo>
                    <a:lnTo>
                      <a:pt x="151" y="120"/>
                    </a:lnTo>
                    <a:lnTo>
                      <a:pt x="30" y="120"/>
                    </a:lnTo>
                    <a:lnTo>
                      <a:pt x="30" y="30"/>
                    </a:lnTo>
                    <a:lnTo>
                      <a:pt x="151" y="30"/>
                    </a:lnTo>
                    <a:close/>
                    <a:moveTo>
                      <a:pt x="166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495"/>
                    </a:lnTo>
                    <a:lnTo>
                      <a:pt x="1" y="498"/>
                    </a:lnTo>
                    <a:lnTo>
                      <a:pt x="2" y="501"/>
                    </a:lnTo>
                    <a:lnTo>
                      <a:pt x="3" y="503"/>
                    </a:lnTo>
                    <a:lnTo>
                      <a:pt x="5" y="506"/>
                    </a:lnTo>
                    <a:lnTo>
                      <a:pt x="7" y="508"/>
                    </a:lnTo>
                    <a:lnTo>
                      <a:pt x="10" y="509"/>
                    </a:lnTo>
                    <a:lnTo>
                      <a:pt x="13" y="510"/>
                    </a:lnTo>
                    <a:lnTo>
                      <a:pt x="15" y="510"/>
                    </a:lnTo>
                    <a:lnTo>
                      <a:pt x="166" y="510"/>
                    </a:lnTo>
                    <a:lnTo>
                      <a:pt x="169" y="510"/>
                    </a:lnTo>
                    <a:lnTo>
                      <a:pt x="171" y="509"/>
                    </a:lnTo>
                    <a:lnTo>
                      <a:pt x="174" y="508"/>
                    </a:lnTo>
                    <a:lnTo>
                      <a:pt x="176" y="506"/>
                    </a:lnTo>
                    <a:lnTo>
                      <a:pt x="177" y="503"/>
                    </a:lnTo>
                    <a:lnTo>
                      <a:pt x="179" y="501"/>
                    </a:lnTo>
                    <a:lnTo>
                      <a:pt x="181" y="498"/>
                    </a:lnTo>
                    <a:lnTo>
                      <a:pt x="181" y="495"/>
                    </a:lnTo>
                    <a:lnTo>
                      <a:pt x="181" y="15"/>
                    </a:lnTo>
                    <a:lnTo>
                      <a:pt x="181" y="12"/>
                    </a:lnTo>
                    <a:lnTo>
                      <a:pt x="179" y="10"/>
                    </a:lnTo>
                    <a:lnTo>
                      <a:pt x="177" y="7"/>
                    </a:lnTo>
                    <a:lnTo>
                      <a:pt x="176" y="5"/>
                    </a:lnTo>
                    <a:lnTo>
                      <a:pt x="174" y="2"/>
                    </a:lnTo>
                    <a:lnTo>
                      <a:pt x="171" y="1"/>
                    </a:lnTo>
                    <a:lnTo>
                      <a:pt x="169" y="0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0" name="Freeform 451"/>
              <p:cNvSpPr>
                <a:spLocks noEditPoints="1"/>
              </p:cNvSpPr>
              <p:nvPr/>
            </p:nvSpPr>
            <p:spPr bwMode="auto">
              <a:xfrm>
                <a:off x="7061200" y="3848100"/>
                <a:ext cx="38100" cy="38100"/>
              </a:xfrm>
              <a:custGeom>
                <a:avLst/>
                <a:gdLst>
                  <a:gd name="T0" fmla="*/ 54 w 121"/>
                  <a:gd name="T1" fmla="*/ 89 h 120"/>
                  <a:gd name="T2" fmla="*/ 44 w 121"/>
                  <a:gd name="T3" fmla="*/ 85 h 120"/>
                  <a:gd name="T4" fmla="*/ 35 w 121"/>
                  <a:gd name="T5" fmla="*/ 77 h 120"/>
                  <a:gd name="T6" fmla="*/ 31 w 121"/>
                  <a:gd name="T7" fmla="*/ 66 h 120"/>
                  <a:gd name="T8" fmla="*/ 31 w 121"/>
                  <a:gd name="T9" fmla="*/ 54 h 120"/>
                  <a:gd name="T10" fmla="*/ 35 w 121"/>
                  <a:gd name="T11" fmla="*/ 43 h 120"/>
                  <a:gd name="T12" fmla="*/ 44 w 121"/>
                  <a:gd name="T13" fmla="*/ 35 h 120"/>
                  <a:gd name="T14" fmla="*/ 54 w 121"/>
                  <a:gd name="T15" fmla="*/ 31 h 120"/>
                  <a:gd name="T16" fmla="*/ 66 w 121"/>
                  <a:gd name="T17" fmla="*/ 31 h 120"/>
                  <a:gd name="T18" fmla="*/ 77 w 121"/>
                  <a:gd name="T19" fmla="*/ 35 h 120"/>
                  <a:gd name="T20" fmla="*/ 85 w 121"/>
                  <a:gd name="T21" fmla="*/ 43 h 120"/>
                  <a:gd name="T22" fmla="*/ 90 w 121"/>
                  <a:gd name="T23" fmla="*/ 54 h 120"/>
                  <a:gd name="T24" fmla="*/ 90 w 121"/>
                  <a:gd name="T25" fmla="*/ 66 h 120"/>
                  <a:gd name="T26" fmla="*/ 85 w 121"/>
                  <a:gd name="T27" fmla="*/ 77 h 120"/>
                  <a:gd name="T28" fmla="*/ 77 w 121"/>
                  <a:gd name="T29" fmla="*/ 85 h 120"/>
                  <a:gd name="T30" fmla="*/ 66 w 121"/>
                  <a:gd name="T31" fmla="*/ 89 h 120"/>
                  <a:gd name="T32" fmla="*/ 61 w 121"/>
                  <a:gd name="T33" fmla="*/ 90 h 120"/>
                  <a:gd name="T34" fmla="*/ 54 w 121"/>
                  <a:gd name="T35" fmla="*/ 1 h 120"/>
                  <a:gd name="T36" fmla="*/ 43 w 121"/>
                  <a:gd name="T37" fmla="*/ 3 h 120"/>
                  <a:gd name="T38" fmla="*/ 32 w 121"/>
                  <a:gd name="T39" fmla="*/ 7 h 120"/>
                  <a:gd name="T40" fmla="*/ 22 w 121"/>
                  <a:gd name="T41" fmla="*/ 14 h 120"/>
                  <a:gd name="T42" fmla="*/ 14 w 121"/>
                  <a:gd name="T43" fmla="*/ 22 h 120"/>
                  <a:gd name="T44" fmla="*/ 7 w 121"/>
                  <a:gd name="T45" fmla="*/ 32 h 120"/>
                  <a:gd name="T46" fmla="*/ 3 w 121"/>
                  <a:gd name="T47" fmla="*/ 42 h 120"/>
                  <a:gd name="T48" fmla="*/ 1 w 121"/>
                  <a:gd name="T49" fmla="*/ 54 h 120"/>
                  <a:gd name="T50" fmla="*/ 1 w 121"/>
                  <a:gd name="T51" fmla="*/ 66 h 120"/>
                  <a:gd name="T52" fmla="*/ 3 w 121"/>
                  <a:gd name="T53" fmla="*/ 78 h 120"/>
                  <a:gd name="T54" fmla="*/ 7 w 121"/>
                  <a:gd name="T55" fmla="*/ 88 h 120"/>
                  <a:gd name="T56" fmla="*/ 14 w 121"/>
                  <a:gd name="T57" fmla="*/ 98 h 120"/>
                  <a:gd name="T58" fmla="*/ 22 w 121"/>
                  <a:gd name="T59" fmla="*/ 106 h 120"/>
                  <a:gd name="T60" fmla="*/ 32 w 121"/>
                  <a:gd name="T61" fmla="*/ 113 h 120"/>
                  <a:gd name="T62" fmla="*/ 43 w 121"/>
                  <a:gd name="T63" fmla="*/ 117 h 120"/>
                  <a:gd name="T64" fmla="*/ 54 w 121"/>
                  <a:gd name="T65" fmla="*/ 119 h 120"/>
                  <a:gd name="T66" fmla="*/ 66 w 121"/>
                  <a:gd name="T67" fmla="*/ 119 h 120"/>
                  <a:gd name="T68" fmla="*/ 78 w 121"/>
                  <a:gd name="T69" fmla="*/ 117 h 120"/>
                  <a:gd name="T70" fmla="*/ 89 w 121"/>
                  <a:gd name="T71" fmla="*/ 113 h 120"/>
                  <a:gd name="T72" fmla="*/ 98 w 121"/>
                  <a:gd name="T73" fmla="*/ 106 h 120"/>
                  <a:gd name="T74" fmla="*/ 107 w 121"/>
                  <a:gd name="T75" fmla="*/ 98 h 120"/>
                  <a:gd name="T76" fmla="*/ 113 w 121"/>
                  <a:gd name="T77" fmla="*/ 88 h 120"/>
                  <a:gd name="T78" fmla="*/ 117 w 121"/>
                  <a:gd name="T79" fmla="*/ 78 h 120"/>
                  <a:gd name="T80" fmla="*/ 120 w 121"/>
                  <a:gd name="T81" fmla="*/ 66 h 120"/>
                  <a:gd name="T82" fmla="*/ 120 w 121"/>
                  <a:gd name="T83" fmla="*/ 54 h 120"/>
                  <a:gd name="T84" fmla="*/ 117 w 121"/>
                  <a:gd name="T85" fmla="*/ 42 h 120"/>
                  <a:gd name="T86" fmla="*/ 113 w 121"/>
                  <a:gd name="T87" fmla="*/ 32 h 120"/>
                  <a:gd name="T88" fmla="*/ 107 w 121"/>
                  <a:gd name="T89" fmla="*/ 22 h 120"/>
                  <a:gd name="T90" fmla="*/ 98 w 121"/>
                  <a:gd name="T91" fmla="*/ 14 h 120"/>
                  <a:gd name="T92" fmla="*/ 89 w 121"/>
                  <a:gd name="T93" fmla="*/ 7 h 120"/>
                  <a:gd name="T94" fmla="*/ 78 w 121"/>
                  <a:gd name="T95" fmla="*/ 3 h 120"/>
                  <a:gd name="T96" fmla="*/ 66 w 121"/>
                  <a:gd name="T97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1" h="120">
                    <a:moveTo>
                      <a:pt x="61" y="90"/>
                    </a:moveTo>
                    <a:lnTo>
                      <a:pt x="54" y="89"/>
                    </a:lnTo>
                    <a:lnTo>
                      <a:pt x="49" y="87"/>
                    </a:lnTo>
                    <a:lnTo>
                      <a:pt x="44" y="85"/>
                    </a:lnTo>
                    <a:lnTo>
                      <a:pt x="39" y="81"/>
                    </a:lnTo>
                    <a:lnTo>
                      <a:pt x="35" y="77"/>
                    </a:lnTo>
                    <a:lnTo>
                      <a:pt x="33" y="71"/>
                    </a:lnTo>
                    <a:lnTo>
                      <a:pt x="31" y="66"/>
                    </a:lnTo>
                    <a:lnTo>
                      <a:pt x="31" y="61"/>
                    </a:lnTo>
                    <a:lnTo>
                      <a:pt x="31" y="54"/>
                    </a:lnTo>
                    <a:lnTo>
                      <a:pt x="33" y="49"/>
                    </a:lnTo>
                    <a:lnTo>
                      <a:pt x="35" y="43"/>
                    </a:lnTo>
                    <a:lnTo>
                      <a:pt x="39" y="39"/>
                    </a:lnTo>
                    <a:lnTo>
                      <a:pt x="44" y="35"/>
                    </a:lnTo>
                    <a:lnTo>
                      <a:pt x="49" y="33"/>
                    </a:lnTo>
                    <a:lnTo>
                      <a:pt x="54" y="31"/>
                    </a:lnTo>
                    <a:lnTo>
                      <a:pt x="61" y="30"/>
                    </a:lnTo>
                    <a:lnTo>
                      <a:pt x="66" y="31"/>
                    </a:lnTo>
                    <a:lnTo>
                      <a:pt x="73" y="33"/>
                    </a:lnTo>
                    <a:lnTo>
                      <a:pt x="77" y="35"/>
                    </a:lnTo>
                    <a:lnTo>
                      <a:pt x="81" y="39"/>
                    </a:lnTo>
                    <a:lnTo>
                      <a:pt x="85" y="43"/>
                    </a:lnTo>
                    <a:lnTo>
                      <a:pt x="88" y="49"/>
                    </a:lnTo>
                    <a:lnTo>
                      <a:pt x="90" y="54"/>
                    </a:lnTo>
                    <a:lnTo>
                      <a:pt x="91" y="61"/>
                    </a:lnTo>
                    <a:lnTo>
                      <a:pt x="90" y="66"/>
                    </a:lnTo>
                    <a:lnTo>
                      <a:pt x="88" y="71"/>
                    </a:lnTo>
                    <a:lnTo>
                      <a:pt x="85" y="77"/>
                    </a:lnTo>
                    <a:lnTo>
                      <a:pt x="81" y="81"/>
                    </a:lnTo>
                    <a:lnTo>
                      <a:pt x="77" y="85"/>
                    </a:lnTo>
                    <a:lnTo>
                      <a:pt x="73" y="87"/>
                    </a:lnTo>
                    <a:lnTo>
                      <a:pt x="66" y="89"/>
                    </a:lnTo>
                    <a:lnTo>
                      <a:pt x="61" y="90"/>
                    </a:lnTo>
                    <a:lnTo>
                      <a:pt x="61" y="90"/>
                    </a:lnTo>
                    <a:close/>
                    <a:moveTo>
                      <a:pt x="61" y="0"/>
                    </a:moveTo>
                    <a:lnTo>
                      <a:pt x="54" y="1"/>
                    </a:lnTo>
                    <a:lnTo>
                      <a:pt x="48" y="2"/>
                    </a:lnTo>
                    <a:lnTo>
                      <a:pt x="43" y="3"/>
                    </a:lnTo>
                    <a:lnTo>
                      <a:pt x="37" y="5"/>
                    </a:lnTo>
                    <a:lnTo>
                      <a:pt x="32" y="7"/>
                    </a:lnTo>
                    <a:lnTo>
                      <a:pt x="27" y="10"/>
                    </a:lnTo>
                    <a:lnTo>
                      <a:pt x="22" y="14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1" y="26"/>
                    </a:lnTo>
                    <a:lnTo>
                      <a:pt x="7" y="32"/>
                    </a:lnTo>
                    <a:lnTo>
                      <a:pt x="5" y="37"/>
                    </a:lnTo>
                    <a:lnTo>
                      <a:pt x="3" y="42"/>
                    </a:lnTo>
                    <a:lnTo>
                      <a:pt x="2" y="48"/>
                    </a:lnTo>
                    <a:lnTo>
                      <a:pt x="1" y="54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2" y="72"/>
                    </a:lnTo>
                    <a:lnTo>
                      <a:pt x="3" y="78"/>
                    </a:lnTo>
                    <a:lnTo>
                      <a:pt x="5" y="83"/>
                    </a:lnTo>
                    <a:lnTo>
                      <a:pt x="7" y="88"/>
                    </a:lnTo>
                    <a:lnTo>
                      <a:pt x="11" y="94"/>
                    </a:lnTo>
                    <a:lnTo>
                      <a:pt x="14" y="98"/>
                    </a:lnTo>
                    <a:lnTo>
                      <a:pt x="18" y="102"/>
                    </a:lnTo>
                    <a:lnTo>
                      <a:pt x="22" y="106"/>
                    </a:lnTo>
                    <a:lnTo>
                      <a:pt x="27" y="110"/>
                    </a:lnTo>
                    <a:lnTo>
                      <a:pt x="32" y="113"/>
                    </a:lnTo>
                    <a:lnTo>
                      <a:pt x="37" y="115"/>
                    </a:lnTo>
                    <a:lnTo>
                      <a:pt x="43" y="117"/>
                    </a:lnTo>
                    <a:lnTo>
                      <a:pt x="48" y="119"/>
                    </a:lnTo>
                    <a:lnTo>
                      <a:pt x="54" y="119"/>
                    </a:lnTo>
                    <a:lnTo>
                      <a:pt x="61" y="120"/>
                    </a:lnTo>
                    <a:lnTo>
                      <a:pt x="66" y="119"/>
                    </a:lnTo>
                    <a:lnTo>
                      <a:pt x="73" y="119"/>
                    </a:lnTo>
                    <a:lnTo>
                      <a:pt x="78" y="117"/>
                    </a:lnTo>
                    <a:lnTo>
                      <a:pt x="83" y="115"/>
                    </a:lnTo>
                    <a:lnTo>
                      <a:pt x="89" y="113"/>
                    </a:lnTo>
                    <a:lnTo>
                      <a:pt x="94" y="110"/>
                    </a:lnTo>
                    <a:lnTo>
                      <a:pt x="98" y="106"/>
                    </a:lnTo>
                    <a:lnTo>
                      <a:pt x="102" y="102"/>
                    </a:lnTo>
                    <a:lnTo>
                      <a:pt x="107" y="98"/>
                    </a:lnTo>
                    <a:lnTo>
                      <a:pt x="110" y="94"/>
                    </a:lnTo>
                    <a:lnTo>
                      <a:pt x="113" y="88"/>
                    </a:lnTo>
                    <a:lnTo>
                      <a:pt x="115" y="83"/>
                    </a:lnTo>
                    <a:lnTo>
                      <a:pt x="117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21" y="61"/>
                    </a:lnTo>
                    <a:lnTo>
                      <a:pt x="120" y="54"/>
                    </a:lnTo>
                    <a:lnTo>
                      <a:pt x="120" y="48"/>
                    </a:lnTo>
                    <a:lnTo>
                      <a:pt x="117" y="42"/>
                    </a:lnTo>
                    <a:lnTo>
                      <a:pt x="115" y="37"/>
                    </a:lnTo>
                    <a:lnTo>
                      <a:pt x="113" y="32"/>
                    </a:lnTo>
                    <a:lnTo>
                      <a:pt x="110" y="26"/>
                    </a:lnTo>
                    <a:lnTo>
                      <a:pt x="107" y="22"/>
                    </a:lnTo>
                    <a:lnTo>
                      <a:pt x="102" y="18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89" y="7"/>
                    </a:lnTo>
                    <a:lnTo>
                      <a:pt x="83" y="5"/>
                    </a:lnTo>
                    <a:lnTo>
                      <a:pt x="78" y="3"/>
                    </a:lnTo>
                    <a:lnTo>
                      <a:pt x="73" y="2"/>
                    </a:lnTo>
                    <a:lnTo>
                      <a:pt x="66" y="1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1" name="Freeform 452"/>
              <p:cNvSpPr>
                <a:spLocks noEditPoints="1"/>
              </p:cNvSpPr>
              <p:nvPr/>
            </p:nvSpPr>
            <p:spPr bwMode="auto">
              <a:xfrm>
                <a:off x="7137400" y="3657600"/>
                <a:ext cx="57150" cy="161925"/>
              </a:xfrm>
              <a:custGeom>
                <a:avLst/>
                <a:gdLst>
                  <a:gd name="T0" fmla="*/ 30 w 180"/>
                  <a:gd name="T1" fmla="*/ 480 h 510"/>
                  <a:gd name="T2" fmla="*/ 30 w 180"/>
                  <a:gd name="T3" fmla="*/ 150 h 510"/>
                  <a:gd name="T4" fmla="*/ 150 w 180"/>
                  <a:gd name="T5" fmla="*/ 150 h 510"/>
                  <a:gd name="T6" fmla="*/ 150 w 180"/>
                  <a:gd name="T7" fmla="*/ 480 h 510"/>
                  <a:gd name="T8" fmla="*/ 30 w 180"/>
                  <a:gd name="T9" fmla="*/ 480 h 510"/>
                  <a:gd name="T10" fmla="*/ 150 w 180"/>
                  <a:gd name="T11" fmla="*/ 30 h 510"/>
                  <a:gd name="T12" fmla="*/ 150 w 180"/>
                  <a:gd name="T13" fmla="*/ 120 h 510"/>
                  <a:gd name="T14" fmla="*/ 30 w 180"/>
                  <a:gd name="T15" fmla="*/ 120 h 510"/>
                  <a:gd name="T16" fmla="*/ 30 w 180"/>
                  <a:gd name="T17" fmla="*/ 30 h 510"/>
                  <a:gd name="T18" fmla="*/ 150 w 180"/>
                  <a:gd name="T19" fmla="*/ 30 h 510"/>
                  <a:gd name="T20" fmla="*/ 165 w 180"/>
                  <a:gd name="T21" fmla="*/ 0 h 510"/>
                  <a:gd name="T22" fmla="*/ 15 w 180"/>
                  <a:gd name="T23" fmla="*/ 0 h 510"/>
                  <a:gd name="T24" fmla="*/ 12 w 180"/>
                  <a:gd name="T25" fmla="*/ 0 h 510"/>
                  <a:gd name="T26" fmla="*/ 10 w 180"/>
                  <a:gd name="T27" fmla="*/ 1 h 510"/>
                  <a:gd name="T28" fmla="*/ 7 w 180"/>
                  <a:gd name="T29" fmla="*/ 2 h 510"/>
                  <a:gd name="T30" fmla="*/ 5 w 180"/>
                  <a:gd name="T31" fmla="*/ 5 h 510"/>
                  <a:gd name="T32" fmla="*/ 2 w 180"/>
                  <a:gd name="T33" fmla="*/ 7 h 510"/>
                  <a:gd name="T34" fmla="*/ 1 w 180"/>
                  <a:gd name="T35" fmla="*/ 10 h 510"/>
                  <a:gd name="T36" fmla="*/ 0 w 180"/>
                  <a:gd name="T37" fmla="*/ 12 h 510"/>
                  <a:gd name="T38" fmla="*/ 0 w 180"/>
                  <a:gd name="T39" fmla="*/ 15 h 510"/>
                  <a:gd name="T40" fmla="*/ 0 w 180"/>
                  <a:gd name="T41" fmla="*/ 495 h 510"/>
                  <a:gd name="T42" fmla="*/ 0 w 180"/>
                  <a:gd name="T43" fmla="*/ 498 h 510"/>
                  <a:gd name="T44" fmla="*/ 1 w 180"/>
                  <a:gd name="T45" fmla="*/ 501 h 510"/>
                  <a:gd name="T46" fmla="*/ 2 w 180"/>
                  <a:gd name="T47" fmla="*/ 503 h 510"/>
                  <a:gd name="T48" fmla="*/ 5 w 180"/>
                  <a:gd name="T49" fmla="*/ 506 h 510"/>
                  <a:gd name="T50" fmla="*/ 7 w 180"/>
                  <a:gd name="T51" fmla="*/ 508 h 510"/>
                  <a:gd name="T52" fmla="*/ 10 w 180"/>
                  <a:gd name="T53" fmla="*/ 509 h 510"/>
                  <a:gd name="T54" fmla="*/ 12 w 180"/>
                  <a:gd name="T55" fmla="*/ 510 h 510"/>
                  <a:gd name="T56" fmla="*/ 15 w 180"/>
                  <a:gd name="T57" fmla="*/ 510 h 510"/>
                  <a:gd name="T58" fmla="*/ 165 w 180"/>
                  <a:gd name="T59" fmla="*/ 510 h 510"/>
                  <a:gd name="T60" fmla="*/ 168 w 180"/>
                  <a:gd name="T61" fmla="*/ 510 h 510"/>
                  <a:gd name="T62" fmla="*/ 171 w 180"/>
                  <a:gd name="T63" fmla="*/ 509 h 510"/>
                  <a:gd name="T64" fmla="*/ 173 w 180"/>
                  <a:gd name="T65" fmla="*/ 508 h 510"/>
                  <a:gd name="T66" fmla="*/ 176 w 180"/>
                  <a:gd name="T67" fmla="*/ 506 h 510"/>
                  <a:gd name="T68" fmla="*/ 178 w 180"/>
                  <a:gd name="T69" fmla="*/ 503 h 510"/>
                  <a:gd name="T70" fmla="*/ 179 w 180"/>
                  <a:gd name="T71" fmla="*/ 501 h 510"/>
                  <a:gd name="T72" fmla="*/ 180 w 180"/>
                  <a:gd name="T73" fmla="*/ 498 h 510"/>
                  <a:gd name="T74" fmla="*/ 180 w 180"/>
                  <a:gd name="T75" fmla="*/ 495 h 510"/>
                  <a:gd name="T76" fmla="*/ 180 w 180"/>
                  <a:gd name="T77" fmla="*/ 15 h 510"/>
                  <a:gd name="T78" fmla="*/ 180 w 180"/>
                  <a:gd name="T79" fmla="*/ 12 h 510"/>
                  <a:gd name="T80" fmla="*/ 179 w 180"/>
                  <a:gd name="T81" fmla="*/ 10 h 510"/>
                  <a:gd name="T82" fmla="*/ 178 w 180"/>
                  <a:gd name="T83" fmla="*/ 7 h 510"/>
                  <a:gd name="T84" fmla="*/ 176 w 180"/>
                  <a:gd name="T85" fmla="*/ 5 h 510"/>
                  <a:gd name="T86" fmla="*/ 173 w 180"/>
                  <a:gd name="T87" fmla="*/ 2 h 510"/>
                  <a:gd name="T88" fmla="*/ 171 w 180"/>
                  <a:gd name="T89" fmla="*/ 1 h 510"/>
                  <a:gd name="T90" fmla="*/ 168 w 180"/>
                  <a:gd name="T91" fmla="*/ 0 h 510"/>
                  <a:gd name="T92" fmla="*/ 165 w 180"/>
                  <a:gd name="T93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0" h="510">
                    <a:moveTo>
                      <a:pt x="30" y="480"/>
                    </a:moveTo>
                    <a:lnTo>
                      <a:pt x="30" y="150"/>
                    </a:lnTo>
                    <a:lnTo>
                      <a:pt x="150" y="150"/>
                    </a:lnTo>
                    <a:lnTo>
                      <a:pt x="150" y="480"/>
                    </a:lnTo>
                    <a:lnTo>
                      <a:pt x="30" y="480"/>
                    </a:lnTo>
                    <a:close/>
                    <a:moveTo>
                      <a:pt x="150" y="30"/>
                    </a:moveTo>
                    <a:lnTo>
                      <a:pt x="150" y="120"/>
                    </a:lnTo>
                    <a:lnTo>
                      <a:pt x="30" y="120"/>
                    </a:lnTo>
                    <a:lnTo>
                      <a:pt x="30" y="30"/>
                    </a:lnTo>
                    <a:lnTo>
                      <a:pt x="150" y="30"/>
                    </a:lnTo>
                    <a:close/>
                    <a:moveTo>
                      <a:pt x="16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95"/>
                    </a:lnTo>
                    <a:lnTo>
                      <a:pt x="0" y="498"/>
                    </a:lnTo>
                    <a:lnTo>
                      <a:pt x="1" y="501"/>
                    </a:lnTo>
                    <a:lnTo>
                      <a:pt x="2" y="503"/>
                    </a:lnTo>
                    <a:lnTo>
                      <a:pt x="5" y="506"/>
                    </a:lnTo>
                    <a:lnTo>
                      <a:pt x="7" y="508"/>
                    </a:lnTo>
                    <a:lnTo>
                      <a:pt x="10" y="509"/>
                    </a:lnTo>
                    <a:lnTo>
                      <a:pt x="12" y="510"/>
                    </a:lnTo>
                    <a:lnTo>
                      <a:pt x="15" y="510"/>
                    </a:lnTo>
                    <a:lnTo>
                      <a:pt x="165" y="510"/>
                    </a:lnTo>
                    <a:lnTo>
                      <a:pt x="168" y="510"/>
                    </a:lnTo>
                    <a:lnTo>
                      <a:pt x="171" y="509"/>
                    </a:lnTo>
                    <a:lnTo>
                      <a:pt x="173" y="508"/>
                    </a:lnTo>
                    <a:lnTo>
                      <a:pt x="176" y="506"/>
                    </a:lnTo>
                    <a:lnTo>
                      <a:pt x="178" y="503"/>
                    </a:lnTo>
                    <a:lnTo>
                      <a:pt x="179" y="501"/>
                    </a:lnTo>
                    <a:lnTo>
                      <a:pt x="180" y="498"/>
                    </a:lnTo>
                    <a:lnTo>
                      <a:pt x="180" y="495"/>
                    </a:lnTo>
                    <a:lnTo>
                      <a:pt x="180" y="15"/>
                    </a:lnTo>
                    <a:lnTo>
                      <a:pt x="180" y="12"/>
                    </a:lnTo>
                    <a:lnTo>
                      <a:pt x="179" y="10"/>
                    </a:lnTo>
                    <a:lnTo>
                      <a:pt x="178" y="7"/>
                    </a:lnTo>
                    <a:lnTo>
                      <a:pt x="176" y="5"/>
                    </a:lnTo>
                    <a:lnTo>
                      <a:pt x="173" y="2"/>
                    </a:lnTo>
                    <a:lnTo>
                      <a:pt x="171" y="1"/>
                    </a:lnTo>
                    <a:lnTo>
                      <a:pt x="168" y="0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2" name="Freeform 453"/>
              <p:cNvSpPr>
                <a:spLocks noEditPoints="1"/>
              </p:cNvSpPr>
              <p:nvPr/>
            </p:nvSpPr>
            <p:spPr bwMode="auto">
              <a:xfrm>
                <a:off x="7146925" y="3848100"/>
                <a:ext cx="38100" cy="38100"/>
              </a:xfrm>
              <a:custGeom>
                <a:avLst/>
                <a:gdLst>
                  <a:gd name="T0" fmla="*/ 55 w 120"/>
                  <a:gd name="T1" fmla="*/ 89 h 120"/>
                  <a:gd name="T2" fmla="*/ 44 w 120"/>
                  <a:gd name="T3" fmla="*/ 85 h 120"/>
                  <a:gd name="T4" fmla="*/ 35 w 120"/>
                  <a:gd name="T5" fmla="*/ 77 h 120"/>
                  <a:gd name="T6" fmla="*/ 31 w 120"/>
                  <a:gd name="T7" fmla="*/ 66 h 120"/>
                  <a:gd name="T8" fmla="*/ 31 w 120"/>
                  <a:gd name="T9" fmla="*/ 54 h 120"/>
                  <a:gd name="T10" fmla="*/ 35 w 120"/>
                  <a:gd name="T11" fmla="*/ 43 h 120"/>
                  <a:gd name="T12" fmla="*/ 44 w 120"/>
                  <a:gd name="T13" fmla="*/ 35 h 120"/>
                  <a:gd name="T14" fmla="*/ 55 w 120"/>
                  <a:gd name="T15" fmla="*/ 31 h 120"/>
                  <a:gd name="T16" fmla="*/ 66 w 120"/>
                  <a:gd name="T17" fmla="*/ 31 h 120"/>
                  <a:gd name="T18" fmla="*/ 77 w 120"/>
                  <a:gd name="T19" fmla="*/ 35 h 120"/>
                  <a:gd name="T20" fmla="*/ 86 w 120"/>
                  <a:gd name="T21" fmla="*/ 43 h 120"/>
                  <a:gd name="T22" fmla="*/ 90 w 120"/>
                  <a:gd name="T23" fmla="*/ 54 h 120"/>
                  <a:gd name="T24" fmla="*/ 90 w 120"/>
                  <a:gd name="T25" fmla="*/ 66 h 120"/>
                  <a:gd name="T26" fmla="*/ 86 w 120"/>
                  <a:gd name="T27" fmla="*/ 77 h 120"/>
                  <a:gd name="T28" fmla="*/ 77 w 120"/>
                  <a:gd name="T29" fmla="*/ 85 h 120"/>
                  <a:gd name="T30" fmla="*/ 66 w 120"/>
                  <a:gd name="T31" fmla="*/ 89 h 120"/>
                  <a:gd name="T32" fmla="*/ 60 w 120"/>
                  <a:gd name="T33" fmla="*/ 90 h 120"/>
                  <a:gd name="T34" fmla="*/ 55 w 120"/>
                  <a:gd name="T35" fmla="*/ 1 h 120"/>
                  <a:gd name="T36" fmla="*/ 43 w 120"/>
                  <a:gd name="T37" fmla="*/ 3 h 120"/>
                  <a:gd name="T38" fmla="*/ 31 w 120"/>
                  <a:gd name="T39" fmla="*/ 7 h 120"/>
                  <a:gd name="T40" fmla="*/ 23 w 120"/>
                  <a:gd name="T41" fmla="*/ 14 h 120"/>
                  <a:gd name="T42" fmla="*/ 14 w 120"/>
                  <a:gd name="T43" fmla="*/ 22 h 120"/>
                  <a:gd name="T44" fmla="*/ 8 w 120"/>
                  <a:gd name="T45" fmla="*/ 32 h 120"/>
                  <a:gd name="T46" fmla="*/ 3 w 120"/>
                  <a:gd name="T47" fmla="*/ 42 h 120"/>
                  <a:gd name="T48" fmla="*/ 0 w 120"/>
                  <a:gd name="T49" fmla="*/ 54 h 120"/>
                  <a:gd name="T50" fmla="*/ 0 w 120"/>
                  <a:gd name="T51" fmla="*/ 66 h 120"/>
                  <a:gd name="T52" fmla="*/ 3 w 120"/>
                  <a:gd name="T53" fmla="*/ 78 h 120"/>
                  <a:gd name="T54" fmla="*/ 8 w 120"/>
                  <a:gd name="T55" fmla="*/ 88 h 120"/>
                  <a:gd name="T56" fmla="*/ 14 w 120"/>
                  <a:gd name="T57" fmla="*/ 98 h 120"/>
                  <a:gd name="T58" fmla="*/ 23 w 120"/>
                  <a:gd name="T59" fmla="*/ 106 h 120"/>
                  <a:gd name="T60" fmla="*/ 31 w 120"/>
                  <a:gd name="T61" fmla="*/ 113 h 120"/>
                  <a:gd name="T62" fmla="*/ 43 w 120"/>
                  <a:gd name="T63" fmla="*/ 117 h 120"/>
                  <a:gd name="T64" fmla="*/ 55 w 120"/>
                  <a:gd name="T65" fmla="*/ 119 h 120"/>
                  <a:gd name="T66" fmla="*/ 66 w 120"/>
                  <a:gd name="T67" fmla="*/ 119 h 120"/>
                  <a:gd name="T68" fmla="*/ 78 w 120"/>
                  <a:gd name="T69" fmla="*/ 117 h 120"/>
                  <a:gd name="T70" fmla="*/ 89 w 120"/>
                  <a:gd name="T71" fmla="*/ 113 h 120"/>
                  <a:gd name="T72" fmla="*/ 99 w 120"/>
                  <a:gd name="T73" fmla="*/ 106 h 120"/>
                  <a:gd name="T74" fmla="*/ 107 w 120"/>
                  <a:gd name="T75" fmla="*/ 98 h 120"/>
                  <a:gd name="T76" fmla="*/ 113 w 120"/>
                  <a:gd name="T77" fmla="*/ 88 h 120"/>
                  <a:gd name="T78" fmla="*/ 118 w 120"/>
                  <a:gd name="T79" fmla="*/ 78 h 120"/>
                  <a:gd name="T80" fmla="*/ 120 w 120"/>
                  <a:gd name="T81" fmla="*/ 66 h 120"/>
                  <a:gd name="T82" fmla="*/ 120 w 120"/>
                  <a:gd name="T83" fmla="*/ 54 h 120"/>
                  <a:gd name="T84" fmla="*/ 118 w 120"/>
                  <a:gd name="T85" fmla="*/ 42 h 120"/>
                  <a:gd name="T86" fmla="*/ 113 w 120"/>
                  <a:gd name="T87" fmla="*/ 32 h 120"/>
                  <a:gd name="T88" fmla="*/ 107 w 120"/>
                  <a:gd name="T89" fmla="*/ 22 h 120"/>
                  <a:gd name="T90" fmla="*/ 99 w 120"/>
                  <a:gd name="T91" fmla="*/ 14 h 120"/>
                  <a:gd name="T92" fmla="*/ 89 w 120"/>
                  <a:gd name="T93" fmla="*/ 7 h 120"/>
                  <a:gd name="T94" fmla="*/ 78 w 120"/>
                  <a:gd name="T95" fmla="*/ 3 h 120"/>
                  <a:gd name="T96" fmla="*/ 66 w 120"/>
                  <a:gd name="T97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" h="120">
                    <a:moveTo>
                      <a:pt x="60" y="90"/>
                    </a:moveTo>
                    <a:lnTo>
                      <a:pt x="55" y="89"/>
                    </a:lnTo>
                    <a:lnTo>
                      <a:pt x="48" y="87"/>
                    </a:lnTo>
                    <a:lnTo>
                      <a:pt x="44" y="85"/>
                    </a:lnTo>
                    <a:lnTo>
                      <a:pt x="39" y="81"/>
                    </a:lnTo>
                    <a:lnTo>
                      <a:pt x="35" y="77"/>
                    </a:lnTo>
                    <a:lnTo>
                      <a:pt x="32" y="71"/>
                    </a:lnTo>
                    <a:lnTo>
                      <a:pt x="31" y="66"/>
                    </a:lnTo>
                    <a:lnTo>
                      <a:pt x="30" y="61"/>
                    </a:lnTo>
                    <a:lnTo>
                      <a:pt x="31" y="54"/>
                    </a:lnTo>
                    <a:lnTo>
                      <a:pt x="32" y="49"/>
                    </a:lnTo>
                    <a:lnTo>
                      <a:pt x="35" y="43"/>
                    </a:lnTo>
                    <a:lnTo>
                      <a:pt x="39" y="39"/>
                    </a:lnTo>
                    <a:lnTo>
                      <a:pt x="44" y="35"/>
                    </a:lnTo>
                    <a:lnTo>
                      <a:pt x="48" y="33"/>
                    </a:lnTo>
                    <a:lnTo>
                      <a:pt x="55" y="31"/>
                    </a:lnTo>
                    <a:lnTo>
                      <a:pt x="60" y="30"/>
                    </a:lnTo>
                    <a:lnTo>
                      <a:pt x="66" y="31"/>
                    </a:lnTo>
                    <a:lnTo>
                      <a:pt x="72" y="33"/>
                    </a:lnTo>
                    <a:lnTo>
                      <a:pt x="77" y="35"/>
                    </a:lnTo>
                    <a:lnTo>
                      <a:pt x="81" y="39"/>
                    </a:lnTo>
                    <a:lnTo>
                      <a:pt x="86" y="43"/>
                    </a:lnTo>
                    <a:lnTo>
                      <a:pt x="88" y="49"/>
                    </a:lnTo>
                    <a:lnTo>
                      <a:pt x="90" y="54"/>
                    </a:lnTo>
                    <a:lnTo>
                      <a:pt x="90" y="61"/>
                    </a:lnTo>
                    <a:lnTo>
                      <a:pt x="90" y="66"/>
                    </a:lnTo>
                    <a:lnTo>
                      <a:pt x="88" y="71"/>
                    </a:lnTo>
                    <a:lnTo>
                      <a:pt x="86" y="77"/>
                    </a:lnTo>
                    <a:lnTo>
                      <a:pt x="81" y="81"/>
                    </a:lnTo>
                    <a:lnTo>
                      <a:pt x="77" y="85"/>
                    </a:lnTo>
                    <a:lnTo>
                      <a:pt x="72" y="87"/>
                    </a:lnTo>
                    <a:lnTo>
                      <a:pt x="66" y="89"/>
                    </a:lnTo>
                    <a:lnTo>
                      <a:pt x="60" y="90"/>
                    </a:lnTo>
                    <a:lnTo>
                      <a:pt x="60" y="90"/>
                    </a:lnTo>
                    <a:close/>
                    <a:moveTo>
                      <a:pt x="60" y="0"/>
                    </a:moveTo>
                    <a:lnTo>
                      <a:pt x="55" y="1"/>
                    </a:lnTo>
                    <a:lnTo>
                      <a:pt x="48" y="2"/>
                    </a:lnTo>
                    <a:lnTo>
                      <a:pt x="43" y="3"/>
                    </a:lnTo>
                    <a:lnTo>
                      <a:pt x="37" y="5"/>
                    </a:lnTo>
                    <a:lnTo>
                      <a:pt x="31" y="7"/>
                    </a:lnTo>
                    <a:lnTo>
                      <a:pt x="27" y="10"/>
                    </a:lnTo>
                    <a:lnTo>
                      <a:pt x="23" y="14"/>
                    </a:lnTo>
                    <a:lnTo>
                      <a:pt x="18" y="18"/>
                    </a:lnTo>
                    <a:lnTo>
                      <a:pt x="14" y="22"/>
                    </a:lnTo>
                    <a:lnTo>
                      <a:pt x="11" y="26"/>
                    </a:lnTo>
                    <a:lnTo>
                      <a:pt x="8" y="32"/>
                    </a:lnTo>
                    <a:lnTo>
                      <a:pt x="6" y="37"/>
                    </a:lnTo>
                    <a:lnTo>
                      <a:pt x="3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1" y="72"/>
                    </a:lnTo>
                    <a:lnTo>
                      <a:pt x="3" y="78"/>
                    </a:lnTo>
                    <a:lnTo>
                      <a:pt x="6" y="83"/>
                    </a:lnTo>
                    <a:lnTo>
                      <a:pt x="8" y="88"/>
                    </a:lnTo>
                    <a:lnTo>
                      <a:pt x="11" y="94"/>
                    </a:lnTo>
                    <a:lnTo>
                      <a:pt x="14" y="98"/>
                    </a:lnTo>
                    <a:lnTo>
                      <a:pt x="18" y="102"/>
                    </a:lnTo>
                    <a:lnTo>
                      <a:pt x="23" y="106"/>
                    </a:lnTo>
                    <a:lnTo>
                      <a:pt x="27" y="110"/>
                    </a:lnTo>
                    <a:lnTo>
                      <a:pt x="31" y="113"/>
                    </a:lnTo>
                    <a:lnTo>
                      <a:pt x="37" y="115"/>
                    </a:lnTo>
                    <a:lnTo>
                      <a:pt x="43" y="117"/>
                    </a:lnTo>
                    <a:lnTo>
                      <a:pt x="48" y="119"/>
                    </a:lnTo>
                    <a:lnTo>
                      <a:pt x="55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3" y="119"/>
                    </a:lnTo>
                    <a:lnTo>
                      <a:pt x="78" y="117"/>
                    </a:lnTo>
                    <a:lnTo>
                      <a:pt x="84" y="115"/>
                    </a:lnTo>
                    <a:lnTo>
                      <a:pt x="89" y="113"/>
                    </a:lnTo>
                    <a:lnTo>
                      <a:pt x="94" y="110"/>
                    </a:lnTo>
                    <a:lnTo>
                      <a:pt x="99" y="106"/>
                    </a:lnTo>
                    <a:lnTo>
                      <a:pt x="103" y="102"/>
                    </a:lnTo>
                    <a:lnTo>
                      <a:pt x="107" y="98"/>
                    </a:lnTo>
                    <a:lnTo>
                      <a:pt x="110" y="94"/>
                    </a:lnTo>
                    <a:lnTo>
                      <a:pt x="113" y="88"/>
                    </a:lnTo>
                    <a:lnTo>
                      <a:pt x="116" y="83"/>
                    </a:lnTo>
                    <a:lnTo>
                      <a:pt x="118" y="78"/>
                    </a:lnTo>
                    <a:lnTo>
                      <a:pt x="119" y="72"/>
                    </a:lnTo>
                    <a:lnTo>
                      <a:pt x="120" y="66"/>
                    </a:lnTo>
                    <a:lnTo>
                      <a:pt x="120" y="61"/>
                    </a:lnTo>
                    <a:lnTo>
                      <a:pt x="120" y="54"/>
                    </a:lnTo>
                    <a:lnTo>
                      <a:pt x="119" y="48"/>
                    </a:lnTo>
                    <a:lnTo>
                      <a:pt x="118" y="42"/>
                    </a:lnTo>
                    <a:lnTo>
                      <a:pt x="116" y="37"/>
                    </a:lnTo>
                    <a:lnTo>
                      <a:pt x="113" y="32"/>
                    </a:lnTo>
                    <a:lnTo>
                      <a:pt x="110" y="26"/>
                    </a:lnTo>
                    <a:lnTo>
                      <a:pt x="107" y="22"/>
                    </a:lnTo>
                    <a:lnTo>
                      <a:pt x="103" y="18"/>
                    </a:lnTo>
                    <a:lnTo>
                      <a:pt x="99" y="14"/>
                    </a:lnTo>
                    <a:lnTo>
                      <a:pt x="94" y="10"/>
                    </a:lnTo>
                    <a:lnTo>
                      <a:pt x="89" y="7"/>
                    </a:lnTo>
                    <a:lnTo>
                      <a:pt x="84" y="5"/>
                    </a:lnTo>
                    <a:lnTo>
                      <a:pt x="78" y="3"/>
                    </a:lnTo>
                    <a:lnTo>
                      <a:pt x="73" y="2"/>
                    </a:lnTo>
                    <a:lnTo>
                      <a:pt x="66" y="1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3" name="Freeform 454"/>
              <p:cNvSpPr>
                <a:spLocks noEditPoints="1"/>
              </p:cNvSpPr>
              <p:nvPr/>
            </p:nvSpPr>
            <p:spPr bwMode="auto">
              <a:xfrm>
                <a:off x="7032625" y="3638550"/>
                <a:ext cx="266700" cy="285750"/>
              </a:xfrm>
              <a:custGeom>
                <a:avLst/>
                <a:gdLst>
                  <a:gd name="T0" fmla="*/ 810 w 840"/>
                  <a:gd name="T1" fmla="*/ 870 h 900"/>
                  <a:gd name="T2" fmla="*/ 571 w 840"/>
                  <a:gd name="T3" fmla="*/ 870 h 900"/>
                  <a:gd name="T4" fmla="*/ 571 w 840"/>
                  <a:gd name="T5" fmla="*/ 30 h 900"/>
                  <a:gd name="T6" fmla="*/ 810 w 840"/>
                  <a:gd name="T7" fmla="*/ 30 h 900"/>
                  <a:gd name="T8" fmla="*/ 810 w 840"/>
                  <a:gd name="T9" fmla="*/ 870 h 900"/>
                  <a:gd name="T10" fmla="*/ 300 w 840"/>
                  <a:gd name="T11" fmla="*/ 30 h 900"/>
                  <a:gd name="T12" fmla="*/ 541 w 840"/>
                  <a:gd name="T13" fmla="*/ 30 h 900"/>
                  <a:gd name="T14" fmla="*/ 541 w 840"/>
                  <a:gd name="T15" fmla="*/ 870 h 900"/>
                  <a:gd name="T16" fmla="*/ 300 w 840"/>
                  <a:gd name="T17" fmla="*/ 870 h 900"/>
                  <a:gd name="T18" fmla="*/ 300 w 840"/>
                  <a:gd name="T19" fmla="*/ 30 h 900"/>
                  <a:gd name="T20" fmla="*/ 30 w 840"/>
                  <a:gd name="T21" fmla="*/ 30 h 900"/>
                  <a:gd name="T22" fmla="*/ 270 w 840"/>
                  <a:gd name="T23" fmla="*/ 30 h 900"/>
                  <a:gd name="T24" fmla="*/ 270 w 840"/>
                  <a:gd name="T25" fmla="*/ 870 h 900"/>
                  <a:gd name="T26" fmla="*/ 30 w 840"/>
                  <a:gd name="T27" fmla="*/ 870 h 900"/>
                  <a:gd name="T28" fmla="*/ 30 w 840"/>
                  <a:gd name="T29" fmla="*/ 30 h 900"/>
                  <a:gd name="T30" fmla="*/ 825 w 840"/>
                  <a:gd name="T31" fmla="*/ 0 h 900"/>
                  <a:gd name="T32" fmla="*/ 556 w 840"/>
                  <a:gd name="T33" fmla="*/ 0 h 900"/>
                  <a:gd name="T34" fmla="*/ 285 w 840"/>
                  <a:gd name="T35" fmla="*/ 0 h 900"/>
                  <a:gd name="T36" fmla="*/ 15 w 840"/>
                  <a:gd name="T37" fmla="*/ 0 h 900"/>
                  <a:gd name="T38" fmla="*/ 13 w 840"/>
                  <a:gd name="T39" fmla="*/ 0 h 900"/>
                  <a:gd name="T40" fmla="*/ 10 w 840"/>
                  <a:gd name="T41" fmla="*/ 1 h 900"/>
                  <a:gd name="T42" fmla="*/ 7 w 840"/>
                  <a:gd name="T43" fmla="*/ 3 h 900"/>
                  <a:gd name="T44" fmla="*/ 4 w 840"/>
                  <a:gd name="T45" fmla="*/ 5 h 900"/>
                  <a:gd name="T46" fmla="*/ 3 w 840"/>
                  <a:gd name="T47" fmla="*/ 7 h 900"/>
                  <a:gd name="T48" fmla="*/ 1 w 840"/>
                  <a:gd name="T49" fmla="*/ 9 h 900"/>
                  <a:gd name="T50" fmla="*/ 1 w 840"/>
                  <a:gd name="T51" fmla="*/ 12 h 900"/>
                  <a:gd name="T52" fmla="*/ 0 w 840"/>
                  <a:gd name="T53" fmla="*/ 15 h 900"/>
                  <a:gd name="T54" fmla="*/ 0 w 840"/>
                  <a:gd name="T55" fmla="*/ 885 h 900"/>
                  <a:gd name="T56" fmla="*/ 1 w 840"/>
                  <a:gd name="T57" fmla="*/ 888 h 900"/>
                  <a:gd name="T58" fmla="*/ 1 w 840"/>
                  <a:gd name="T59" fmla="*/ 890 h 900"/>
                  <a:gd name="T60" fmla="*/ 3 w 840"/>
                  <a:gd name="T61" fmla="*/ 894 h 900"/>
                  <a:gd name="T62" fmla="*/ 4 w 840"/>
                  <a:gd name="T63" fmla="*/ 896 h 900"/>
                  <a:gd name="T64" fmla="*/ 7 w 840"/>
                  <a:gd name="T65" fmla="*/ 898 h 900"/>
                  <a:gd name="T66" fmla="*/ 10 w 840"/>
                  <a:gd name="T67" fmla="*/ 899 h 900"/>
                  <a:gd name="T68" fmla="*/ 12 w 840"/>
                  <a:gd name="T69" fmla="*/ 900 h 900"/>
                  <a:gd name="T70" fmla="*/ 15 w 840"/>
                  <a:gd name="T71" fmla="*/ 900 h 900"/>
                  <a:gd name="T72" fmla="*/ 285 w 840"/>
                  <a:gd name="T73" fmla="*/ 900 h 900"/>
                  <a:gd name="T74" fmla="*/ 556 w 840"/>
                  <a:gd name="T75" fmla="*/ 900 h 900"/>
                  <a:gd name="T76" fmla="*/ 825 w 840"/>
                  <a:gd name="T77" fmla="*/ 900 h 900"/>
                  <a:gd name="T78" fmla="*/ 828 w 840"/>
                  <a:gd name="T79" fmla="*/ 900 h 900"/>
                  <a:gd name="T80" fmla="*/ 831 w 840"/>
                  <a:gd name="T81" fmla="*/ 899 h 900"/>
                  <a:gd name="T82" fmla="*/ 834 w 840"/>
                  <a:gd name="T83" fmla="*/ 898 h 900"/>
                  <a:gd name="T84" fmla="*/ 836 w 840"/>
                  <a:gd name="T85" fmla="*/ 896 h 900"/>
                  <a:gd name="T86" fmla="*/ 838 w 840"/>
                  <a:gd name="T87" fmla="*/ 894 h 900"/>
                  <a:gd name="T88" fmla="*/ 839 w 840"/>
                  <a:gd name="T89" fmla="*/ 890 h 900"/>
                  <a:gd name="T90" fmla="*/ 840 w 840"/>
                  <a:gd name="T91" fmla="*/ 888 h 900"/>
                  <a:gd name="T92" fmla="*/ 840 w 840"/>
                  <a:gd name="T93" fmla="*/ 885 h 900"/>
                  <a:gd name="T94" fmla="*/ 840 w 840"/>
                  <a:gd name="T95" fmla="*/ 15 h 900"/>
                  <a:gd name="T96" fmla="*/ 840 w 840"/>
                  <a:gd name="T97" fmla="*/ 12 h 900"/>
                  <a:gd name="T98" fmla="*/ 839 w 840"/>
                  <a:gd name="T99" fmla="*/ 9 h 900"/>
                  <a:gd name="T100" fmla="*/ 838 w 840"/>
                  <a:gd name="T101" fmla="*/ 7 h 900"/>
                  <a:gd name="T102" fmla="*/ 836 w 840"/>
                  <a:gd name="T103" fmla="*/ 5 h 900"/>
                  <a:gd name="T104" fmla="*/ 834 w 840"/>
                  <a:gd name="T105" fmla="*/ 3 h 900"/>
                  <a:gd name="T106" fmla="*/ 831 w 840"/>
                  <a:gd name="T107" fmla="*/ 1 h 900"/>
                  <a:gd name="T108" fmla="*/ 828 w 840"/>
                  <a:gd name="T109" fmla="*/ 0 h 900"/>
                  <a:gd name="T110" fmla="*/ 825 w 840"/>
                  <a:gd name="T111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40" h="900">
                    <a:moveTo>
                      <a:pt x="810" y="870"/>
                    </a:moveTo>
                    <a:lnTo>
                      <a:pt x="571" y="870"/>
                    </a:lnTo>
                    <a:lnTo>
                      <a:pt x="571" y="30"/>
                    </a:lnTo>
                    <a:lnTo>
                      <a:pt x="810" y="30"/>
                    </a:lnTo>
                    <a:lnTo>
                      <a:pt x="810" y="870"/>
                    </a:lnTo>
                    <a:close/>
                    <a:moveTo>
                      <a:pt x="300" y="30"/>
                    </a:moveTo>
                    <a:lnTo>
                      <a:pt x="541" y="30"/>
                    </a:lnTo>
                    <a:lnTo>
                      <a:pt x="541" y="870"/>
                    </a:lnTo>
                    <a:lnTo>
                      <a:pt x="300" y="870"/>
                    </a:lnTo>
                    <a:lnTo>
                      <a:pt x="300" y="30"/>
                    </a:lnTo>
                    <a:close/>
                    <a:moveTo>
                      <a:pt x="30" y="30"/>
                    </a:moveTo>
                    <a:lnTo>
                      <a:pt x="270" y="30"/>
                    </a:lnTo>
                    <a:lnTo>
                      <a:pt x="270" y="870"/>
                    </a:lnTo>
                    <a:lnTo>
                      <a:pt x="30" y="870"/>
                    </a:lnTo>
                    <a:lnTo>
                      <a:pt x="30" y="30"/>
                    </a:lnTo>
                    <a:close/>
                    <a:moveTo>
                      <a:pt x="825" y="0"/>
                    </a:moveTo>
                    <a:lnTo>
                      <a:pt x="556" y="0"/>
                    </a:lnTo>
                    <a:lnTo>
                      <a:pt x="28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885"/>
                    </a:lnTo>
                    <a:lnTo>
                      <a:pt x="1" y="888"/>
                    </a:lnTo>
                    <a:lnTo>
                      <a:pt x="1" y="890"/>
                    </a:lnTo>
                    <a:lnTo>
                      <a:pt x="3" y="894"/>
                    </a:lnTo>
                    <a:lnTo>
                      <a:pt x="4" y="896"/>
                    </a:lnTo>
                    <a:lnTo>
                      <a:pt x="7" y="898"/>
                    </a:lnTo>
                    <a:lnTo>
                      <a:pt x="10" y="899"/>
                    </a:lnTo>
                    <a:lnTo>
                      <a:pt x="12" y="900"/>
                    </a:lnTo>
                    <a:lnTo>
                      <a:pt x="15" y="900"/>
                    </a:lnTo>
                    <a:lnTo>
                      <a:pt x="285" y="900"/>
                    </a:lnTo>
                    <a:lnTo>
                      <a:pt x="556" y="900"/>
                    </a:lnTo>
                    <a:lnTo>
                      <a:pt x="825" y="900"/>
                    </a:lnTo>
                    <a:lnTo>
                      <a:pt x="828" y="900"/>
                    </a:lnTo>
                    <a:lnTo>
                      <a:pt x="831" y="899"/>
                    </a:lnTo>
                    <a:lnTo>
                      <a:pt x="834" y="898"/>
                    </a:lnTo>
                    <a:lnTo>
                      <a:pt x="836" y="896"/>
                    </a:lnTo>
                    <a:lnTo>
                      <a:pt x="838" y="894"/>
                    </a:lnTo>
                    <a:lnTo>
                      <a:pt x="839" y="890"/>
                    </a:lnTo>
                    <a:lnTo>
                      <a:pt x="840" y="888"/>
                    </a:lnTo>
                    <a:lnTo>
                      <a:pt x="840" y="885"/>
                    </a:lnTo>
                    <a:lnTo>
                      <a:pt x="840" y="15"/>
                    </a:lnTo>
                    <a:lnTo>
                      <a:pt x="840" y="12"/>
                    </a:lnTo>
                    <a:lnTo>
                      <a:pt x="839" y="9"/>
                    </a:lnTo>
                    <a:lnTo>
                      <a:pt x="838" y="7"/>
                    </a:lnTo>
                    <a:lnTo>
                      <a:pt x="836" y="5"/>
                    </a:lnTo>
                    <a:lnTo>
                      <a:pt x="834" y="3"/>
                    </a:lnTo>
                    <a:lnTo>
                      <a:pt x="831" y="1"/>
                    </a:lnTo>
                    <a:lnTo>
                      <a:pt x="828" y="0"/>
                    </a:lnTo>
                    <a:lnTo>
                      <a:pt x="8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4" name="Freeform 455"/>
              <p:cNvSpPr>
                <a:spLocks noEditPoints="1"/>
              </p:cNvSpPr>
              <p:nvPr/>
            </p:nvSpPr>
            <p:spPr bwMode="auto">
              <a:xfrm>
                <a:off x="7223125" y="3657600"/>
                <a:ext cx="57150" cy="161925"/>
              </a:xfrm>
              <a:custGeom>
                <a:avLst/>
                <a:gdLst>
                  <a:gd name="T0" fmla="*/ 149 w 179"/>
                  <a:gd name="T1" fmla="*/ 30 h 510"/>
                  <a:gd name="T2" fmla="*/ 149 w 179"/>
                  <a:gd name="T3" fmla="*/ 120 h 510"/>
                  <a:gd name="T4" fmla="*/ 30 w 179"/>
                  <a:gd name="T5" fmla="*/ 120 h 510"/>
                  <a:gd name="T6" fmla="*/ 30 w 179"/>
                  <a:gd name="T7" fmla="*/ 30 h 510"/>
                  <a:gd name="T8" fmla="*/ 149 w 179"/>
                  <a:gd name="T9" fmla="*/ 30 h 510"/>
                  <a:gd name="T10" fmla="*/ 30 w 179"/>
                  <a:gd name="T11" fmla="*/ 480 h 510"/>
                  <a:gd name="T12" fmla="*/ 30 w 179"/>
                  <a:gd name="T13" fmla="*/ 150 h 510"/>
                  <a:gd name="T14" fmla="*/ 149 w 179"/>
                  <a:gd name="T15" fmla="*/ 150 h 510"/>
                  <a:gd name="T16" fmla="*/ 149 w 179"/>
                  <a:gd name="T17" fmla="*/ 480 h 510"/>
                  <a:gd name="T18" fmla="*/ 30 w 179"/>
                  <a:gd name="T19" fmla="*/ 480 h 510"/>
                  <a:gd name="T20" fmla="*/ 15 w 179"/>
                  <a:gd name="T21" fmla="*/ 510 h 510"/>
                  <a:gd name="T22" fmla="*/ 164 w 179"/>
                  <a:gd name="T23" fmla="*/ 510 h 510"/>
                  <a:gd name="T24" fmla="*/ 167 w 179"/>
                  <a:gd name="T25" fmla="*/ 510 h 510"/>
                  <a:gd name="T26" fmla="*/ 171 w 179"/>
                  <a:gd name="T27" fmla="*/ 509 h 510"/>
                  <a:gd name="T28" fmla="*/ 173 w 179"/>
                  <a:gd name="T29" fmla="*/ 508 h 510"/>
                  <a:gd name="T30" fmla="*/ 175 w 179"/>
                  <a:gd name="T31" fmla="*/ 506 h 510"/>
                  <a:gd name="T32" fmla="*/ 177 w 179"/>
                  <a:gd name="T33" fmla="*/ 503 h 510"/>
                  <a:gd name="T34" fmla="*/ 178 w 179"/>
                  <a:gd name="T35" fmla="*/ 501 h 510"/>
                  <a:gd name="T36" fmla="*/ 179 w 179"/>
                  <a:gd name="T37" fmla="*/ 498 h 510"/>
                  <a:gd name="T38" fmla="*/ 179 w 179"/>
                  <a:gd name="T39" fmla="*/ 495 h 510"/>
                  <a:gd name="T40" fmla="*/ 179 w 179"/>
                  <a:gd name="T41" fmla="*/ 15 h 510"/>
                  <a:gd name="T42" fmla="*/ 179 w 179"/>
                  <a:gd name="T43" fmla="*/ 12 h 510"/>
                  <a:gd name="T44" fmla="*/ 178 w 179"/>
                  <a:gd name="T45" fmla="*/ 10 h 510"/>
                  <a:gd name="T46" fmla="*/ 177 w 179"/>
                  <a:gd name="T47" fmla="*/ 7 h 510"/>
                  <a:gd name="T48" fmla="*/ 175 w 179"/>
                  <a:gd name="T49" fmla="*/ 5 h 510"/>
                  <a:gd name="T50" fmla="*/ 173 w 179"/>
                  <a:gd name="T51" fmla="*/ 2 h 510"/>
                  <a:gd name="T52" fmla="*/ 171 w 179"/>
                  <a:gd name="T53" fmla="*/ 1 h 510"/>
                  <a:gd name="T54" fmla="*/ 167 w 179"/>
                  <a:gd name="T55" fmla="*/ 0 h 510"/>
                  <a:gd name="T56" fmla="*/ 164 w 179"/>
                  <a:gd name="T57" fmla="*/ 0 h 510"/>
                  <a:gd name="T58" fmla="*/ 15 w 179"/>
                  <a:gd name="T59" fmla="*/ 0 h 510"/>
                  <a:gd name="T60" fmla="*/ 11 w 179"/>
                  <a:gd name="T61" fmla="*/ 0 h 510"/>
                  <a:gd name="T62" fmla="*/ 8 w 179"/>
                  <a:gd name="T63" fmla="*/ 1 h 510"/>
                  <a:gd name="T64" fmla="*/ 6 w 179"/>
                  <a:gd name="T65" fmla="*/ 2 h 510"/>
                  <a:gd name="T66" fmla="*/ 4 w 179"/>
                  <a:gd name="T67" fmla="*/ 5 h 510"/>
                  <a:gd name="T68" fmla="*/ 2 w 179"/>
                  <a:gd name="T69" fmla="*/ 7 h 510"/>
                  <a:gd name="T70" fmla="*/ 1 w 179"/>
                  <a:gd name="T71" fmla="*/ 10 h 510"/>
                  <a:gd name="T72" fmla="*/ 0 w 179"/>
                  <a:gd name="T73" fmla="*/ 12 h 510"/>
                  <a:gd name="T74" fmla="*/ 0 w 179"/>
                  <a:gd name="T75" fmla="*/ 15 h 510"/>
                  <a:gd name="T76" fmla="*/ 0 w 179"/>
                  <a:gd name="T77" fmla="*/ 495 h 510"/>
                  <a:gd name="T78" fmla="*/ 0 w 179"/>
                  <a:gd name="T79" fmla="*/ 498 h 510"/>
                  <a:gd name="T80" fmla="*/ 1 w 179"/>
                  <a:gd name="T81" fmla="*/ 501 h 510"/>
                  <a:gd name="T82" fmla="*/ 2 w 179"/>
                  <a:gd name="T83" fmla="*/ 503 h 510"/>
                  <a:gd name="T84" fmla="*/ 4 w 179"/>
                  <a:gd name="T85" fmla="*/ 506 h 510"/>
                  <a:gd name="T86" fmla="*/ 6 w 179"/>
                  <a:gd name="T87" fmla="*/ 508 h 510"/>
                  <a:gd name="T88" fmla="*/ 8 w 179"/>
                  <a:gd name="T89" fmla="*/ 509 h 510"/>
                  <a:gd name="T90" fmla="*/ 11 w 179"/>
                  <a:gd name="T91" fmla="*/ 510 h 510"/>
                  <a:gd name="T92" fmla="*/ 15 w 179"/>
                  <a:gd name="T93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510">
                    <a:moveTo>
                      <a:pt x="149" y="30"/>
                    </a:moveTo>
                    <a:lnTo>
                      <a:pt x="149" y="120"/>
                    </a:lnTo>
                    <a:lnTo>
                      <a:pt x="30" y="120"/>
                    </a:lnTo>
                    <a:lnTo>
                      <a:pt x="30" y="30"/>
                    </a:lnTo>
                    <a:lnTo>
                      <a:pt x="149" y="30"/>
                    </a:lnTo>
                    <a:close/>
                    <a:moveTo>
                      <a:pt x="30" y="480"/>
                    </a:moveTo>
                    <a:lnTo>
                      <a:pt x="30" y="150"/>
                    </a:lnTo>
                    <a:lnTo>
                      <a:pt x="149" y="150"/>
                    </a:lnTo>
                    <a:lnTo>
                      <a:pt x="149" y="480"/>
                    </a:lnTo>
                    <a:lnTo>
                      <a:pt x="30" y="480"/>
                    </a:lnTo>
                    <a:close/>
                    <a:moveTo>
                      <a:pt x="15" y="510"/>
                    </a:moveTo>
                    <a:lnTo>
                      <a:pt x="164" y="510"/>
                    </a:lnTo>
                    <a:lnTo>
                      <a:pt x="167" y="510"/>
                    </a:lnTo>
                    <a:lnTo>
                      <a:pt x="171" y="509"/>
                    </a:lnTo>
                    <a:lnTo>
                      <a:pt x="173" y="508"/>
                    </a:lnTo>
                    <a:lnTo>
                      <a:pt x="175" y="506"/>
                    </a:lnTo>
                    <a:lnTo>
                      <a:pt x="177" y="503"/>
                    </a:lnTo>
                    <a:lnTo>
                      <a:pt x="178" y="501"/>
                    </a:lnTo>
                    <a:lnTo>
                      <a:pt x="179" y="498"/>
                    </a:lnTo>
                    <a:lnTo>
                      <a:pt x="179" y="495"/>
                    </a:lnTo>
                    <a:lnTo>
                      <a:pt x="179" y="15"/>
                    </a:lnTo>
                    <a:lnTo>
                      <a:pt x="179" y="12"/>
                    </a:lnTo>
                    <a:lnTo>
                      <a:pt x="178" y="10"/>
                    </a:lnTo>
                    <a:lnTo>
                      <a:pt x="177" y="7"/>
                    </a:lnTo>
                    <a:lnTo>
                      <a:pt x="175" y="5"/>
                    </a:lnTo>
                    <a:lnTo>
                      <a:pt x="173" y="2"/>
                    </a:lnTo>
                    <a:lnTo>
                      <a:pt x="171" y="1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95"/>
                    </a:lnTo>
                    <a:lnTo>
                      <a:pt x="0" y="498"/>
                    </a:lnTo>
                    <a:lnTo>
                      <a:pt x="1" y="501"/>
                    </a:lnTo>
                    <a:lnTo>
                      <a:pt x="2" y="503"/>
                    </a:lnTo>
                    <a:lnTo>
                      <a:pt x="4" y="506"/>
                    </a:lnTo>
                    <a:lnTo>
                      <a:pt x="6" y="508"/>
                    </a:lnTo>
                    <a:lnTo>
                      <a:pt x="8" y="509"/>
                    </a:lnTo>
                    <a:lnTo>
                      <a:pt x="11" y="510"/>
                    </a:lnTo>
                    <a:lnTo>
                      <a:pt x="15" y="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65" name="Freeform 456"/>
              <p:cNvSpPr>
                <a:spLocks noEditPoints="1"/>
              </p:cNvSpPr>
              <p:nvPr/>
            </p:nvSpPr>
            <p:spPr bwMode="auto">
              <a:xfrm>
                <a:off x="7232650" y="3848100"/>
                <a:ext cx="38100" cy="38100"/>
              </a:xfrm>
              <a:custGeom>
                <a:avLst/>
                <a:gdLst>
                  <a:gd name="T0" fmla="*/ 53 w 119"/>
                  <a:gd name="T1" fmla="*/ 89 h 120"/>
                  <a:gd name="T2" fmla="*/ 42 w 119"/>
                  <a:gd name="T3" fmla="*/ 85 h 120"/>
                  <a:gd name="T4" fmla="*/ 35 w 119"/>
                  <a:gd name="T5" fmla="*/ 77 h 120"/>
                  <a:gd name="T6" fmla="*/ 29 w 119"/>
                  <a:gd name="T7" fmla="*/ 66 h 120"/>
                  <a:gd name="T8" fmla="*/ 29 w 119"/>
                  <a:gd name="T9" fmla="*/ 54 h 120"/>
                  <a:gd name="T10" fmla="*/ 35 w 119"/>
                  <a:gd name="T11" fmla="*/ 43 h 120"/>
                  <a:gd name="T12" fmla="*/ 42 w 119"/>
                  <a:gd name="T13" fmla="*/ 35 h 120"/>
                  <a:gd name="T14" fmla="*/ 53 w 119"/>
                  <a:gd name="T15" fmla="*/ 31 h 120"/>
                  <a:gd name="T16" fmla="*/ 66 w 119"/>
                  <a:gd name="T17" fmla="*/ 31 h 120"/>
                  <a:gd name="T18" fmla="*/ 76 w 119"/>
                  <a:gd name="T19" fmla="*/ 35 h 120"/>
                  <a:gd name="T20" fmla="*/ 84 w 119"/>
                  <a:gd name="T21" fmla="*/ 43 h 120"/>
                  <a:gd name="T22" fmla="*/ 88 w 119"/>
                  <a:gd name="T23" fmla="*/ 54 h 120"/>
                  <a:gd name="T24" fmla="*/ 88 w 119"/>
                  <a:gd name="T25" fmla="*/ 66 h 120"/>
                  <a:gd name="T26" fmla="*/ 84 w 119"/>
                  <a:gd name="T27" fmla="*/ 77 h 120"/>
                  <a:gd name="T28" fmla="*/ 76 w 119"/>
                  <a:gd name="T29" fmla="*/ 85 h 120"/>
                  <a:gd name="T30" fmla="*/ 66 w 119"/>
                  <a:gd name="T31" fmla="*/ 89 h 120"/>
                  <a:gd name="T32" fmla="*/ 59 w 119"/>
                  <a:gd name="T33" fmla="*/ 90 h 120"/>
                  <a:gd name="T34" fmla="*/ 53 w 119"/>
                  <a:gd name="T35" fmla="*/ 1 h 120"/>
                  <a:gd name="T36" fmla="*/ 41 w 119"/>
                  <a:gd name="T37" fmla="*/ 3 h 120"/>
                  <a:gd name="T38" fmla="*/ 31 w 119"/>
                  <a:gd name="T39" fmla="*/ 7 h 120"/>
                  <a:gd name="T40" fmla="*/ 21 w 119"/>
                  <a:gd name="T41" fmla="*/ 14 h 120"/>
                  <a:gd name="T42" fmla="*/ 13 w 119"/>
                  <a:gd name="T43" fmla="*/ 22 h 120"/>
                  <a:gd name="T44" fmla="*/ 7 w 119"/>
                  <a:gd name="T45" fmla="*/ 32 h 120"/>
                  <a:gd name="T46" fmla="*/ 2 w 119"/>
                  <a:gd name="T47" fmla="*/ 42 h 120"/>
                  <a:gd name="T48" fmla="*/ 0 w 119"/>
                  <a:gd name="T49" fmla="*/ 54 h 120"/>
                  <a:gd name="T50" fmla="*/ 0 w 119"/>
                  <a:gd name="T51" fmla="*/ 66 h 120"/>
                  <a:gd name="T52" fmla="*/ 2 w 119"/>
                  <a:gd name="T53" fmla="*/ 78 h 120"/>
                  <a:gd name="T54" fmla="*/ 7 w 119"/>
                  <a:gd name="T55" fmla="*/ 88 h 120"/>
                  <a:gd name="T56" fmla="*/ 13 w 119"/>
                  <a:gd name="T57" fmla="*/ 98 h 120"/>
                  <a:gd name="T58" fmla="*/ 21 w 119"/>
                  <a:gd name="T59" fmla="*/ 106 h 120"/>
                  <a:gd name="T60" fmla="*/ 31 w 119"/>
                  <a:gd name="T61" fmla="*/ 113 h 120"/>
                  <a:gd name="T62" fmla="*/ 41 w 119"/>
                  <a:gd name="T63" fmla="*/ 117 h 120"/>
                  <a:gd name="T64" fmla="*/ 53 w 119"/>
                  <a:gd name="T65" fmla="*/ 119 h 120"/>
                  <a:gd name="T66" fmla="*/ 66 w 119"/>
                  <a:gd name="T67" fmla="*/ 119 h 120"/>
                  <a:gd name="T68" fmla="*/ 78 w 119"/>
                  <a:gd name="T69" fmla="*/ 117 h 120"/>
                  <a:gd name="T70" fmla="*/ 88 w 119"/>
                  <a:gd name="T71" fmla="*/ 113 h 120"/>
                  <a:gd name="T72" fmla="*/ 98 w 119"/>
                  <a:gd name="T73" fmla="*/ 106 h 120"/>
                  <a:gd name="T74" fmla="*/ 105 w 119"/>
                  <a:gd name="T75" fmla="*/ 98 h 120"/>
                  <a:gd name="T76" fmla="*/ 112 w 119"/>
                  <a:gd name="T77" fmla="*/ 88 h 120"/>
                  <a:gd name="T78" fmla="*/ 117 w 119"/>
                  <a:gd name="T79" fmla="*/ 78 h 120"/>
                  <a:gd name="T80" fmla="*/ 119 w 119"/>
                  <a:gd name="T81" fmla="*/ 66 h 120"/>
                  <a:gd name="T82" fmla="*/ 119 w 119"/>
                  <a:gd name="T83" fmla="*/ 54 h 120"/>
                  <a:gd name="T84" fmla="*/ 117 w 119"/>
                  <a:gd name="T85" fmla="*/ 42 h 120"/>
                  <a:gd name="T86" fmla="*/ 112 w 119"/>
                  <a:gd name="T87" fmla="*/ 32 h 120"/>
                  <a:gd name="T88" fmla="*/ 105 w 119"/>
                  <a:gd name="T89" fmla="*/ 22 h 120"/>
                  <a:gd name="T90" fmla="*/ 98 w 119"/>
                  <a:gd name="T91" fmla="*/ 14 h 120"/>
                  <a:gd name="T92" fmla="*/ 88 w 119"/>
                  <a:gd name="T93" fmla="*/ 7 h 120"/>
                  <a:gd name="T94" fmla="*/ 78 w 119"/>
                  <a:gd name="T95" fmla="*/ 3 h 120"/>
                  <a:gd name="T96" fmla="*/ 66 w 119"/>
                  <a:gd name="T97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" h="120">
                    <a:moveTo>
                      <a:pt x="59" y="90"/>
                    </a:moveTo>
                    <a:lnTo>
                      <a:pt x="53" y="89"/>
                    </a:lnTo>
                    <a:lnTo>
                      <a:pt x="48" y="87"/>
                    </a:lnTo>
                    <a:lnTo>
                      <a:pt x="42" y="85"/>
                    </a:lnTo>
                    <a:lnTo>
                      <a:pt x="38" y="81"/>
                    </a:lnTo>
                    <a:lnTo>
                      <a:pt x="35" y="77"/>
                    </a:lnTo>
                    <a:lnTo>
                      <a:pt x="32" y="71"/>
                    </a:lnTo>
                    <a:lnTo>
                      <a:pt x="29" y="66"/>
                    </a:lnTo>
                    <a:lnTo>
                      <a:pt x="29" y="61"/>
                    </a:lnTo>
                    <a:lnTo>
                      <a:pt x="29" y="54"/>
                    </a:lnTo>
                    <a:lnTo>
                      <a:pt x="32" y="49"/>
                    </a:lnTo>
                    <a:lnTo>
                      <a:pt x="35" y="43"/>
                    </a:lnTo>
                    <a:lnTo>
                      <a:pt x="38" y="39"/>
                    </a:lnTo>
                    <a:lnTo>
                      <a:pt x="42" y="35"/>
                    </a:lnTo>
                    <a:lnTo>
                      <a:pt x="48" y="33"/>
                    </a:lnTo>
                    <a:lnTo>
                      <a:pt x="53" y="31"/>
                    </a:lnTo>
                    <a:lnTo>
                      <a:pt x="59" y="30"/>
                    </a:lnTo>
                    <a:lnTo>
                      <a:pt x="66" y="31"/>
                    </a:lnTo>
                    <a:lnTo>
                      <a:pt x="71" y="33"/>
                    </a:lnTo>
                    <a:lnTo>
                      <a:pt x="76" y="35"/>
                    </a:lnTo>
                    <a:lnTo>
                      <a:pt x="81" y="39"/>
                    </a:lnTo>
                    <a:lnTo>
                      <a:pt x="84" y="43"/>
                    </a:lnTo>
                    <a:lnTo>
                      <a:pt x="87" y="49"/>
                    </a:lnTo>
                    <a:lnTo>
                      <a:pt x="88" y="54"/>
                    </a:lnTo>
                    <a:lnTo>
                      <a:pt x="89" y="61"/>
                    </a:lnTo>
                    <a:lnTo>
                      <a:pt x="88" y="66"/>
                    </a:lnTo>
                    <a:lnTo>
                      <a:pt x="87" y="71"/>
                    </a:lnTo>
                    <a:lnTo>
                      <a:pt x="84" y="77"/>
                    </a:lnTo>
                    <a:lnTo>
                      <a:pt x="81" y="81"/>
                    </a:lnTo>
                    <a:lnTo>
                      <a:pt x="76" y="85"/>
                    </a:lnTo>
                    <a:lnTo>
                      <a:pt x="71" y="87"/>
                    </a:lnTo>
                    <a:lnTo>
                      <a:pt x="66" y="89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  <a:moveTo>
                      <a:pt x="59" y="0"/>
                    </a:moveTo>
                    <a:lnTo>
                      <a:pt x="53" y="1"/>
                    </a:lnTo>
                    <a:lnTo>
                      <a:pt x="48" y="2"/>
                    </a:lnTo>
                    <a:lnTo>
                      <a:pt x="41" y="3"/>
                    </a:lnTo>
                    <a:lnTo>
                      <a:pt x="36" y="5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3" y="22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2" y="42"/>
                    </a:lnTo>
                    <a:lnTo>
                      <a:pt x="1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1" y="72"/>
                    </a:lnTo>
                    <a:lnTo>
                      <a:pt x="2" y="78"/>
                    </a:lnTo>
                    <a:lnTo>
                      <a:pt x="4" y="83"/>
                    </a:lnTo>
                    <a:lnTo>
                      <a:pt x="7" y="88"/>
                    </a:lnTo>
                    <a:lnTo>
                      <a:pt x="9" y="94"/>
                    </a:lnTo>
                    <a:lnTo>
                      <a:pt x="13" y="98"/>
                    </a:lnTo>
                    <a:lnTo>
                      <a:pt x="17" y="102"/>
                    </a:lnTo>
                    <a:lnTo>
                      <a:pt x="21" y="106"/>
                    </a:lnTo>
                    <a:lnTo>
                      <a:pt x="25" y="110"/>
                    </a:lnTo>
                    <a:lnTo>
                      <a:pt x="31" y="113"/>
                    </a:lnTo>
                    <a:lnTo>
                      <a:pt x="36" y="115"/>
                    </a:lnTo>
                    <a:lnTo>
                      <a:pt x="41" y="117"/>
                    </a:lnTo>
                    <a:lnTo>
                      <a:pt x="48" y="119"/>
                    </a:lnTo>
                    <a:lnTo>
                      <a:pt x="53" y="119"/>
                    </a:lnTo>
                    <a:lnTo>
                      <a:pt x="59" y="120"/>
                    </a:lnTo>
                    <a:lnTo>
                      <a:pt x="66" y="119"/>
                    </a:lnTo>
                    <a:lnTo>
                      <a:pt x="71" y="119"/>
                    </a:lnTo>
                    <a:lnTo>
                      <a:pt x="78" y="117"/>
                    </a:lnTo>
                    <a:lnTo>
                      <a:pt x="83" y="115"/>
                    </a:lnTo>
                    <a:lnTo>
                      <a:pt x="88" y="113"/>
                    </a:lnTo>
                    <a:lnTo>
                      <a:pt x="92" y="110"/>
                    </a:lnTo>
                    <a:lnTo>
                      <a:pt x="98" y="106"/>
                    </a:lnTo>
                    <a:lnTo>
                      <a:pt x="102" y="102"/>
                    </a:lnTo>
                    <a:lnTo>
                      <a:pt x="105" y="98"/>
                    </a:lnTo>
                    <a:lnTo>
                      <a:pt x="109" y="94"/>
                    </a:lnTo>
                    <a:lnTo>
                      <a:pt x="112" y="88"/>
                    </a:lnTo>
                    <a:lnTo>
                      <a:pt x="115" y="83"/>
                    </a:lnTo>
                    <a:lnTo>
                      <a:pt x="117" y="78"/>
                    </a:lnTo>
                    <a:lnTo>
                      <a:pt x="118" y="72"/>
                    </a:lnTo>
                    <a:lnTo>
                      <a:pt x="119" y="66"/>
                    </a:lnTo>
                    <a:lnTo>
                      <a:pt x="119" y="61"/>
                    </a:lnTo>
                    <a:lnTo>
                      <a:pt x="119" y="54"/>
                    </a:lnTo>
                    <a:lnTo>
                      <a:pt x="118" y="48"/>
                    </a:lnTo>
                    <a:lnTo>
                      <a:pt x="117" y="42"/>
                    </a:lnTo>
                    <a:lnTo>
                      <a:pt x="115" y="37"/>
                    </a:lnTo>
                    <a:lnTo>
                      <a:pt x="112" y="32"/>
                    </a:lnTo>
                    <a:lnTo>
                      <a:pt x="109" y="26"/>
                    </a:lnTo>
                    <a:lnTo>
                      <a:pt x="105" y="22"/>
                    </a:lnTo>
                    <a:lnTo>
                      <a:pt x="102" y="18"/>
                    </a:lnTo>
                    <a:lnTo>
                      <a:pt x="98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3" y="5"/>
                    </a:lnTo>
                    <a:lnTo>
                      <a:pt x="78" y="3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  <p:sp>
          <p:nvSpPr>
            <p:cNvPr id="57" name="TextBox 61"/>
            <p:cNvSpPr txBox="1"/>
            <p:nvPr/>
          </p:nvSpPr>
          <p:spPr>
            <a:xfrm>
              <a:off x="7773" y="7651"/>
              <a:ext cx="3653" cy="1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8" name="Straight Arrow Connector 70"/>
            <p:cNvCxnSpPr>
              <a:stCxn id="43" idx="2"/>
            </p:cNvCxnSpPr>
            <p:nvPr/>
          </p:nvCxnSpPr>
          <p:spPr>
            <a:xfrm>
              <a:off x="9600" y="5669"/>
              <a:ext cx="0" cy="1426"/>
            </a:xfrm>
            <a:prstGeom prst="straightConnector1">
              <a:avLst/>
            </a:prstGeom>
            <a:ln w="95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7457757" y="2489835"/>
            <a:ext cx="3589655" cy="1350645"/>
            <a:chOff x="11744" y="3206"/>
            <a:chExt cx="5653" cy="2127"/>
          </a:xfrm>
        </p:grpSpPr>
        <p:sp>
          <p:nvSpPr>
            <p:cNvPr id="67" name="TextBox 50"/>
            <p:cNvSpPr txBox="1"/>
            <p:nvPr/>
          </p:nvSpPr>
          <p:spPr>
            <a:xfrm>
              <a:off x="13744" y="4170"/>
              <a:ext cx="3653" cy="1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8" name="Straight Arrow Connector 12"/>
            <p:cNvCxnSpPr/>
            <p:nvPr/>
          </p:nvCxnSpPr>
          <p:spPr>
            <a:xfrm>
              <a:off x="11744" y="4170"/>
              <a:ext cx="1840" cy="0"/>
            </a:xfrm>
            <a:prstGeom prst="straightConnector1">
              <a:avLst/>
            </a:prstGeom>
            <a:ln w="95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122"/>
            <p:cNvSpPr>
              <a:spLocks noEditPoints="1"/>
            </p:cNvSpPr>
            <p:nvPr/>
          </p:nvSpPr>
          <p:spPr bwMode="auto">
            <a:xfrm>
              <a:off x="15144" y="3206"/>
              <a:ext cx="800" cy="734"/>
            </a:xfrm>
            <a:custGeom>
              <a:avLst/>
              <a:gdLst>
                <a:gd name="T0" fmla="*/ 376 w 907"/>
                <a:gd name="T1" fmla="*/ 508 h 827"/>
                <a:gd name="T2" fmla="*/ 866 w 907"/>
                <a:gd name="T3" fmla="*/ 58 h 827"/>
                <a:gd name="T4" fmla="*/ 366 w 907"/>
                <a:gd name="T5" fmla="*/ 758 h 827"/>
                <a:gd name="T6" fmla="*/ 466 w 907"/>
                <a:gd name="T7" fmla="*/ 590 h 827"/>
                <a:gd name="T8" fmla="*/ 819 w 907"/>
                <a:gd name="T9" fmla="*/ 61 h 827"/>
                <a:gd name="T10" fmla="*/ 55 w 907"/>
                <a:gd name="T11" fmla="*/ 375 h 827"/>
                <a:gd name="T12" fmla="*/ 907 w 907"/>
                <a:gd name="T13" fmla="*/ 15 h 827"/>
                <a:gd name="T14" fmla="*/ 906 w 907"/>
                <a:gd name="T15" fmla="*/ 12 h 827"/>
                <a:gd name="T16" fmla="*/ 906 w 907"/>
                <a:gd name="T17" fmla="*/ 11 h 827"/>
                <a:gd name="T18" fmla="*/ 905 w 907"/>
                <a:gd name="T19" fmla="*/ 8 h 827"/>
                <a:gd name="T20" fmla="*/ 905 w 907"/>
                <a:gd name="T21" fmla="*/ 6 h 827"/>
                <a:gd name="T22" fmla="*/ 904 w 907"/>
                <a:gd name="T23" fmla="*/ 5 h 827"/>
                <a:gd name="T24" fmla="*/ 902 w 907"/>
                <a:gd name="T25" fmla="*/ 3 h 827"/>
                <a:gd name="T26" fmla="*/ 900 w 907"/>
                <a:gd name="T27" fmla="*/ 2 h 827"/>
                <a:gd name="T28" fmla="*/ 900 w 907"/>
                <a:gd name="T29" fmla="*/ 2 h 827"/>
                <a:gd name="T30" fmla="*/ 897 w 907"/>
                <a:gd name="T31" fmla="*/ 1 h 827"/>
                <a:gd name="T32" fmla="*/ 895 w 907"/>
                <a:gd name="T33" fmla="*/ 0 h 827"/>
                <a:gd name="T34" fmla="*/ 893 w 907"/>
                <a:gd name="T35" fmla="*/ 0 h 827"/>
                <a:gd name="T36" fmla="*/ 891 w 907"/>
                <a:gd name="T37" fmla="*/ 0 h 827"/>
                <a:gd name="T38" fmla="*/ 887 w 907"/>
                <a:gd name="T39" fmla="*/ 1 h 827"/>
                <a:gd name="T40" fmla="*/ 886 w 907"/>
                <a:gd name="T41" fmla="*/ 1 h 827"/>
                <a:gd name="T42" fmla="*/ 886 w 907"/>
                <a:gd name="T43" fmla="*/ 1 h 827"/>
                <a:gd name="T44" fmla="*/ 5 w 907"/>
                <a:gd name="T45" fmla="*/ 365 h 827"/>
                <a:gd name="T46" fmla="*/ 1 w 907"/>
                <a:gd name="T47" fmla="*/ 372 h 827"/>
                <a:gd name="T48" fmla="*/ 1 w 907"/>
                <a:gd name="T49" fmla="*/ 381 h 827"/>
                <a:gd name="T50" fmla="*/ 5 w 907"/>
                <a:gd name="T51" fmla="*/ 388 h 827"/>
                <a:gd name="T52" fmla="*/ 336 w 907"/>
                <a:gd name="T53" fmla="*/ 521 h 827"/>
                <a:gd name="T54" fmla="*/ 336 w 907"/>
                <a:gd name="T55" fmla="*/ 817 h 827"/>
                <a:gd name="T56" fmla="*/ 342 w 907"/>
                <a:gd name="T57" fmla="*/ 825 h 827"/>
                <a:gd name="T58" fmla="*/ 348 w 907"/>
                <a:gd name="T59" fmla="*/ 827 h 827"/>
                <a:gd name="T60" fmla="*/ 354 w 907"/>
                <a:gd name="T61" fmla="*/ 827 h 827"/>
                <a:gd name="T62" fmla="*/ 360 w 907"/>
                <a:gd name="T63" fmla="*/ 823 h 827"/>
                <a:gd name="T64" fmla="*/ 492 w 907"/>
                <a:gd name="T65" fmla="*/ 605 h 827"/>
                <a:gd name="T66" fmla="*/ 732 w 907"/>
                <a:gd name="T67" fmla="*/ 732 h 827"/>
                <a:gd name="T68" fmla="*/ 739 w 907"/>
                <a:gd name="T69" fmla="*/ 732 h 827"/>
                <a:gd name="T70" fmla="*/ 745 w 907"/>
                <a:gd name="T71" fmla="*/ 729 h 827"/>
                <a:gd name="T72" fmla="*/ 749 w 907"/>
                <a:gd name="T73" fmla="*/ 724 h 827"/>
                <a:gd name="T74" fmla="*/ 906 w 907"/>
                <a:gd name="T75" fmla="*/ 18 h 827"/>
                <a:gd name="T76" fmla="*/ 906 w 907"/>
                <a:gd name="T77" fmla="*/ 17 h 827"/>
                <a:gd name="T78" fmla="*/ 907 w 907"/>
                <a:gd name="T79" fmla="*/ 1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7" h="827">
                  <a:moveTo>
                    <a:pt x="726" y="695"/>
                  </a:moveTo>
                  <a:lnTo>
                    <a:pt x="376" y="508"/>
                  </a:lnTo>
                  <a:lnTo>
                    <a:pt x="834" y="88"/>
                  </a:lnTo>
                  <a:lnTo>
                    <a:pt x="866" y="58"/>
                  </a:lnTo>
                  <a:lnTo>
                    <a:pt x="726" y="695"/>
                  </a:lnTo>
                  <a:close/>
                  <a:moveTo>
                    <a:pt x="366" y="758"/>
                  </a:moveTo>
                  <a:lnTo>
                    <a:pt x="366" y="536"/>
                  </a:lnTo>
                  <a:lnTo>
                    <a:pt x="466" y="590"/>
                  </a:lnTo>
                  <a:lnTo>
                    <a:pt x="366" y="758"/>
                  </a:lnTo>
                  <a:close/>
                  <a:moveTo>
                    <a:pt x="819" y="61"/>
                  </a:moveTo>
                  <a:lnTo>
                    <a:pt x="347" y="493"/>
                  </a:lnTo>
                  <a:lnTo>
                    <a:pt x="55" y="375"/>
                  </a:lnTo>
                  <a:lnTo>
                    <a:pt x="819" y="61"/>
                  </a:lnTo>
                  <a:close/>
                  <a:moveTo>
                    <a:pt x="907" y="15"/>
                  </a:moveTo>
                  <a:lnTo>
                    <a:pt x="907" y="14"/>
                  </a:lnTo>
                  <a:lnTo>
                    <a:pt x="906" y="12"/>
                  </a:lnTo>
                  <a:lnTo>
                    <a:pt x="906" y="12"/>
                  </a:lnTo>
                  <a:lnTo>
                    <a:pt x="906" y="11"/>
                  </a:lnTo>
                  <a:lnTo>
                    <a:pt x="905" y="9"/>
                  </a:lnTo>
                  <a:lnTo>
                    <a:pt x="905" y="8"/>
                  </a:lnTo>
                  <a:lnTo>
                    <a:pt x="905" y="8"/>
                  </a:lnTo>
                  <a:lnTo>
                    <a:pt x="905" y="6"/>
                  </a:lnTo>
                  <a:lnTo>
                    <a:pt x="904" y="6"/>
                  </a:lnTo>
                  <a:lnTo>
                    <a:pt x="904" y="5"/>
                  </a:lnTo>
                  <a:lnTo>
                    <a:pt x="903" y="4"/>
                  </a:lnTo>
                  <a:lnTo>
                    <a:pt x="902" y="3"/>
                  </a:lnTo>
                  <a:lnTo>
                    <a:pt x="901" y="3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900" y="2"/>
                  </a:lnTo>
                  <a:lnTo>
                    <a:pt x="898" y="1"/>
                  </a:lnTo>
                  <a:lnTo>
                    <a:pt x="897" y="1"/>
                  </a:lnTo>
                  <a:lnTo>
                    <a:pt x="896" y="1"/>
                  </a:lnTo>
                  <a:lnTo>
                    <a:pt x="895" y="0"/>
                  </a:lnTo>
                  <a:lnTo>
                    <a:pt x="894" y="0"/>
                  </a:lnTo>
                  <a:lnTo>
                    <a:pt x="893" y="0"/>
                  </a:lnTo>
                  <a:lnTo>
                    <a:pt x="892" y="0"/>
                  </a:lnTo>
                  <a:lnTo>
                    <a:pt x="891" y="0"/>
                  </a:lnTo>
                  <a:lnTo>
                    <a:pt x="889" y="0"/>
                  </a:lnTo>
                  <a:lnTo>
                    <a:pt x="887" y="1"/>
                  </a:lnTo>
                  <a:lnTo>
                    <a:pt x="887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886" y="1"/>
                  </a:lnTo>
                  <a:lnTo>
                    <a:pt x="10" y="362"/>
                  </a:lnTo>
                  <a:lnTo>
                    <a:pt x="5" y="365"/>
                  </a:lnTo>
                  <a:lnTo>
                    <a:pt x="2" y="368"/>
                  </a:lnTo>
                  <a:lnTo>
                    <a:pt x="1" y="372"/>
                  </a:lnTo>
                  <a:lnTo>
                    <a:pt x="0" y="376"/>
                  </a:lnTo>
                  <a:lnTo>
                    <a:pt x="1" y="381"/>
                  </a:lnTo>
                  <a:lnTo>
                    <a:pt x="2" y="384"/>
                  </a:lnTo>
                  <a:lnTo>
                    <a:pt x="5" y="388"/>
                  </a:lnTo>
                  <a:lnTo>
                    <a:pt x="10" y="390"/>
                  </a:lnTo>
                  <a:lnTo>
                    <a:pt x="336" y="521"/>
                  </a:lnTo>
                  <a:lnTo>
                    <a:pt x="336" y="812"/>
                  </a:lnTo>
                  <a:lnTo>
                    <a:pt x="336" y="817"/>
                  </a:lnTo>
                  <a:lnTo>
                    <a:pt x="338" y="821"/>
                  </a:lnTo>
                  <a:lnTo>
                    <a:pt x="342" y="825"/>
                  </a:lnTo>
                  <a:lnTo>
                    <a:pt x="346" y="827"/>
                  </a:lnTo>
                  <a:lnTo>
                    <a:pt x="348" y="827"/>
                  </a:lnTo>
                  <a:lnTo>
                    <a:pt x="351" y="827"/>
                  </a:lnTo>
                  <a:lnTo>
                    <a:pt x="354" y="827"/>
                  </a:lnTo>
                  <a:lnTo>
                    <a:pt x="357" y="826"/>
                  </a:lnTo>
                  <a:lnTo>
                    <a:pt x="360" y="823"/>
                  </a:lnTo>
                  <a:lnTo>
                    <a:pt x="363" y="820"/>
                  </a:lnTo>
                  <a:lnTo>
                    <a:pt x="492" y="605"/>
                  </a:lnTo>
                  <a:lnTo>
                    <a:pt x="729" y="730"/>
                  </a:lnTo>
                  <a:lnTo>
                    <a:pt x="732" y="732"/>
                  </a:lnTo>
                  <a:lnTo>
                    <a:pt x="736" y="732"/>
                  </a:lnTo>
                  <a:lnTo>
                    <a:pt x="739" y="732"/>
                  </a:lnTo>
                  <a:lnTo>
                    <a:pt x="742" y="731"/>
                  </a:lnTo>
                  <a:lnTo>
                    <a:pt x="745" y="729"/>
                  </a:lnTo>
                  <a:lnTo>
                    <a:pt x="747" y="727"/>
                  </a:lnTo>
                  <a:lnTo>
                    <a:pt x="749" y="724"/>
                  </a:lnTo>
                  <a:lnTo>
                    <a:pt x="751" y="721"/>
                  </a:lnTo>
                  <a:lnTo>
                    <a:pt x="906" y="18"/>
                  </a:lnTo>
                  <a:lnTo>
                    <a:pt x="906" y="17"/>
                  </a:lnTo>
                  <a:lnTo>
                    <a:pt x="906" y="17"/>
                  </a:lnTo>
                  <a:lnTo>
                    <a:pt x="907" y="16"/>
                  </a:lnTo>
                  <a:lnTo>
                    <a:pt x="907" y="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126297" y="4699635"/>
            <a:ext cx="2319020" cy="1350645"/>
            <a:chOff x="3348" y="6686"/>
            <a:chExt cx="3652" cy="2127"/>
          </a:xfrm>
        </p:grpSpPr>
        <p:sp>
          <p:nvSpPr>
            <p:cNvPr id="71" name="TextBox 87"/>
            <p:cNvSpPr txBox="1"/>
            <p:nvPr/>
          </p:nvSpPr>
          <p:spPr>
            <a:xfrm>
              <a:off x="3348" y="7651"/>
              <a:ext cx="3653" cy="1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2" name="Group 96"/>
            <p:cNvGrpSpPr/>
            <p:nvPr/>
          </p:nvGrpSpPr>
          <p:grpSpPr>
            <a:xfrm>
              <a:off x="4777" y="6686"/>
              <a:ext cx="741" cy="741"/>
              <a:chOff x="3175000" y="785813"/>
              <a:chExt cx="285750" cy="285751"/>
            </a:xfrm>
            <a:solidFill>
              <a:schemeClr val="accent1"/>
            </a:solidFill>
          </p:grpSpPr>
          <p:sp>
            <p:nvSpPr>
              <p:cNvPr id="73" name="Freeform 181"/>
              <p:cNvSpPr/>
              <p:nvPr/>
            </p:nvSpPr>
            <p:spPr bwMode="auto">
              <a:xfrm>
                <a:off x="3295650" y="785813"/>
                <a:ext cx="165100" cy="196850"/>
              </a:xfrm>
              <a:custGeom>
                <a:avLst/>
                <a:gdLst>
                  <a:gd name="T0" fmla="*/ 235 w 522"/>
                  <a:gd name="T1" fmla="*/ 2 h 620"/>
                  <a:gd name="T2" fmla="*/ 196 w 522"/>
                  <a:gd name="T3" fmla="*/ 8 h 620"/>
                  <a:gd name="T4" fmla="*/ 160 w 522"/>
                  <a:gd name="T5" fmla="*/ 20 h 620"/>
                  <a:gd name="T6" fmla="*/ 125 w 522"/>
                  <a:gd name="T7" fmla="*/ 36 h 620"/>
                  <a:gd name="T8" fmla="*/ 95 w 522"/>
                  <a:gd name="T9" fmla="*/ 56 h 620"/>
                  <a:gd name="T10" fmla="*/ 68 w 522"/>
                  <a:gd name="T11" fmla="*/ 80 h 620"/>
                  <a:gd name="T12" fmla="*/ 44 w 522"/>
                  <a:gd name="T13" fmla="*/ 107 h 620"/>
                  <a:gd name="T14" fmla="*/ 26 w 522"/>
                  <a:gd name="T15" fmla="*/ 138 h 620"/>
                  <a:gd name="T16" fmla="*/ 12 w 522"/>
                  <a:gd name="T17" fmla="*/ 171 h 620"/>
                  <a:gd name="T18" fmla="*/ 2 w 522"/>
                  <a:gd name="T19" fmla="*/ 206 h 620"/>
                  <a:gd name="T20" fmla="*/ 0 w 522"/>
                  <a:gd name="T21" fmla="*/ 243 h 620"/>
                  <a:gd name="T22" fmla="*/ 31 w 522"/>
                  <a:gd name="T23" fmla="*/ 221 h 620"/>
                  <a:gd name="T24" fmla="*/ 38 w 522"/>
                  <a:gd name="T25" fmla="*/ 190 h 620"/>
                  <a:gd name="T26" fmla="*/ 48 w 522"/>
                  <a:gd name="T27" fmla="*/ 160 h 620"/>
                  <a:gd name="T28" fmla="*/ 83 w 522"/>
                  <a:gd name="T29" fmla="*/ 109 h 620"/>
                  <a:gd name="T30" fmla="*/ 132 w 522"/>
                  <a:gd name="T31" fmla="*/ 67 h 620"/>
                  <a:gd name="T32" fmla="*/ 193 w 522"/>
                  <a:gd name="T33" fmla="*/ 40 h 620"/>
                  <a:gd name="T34" fmla="*/ 238 w 522"/>
                  <a:gd name="T35" fmla="*/ 31 h 620"/>
                  <a:gd name="T36" fmla="*/ 273 w 522"/>
                  <a:gd name="T37" fmla="*/ 31 h 620"/>
                  <a:gd name="T38" fmla="*/ 307 w 522"/>
                  <a:gd name="T39" fmla="*/ 35 h 620"/>
                  <a:gd name="T40" fmla="*/ 372 w 522"/>
                  <a:gd name="T41" fmla="*/ 56 h 620"/>
                  <a:gd name="T42" fmla="*/ 424 w 522"/>
                  <a:gd name="T43" fmla="*/ 92 h 620"/>
                  <a:gd name="T44" fmla="*/ 465 w 522"/>
                  <a:gd name="T45" fmla="*/ 142 h 620"/>
                  <a:gd name="T46" fmla="*/ 482 w 522"/>
                  <a:gd name="T47" fmla="*/ 180 h 620"/>
                  <a:gd name="T48" fmla="*/ 489 w 522"/>
                  <a:gd name="T49" fmla="*/ 211 h 620"/>
                  <a:gd name="T50" fmla="*/ 492 w 522"/>
                  <a:gd name="T51" fmla="*/ 243 h 620"/>
                  <a:gd name="T52" fmla="*/ 486 w 522"/>
                  <a:gd name="T53" fmla="*/ 290 h 620"/>
                  <a:gd name="T54" fmla="*/ 470 w 522"/>
                  <a:gd name="T55" fmla="*/ 334 h 620"/>
                  <a:gd name="T56" fmla="*/ 444 w 522"/>
                  <a:gd name="T57" fmla="*/ 373 h 620"/>
                  <a:gd name="T58" fmla="*/ 409 w 522"/>
                  <a:gd name="T59" fmla="*/ 406 h 620"/>
                  <a:gd name="T60" fmla="*/ 366 w 522"/>
                  <a:gd name="T61" fmla="*/ 432 h 620"/>
                  <a:gd name="T62" fmla="*/ 346 w 522"/>
                  <a:gd name="T63" fmla="*/ 441 h 620"/>
                  <a:gd name="T64" fmla="*/ 311 w 522"/>
                  <a:gd name="T65" fmla="*/ 472 h 620"/>
                  <a:gd name="T66" fmla="*/ 256 w 522"/>
                  <a:gd name="T67" fmla="*/ 521 h 620"/>
                  <a:gd name="T68" fmla="*/ 222 w 522"/>
                  <a:gd name="T69" fmla="*/ 527 h 620"/>
                  <a:gd name="T70" fmla="*/ 222 w 522"/>
                  <a:gd name="T71" fmla="*/ 468 h 620"/>
                  <a:gd name="T72" fmla="*/ 195 w 522"/>
                  <a:gd name="T73" fmla="*/ 450 h 620"/>
                  <a:gd name="T74" fmla="*/ 154 w 522"/>
                  <a:gd name="T75" fmla="*/ 438 h 620"/>
                  <a:gd name="T76" fmla="*/ 167 w 522"/>
                  <a:gd name="T77" fmla="*/ 474 h 620"/>
                  <a:gd name="T78" fmla="*/ 192 w 522"/>
                  <a:gd name="T79" fmla="*/ 507 h 620"/>
                  <a:gd name="T80" fmla="*/ 192 w 522"/>
                  <a:gd name="T81" fmla="*/ 584 h 620"/>
                  <a:gd name="T82" fmla="*/ 231 w 522"/>
                  <a:gd name="T83" fmla="*/ 582 h 620"/>
                  <a:gd name="T84" fmla="*/ 313 w 522"/>
                  <a:gd name="T85" fmla="*/ 510 h 620"/>
                  <a:gd name="T86" fmla="*/ 355 w 522"/>
                  <a:gd name="T87" fmla="*/ 473 h 620"/>
                  <a:gd name="T88" fmla="*/ 398 w 522"/>
                  <a:gd name="T89" fmla="*/ 449 h 620"/>
                  <a:gd name="T90" fmla="*/ 443 w 522"/>
                  <a:gd name="T91" fmla="*/ 417 h 620"/>
                  <a:gd name="T92" fmla="*/ 480 w 522"/>
                  <a:gd name="T93" fmla="*/ 376 h 620"/>
                  <a:gd name="T94" fmla="*/ 505 w 522"/>
                  <a:gd name="T95" fmla="*/ 330 h 620"/>
                  <a:gd name="T96" fmla="*/ 519 w 522"/>
                  <a:gd name="T97" fmla="*/ 279 h 620"/>
                  <a:gd name="T98" fmla="*/ 522 w 522"/>
                  <a:gd name="T99" fmla="*/ 231 h 620"/>
                  <a:gd name="T100" fmla="*/ 517 w 522"/>
                  <a:gd name="T101" fmla="*/ 194 h 620"/>
                  <a:gd name="T102" fmla="*/ 506 w 522"/>
                  <a:gd name="T103" fmla="*/ 160 h 620"/>
                  <a:gd name="T104" fmla="*/ 490 w 522"/>
                  <a:gd name="T105" fmla="*/ 128 h 620"/>
                  <a:gd name="T106" fmla="*/ 470 w 522"/>
                  <a:gd name="T107" fmla="*/ 98 h 620"/>
                  <a:gd name="T108" fmla="*/ 445 w 522"/>
                  <a:gd name="T109" fmla="*/ 72 h 620"/>
                  <a:gd name="T110" fmla="*/ 418 w 522"/>
                  <a:gd name="T111" fmla="*/ 49 h 620"/>
                  <a:gd name="T112" fmla="*/ 385 w 522"/>
                  <a:gd name="T113" fmla="*/ 30 h 620"/>
                  <a:gd name="T114" fmla="*/ 351 w 522"/>
                  <a:gd name="T115" fmla="*/ 15 h 620"/>
                  <a:gd name="T116" fmla="*/ 314 w 522"/>
                  <a:gd name="T117" fmla="*/ 6 h 620"/>
                  <a:gd name="T118" fmla="*/ 274 w 522"/>
                  <a:gd name="T119" fmla="*/ 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2" h="620">
                    <a:moveTo>
                      <a:pt x="261" y="0"/>
                    </a:moveTo>
                    <a:lnTo>
                      <a:pt x="247" y="2"/>
                    </a:lnTo>
                    <a:lnTo>
                      <a:pt x="235" y="2"/>
                    </a:lnTo>
                    <a:lnTo>
                      <a:pt x="222" y="4"/>
                    </a:lnTo>
                    <a:lnTo>
                      <a:pt x="209" y="6"/>
                    </a:lnTo>
                    <a:lnTo>
                      <a:pt x="196" y="8"/>
                    </a:lnTo>
                    <a:lnTo>
                      <a:pt x="183" y="11"/>
                    </a:lnTo>
                    <a:lnTo>
                      <a:pt x="171" y="15"/>
                    </a:lnTo>
                    <a:lnTo>
                      <a:pt x="160" y="20"/>
                    </a:lnTo>
                    <a:lnTo>
                      <a:pt x="148" y="25"/>
                    </a:lnTo>
                    <a:lnTo>
                      <a:pt x="136" y="30"/>
                    </a:lnTo>
                    <a:lnTo>
                      <a:pt x="125" y="36"/>
                    </a:lnTo>
                    <a:lnTo>
                      <a:pt x="115" y="42"/>
                    </a:lnTo>
                    <a:lnTo>
                      <a:pt x="105" y="49"/>
                    </a:lnTo>
                    <a:lnTo>
                      <a:pt x="95" y="56"/>
                    </a:lnTo>
                    <a:lnTo>
                      <a:pt x="86" y="64"/>
                    </a:lnTo>
                    <a:lnTo>
                      <a:pt x="76" y="72"/>
                    </a:lnTo>
                    <a:lnTo>
                      <a:pt x="68" y="80"/>
                    </a:lnTo>
                    <a:lnTo>
                      <a:pt x="59" y="89"/>
                    </a:lnTo>
                    <a:lnTo>
                      <a:pt x="52" y="98"/>
                    </a:lnTo>
                    <a:lnTo>
                      <a:pt x="44" y="107"/>
                    </a:lnTo>
                    <a:lnTo>
                      <a:pt x="38" y="117"/>
                    </a:lnTo>
                    <a:lnTo>
                      <a:pt x="31" y="128"/>
                    </a:lnTo>
                    <a:lnTo>
                      <a:pt x="26" y="138"/>
                    </a:lnTo>
                    <a:lnTo>
                      <a:pt x="21" y="149"/>
                    </a:lnTo>
                    <a:lnTo>
                      <a:pt x="15" y="160"/>
                    </a:lnTo>
                    <a:lnTo>
                      <a:pt x="12" y="171"/>
                    </a:lnTo>
                    <a:lnTo>
                      <a:pt x="8" y="182"/>
                    </a:lnTo>
                    <a:lnTo>
                      <a:pt x="6" y="194"/>
                    </a:lnTo>
                    <a:lnTo>
                      <a:pt x="2" y="206"/>
                    </a:lnTo>
                    <a:lnTo>
                      <a:pt x="1" y="219"/>
                    </a:lnTo>
                    <a:lnTo>
                      <a:pt x="0" y="231"/>
                    </a:lnTo>
                    <a:lnTo>
                      <a:pt x="0" y="243"/>
                    </a:lnTo>
                    <a:lnTo>
                      <a:pt x="30" y="243"/>
                    </a:lnTo>
                    <a:lnTo>
                      <a:pt x="30" y="232"/>
                    </a:lnTo>
                    <a:lnTo>
                      <a:pt x="31" y="221"/>
                    </a:lnTo>
                    <a:lnTo>
                      <a:pt x="32" y="210"/>
                    </a:lnTo>
                    <a:lnTo>
                      <a:pt x="34" y="201"/>
                    </a:lnTo>
                    <a:lnTo>
                      <a:pt x="38" y="190"/>
                    </a:lnTo>
                    <a:lnTo>
                      <a:pt x="40" y="180"/>
                    </a:lnTo>
                    <a:lnTo>
                      <a:pt x="44" y="170"/>
                    </a:lnTo>
                    <a:lnTo>
                      <a:pt x="48" y="160"/>
                    </a:lnTo>
                    <a:lnTo>
                      <a:pt x="58" y="142"/>
                    </a:lnTo>
                    <a:lnTo>
                      <a:pt x="70" y="125"/>
                    </a:lnTo>
                    <a:lnTo>
                      <a:pt x="83" y="109"/>
                    </a:lnTo>
                    <a:lnTo>
                      <a:pt x="98" y="92"/>
                    </a:lnTo>
                    <a:lnTo>
                      <a:pt x="114" y="80"/>
                    </a:lnTo>
                    <a:lnTo>
                      <a:pt x="132" y="67"/>
                    </a:lnTo>
                    <a:lnTo>
                      <a:pt x="151" y="56"/>
                    </a:lnTo>
                    <a:lnTo>
                      <a:pt x="171" y="48"/>
                    </a:lnTo>
                    <a:lnTo>
                      <a:pt x="193" y="40"/>
                    </a:lnTo>
                    <a:lnTo>
                      <a:pt x="214" y="35"/>
                    </a:lnTo>
                    <a:lnTo>
                      <a:pt x="226" y="34"/>
                    </a:lnTo>
                    <a:lnTo>
                      <a:pt x="238" y="31"/>
                    </a:lnTo>
                    <a:lnTo>
                      <a:pt x="250" y="31"/>
                    </a:lnTo>
                    <a:lnTo>
                      <a:pt x="261" y="30"/>
                    </a:lnTo>
                    <a:lnTo>
                      <a:pt x="273" y="31"/>
                    </a:lnTo>
                    <a:lnTo>
                      <a:pt x="285" y="31"/>
                    </a:lnTo>
                    <a:lnTo>
                      <a:pt x="297" y="34"/>
                    </a:lnTo>
                    <a:lnTo>
                      <a:pt x="307" y="35"/>
                    </a:lnTo>
                    <a:lnTo>
                      <a:pt x="330" y="40"/>
                    </a:lnTo>
                    <a:lnTo>
                      <a:pt x="351" y="48"/>
                    </a:lnTo>
                    <a:lnTo>
                      <a:pt x="372" y="56"/>
                    </a:lnTo>
                    <a:lnTo>
                      <a:pt x="390" y="67"/>
                    </a:lnTo>
                    <a:lnTo>
                      <a:pt x="408" y="80"/>
                    </a:lnTo>
                    <a:lnTo>
                      <a:pt x="424" y="92"/>
                    </a:lnTo>
                    <a:lnTo>
                      <a:pt x="439" y="109"/>
                    </a:lnTo>
                    <a:lnTo>
                      <a:pt x="453" y="125"/>
                    </a:lnTo>
                    <a:lnTo>
                      <a:pt x="465" y="142"/>
                    </a:lnTo>
                    <a:lnTo>
                      <a:pt x="474" y="161"/>
                    </a:lnTo>
                    <a:lnTo>
                      <a:pt x="479" y="171"/>
                    </a:lnTo>
                    <a:lnTo>
                      <a:pt x="482" y="180"/>
                    </a:lnTo>
                    <a:lnTo>
                      <a:pt x="485" y="190"/>
                    </a:lnTo>
                    <a:lnTo>
                      <a:pt x="487" y="201"/>
                    </a:lnTo>
                    <a:lnTo>
                      <a:pt x="489" y="211"/>
                    </a:lnTo>
                    <a:lnTo>
                      <a:pt x="491" y="221"/>
                    </a:lnTo>
                    <a:lnTo>
                      <a:pt x="491" y="232"/>
                    </a:lnTo>
                    <a:lnTo>
                      <a:pt x="492" y="243"/>
                    </a:lnTo>
                    <a:lnTo>
                      <a:pt x="491" y="259"/>
                    </a:lnTo>
                    <a:lnTo>
                      <a:pt x="489" y="274"/>
                    </a:lnTo>
                    <a:lnTo>
                      <a:pt x="486" y="290"/>
                    </a:lnTo>
                    <a:lnTo>
                      <a:pt x="482" y="305"/>
                    </a:lnTo>
                    <a:lnTo>
                      <a:pt x="476" y="319"/>
                    </a:lnTo>
                    <a:lnTo>
                      <a:pt x="470" y="334"/>
                    </a:lnTo>
                    <a:lnTo>
                      <a:pt x="462" y="347"/>
                    </a:lnTo>
                    <a:lnTo>
                      <a:pt x="454" y="361"/>
                    </a:lnTo>
                    <a:lnTo>
                      <a:pt x="444" y="373"/>
                    </a:lnTo>
                    <a:lnTo>
                      <a:pt x="434" y="385"/>
                    </a:lnTo>
                    <a:lnTo>
                      <a:pt x="422" y="396"/>
                    </a:lnTo>
                    <a:lnTo>
                      <a:pt x="409" y="406"/>
                    </a:lnTo>
                    <a:lnTo>
                      <a:pt x="395" y="416"/>
                    </a:lnTo>
                    <a:lnTo>
                      <a:pt x="381" y="424"/>
                    </a:lnTo>
                    <a:lnTo>
                      <a:pt x="366" y="432"/>
                    </a:lnTo>
                    <a:lnTo>
                      <a:pt x="350" y="439"/>
                    </a:lnTo>
                    <a:lnTo>
                      <a:pt x="348" y="440"/>
                    </a:lnTo>
                    <a:lnTo>
                      <a:pt x="346" y="441"/>
                    </a:lnTo>
                    <a:lnTo>
                      <a:pt x="337" y="449"/>
                    </a:lnTo>
                    <a:lnTo>
                      <a:pt x="326" y="460"/>
                    </a:lnTo>
                    <a:lnTo>
                      <a:pt x="311" y="472"/>
                    </a:lnTo>
                    <a:lnTo>
                      <a:pt x="293" y="487"/>
                    </a:lnTo>
                    <a:lnTo>
                      <a:pt x="274" y="503"/>
                    </a:lnTo>
                    <a:lnTo>
                      <a:pt x="256" y="521"/>
                    </a:lnTo>
                    <a:lnTo>
                      <a:pt x="238" y="535"/>
                    </a:lnTo>
                    <a:lnTo>
                      <a:pt x="222" y="549"/>
                    </a:lnTo>
                    <a:lnTo>
                      <a:pt x="222" y="527"/>
                    </a:lnTo>
                    <a:lnTo>
                      <a:pt x="222" y="503"/>
                    </a:lnTo>
                    <a:lnTo>
                      <a:pt x="222" y="482"/>
                    </a:lnTo>
                    <a:lnTo>
                      <a:pt x="222" y="468"/>
                    </a:lnTo>
                    <a:lnTo>
                      <a:pt x="222" y="454"/>
                    </a:lnTo>
                    <a:lnTo>
                      <a:pt x="209" y="453"/>
                    </a:lnTo>
                    <a:lnTo>
                      <a:pt x="195" y="450"/>
                    </a:lnTo>
                    <a:lnTo>
                      <a:pt x="181" y="447"/>
                    </a:lnTo>
                    <a:lnTo>
                      <a:pt x="168" y="443"/>
                    </a:lnTo>
                    <a:lnTo>
                      <a:pt x="154" y="438"/>
                    </a:lnTo>
                    <a:lnTo>
                      <a:pt x="144" y="467"/>
                    </a:lnTo>
                    <a:lnTo>
                      <a:pt x="155" y="471"/>
                    </a:lnTo>
                    <a:lnTo>
                      <a:pt x="167" y="474"/>
                    </a:lnTo>
                    <a:lnTo>
                      <a:pt x="180" y="478"/>
                    </a:lnTo>
                    <a:lnTo>
                      <a:pt x="192" y="480"/>
                    </a:lnTo>
                    <a:lnTo>
                      <a:pt x="192" y="507"/>
                    </a:lnTo>
                    <a:lnTo>
                      <a:pt x="192" y="538"/>
                    </a:lnTo>
                    <a:lnTo>
                      <a:pt x="192" y="565"/>
                    </a:lnTo>
                    <a:lnTo>
                      <a:pt x="192" y="584"/>
                    </a:lnTo>
                    <a:lnTo>
                      <a:pt x="192" y="620"/>
                    </a:lnTo>
                    <a:lnTo>
                      <a:pt x="217" y="594"/>
                    </a:lnTo>
                    <a:lnTo>
                      <a:pt x="231" y="582"/>
                    </a:lnTo>
                    <a:lnTo>
                      <a:pt x="255" y="560"/>
                    </a:lnTo>
                    <a:lnTo>
                      <a:pt x="284" y="535"/>
                    </a:lnTo>
                    <a:lnTo>
                      <a:pt x="313" y="510"/>
                    </a:lnTo>
                    <a:lnTo>
                      <a:pt x="329" y="496"/>
                    </a:lnTo>
                    <a:lnTo>
                      <a:pt x="344" y="483"/>
                    </a:lnTo>
                    <a:lnTo>
                      <a:pt x="355" y="473"/>
                    </a:lnTo>
                    <a:lnTo>
                      <a:pt x="364" y="466"/>
                    </a:lnTo>
                    <a:lnTo>
                      <a:pt x="381" y="458"/>
                    </a:lnTo>
                    <a:lnTo>
                      <a:pt x="398" y="449"/>
                    </a:lnTo>
                    <a:lnTo>
                      <a:pt x="414" y="439"/>
                    </a:lnTo>
                    <a:lnTo>
                      <a:pt x="429" y="428"/>
                    </a:lnTo>
                    <a:lnTo>
                      <a:pt x="443" y="417"/>
                    </a:lnTo>
                    <a:lnTo>
                      <a:pt x="456" y="404"/>
                    </a:lnTo>
                    <a:lnTo>
                      <a:pt x="468" y="391"/>
                    </a:lnTo>
                    <a:lnTo>
                      <a:pt x="480" y="376"/>
                    </a:lnTo>
                    <a:lnTo>
                      <a:pt x="489" y="362"/>
                    </a:lnTo>
                    <a:lnTo>
                      <a:pt x="498" y="346"/>
                    </a:lnTo>
                    <a:lnTo>
                      <a:pt x="505" y="330"/>
                    </a:lnTo>
                    <a:lnTo>
                      <a:pt x="511" y="314"/>
                    </a:lnTo>
                    <a:lnTo>
                      <a:pt x="516" y="297"/>
                    </a:lnTo>
                    <a:lnTo>
                      <a:pt x="519" y="279"/>
                    </a:lnTo>
                    <a:lnTo>
                      <a:pt x="521" y="262"/>
                    </a:lnTo>
                    <a:lnTo>
                      <a:pt x="522" y="243"/>
                    </a:lnTo>
                    <a:lnTo>
                      <a:pt x="522" y="231"/>
                    </a:lnTo>
                    <a:lnTo>
                      <a:pt x="521" y="219"/>
                    </a:lnTo>
                    <a:lnTo>
                      <a:pt x="519" y="206"/>
                    </a:lnTo>
                    <a:lnTo>
                      <a:pt x="517" y="194"/>
                    </a:lnTo>
                    <a:lnTo>
                      <a:pt x="514" y="182"/>
                    </a:lnTo>
                    <a:lnTo>
                      <a:pt x="511" y="171"/>
                    </a:lnTo>
                    <a:lnTo>
                      <a:pt x="506" y="160"/>
                    </a:lnTo>
                    <a:lnTo>
                      <a:pt x="502" y="149"/>
                    </a:lnTo>
                    <a:lnTo>
                      <a:pt x="497" y="138"/>
                    </a:lnTo>
                    <a:lnTo>
                      <a:pt x="490" y="128"/>
                    </a:lnTo>
                    <a:lnTo>
                      <a:pt x="484" y="117"/>
                    </a:lnTo>
                    <a:lnTo>
                      <a:pt x="477" y="107"/>
                    </a:lnTo>
                    <a:lnTo>
                      <a:pt x="470" y="98"/>
                    </a:lnTo>
                    <a:lnTo>
                      <a:pt x="462" y="89"/>
                    </a:lnTo>
                    <a:lnTo>
                      <a:pt x="454" y="80"/>
                    </a:lnTo>
                    <a:lnTo>
                      <a:pt x="445" y="72"/>
                    </a:lnTo>
                    <a:lnTo>
                      <a:pt x="437" y="64"/>
                    </a:lnTo>
                    <a:lnTo>
                      <a:pt x="427" y="56"/>
                    </a:lnTo>
                    <a:lnTo>
                      <a:pt x="418" y="49"/>
                    </a:lnTo>
                    <a:lnTo>
                      <a:pt x="407" y="42"/>
                    </a:lnTo>
                    <a:lnTo>
                      <a:pt x="396" y="36"/>
                    </a:lnTo>
                    <a:lnTo>
                      <a:pt x="385" y="30"/>
                    </a:lnTo>
                    <a:lnTo>
                      <a:pt x="374" y="25"/>
                    </a:lnTo>
                    <a:lnTo>
                      <a:pt x="363" y="20"/>
                    </a:lnTo>
                    <a:lnTo>
                      <a:pt x="351" y="15"/>
                    </a:lnTo>
                    <a:lnTo>
                      <a:pt x="338" y="11"/>
                    </a:lnTo>
                    <a:lnTo>
                      <a:pt x="327" y="8"/>
                    </a:lnTo>
                    <a:lnTo>
                      <a:pt x="314" y="6"/>
                    </a:lnTo>
                    <a:lnTo>
                      <a:pt x="301" y="4"/>
                    </a:lnTo>
                    <a:lnTo>
                      <a:pt x="288" y="2"/>
                    </a:lnTo>
                    <a:lnTo>
                      <a:pt x="274" y="2"/>
                    </a:lnTo>
                    <a:lnTo>
                      <a:pt x="2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4" name="Rectangle 182"/>
              <p:cNvSpPr>
                <a:spLocks noChangeArrowheads="1"/>
              </p:cNvSpPr>
              <p:nvPr/>
            </p:nvSpPr>
            <p:spPr bwMode="auto">
              <a:xfrm>
                <a:off x="3403600" y="862013"/>
                <a:ext cx="95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5" name="Rectangle 183"/>
              <p:cNvSpPr>
                <a:spLocks noChangeArrowheads="1"/>
              </p:cNvSpPr>
              <p:nvPr/>
            </p:nvSpPr>
            <p:spPr bwMode="auto">
              <a:xfrm>
                <a:off x="3375025" y="862013"/>
                <a:ext cx="95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6" name="Rectangle 184"/>
              <p:cNvSpPr>
                <a:spLocks noChangeArrowheads="1"/>
              </p:cNvSpPr>
              <p:nvPr/>
            </p:nvSpPr>
            <p:spPr bwMode="auto">
              <a:xfrm>
                <a:off x="3346450" y="862013"/>
                <a:ext cx="9525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  <p:sp>
            <p:nvSpPr>
              <p:cNvPr id="77" name="Freeform 185"/>
              <p:cNvSpPr>
                <a:spLocks noEditPoints="1"/>
              </p:cNvSpPr>
              <p:nvPr/>
            </p:nvSpPr>
            <p:spPr bwMode="auto">
              <a:xfrm>
                <a:off x="3175000" y="869951"/>
                <a:ext cx="190500" cy="201613"/>
              </a:xfrm>
              <a:custGeom>
                <a:avLst/>
                <a:gdLst>
                  <a:gd name="T0" fmla="*/ 53 w 601"/>
                  <a:gd name="T1" fmla="*/ 515 h 635"/>
                  <a:gd name="T2" fmla="*/ 195 w 601"/>
                  <a:gd name="T3" fmla="*/ 440 h 635"/>
                  <a:gd name="T4" fmla="*/ 240 w 601"/>
                  <a:gd name="T5" fmla="*/ 411 h 635"/>
                  <a:gd name="T6" fmla="*/ 229 w 601"/>
                  <a:gd name="T7" fmla="*/ 321 h 635"/>
                  <a:gd name="T8" fmla="*/ 210 w 601"/>
                  <a:gd name="T9" fmla="*/ 296 h 635"/>
                  <a:gd name="T10" fmla="*/ 201 w 601"/>
                  <a:gd name="T11" fmla="*/ 242 h 635"/>
                  <a:gd name="T12" fmla="*/ 194 w 601"/>
                  <a:gd name="T13" fmla="*/ 230 h 635"/>
                  <a:gd name="T14" fmla="*/ 182 w 601"/>
                  <a:gd name="T15" fmla="*/ 223 h 635"/>
                  <a:gd name="T16" fmla="*/ 176 w 601"/>
                  <a:gd name="T17" fmla="*/ 198 h 635"/>
                  <a:gd name="T18" fmla="*/ 186 w 601"/>
                  <a:gd name="T19" fmla="*/ 182 h 635"/>
                  <a:gd name="T20" fmla="*/ 198 w 601"/>
                  <a:gd name="T21" fmla="*/ 174 h 635"/>
                  <a:gd name="T22" fmla="*/ 194 w 601"/>
                  <a:gd name="T23" fmla="*/ 144 h 635"/>
                  <a:gd name="T24" fmla="*/ 178 w 601"/>
                  <a:gd name="T25" fmla="*/ 92 h 635"/>
                  <a:gd name="T26" fmla="*/ 202 w 601"/>
                  <a:gd name="T27" fmla="*/ 87 h 635"/>
                  <a:gd name="T28" fmla="*/ 218 w 601"/>
                  <a:gd name="T29" fmla="*/ 78 h 635"/>
                  <a:gd name="T30" fmla="*/ 232 w 601"/>
                  <a:gd name="T31" fmla="*/ 55 h 635"/>
                  <a:gd name="T32" fmla="*/ 270 w 601"/>
                  <a:gd name="T33" fmla="*/ 36 h 635"/>
                  <a:gd name="T34" fmla="*/ 350 w 601"/>
                  <a:gd name="T35" fmla="*/ 33 h 635"/>
                  <a:gd name="T36" fmla="*/ 400 w 601"/>
                  <a:gd name="T37" fmla="*/ 51 h 635"/>
                  <a:gd name="T38" fmla="*/ 417 w 601"/>
                  <a:gd name="T39" fmla="*/ 76 h 635"/>
                  <a:gd name="T40" fmla="*/ 410 w 601"/>
                  <a:gd name="T41" fmla="*/ 134 h 635"/>
                  <a:gd name="T42" fmla="*/ 401 w 601"/>
                  <a:gd name="T43" fmla="*/ 172 h 635"/>
                  <a:gd name="T44" fmla="*/ 411 w 601"/>
                  <a:gd name="T45" fmla="*/ 181 h 635"/>
                  <a:gd name="T46" fmla="*/ 422 w 601"/>
                  <a:gd name="T47" fmla="*/ 191 h 635"/>
                  <a:gd name="T48" fmla="*/ 417 w 601"/>
                  <a:gd name="T49" fmla="*/ 223 h 635"/>
                  <a:gd name="T50" fmla="*/ 402 w 601"/>
                  <a:gd name="T51" fmla="*/ 231 h 635"/>
                  <a:gd name="T52" fmla="*/ 397 w 601"/>
                  <a:gd name="T53" fmla="*/ 255 h 635"/>
                  <a:gd name="T54" fmla="*/ 385 w 601"/>
                  <a:gd name="T55" fmla="*/ 307 h 635"/>
                  <a:gd name="T56" fmla="*/ 361 w 601"/>
                  <a:gd name="T57" fmla="*/ 330 h 635"/>
                  <a:gd name="T58" fmla="*/ 366 w 601"/>
                  <a:gd name="T59" fmla="*/ 423 h 635"/>
                  <a:gd name="T60" fmla="*/ 501 w 601"/>
                  <a:gd name="T61" fmla="*/ 486 h 635"/>
                  <a:gd name="T62" fmla="*/ 571 w 601"/>
                  <a:gd name="T63" fmla="*/ 606 h 635"/>
                  <a:gd name="T64" fmla="*/ 407 w 601"/>
                  <a:gd name="T65" fmla="*/ 326 h 635"/>
                  <a:gd name="T66" fmla="*/ 427 w 601"/>
                  <a:gd name="T67" fmla="*/ 253 h 635"/>
                  <a:gd name="T68" fmla="*/ 449 w 601"/>
                  <a:gd name="T69" fmla="*/ 223 h 635"/>
                  <a:gd name="T70" fmla="*/ 450 w 601"/>
                  <a:gd name="T71" fmla="*/ 182 h 635"/>
                  <a:gd name="T72" fmla="*/ 440 w 601"/>
                  <a:gd name="T73" fmla="*/ 140 h 635"/>
                  <a:gd name="T74" fmla="*/ 447 w 601"/>
                  <a:gd name="T75" fmla="*/ 68 h 635"/>
                  <a:gd name="T76" fmla="*/ 421 w 601"/>
                  <a:gd name="T77" fmla="*/ 30 h 635"/>
                  <a:gd name="T78" fmla="*/ 378 w 601"/>
                  <a:gd name="T79" fmla="*/ 8 h 635"/>
                  <a:gd name="T80" fmla="*/ 300 w 601"/>
                  <a:gd name="T81" fmla="*/ 1 h 635"/>
                  <a:gd name="T82" fmla="*/ 231 w 601"/>
                  <a:gd name="T83" fmla="*/ 20 h 635"/>
                  <a:gd name="T84" fmla="*/ 198 w 601"/>
                  <a:gd name="T85" fmla="*/ 48 h 635"/>
                  <a:gd name="T86" fmla="*/ 168 w 601"/>
                  <a:gd name="T87" fmla="*/ 59 h 635"/>
                  <a:gd name="T88" fmla="*/ 152 w 601"/>
                  <a:gd name="T89" fmla="*/ 75 h 635"/>
                  <a:gd name="T90" fmla="*/ 150 w 601"/>
                  <a:gd name="T91" fmla="*/ 113 h 635"/>
                  <a:gd name="T92" fmla="*/ 160 w 601"/>
                  <a:gd name="T93" fmla="*/ 161 h 635"/>
                  <a:gd name="T94" fmla="*/ 146 w 601"/>
                  <a:gd name="T95" fmla="*/ 199 h 635"/>
                  <a:gd name="T96" fmla="*/ 157 w 601"/>
                  <a:gd name="T97" fmla="*/ 238 h 635"/>
                  <a:gd name="T98" fmla="*/ 176 w 601"/>
                  <a:gd name="T99" fmla="*/ 291 h 635"/>
                  <a:gd name="T100" fmla="*/ 205 w 601"/>
                  <a:gd name="T101" fmla="*/ 340 h 635"/>
                  <a:gd name="T102" fmla="*/ 109 w 601"/>
                  <a:gd name="T103" fmla="*/ 448 h 635"/>
                  <a:gd name="T104" fmla="*/ 10 w 601"/>
                  <a:gd name="T105" fmla="*/ 511 h 635"/>
                  <a:gd name="T106" fmla="*/ 0 w 601"/>
                  <a:gd name="T107" fmla="*/ 620 h 635"/>
                  <a:gd name="T108" fmla="*/ 7 w 601"/>
                  <a:gd name="T109" fmla="*/ 633 h 635"/>
                  <a:gd name="T110" fmla="*/ 589 w 601"/>
                  <a:gd name="T111" fmla="*/ 635 h 635"/>
                  <a:gd name="T112" fmla="*/ 600 w 601"/>
                  <a:gd name="T113" fmla="*/ 627 h 635"/>
                  <a:gd name="T114" fmla="*/ 599 w 601"/>
                  <a:gd name="T115" fmla="*/ 523 h 635"/>
                  <a:gd name="T116" fmla="*/ 561 w 601"/>
                  <a:gd name="T117" fmla="*/ 487 h 635"/>
                  <a:gd name="T118" fmla="*/ 441 w 601"/>
                  <a:gd name="T119" fmla="*/ 42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1" h="635">
                    <a:moveTo>
                      <a:pt x="571" y="606"/>
                    </a:moveTo>
                    <a:lnTo>
                      <a:pt x="30" y="606"/>
                    </a:lnTo>
                    <a:lnTo>
                      <a:pt x="30" y="533"/>
                    </a:lnTo>
                    <a:lnTo>
                      <a:pt x="38" y="525"/>
                    </a:lnTo>
                    <a:lnTo>
                      <a:pt x="53" y="515"/>
                    </a:lnTo>
                    <a:lnTo>
                      <a:pt x="73" y="502"/>
                    </a:lnTo>
                    <a:lnTo>
                      <a:pt x="99" y="488"/>
                    </a:lnTo>
                    <a:lnTo>
                      <a:pt x="128" y="472"/>
                    </a:lnTo>
                    <a:lnTo>
                      <a:pt x="160" y="456"/>
                    </a:lnTo>
                    <a:lnTo>
                      <a:pt x="195" y="440"/>
                    </a:lnTo>
                    <a:lnTo>
                      <a:pt x="231" y="425"/>
                    </a:lnTo>
                    <a:lnTo>
                      <a:pt x="235" y="423"/>
                    </a:lnTo>
                    <a:lnTo>
                      <a:pt x="238" y="419"/>
                    </a:lnTo>
                    <a:lnTo>
                      <a:pt x="240" y="415"/>
                    </a:lnTo>
                    <a:lnTo>
                      <a:pt x="240" y="411"/>
                    </a:lnTo>
                    <a:lnTo>
                      <a:pt x="240" y="336"/>
                    </a:lnTo>
                    <a:lnTo>
                      <a:pt x="240" y="330"/>
                    </a:lnTo>
                    <a:lnTo>
                      <a:pt x="238" y="326"/>
                    </a:lnTo>
                    <a:lnTo>
                      <a:pt x="234" y="323"/>
                    </a:lnTo>
                    <a:lnTo>
                      <a:pt x="229" y="321"/>
                    </a:lnTo>
                    <a:lnTo>
                      <a:pt x="228" y="321"/>
                    </a:lnTo>
                    <a:lnTo>
                      <a:pt x="225" y="318"/>
                    </a:lnTo>
                    <a:lnTo>
                      <a:pt x="221" y="313"/>
                    </a:lnTo>
                    <a:lnTo>
                      <a:pt x="216" y="307"/>
                    </a:lnTo>
                    <a:lnTo>
                      <a:pt x="210" y="296"/>
                    </a:lnTo>
                    <a:lnTo>
                      <a:pt x="205" y="282"/>
                    </a:lnTo>
                    <a:lnTo>
                      <a:pt x="204" y="274"/>
                    </a:lnTo>
                    <a:lnTo>
                      <a:pt x="202" y="265"/>
                    </a:lnTo>
                    <a:lnTo>
                      <a:pt x="201" y="255"/>
                    </a:lnTo>
                    <a:lnTo>
                      <a:pt x="201" y="242"/>
                    </a:lnTo>
                    <a:lnTo>
                      <a:pt x="201" y="240"/>
                    </a:lnTo>
                    <a:lnTo>
                      <a:pt x="199" y="236"/>
                    </a:lnTo>
                    <a:lnTo>
                      <a:pt x="198" y="234"/>
                    </a:lnTo>
                    <a:lnTo>
                      <a:pt x="196" y="231"/>
                    </a:lnTo>
                    <a:lnTo>
                      <a:pt x="194" y="230"/>
                    </a:lnTo>
                    <a:lnTo>
                      <a:pt x="192" y="228"/>
                    </a:lnTo>
                    <a:lnTo>
                      <a:pt x="189" y="228"/>
                    </a:lnTo>
                    <a:lnTo>
                      <a:pt x="186" y="227"/>
                    </a:lnTo>
                    <a:lnTo>
                      <a:pt x="185" y="226"/>
                    </a:lnTo>
                    <a:lnTo>
                      <a:pt x="182" y="223"/>
                    </a:lnTo>
                    <a:lnTo>
                      <a:pt x="180" y="219"/>
                    </a:lnTo>
                    <a:lnTo>
                      <a:pt x="179" y="215"/>
                    </a:lnTo>
                    <a:lnTo>
                      <a:pt x="177" y="210"/>
                    </a:lnTo>
                    <a:lnTo>
                      <a:pt x="177" y="204"/>
                    </a:lnTo>
                    <a:lnTo>
                      <a:pt x="176" y="198"/>
                    </a:lnTo>
                    <a:lnTo>
                      <a:pt x="177" y="191"/>
                    </a:lnTo>
                    <a:lnTo>
                      <a:pt x="179" y="186"/>
                    </a:lnTo>
                    <a:lnTo>
                      <a:pt x="181" y="183"/>
                    </a:lnTo>
                    <a:lnTo>
                      <a:pt x="183" y="182"/>
                    </a:lnTo>
                    <a:lnTo>
                      <a:pt x="186" y="182"/>
                    </a:lnTo>
                    <a:lnTo>
                      <a:pt x="189" y="181"/>
                    </a:lnTo>
                    <a:lnTo>
                      <a:pt x="192" y="181"/>
                    </a:lnTo>
                    <a:lnTo>
                      <a:pt x="194" y="179"/>
                    </a:lnTo>
                    <a:lnTo>
                      <a:pt x="196" y="177"/>
                    </a:lnTo>
                    <a:lnTo>
                      <a:pt x="198" y="174"/>
                    </a:lnTo>
                    <a:lnTo>
                      <a:pt x="199" y="172"/>
                    </a:lnTo>
                    <a:lnTo>
                      <a:pt x="201" y="169"/>
                    </a:lnTo>
                    <a:lnTo>
                      <a:pt x="201" y="167"/>
                    </a:lnTo>
                    <a:lnTo>
                      <a:pt x="199" y="158"/>
                    </a:lnTo>
                    <a:lnTo>
                      <a:pt x="194" y="144"/>
                    </a:lnTo>
                    <a:lnTo>
                      <a:pt x="189" y="133"/>
                    </a:lnTo>
                    <a:lnTo>
                      <a:pt x="182" y="115"/>
                    </a:lnTo>
                    <a:lnTo>
                      <a:pt x="180" y="107"/>
                    </a:lnTo>
                    <a:lnTo>
                      <a:pt x="178" y="98"/>
                    </a:lnTo>
                    <a:lnTo>
                      <a:pt x="178" y="92"/>
                    </a:lnTo>
                    <a:lnTo>
                      <a:pt x="180" y="88"/>
                    </a:lnTo>
                    <a:lnTo>
                      <a:pt x="185" y="85"/>
                    </a:lnTo>
                    <a:lnTo>
                      <a:pt x="189" y="84"/>
                    </a:lnTo>
                    <a:lnTo>
                      <a:pt x="195" y="85"/>
                    </a:lnTo>
                    <a:lnTo>
                      <a:pt x="202" y="87"/>
                    </a:lnTo>
                    <a:lnTo>
                      <a:pt x="207" y="87"/>
                    </a:lnTo>
                    <a:lnTo>
                      <a:pt x="212" y="84"/>
                    </a:lnTo>
                    <a:lnTo>
                      <a:pt x="214" y="82"/>
                    </a:lnTo>
                    <a:lnTo>
                      <a:pt x="217" y="80"/>
                    </a:lnTo>
                    <a:lnTo>
                      <a:pt x="218" y="78"/>
                    </a:lnTo>
                    <a:lnTo>
                      <a:pt x="219" y="76"/>
                    </a:lnTo>
                    <a:lnTo>
                      <a:pt x="221" y="69"/>
                    </a:lnTo>
                    <a:lnTo>
                      <a:pt x="224" y="64"/>
                    </a:lnTo>
                    <a:lnTo>
                      <a:pt x="227" y="60"/>
                    </a:lnTo>
                    <a:lnTo>
                      <a:pt x="232" y="55"/>
                    </a:lnTo>
                    <a:lnTo>
                      <a:pt x="237" y="51"/>
                    </a:lnTo>
                    <a:lnTo>
                      <a:pt x="242" y="47"/>
                    </a:lnTo>
                    <a:lnTo>
                      <a:pt x="249" y="44"/>
                    </a:lnTo>
                    <a:lnTo>
                      <a:pt x="256" y="40"/>
                    </a:lnTo>
                    <a:lnTo>
                      <a:pt x="270" y="36"/>
                    </a:lnTo>
                    <a:lnTo>
                      <a:pt x="286" y="33"/>
                    </a:lnTo>
                    <a:lnTo>
                      <a:pt x="302" y="31"/>
                    </a:lnTo>
                    <a:lnTo>
                      <a:pt x="318" y="30"/>
                    </a:lnTo>
                    <a:lnTo>
                      <a:pt x="334" y="31"/>
                    </a:lnTo>
                    <a:lnTo>
                      <a:pt x="350" y="33"/>
                    </a:lnTo>
                    <a:lnTo>
                      <a:pt x="366" y="36"/>
                    </a:lnTo>
                    <a:lnTo>
                      <a:pt x="380" y="40"/>
                    </a:lnTo>
                    <a:lnTo>
                      <a:pt x="388" y="44"/>
                    </a:lnTo>
                    <a:lnTo>
                      <a:pt x="393" y="47"/>
                    </a:lnTo>
                    <a:lnTo>
                      <a:pt x="400" y="51"/>
                    </a:lnTo>
                    <a:lnTo>
                      <a:pt x="404" y="55"/>
                    </a:lnTo>
                    <a:lnTo>
                      <a:pt x="409" y="60"/>
                    </a:lnTo>
                    <a:lnTo>
                      <a:pt x="412" y="64"/>
                    </a:lnTo>
                    <a:lnTo>
                      <a:pt x="416" y="69"/>
                    </a:lnTo>
                    <a:lnTo>
                      <a:pt x="417" y="76"/>
                    </a:lnTo>
                    <a:lnTo>
                      <a:pt x="419" y="87"/>
                    </a:lnTo>
                    <a:lnTo>
                      <a:pt x="419" y="96"/>
                    </a:lnTo>
                    <a:lnTo>
                      <a:pt x="419" y="107"/>
                    </a:lnTo>
                    <a:lnTo>
                      <a:pt x="417" y="116"/>
                    </a:lnTo>
                    <a:lnTo>
                      <a:pt x="410" y="134"/>
                    </a:lnTo>
                    <a:lnTo>
                      <a:pt x="405" y="149"/>
                    </a:lnTo>
                    <a:lnTo>
                      <a:pt x="401" y="158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1" y="172"/>
                    </a:lnTo>
                    <a:lnTo>
                      <a:pt x="402" y="174"/>
                    </a:lnTo>
                    <a:lnTo>
                      <a:pt x="404" y="177"/>
                    </a:lnTo>
                    <a:lnTo>
                      <a:pt x="406" y="179"/>
                    </a:lnTo>
                    <a:lnTo>
                      <a:pt x="408" y="181"/>
                    </a:lnTo>
                    <a:lnTo>
                      <a:pt x="411" y="181"/>
                    </a:lnTo>
                    <a:lnTo>
                      <a:pt x="415" y="182"/>
                    </a:lnTo>
                    <a:lnTo>
                      <a:pt x="416" y="182"/>
                    </a:lnTo>
                    <a:lnTo>
                      <a:pt x="418" y="183"/>
                    </a:lnTo>
                    <a:lnTo>
                      <a:pt x="420" y="185"/>
                    </a:lnTo>
                    <a:lnTo>
                      <a:pt x="422" y="191"/>
                    </a:lnTo>
                    <a:lnTo>
                      <a:pt x="422" y="198"/>
                    </a:lnTo>
                    <a:lnTo>
                      <a:pt x="422" y="203"/>
                    </a:lnTo>
                    <a:lnTo>
                      <a:pt x="421" y="210"/>
                    </a:lnTo>
                    <a:lnTo>
                      <a:pt x="420" y="215"/>
                    </a:lnTo>
                    <a:lnTo>
                      <a:pt x="417" y="223"/>
                    </a:lnTo>
                    <a:lnTo>
                      <a:pt x="412" y="227"/>
                    </a:lnTo>
                    <a:lnTo>
                      <a:pt x="410" y="228"/>
                    </a:lnTo>
                    <a:lnTo>
                      <a:pt x="407" y="228"/>
                    </a:lnTo>
                    <a:lnTo>
                      <a:pt x="405" y="230"/>
                    </a:lnTo>
                    <a:lnTo>
                      <a:pt x="402" y="231"/>
                    </a:lnTo>
                    <a:lnTo>
                      <a:pt x="401" y="234"/>
                    </a:lnTo>
                    <a:lnTo>
                      <a:pt x="399" y="236"/>
                    </a:lnTo>
                    <a:lnTo>
                      <a:pt x="399" y="240"/>
                    </a:lnTo>
                    <a:lnTo>
                      <a:pt x="397" y="242"/>
                    </a:lnTo>
                    <a:lnTo>
                      <a:pt x="397" y="255"/>
                    </a:lnTo>
                    <a:lnTo>
                      <a:pt x="396" y="265"/>
                    </a:lnTo>
                    <a:lnTo>
                      <a:pt x="395" y="274"/>
                    </a:lnTo>
                    <a:lnTo>
                      <a:pt x="393" y="282"/>
                    </a:lnTo>
                    <a:lnTo>
                      <a:pt x="389" y="296"/>
                    </a:lnTo>
                    <a:lnTo>
                      <a:pt x="385" y="307"/>
                    </a:lnTo>
                    <a:lnTo>
                      <a:pt x="375" y="319"/>
                    </a:lnTo>
                    <a:lnTo>
                      <a:pt x="371" y="321"/>
                    </a:lnTo>
                    <a:lnTo>
                      <a:pt x="366" y="323"/>
                    </a:lnTo>
                    <a:lnTo>
                      <a:pt x="363" y="326"/>
                    </a:lnTo>
                    <a:lnTo>
                      <a:pt x="361" y="330"/>
                    </a:lnTo>
                    <a:lnTo>
                      <a:pt x="361" y="336"/>
                    </a:lnTo>
                    <a:lnTo>
                      <a:pt x="361" y="411"/>
                    </a:lnTo>
                    <a:lnTo>
                      <a:pt x="361" y="415"/>
                    </a:lnTo>
                    <a:lnTo>
                      <a:pt x="363" y="419"/>
                    </a:lnTo>
                    <a:lnTo>
                      <a:pt x="366" y="423"/>
                    </a:lnTo>
                    <a:lnTo>
                      <a:pt x="371" y="425"/>
                    </a:lnTo>
                    <a:lnTo>
                      <a:pt x="405" y="439"/>
                    </a:lnTo>
                    <a:lnTo>
                      <a:pt x="439" y="455"/>
                    </a:lnTo>
                    <a:lnTo>
                      <a:pt x="471" y="470"/>
                    </a:lnTo>
                    <a:lnTo>
                      <a:pt x="501" y="486"/>
                    </a:lnTo>
                    <a:lnTo>
                      <a:pt x="527" y="501"/>
                    </a:lnTo>
                    <a:lnTo>
                      <a:pt x="547" y="513"/>
                    </a:lnTo>
                    <a:lnTo>
                      <a:pt x="562" y="525"/>
                    </a:lnTo>
                    <a:lnTo>
                      <a:pt x="571" y="533"/>
                    </a:lnTo>
                    <a:lnTo>
                      <a:pt x="571" y="606"/>
                    </a:lnTo>
                    <a:close/>
                    <a:moveTo>
                      <a:pt x="391" y="400"/>
                    </a:moveTo>
                    <a:lnTo>
                      <a:pt x="391" y="344"/>
                    </a:lnTo>
                    <a:lnTo>
                      <a:pt x="396" y="340"/>
                    </a:lnTo>
                    <a:lnTo>
                      <a:pt x="402" y="334"/>
                    </a:lnTo>
                    <a:lnTo>
                      <a:pt x="407" y="326"/>
                    </a:lnTo>
                    <a:lnTo>
                      <a:pt x="413" y="317"/>
                    </a:lnTo>
                    <a:lnTo>
                      <a:pt x="419" y="305"/>
                    </a:lnTo>
                    <a:lnTo>
                      <a:pt x="423" y="291"/>
                    </a:lnTo>
                    <a:lnTo>
                      <a:pt x="426" y="274"/>
                    </a:lnTo>
                    <a:lnTo>
                      <a:pt x="427" y="253"/>
                    </a:lnTo>
                    <a:lnTo>
                      <a:pt x="433" y="249"/>
                    </a:lnTo>
                    <a:lnTo>
                      <a:pt x="438" y="244"/>
                    </a:lnTo>
                    <a:lnTo>
                      <a:pt x="442" y="237"/>
                    </a:lnTo>
                    <a:lnTo>
                      <a:pt x="446" y="231"/>
                    </a:lnTo>
                    <a:lnTo>
                      <a:pt x="449" y="223"/>
                    </a:lnTo>
                    <a:lnTo>
                      <a:pt x="451" y="215"/>
                    </a:lnTo>
                    <a:lnTo>
                      <a:pt x="452" y="207"/>
                    </a:lnTo>
                    <a:lnTo>
                      <a:pt x="452" y="199"/>
                    </a:lnTo>
                    <a:lnTo>
                      <a:pt x="452" y="190"/>
                    </a:lnTo>
                    <a:lnTo>
                      <a:pt x="450" y="182"/>
                    </a:lnTo>
                    <a:lnTo>
                      <a:pt x="448" y="174"/>
                    </a:lnTo>
                    <a:lnTo>
                      <a:pt x="445" y="168"/>
                    </a:lnTo>
                    <a:lnTo>
                      <a:pt x="439" y="161"/>
                    </a:lnTo>
                    <a:lnTo>
                      <a:pt x="434" y="157"/>
                    </a:lnTo>
                    <a:lnTo>
                      <a:pt x="440" y="140"/>
                    </a:lnTo>
                    <a:lnTo>
                      <a:pt x="447" y="119"/>
                    </a:lnTo>
                    <a:lnTo>
                      <a:pt x="449" y="107"/>
                    </a:lnTo>
                    <a:lnTo>
                      <a:pt x="450" y="95"/>
                    </a:lnTo>
                    <a:lnTo>
                      <a:pt x="449" y="81"/>
                    </a:lnTo>
                    <a:lnTo>
                      <a:pt x="447" y="68"/>
                    </a:lnTo>
                    <a:lnTo>
                      <a:pt x="443" y="59"/>
                    </a:lnTo>
                    <a:lnTo>
                      <a:pt x="439" y="50"/>
                    </a:lnTo>
                    <a:lnTo>
                      <a:pt x="434" y="43"/>
                    </a:lnTo>
                    <a:lnTo>
                      <a:pt x="428" y="36"/>
                    </a:lnTo>
                    <a:lnTo>
                      <a:pt x="421" y="30"/>
                    </a:lnTo>
                    <a:lnTo>
                      <a:pt x="413" y="24"/>
                    </a:lnTo>
                    <a:lnTo>
                      <a:pt x="406" y="19"/>
                    </a:lnTo>
                    <a:lnTo>
                      <a:pt x="396" y="15"/>
                    </a:lnTo>
                    <a:lnTo>
                      <a:pt x="388" y="12"/>
                    </a:lnTo>
                    <a:lnTo>
                      <a:pt x="378" y="8"/>
                    </a:lnTo>
                    <a:lnTo>
                      <a:pt x="369" y="5"/>
                    </a:lnTo>
                    <a:lnTo>
                      <a:pt x="358" y="3"/>
                    </a:lnTo>
                    <a:lnTo>
                      <a:pt x="338" y="1"/>
                    </a:lnTo>
                    <a:lnTo>
                      <a:pt x="318" y="0"/>
                    </a:lnTo>
                    <a:lnTo>
                      <a:pt x="300" y="1"/>
                    </a:lnTo>
                    <a:lnTo>
                      <a:pt x="282" y="3"/>
                    </a:lnTo>
                    <a:lnTo>
                      <a:pt x="264" y="6"/>
                    </a:lnTo>
                    <a:lnTo>
                      <a:pt x="247" y="13"/>
                    </a:lnTo>
                    <a:lnTo>
                      <a:pt x="238" y="16"/>
                    </a:lnTo>
                    <a:lnTo>
                      <a:pt x="231" y="20"/>
                    </a:lnTo>
                    <a:lnTo>
                      <a:pt x="223" y="24"/>
                    </a:lnTo>
                    <a:lnTo>
                      <a:pt x="216" y="30"/>
                    </a:lnTo>
                    <a:lnTo>
                      <a:pt x="209" y="35"/>
                    </a:lnTo>
                    <a:lnTo>
                      <a:pt x="204" y="42"/>
                    </a:lnTo>
                    <a:lnTo>
                      <a:pt x="198" y="48"/>
                    </a:lnTo>
                    <a:lnTo>
                      <a:pt x="194" y="55"/>
                    </a:lnTo>
                    <a:lnTo>
                      <a:pt x="187" y="54"/>
                    </a:lnTo>
                    <a:lnTo>
                      <a:pt x="179" y="55"/>
                    </a:lnTo>
                    <a:lnTo>
                      <a:pt x="173" y="57"/>
                    </a:lnTo>
                    <a:lnTo>
                      <a:pt x="168" y="59"/>
                    </a:lnTo>
                    <a:lnTo>
                      <a:pt x="163" y="62"/>
                    </a:lnTo>
                    <a:lnTo>
                      <a:pt x="160" y="65"/>
                    </a:lnTo>
                    <a:lnTo>
                      <a:pt x="157" y="67"/>
                    </a:lnTo>
                    <a:lnTo>
                      <a:pt x="155" y="70"/>
                    </a:lnTo>
                    <a:lnTo>
                      <a:pt x="152" y="75"/>
                    </a:lnTo>
                    <a:lnTo>
                      <a:pt x="150" y="80"/>
                    </a:lnTo>
                    <a:lnTo>
                      <a:pt x="149" y="85"/>
                    </a:lnTo>
                    <a:lnTo>
                      <a:pt x="148" y="91"/>
                    </a:lnTo>
                    <a:lnTo>
                      <a:pt x="149" y="101"/>
                    </a:lnTo>
                    <a:lnTo>
                      <a:pt x="150" y="113"/>
                    </a:lnTo>
                    <a:lnTo>
                      <a:pt x="158" y="13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7"/>
                    </a:lnTo>
                    <a:lnTo>
                      <a:pt x="160" y="161"/>
                    </a:lnTo>
                    <a:lnTo>
                      <a:pt x="155" y="168"/>
                    </a:lnTo>
                    <a:lnTo>
                      <a:pt x="151" y="175"/>
                    </a:lnTo>
                    <a:lnTo>
                      <a:pt x="148" y="182"/>
                    </a:lnTo>
                    <a:lnTo>
                      <a:pt x="147" y="190"/>
                    </a:lnTo>
                    <a:lnTo>
                      <a:pt x="146" y="199"/>
                    </a:lnTo>
                    <a:lnTo>
                      <a:pt x="147" y="207"/>
                    </a:lnTo>
                    <a:lnTo>
                      <a:pt x="148" y="216"/>
                    </a:lnTo>
                    <a:lnTo>
                      <a:pt x="150" y="223"/>
                    </a:lnTo>
                    <a:lnTo>
                      <a:pt x="152" y="231"/>
                    </a:lnTo>
                    <a:lnTo>
                      <a:pt x="157" y="238"/>
                    </a:lnTo>
                    <a:lnTo>
                      <a:pt x="161" y="244"/>
                    </a:lnTo>
                    <a:lnTo>
                      <a:pt x="165" y="249"/>
                    </a:lnTo>
                    <a:lnTo>
                      <a:pt x="171" y="253"/>
                    </a:lnTo>
                    <a:lnTo>
                      <a:pt x="173" y="274"/>
                    </a:lnTo>
                    <a:lnTo>
                      <a:pt x="176" y="291"/>
                    </a:lnTo>
                    <a:lnTo>
                      <a:pt x="181" y="305"/>
                    </a:lnTo>
                    <a:lnTo>
                      <a:pt x="187" y="317"/>
                    </a:lnTo>
                    <a:lnTo>
                      <a:pt x="192" y="326"/>
                    </a:lnTo>
                    <a:lnTo>
                      <a:pt x="198" y="334"/>
                    </a:lnTo>
                    <a:lnTo>
                      <a:pt x="205" y="340"/>
                    </a:lnTo>
                    <a:lnTo>
                      <a:pt x="210" y="344"/>
                    </a:lnTo>
                    <a:lnTo>
                      <a:pt x="210" y="400"/>
                    </a:lnTo>
                    <a:lnTo>
                      <a:pt x="177" y="415"/>
                    </a:lnTo>
                    <a:lnTo>
                      <a:pt x="142" y="431"/>
                    </a:lnTo>
                    <a:lnTo>
                      <a:pt x="109" y="448"/>
                    </a:lnTo>
                    <a:lnTo>
                      <a:pt x="78" y="464"/>
                    </a:lnTo>
                    <a:lnTo>
                      <a:pt x="52" y="479"/>
                    </a:lnTo>
                    <a:lnTo>
                      <a:pt x="33" y="492"/>
                    </a:lnTo>
                    <a:lnTo>
                      <a:pt x="19" y="503"/>
                    </a:lnTo>
                    <a:lnTo>
                      <a:pt x="10" y="511"/>
                    </a:lnTo>
                    <a:lnTo>
                      <a:pt x="5" y="518"/>
                    </a:lnTo>
                    <a:lnTo>
                      <a:pt x="2" y="523"/>
                    </a:lnTo>
                    <a:lnTo>
                      <a:pt x="0" y="527"/>
                    </a:lnTo>
                    <a:lnTo>
                      <a:pt x="0" y="531"/>
                    </a:lnTo>
                    <a:lnTo>
                      <a:pt x="0" y="620"/>
                    </a:lnTo>
                    <a:lnTo>
                      <a:pt x="0" y="624"/>
                    </a:lnTo>
                    <a:lnTo>
                      <a:pt x="2" y="627"/>
                    </a:lnTo>
                    <a:lnTo>
                      <a:pt x="3" y="629"/>
                    </a:lnTo>
                    <a:lnTo>
                      <a:pt x="5" y="631"/>
                    </a:lnTo>
                    <a:lnTo>
                      <a:pt x="7" y="633"/>
                    </a:lnTo>
                    <a:lnTo>
                      <a:pt x="9" y="634"/>
                    </a:lnTo>
                    <a:lnTo>
                      <a:pt x="12" y="635"/>
                    </a:lnTo>
                    <a:lnTo>
                      <a:pt x="15" y="635"/>
                    </a:lnTo>
                    <a:lnTo>
                      <a:pt x="586" y="635"/>
                    </a:lnTo>
                    <a:lnTo>
                      <a:pt x="589" y="635"/>
                    </a:lnTo>
                    <a:lnTo>
                      <a:pt x="592" y="634"/>
                    </a:lnTo>
                    <a:lnTo>
                      <a:pt x="594" y="633"/>
                    </a:lnTo>
                    <a:lnTo>
                      <a:pt x="596" y="631"/>
                    </a:lnTo>
                    <a:lnTo>
                      <a:pt x="599" y="629"/>
                    </a:lnTo>
                    <a:lnTo>
                      <a:pt x="600" y="627"/>
                    </a:lnTo>
                    <a:lnTo>
                      <a:pt x="601" y="624"/>
                    </a:lnTo>
                    <a:lnTo>
                      <a:pt x="601" y="620"/>
                    </a:lnTo>
                    <a:lnTo>
                      <a:pt x="601" y="531"/>
                    </a:lnTo>
                    <a:lnTo>
                      <a:pt x="601" y="527"/>
                    </a:lnTo>
                    <a:lnTo>
                      <a:pt x="599" y="523"/>
                    </a:lnTo>
                    <a:lnTo>
                      <a:pt x="596" y="519"/>
                    </a:lnTo>
                    <a:lnTo>
                      <a:pt x="593" y="515"/>
                    </a:lnTo>
                    <a:lnTo>
                      <a:pt x="585" y="506"/>
                    </a:lnTo>
                    <a:lnTo>
                      <a:pt x="574" y="496"/>
                    </a:lnTo>
                    <a:lnTo>
                      <a:pt x="561" y="487"/>
                    </a:lnTo>
                    <a:lnTo>
                      <a:pt x="545" y="477"/>
                    </a:lnTo>
                    <a:lnTo>
                      <a:pt x="529" y="467"/>
                    </a:lnTo>
                    <a:lnTo>
                      <a:pt x="512" y="458"/>
                    </a:lnTo>
                    <a:lnTo>
                      <a:pt x="476" y="440"/>
                    </a:lnTo>
                    <a:lnTo>
                      <a:pt x="441" y="423"/>
                    </a:lnTo>
                    <a:lnTo>
                      <a:pt x="411" y="410"/>
                    </a:lnTo>
                    <a:lnTo>
                      <a:pt x="391" y="400"/>
                    </a:lnTo>
                    <a:lnTo>
                      <a:pt x="391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7746682" y="4699635"/>
            <a:ext cx="2319020" cy="1350645"/>
            <a:chOff x="12199" y="6686"/>
            <a:chExt cx="3652" cy="2127"/>
          </a:xfrm>
        </p:grpSpPr>
        <p:sp>
          <p:nvSpPr>
            <p:cNvPr id="79" name="TextBox 77"/>
            <p:cNvSpPr txBox="1"/>
            <p:nvPr/>
          </p:nvSpPr>
          <p:spPr>
            <a:xfrm>
              <a:off x="12199" y="7651"/>
              <a:ext cx="3653" cy="1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rPr>
                <a:t>请在此处输入相关的描述性文字内容，简要概况重点内容即可。请在此处输入相关的描述性文字内容，简要概况重点内容即可。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Freeform 186"/>
            <p:cNvSpPr>
              <a:spLocks noEditPoints="1"/>
            </p:cNvSpPr>
            <p:nvPr/>
          </p:nvSpPr>
          <p:spPr bwMode="auto">
            <a:xfrm>
              <a:off x="13659" y="6686"/>
              <a:ext cx="734" cy="734"/>
            </a:xfrm>
            <a:custGeom>
              <a:avLst/>
              <a:gdLst>
                <a:gd name="T0" fmla="*/ 301 w 902"/>
                <a:gd name="T1" fmla="*/ 182 h 902"/>
                <a:gd name="T2" fmla="*/ 30 w 902"/>
                <a:gd name="T3" fmla="*/ 182 h 902"/>
                <a:gd name="T4" fmla="*/ 65 w 902"/>
                <a:gd name="T5" fmla="*/ 801 h 902"/>
                <a:gd name="T6" fmla="*/ 60 w 902"/>
                <a:gd name="T7" fmla="*/ 808 h 902"/>
                <a:gd name="T8" fmla="*/ 61 w 902"/>
                <a:gd name="T9" fmla="*/ 817 h 902"/>
                <a:gd name="T10" fmla="*/ 67 w 902"/>
                <a:gd name="T11" fmla="*/ 825 h 902"/>
                <a:gd name="T12" fmla="*/ 75 w 902"/>
                <a:gd name="T13" fmla="*/ 827 h 902"/>
                <a:gd name="T14" fmla="*/ 84 w 902"/>
                <a:gd name="T15" fmla="*/ 825 h 902"/>
                <a:gd name="T16" fmla="*/ 185 w 902"/>
                <a:gd name="T17" fmla="*/ 822 h 902"/>
                <a:gd name="T18" fmla="*/ 192 w 902"/>
                <a:gd name="T19" fmla="*/ 827 h 902"/>
                <a:gd name="T20" fmla="*/ 201 w 902"/>
                <a:gd name="T21" fmla="*/ 826 h 902"/>
                <a:gd name="T22" fmla="*/ 208 w 902"/>
                <a:gd name="T23" fmla="*/ 820 h 902"/>
                <a:gd name="T24" fmla="*/ 210 w 902"/>
                <a:gd name="T25" fmla="*/ 812 h 902"/>
                <a:gd name="T26" fmla="*/ 208 w 902"/>
                <a:gd name="T27" fmla="*/ 803 h 902"/>
                <a:gd name="T28" fmla="*/ 150 w 902"/>
                <a:gd name="T29" fmla="*/ 182 h 902"/>
                <a:gd name="T30" fmla="*/ 30 w 902"/>
                <a:gd name="T31" fmla="*/ 872 h 902"/>
                <a:gd name="T32" fmla="*/ 452 w 902"/>
                <a:gd name="T33" fmla="*/ 84 h 902"/>
                <a:gd name="T34" fmla="*/ 456 w 902"/>
                <a:gd name="T35" fmla="*/ 66 h 902"/>
                <a:gd name="T36" fmla="*/ 465 w 902"/>
                <a:gd name="T37" fmla="*/ 51 h 902"/>
                <a:gd name="T38" fmla="*/ 477 w 902"/>
                <a:gd name="T39" fmla="*/ 41 h 902"/>
                <a:gd name="T40" fmla="*/ 493 w 902"/>
                <a:gd name="T41" fmla="*/ 33 h 902"/>
                <a:gd name="T42" fmla="*/ 511 w 902"/>
                <a:gd name="T43" fmla="*/ 30 h 902"/>
                <a:gd name="T44" fmla="*/ 644 w 902"/>
                <a:gd name="T45" fmla="*/ 31 h 902"/>
                <a:gd name="T46" fmla="*/ 661 w 902"/>
                <a:gd name="T47" fmla="*/ 37 h 902"/>
                <a:gd name="T48" fmla="*/ 674 w 902"/>
                <a:gd name="T49" fmla="*/ 47 h 902"/>
                <a:gd name="T50" fmla="*/ 684 w 902"/>
                <a:gd name="T51" fmla="*/ 61 h 902"/>
                <a:gd name="T52" fmla="*/ 691 w 902"/>
                <a:gd name="T53" fmla="*/ 78 h 902"/>
                <a:gd name="T54" fmla="*/ 692 w 902"/>
                <a:gd name="T55" fmla="*/ 152 h 902"/>
                <a:gd name="T56" fmla="*/ 722 w 902"/>
                <a:gd name="T57" fmla="*/ 152 h 902"/>
                <a:gd name="T58" fmla="*/ 720 w 902"/>
                <a:gd name="T59" fmla="*/ 72 h 902"/>
                <a:gd name="T60" fmla="*/ 711 w 902"/>
                <a:gd name="T61" fmla="*/ 47 h 902"/>
                <a:gd name="T62" fmla="*/ 695 w 902"/>
                <a:gd name="T63" fmla="*/ 27 h 902"/>
                <a:gd name="T64" fmla="*/ 675 w 902"/>
                <a:gd name="T65" fmla="*/ 11 h 902"/>
                <a:gd name="T66" fmla="*/ 650 w 902"/>
                <a:gd name="T67" fmla="*/ 2 h 902"/>
                <a:gd name="T68" fmla="*/ 511 w 902"/>
                <a:gd name="T69" fmla="*/ 0 h 902"/>
                <a:gd name="T70" fmla="*/ 484 w 902"/>
                <a:gd name="T71" fmla="*/ 4 h 902"/>
                <a:gd name="T72" fmla="*/ 460 w 902"/>
                <a:gd name="T73" fmla="*/ 15 h 902"/>
                <a:gd name="T74" fmla="*/ 441 w 902"/>
                <a:gd name="T75" fmla="*/ 32 h 902"/>
                <a:gd name="T76" fmla="*/ 428 w 902"/>
                <a:gd name="T77" fmla="*/ 55 h 902"/>
                <a:gd name="T78" fmla="*/ 422 w 902"/>
                <a:gd name="T79" fmla="*/ 81 h 902"/>
                <a:gd name="T80" fmla="*/ 301 w 902"/>
                <a:gd name="T81" fmla="*/ 152 h 902"/>
                <a:gd name="T82" fmla="*/ 302 w 902"/>
                <a:gd name="T83" fmla="*/ 78 h 902"/>
                <a:gd name="T84" fmla="*/ 308 w 902"/>
                <a:gd name="T85" fmla="*/ 61 h 902"/>
                <a:gd name="T86" fmla="*/ 318 w 902"/>
                <a:gd name="T87" fmla="*/ 47 h 902"/>
                <a:gd name="T88" fmla="*/ 332 w 902"/>
                <a:gd name="T89" fmla="*/ 37 h 902"/>
                <a:gd name="T90" fmla="*/ 349 w 902"/>
                <a:gd name="T91" fmla="*/ 31 h 902"/>
                <a:gd name="T92" fmla="*/ 391 w 902"/>
                <a:gd name="T93" fmla="*/ 30 h 902"/>
                <a:gd name="T94" fmla="*/ 399 w 902"/>
                <a:gd name="T95" fmla="*/ 28 h 902"/>
                <a:gd name="T96" fmla="*/ 405 w 902"/>
                <a:gd name="T97" fmla="*/ 21 h 902"/>
                <a:gd name="T98" fmla="*/ 406 w 902"/>
                <a:gd name="T99" fmla="*/ 12 h 902"/>
                <a:gd name="T100" fmla="*/ 401 w 902"/>
                <a:gd name="T101" fmla="*/ 4 h 902"/>
                <a:gd name="T102" fmla="*/ 394 w 902"/>
                <a:gd name="T103" fmla="*/ 0 h 902"/>
                <a:gd name="T104" fmla="*/ 352 w 902"/>
                <a:gd name="T105" fmla="*/ 1 h 902"/>
                <a:gd name="T106" fmla="*/ 325 w 902"/>
                <a:gd name="T107" fmla="*/ 7 h 902"/>
                <a:gd name="T108" fmla="*/ 304 w 902"/>
                <a:gd name="T109" fmla="*/ 20 h 902"/>
                <a:gd name="T110" fmla="*/ 285 w 902"/>
                <a:gd name="T111" fmla="*/ 40 h 902"/>
                <a:gd name="T112" fmla="*/ 275 w 902"/>
                <a:gd name="T113" fmla="*/ 63 h 902"/>
                <a:gd name="T114" fmla="*/ 270 w 902"/>
                <a:gd name="T115" fmla="*/ 90 h 902"/>
                <a:gd name="T116" fmla="*/ 0 w 902"/>
                <a:gd name="T117" fmla="*/ 902 h 902"/>
                <a:gd name="T118" fmla="*/ 902 w 902"/>
                <a:gd name="T119" fmla="*/ 90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2" h="902">
                  <a:moveTo>
                    <a:pt x="872" y="872"/>
                  </a:moveTo>
                  <a:lnTo>
                    <a:pt x="301" y="872"/>
                  </a:lnTo>
                  <a:lnTo>
                    <a:pt x="301" y="182"/>
                  </a:lnTo>
                  <a:lnTo>
                    <a:pt x="872" y="182"/>
                  </a:lnTo>
                  <a:lnTo>
                    <a:pt x="872" y="872"/>
                  </a:lnTo>
                  <a:close/>
                  <a:moveTo>
                    <a:pt x="30" y="182"/>
                  </a:moveTo>
                  <a:lnTo>
                    <a:pt x="120" y="182"/>
                  </a:lnTo>
                  <a:lnTo>
                    <a:pt x="120" y="745"/>
                  </a:lnTo>
                  <a:lnTo>
                    <a:pt x="65" y="801"/>
                  </a:lnTo>
                  <a:lnTo>
                    <a:pt x="62" y="803"/>
                  </a:lnTo>
                  <a:lnTo>
                    <a:pt x="61" y="806"/>
                  </a:lnTo>
                  <a:lnTo>
                    <a:pt x="60" y="808"/>
                  </a:lnTo>
                  <a:lnTo>
                    <a:pt x="60" y="812"/>
                  </a:lnTo>
                  <a:lnTo>
                    <a:pt x="60" y="815"/>
                  </a:lnTo>
                  <a:lnTo>
                    <a:pt x="61" y="817"/>
                  </a:lnTo>
                  <a:lnTo>
                    <a:pt x="62" y="820"/>
                  </a:lnTo>
                  <a:lnTo>
                    <a:pt x="65" y="822"/>
                  </a:lnTo>
                  <a:lnTo>
                    <a:pt x="67" y="825"/>
                  </a:lnTo>
                  <a:lnTo>
                    <a:pt x="70" y="826"/>
                  </a:lnTo>
                  <a:lnTo>
                    <a:pt x="72" y="827"/>
                  </a:lnTo>
                  <a:lnTo>
                    <a:pt x="75" y="827"/>
                  </a:lnTo>
                  <a:lnTo>
                    <a:pt x="79" y="827"/>
                  </a:lnTo>
                  <a:lnTo>
                    <a:pt x="81" y="826"/>
                  </a:lnTo>
                  <a:lnTo>
                    <a:pt x="84" y="825"/>
                  </a:lnTo>
                  <a:lnTo>
                    <a:pt x="86" y="822"/>
                  </a:lnTo>
                  <a:lnTo>
                    <a:pt x="135" y="773"/>
                  </a:lnTo>
                  <a:lnTo>
                    <a:pt x="185" y="822"/>
                  </a:lnTo>
                  <a:lnTo>
                    <a:pt x="187" y="825"/>
                  </a:lnTo>
                  <a:lnTo>
                    <a:pt x="190" y="826"/>
                  </a:lnTo>
                  <a:lnTo>
                    <a:pt x="192" y="827"/>
                  </a:lnTo>
                  <a:lnTo>
                    <a:pt x="195" y="827"/>
                  </a:lnTo>
                  <a:lnTo>
                    <a:pt x="199" y="827"/>
                  </a:lnTo>
                  <a:lnTo>
                    <a:pt x="201" y="826"/>
                  </a:lnTo>
                  <a:lnTo>
                    <a:pt x="204" y="825"/>
                  </a:lnTo>
                  <a:lnTo>
                    <a:pt x="206" y="822"/>
                  </a:lnTo>
                  <a:lnTo>
                    <a:pt x="208" y="820"/>
                  </a:lnTo>
                  <a:lnTo>
                    <a:pt x="209" y="817"/>
                  </a:lnTo>
                  <a:lnTo>
                    <a:pt x="210" y="815"/>
                  </a:lnTo>
                  <a:lnTo>
                    <a:pt x="210" y="812"/>
                  </a:lnTo>
                  <a:lnTo>
                    <a:pt x="210" y="808"/>
                  </a:lnTo>
                  <a:lnTo>
                    <a:pt x="209" y="806"/>
                  </a:lnTo>
                  <a:lnTo>
                    <a:pt x="208" y="803"/>
                  </a:lnTo>
                  <a:lnTo>
                    <a:pt x="206" y="801"/>
                  </a:lnTo>
                  <a:lnTo>
                    <a:pt x="150" y="745"/>
                  </a:lnTo>
                  <a:lnTo>
                    <a:pt x="150" y="182"/>
                  </a:lnTo>
                  <a:lnTo>
                    <a:pt x="270" y="182"/>
                  </a:lnTo>
                  <a:lnTo>
                    <a:pt x="270" y="872"/>
                  </a:lnTo>
                  <a:lnTo>
                    <a:pt x="30" y="872"/>
                  </a:lnTo>
                  <a:lnTo>
                    <a:pt x="30" y="182"/>
                  </a:lnTo>
                  <a:close/>
                  <a:moveTo>
                    <a:pt x="451" y="90"/>
                  </a:moveTo>
                  <a:lnTo>
                    <a:pt x="452" y="84"/>
                  </a:lnTo>
                  <a:lnTo>
                    <a:pt x="453" y="78"/>
                  </a:lnTo>
                  <a:lnTo>
                    <a:pt x="454" y="72"/>
                  </a:lnTo>
                  <a:lnTo>
                    <a:pt x="456" y="66"/>
                  </a:lnTo>
                  <a:lnTo>
                    <a:pt x="458" y="61"/>
                  </a:lnTo>
                  <a:lnTo>
                    <a:pt x="461" y="57"/>
                  </a:lnTo>
                  <a:lnTo>
                    <a:pt x="465" y="51"/>
                  </a:lnTo>
                  <a:lnTo>
                    <a:pt x="469" y="47"/>
                  </a:lnTo>
                  <a:lnTo>
                    <a:pt x="473" y="44"/>
                  </a:lnTo>
                  <a:lnTo>
                    <a:pt x="477" y="41"/>
                  </a:lnTo>
                  <a:lnTo>
                    <a:pt x="483" y="37"/>
                  </a:lnTo>
                  <a:lnTo>
                    <a:pt x="487" y="35"/>
                  </a:lnTo>
                  <a:lnTo>
                    <a:pt x="493" y="33"/>
                  </a:lnTo>
                  <a:lnTo>
                    <a:pt x="499" y="31"/>
                  </a:lnTo>
                  <a:lnTo>
                    <a:pt x="505" y="31"/>
                  </a:lnTo>
                  <a:lnTo>
                    <a:pt x="511" y="30"/>
                  </a:lnTo>
                  <a:lnTo>
                    <a:pt x="632" y="30"/>
                  </a:lnTo>
                  <a:lnTo>
                    <a:pt x="637" y="30"/>
                  </a:lnTo>
                  <a:lnTo>
                    <a:pt x="644" y="31"/>
                  </a:lnTo>
                  <a:lnTo>
                    <a:pt x="649" y="33"/>
                  </a:lnTo>
                  <a:lnTo>
                    <a:pt x="655" y="35"/>
                  </a:lnTo>
                  <a:lnTo>
                    <a:pt x="661" y="37"/>
                  </a:lnTo>
                  <a:lnTo>
                    <a:pt x="665" y="41"/>
                  </a:lnTo>
                  <a:lnTo>
                    <a:pt x="670" y="44"/>
                  </a:lnTo>
                  <a:lnTo>
                    <a:pt x="674" y="47"/>
                  </a:lnTo>
                  <a:lnTo>
                    <a:pt x="678" y="51"/>
                  </a:lnTo>
                  <a:lnTo>
                    <a:pt x="681" y="57"/>
                  </a:lnTo>
                  <a:lnTo>
                    <a:pt x="684" y="61"/>
                  </a:lnTo>
                  <a:lnTo>
                    <a:pt x="686" y="66"/>
                  </a:lnTo>
                  <a:lnTo>
                    <a:pt x="689" y="72"/>
                  </a:lnTo>
                  <a:lnTo>
                    <a:pt x="691" y="78"/>
                  </a:lnTo>
                  <a:lnTo>
                    <a:pt x="691" y="84"/>
                  </a:lnTo>
                  <a:lnTo>
                    <a:pt x="692" y="90"/>
                  </a:lnTo>
                  <a:lnTo>
                    <a:pt x="692" y="152"/>
                  </a:lnTo>
                  <a:lnTo>
                    <a:pt x="451" y="152"/>
                  </a:lnTo>
                  <a:lnTo>
                    <a:pt x="451" y="90"/>
                  </a:lnTo>
                  <a:close/>
                  <a:moveTo>
                    <a:pt x="722" y="152"/>
                  </a:moveTo>
                  <a:lnTo>
                    <a:pt x="722" y="90"/>
                  </a:lnTo>
                  <a:lnTo>
                    <a:pt x="721" y="81"/>
                  </a:lnTo>
                  <a:lnTo>
                    <a:pt x="720" y="72"/>
                  </a:lnTo>
                  <a:lnTo>
                    <a:pt x="718" y="63"/>
                  </a:lnTo>
                  <a:lnTo>
                    <a:pt x="714" y="55"/>
                  </a:lnTo>
                  <a:lnTo>
                    <a:pt x="711" y="47"/>
                  </a:lnTo>
                  <a:lnTo>
                    <a:pt x="707" y="40"/>
                  </a:lnTo>
                  <a:lnTo>
                    <a:pt x="702" y="32"/>
                  </a:lnTo>
                  <a:lnTo>
                    <a:pt x="695" y="27"/>
                  </a:lnTo>
                  <a:lnTo>
                    <a:pt x="689" y="20"/>
                  </a:lnTo>
                  <a:lnTo>
                    <a:pt x="682" y="15"/>
                  </a:lnTo>
                  <a:lnTo>
                    <a:pt x="675" y="11"/>
                  </a:lnTo>
                  <a:lnTo>
                    <a:pt x="667" y="7"/>
                  </a:lnTo>
                  <a:lnTo>
                    <a:pt x="659" y="4"/>
                  </a:lnTo>
                  <a:lnTo>
                    <a:pt x="650" y="2"/>
                  </a:lnTo>
                  <a:lnTo>
                    <a:pt x="640" y="1"/>
                  </a:lnTo>
                  <a:lnTo>
                    <a:pt x="632" y="0"/>
                  </a:lnTo>
                  <a:lnTo>
                    <a:pt x="511" y="0"/>
                  </a:lnTo>
                  <a:lnTo>
                    <a:pt x="502" y="1"/>
                  </a:lnTo>
                  <a:lnTo>
                    <a:pt x="492" y="2"/>
                  </a:lnTo>
                  <a:lnTo>
                    <a:pt x="484" y="4"/>
                  </a:lnTo>
                  <a:lnTo>
                    <a:pt x="475" y="7"/>
                  </a:lnTo>
                  <a:lnTo>
                    <a:pt x="468" y="11"/>
                  </a:lnTo>
                  <a:lnTo>
                    <a:pt x="460" y="15"/>
                  </a:lnTo>
                  <a:lnTo>
                    <a:pt x="454" y="20"/>
                  </a:lnTo>
                  <a:lnTo>
                    <a:pt x="447" y="27"/>
                  </a:lnTo>
                  <a:lnTo>
                    <a:pt x="441" y="32"/>
                  </a:lnTo>
                  <a:lnTo>
                    <a:pt x="437" y="40"/>
                  </a:lnTo>
                  <a:lnTo>
                    <a:pt x="431" y="47"/>
                  </a:lnTo>
                  <a:lnTo>
                    <a:pt x="428" y="55"/>
                  </a:lnTo>
                  <a:lnTo>
                    <a:pt x="425" y="63"/>
                  </a:lnTo>
                  <a:lnTo>
                    <a:pt x="423" y="72"/>
                  </a:lnTo>
                  <a:lnTo>
                    <a:pt x="422" y="81"/>
                  </a:lnTo>
                  <a:lnTo>
                    <a:pt x="421" y="90"/>
                  </a:lnTo>
                  <a:lnTo>
                    <a:pt x="421" y="152"/>
                  </a:lnTo>
                  <a:lnTo>
                    <a:pt x="301" y="152"/>
                  </a:lnTo>
                  <a:lnTo>
                    <a:pt x="301" y="90"/>
                  </a:lnTo>
                  <a:lnTo>
                    <a:pt x="302" y="84"/>
                  </a:lnTo>
                  <a:lnTo>
                    <a:pt x="302" y="78"/>
                  </a:lnTo>
                  <a:lnTo>
                    <a:pt x="304" y="72"/>
                  </a:lnTo>
                  <a:lnTo>
                    <a:pt x="306" y="66"/>
                  </a:lnTo>
                  <a:lnTo>
                    <a:pt x="308" y="61"/>
                  </a:lnTo>
                  <a:lnTo>
                    <a:pt x="311" y="57"/>
                  </a:lnTo>
                  <a:lnTo>
                    <a:pt x="314" y="51"/>
                  </a:lnTo>
                  <a:lnTo>
                    <a:pt x="318" y="47"/>
                  </a:lnTo>
                  <a:lnTo>
                    <a:pt x="322" y="44"/>
                  </a:lnTo>
                  <a:lnTo>
                    <a:pt x="327" y="41"/>
                  </a:lnTo>
                  <a:lnTo>
                    <a:pt x="332" y="37"/>
                  </a:lnTo>
                  <a:lnTo>
                    <a:pt x="337" y="35"/>
                  </a:lnTo>
                  <a:lnTo>
                    <a:pt x="342" y="33"/>
                  </a:lnTo>
                  <a:lnTo>
                    <a:pt x="349" y="31"/>
                  </a:lnTo>
                  <a:lnTo>
                    <a:pt x="354" y="31"/>
                  </a:lnTo>
                  <a:lnTo>
                    <a:pt x="361" y="30"/>
                  </a:lnTo>
                  <a:lnTo>
                    <a:pt x="391" y="30"/>
                  </a:lnTo>
                  <a:lnTo>
                    <a:pt x="394" y="30"/>
                  </a:lnTo>
                  <a:lnTo>
                    <a:pt x="397" y="29"/>
                  </a:lnTo>
                  <a:lnTo>
                    <a:pt x="399" y="28"/>
                  </a:lnTo>
                  <a:lnTo>
                    <a:pt x="401" y="26"/>
                  </a:lnTo>
                  <a:lnTo>
                    <a:pt x="403" y="23"/>
                  </a:lnTo>
                  <a:lnTo>
                    <a:pt x="405" y="21"/>
                  </a:lnTo>
                  <a:lnTo>
                    <a:pt x="406" y="18"/>
                  </a:lnTo>
                  <a:lnTo>
                    <a:pt x="406" y="15"/>
                  </a:lnTo>
                  <a:lnTo>
                    <a:pt x="406" y="12"/>
                  </a:lnTo>
                  <a:lnTo>
                    <a:pt x="405" y="10"/>
                  </a:lnTo>
                  <a:lnTo>
                    <a:pt x="403" y="6"/>
                  </a:lnTo>
                  <a:lnTo>
                    <a:pt x="401" y="4"/>
                  </a:lnTo>
                  <a:lnTo>
                    <a:pt x="399" y="3"/>
                  </a:lnTo>
                  <a:lnTo>
                    <a:pt x="397" y="1"/>
                  </a:lnTo>
                  <a:lnTo>
                    <a:pt x="394" y="0"/>
                  </a:lnTo>
                  <a:lnTo>
                    <a:pt x="391" y="0"/>
                  </a:lnTo>
                  <a:lnTo>
                    <a:pt x="361" y="0"/>
                  </a:lnTo>
                  <a:lnTo>
                    <a:pt x="352" y="1"/>
                  </a:lnTo>
                  <a:lnTo>
                    <a:pt x="342" y="2"/>
                  </a:lnTo>
                  <a:lnTo>
                    <a:pt x="334" y="4"/>
                  </a:lnTo>
                  <a:lnTo>
                    <a:pt x="325" y="7"/>
                  </a:lnTo>
                  <a:lnTo>
                    <a:pt x="318" y="11"/>
                  </a:lnTo>
                  <a:lnTo>
                    <a:pt x="310" y="15"/>
                  </a:lnTo>
                  <a:lnTo>
                    <a:pt x="304" y="20"/>
                  </a:lnTo>
                  <a:lnTo>
                    <a:pt x="297" y="27"/>
                  </a:lnTo>
                  <a:lnTo>
                    <a:pt x="291" y="32"/>
                  </a:lnTo>
                  <a:lnTo>
                    <a:pt x="285" y="40"/>
                  </a:lnTo>
                  <a:lnTo>
                    <a:pt x="281" y="47"/>
                  </a:lnTo>
                  <a:lnTo>
                    <a:pt x="278" y="55"/>
                  </a:lnTo>
                  <a:lnTo>
                    <a:pt x="275" y="63"/>
                  </a:lnTo>
                  <a:lnTo>
                    <a:pt x="273" y="72"/>
                  </a:lnTo>
                  <a:lnTo>
                    <a:pt x="272" y="81"/>
                  </a:lnTo>
                  <a:lnTo>
                    <a:pt x="270" y="90"/>
                  </a:lnTo>
                  <a:lnTo>
                    <a:pt x="270" y="152"/>
                  </a:lnTo>
                  <a:lnTo>
                    <a:pt x="0" y="152"/>
                  </a:lnTo>
                  <a:lnTo>
                    <a:pt x="0" y="902"/>
                  </a:lnTo>
                  <a:lnTo>
                    <a:pt x="280" y="902"/>
                  </a:lnTo>
                  <a:lnTo>
                    <a:pt x="301" y="902"/>
                  </a:lnTo>
                  <a:lnTo>
                    <a:pt x="902" y="902"/>
                  </a:lnTo>
                  <a:lnTo>
                    <a:pt x="902" y="152"/>
                  </a:lnTo>
                  <a:lnTo>
                    <a:pt x="722" y="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821135" y="2515755"/>
            <a:ext cx="3856830" cy="2571220"/>
            <a:chOff x="868680" y="1754646"/>
            <a:chExt cx="3856830" cy="2571220"/>
          </a:xfrm>
        </p:grpSpPr>
        <p:grpSp>
          <p:nvGrpSpPr>
            <p:cNvPr id="78" name="组合 77"/>
            <p:cNvGrpSpPr/>
            <p:nvPr/>
          </p:nvGrpSpPr>
          <p:grpSpPr>
            <a:xfrm>
              <a:off x="868680" y="1754646"/>
              <a:ext cx="3856830" cy="2571220"/>
              <a:chOff x="868680" y="1754646"/>
              <a:chExt cx="3856830" cy="2571220"/>
            </a:xfrm>
          </p:grpSpPr>
          <p:graphicFrame>
            <p:nvGraphicFramePr>
              <p:cNvPr id="80" name="图表 79"/>
              <p:cNvGraphicFramePr/>
              <p:nvPr/>
            </p:nvGraphicFramePr>
            <p:xfrm>
              <a:off x="868680" y="1754646"/>
              <a:ext cx="3856830" cy="2571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81" name="文本框 80"/>
              <p:cNvSpPr txBox="1"/>
              <p:nvPr/>
            </p:nvSpPr>
            <p:spPr>
              <a:xfrm>
                <a:off x="2375345" y="2540902"/>
                <a:ext cx="803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/>
                    </a:solidFill>
                  </a:rPr>
                  <a:t>25%</a:t>
                </a:r>
                <a:endParaRPr lang="zh-CN" altLang="en-US" sz="28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2012265" y="308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</a:rPr>
                <a:t>标题文字内容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161235" y="2515755"/>
            <a:ext cx="3856830" cy="2571220"/>
            <a:chOff x="868680" y="1754646"/>
            <a:chExt cx="3856830" cy="2571220"/>
          </a:xfrm>
        </p:grpSpPr>
        <p:grpSp>
          <p:nvGrpSpPr>
            <p:cNvPr id="83" name="组合 82"/>
            <p:cNvGrpSpPr/>
            <p:nvPr/>
          </p:nvGrpSpPr>
          <p:grpSpPr>
            <a:xfrm>
              <a:off x="868680" y="1754646"/>
              <a:ext cx="3856830" cy="2571220"/>
              <a:chOff x="868680" y="1754646"/>
              <a:chExt cx="3856830" cy="2571220"/>
            </a:xfrm>
          </p:grpSpPr>
          <p:graphicFrame>
            <p:nvGraphicFramePr>
              <p:cNvPr id="85" name="图表 84"/>
              <p:cNvGraphicFramePr/>
              <p:nvPr/>
            </p:nvGraphicFramePr>
            <p:xfrm>
              <a:off x="868680" y="1754646"/>
              <a:ext cx="3856830" cy="2571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6" name="文本框 85"/>
              <p:cNvSpPr txBox="1"/>
              <p:nvPr/>
            </p:nvSpPr>
            <p:spPr>
              <a:xfrm>
                <a:off x="2375345" y="2559190"/>
                <a:ext cx="803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/>
                    </a:solidFill>
                  </a:rPr>
                  <a:t>68%</a:t>
                </a:r>
                <a:endParaRPr lang="zh-CN" altLang="en-US" sz="28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4" name="文本框 83"/>
            <p:cNvSpPr txBox="1"/>
            <p:nvPr/>
          </p:nvSpPr>
          <p:spPr>
            <a:xfrm>
              <a:off x="2008565" y="308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</a:rPr>
                <a:t>标题文字内容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501335" y="2515755"/>
            <a:ext cx="3856830" cy="2571220"/>
            <a:chOff x="868680" y="1754646"/>
            <a:chExt cx="3856830" cy="2571220"/>
          </a:xfrm>
        </p:grpSpPr>
        <p:grpSp>
          <p:nvGrpSpPr>
            <p:cNvPr id="88" name="组合 87"/>
            <p:cNvGrpSpPr/>
            <p:nvPr/>
          </p:nvGrpSpPr>
          <p:grpSpPr>
            <a:xfrm>
              <a:off x="868680" y="1754646"/>
              <a:ext cx="3856830" cy="2571220"/>
              <a:chOff x="868680" y="1754646"/>
              <a:chExt cx="3856830" cy="2571220"/>
            </a:xfrm>
          </p:grpSpPr>
          <p:graphicFrame>
            <p:nvGraphicFramePr>
              <p:cNvPr id="90" name="图表 89"/>
              <p:cNvGraphicFramePr/>
              <p:nvPr/>
            </p:nvGraphicFramePr>
            <p:xfrm>
              <a:off x="868680" y="1754646"/>
              <a:ext cx="3856830" cy="2571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1" name="文本框 90"/>
              <p:cNvSpPr txBox="1"/>
              <p:nvPr/>
            </p:nvSpPr>
            <p:spPr>
              <a:xfrm>
                <a:off x="2375345" y="2559190"/>
                <a:ext cx="803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/>
                    </a:solidFill>
                  </a:rPr>
                  <a:t>89%</a:t>
                </a:r>
                <a:endParaRPr lang="zh-CN" altLang="en-US" sz="28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2012265" y="308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</a:rPr>
                <a:t>标题文字内容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296007" y="5226412"/>
            <a:ext cx="9599986" cy="51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请在此处添加相关的文字描述性内容，简要概况重点内容即可。请在此处添加相关的文字描述性内容，简要概况重点内容即可。请在此处添加相关的文字描述性内容，简要概况重点内容即可。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email"/>
          <a:srcRect t="17906"/>
          <a:stretch>
            <a:fillRect/>
          </a:stretch>
        </p:blipFill>
        <p:spPr>
          <a:xfrm>
            <a:off x="1468438" y="2363635"/>
            <a:ext cx="6204586" cy="34007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972974" y="2363635"/>
            <a:ext cx="4101426" cy="3400730"/>
            <a:chOff x="7282650" y="2672506"/>
            <a:chExt cx="4286376" cy="3554083"/>
          </a:xfrm>
        </p:grpSpPr>
        <p:sp>
          <p:nvSpPr>
            <p:cNvPr id="6" name="Rectangle 93"/>
            <p:cNvSpPr/>
            <p:nvPr/>
          </p:nvSpPr>
          <p:spPr>
            <a:xfrm>
              <a:off x="8091929" y="2672506"/>
              <a:ext cx="3477097" cy="751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7" name="Rectangle 94"/>
            <p:cNvSpPr/>
            <p:nvPr/>
          </p:nvSpPr>
          <p:spPr>
            <a:xfrm>
              <a:off x="8091929" y="3571012"/>
              <a:ext cx="3477097" cy="751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8" name="Rectangle 95"/>
            <p:cNvSpPr/>
            <p:nvPr/>
          </p:nvSpPr>
          <p:spPr>
            <a:xfrm>
              <a:off x="8091929" y="4523036"/>
              <a:ext cx="3477097" cy="7515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" name="Rectangle 96"/>
            <p:cNvSpPr/>
            <p:nvPr/>
          </p:nvSpPr>
          <p:spPr>
            <a:xfrm>
              <a:off x="8091929" y="5475061"/>
              <a:ext cx="3477097" cy="751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1"/>
                </a:solidFill>
              </a:endParaRPr>
            </a:p>
          </p:txBody>
        </p:sp>
        <p:grpSp>
          <p:nvGrpSpPr>
            <p:cNvPr id="10" name="Group 5"/>
            <p:cNvGrpSpPr/>
            <p:nvPr/>
          </p:nvGrpSpPr>
          <p:grpSpPr>
            <a:xfrm>
              <a:off x="7282650" y="2672506"/>
              <a:ext cx="751527" cy="3554083"/>
              <a:chOff x="6294109" y="651077"/>
              <a:chExt cx="1176867" cy="5565574"/>
            </a:xfrm>
          </p:grpSpPr>
          <p:sp>
            <p:nvSpPr>
              <p:cNvPr id="15" name="Rectangle 77"/>
              <p:cNvSpPr/>
              <p:nvPr/>
            </p:nvSpPr>
            <p:spPr>
              <a:xfrm>
                <a:off x="6294109" y="651077"/>
                <a:ext cx="1176867" cy="11768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78"/>
              <p:cNvSpPr/>
              <p:nvPr/>
            </p:nvSpPr>
            <p:spPr>
              <a:xfrm>
                <a:off x="6294109" y="2058106"/>
                <a:ext cx="1176867" cy="117686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79"/>
              <p:cNvSpPr/>
              <p:nvPr/>
            </p:nvSpPr>
            <p:spPr>
              <a:xfrm>
                <a:off x="6294109" y="3548945"/>
                <a:ext cx="1176867" cy="11768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80"/>
              <p:cNvSpPr/>
              <p:nvPr/>
            </p:nvSpPr>
            <p:spPr>
              <a:xfrm>
                <a:off x="6294109" y="5039784"/>
                <a:ext cx="1176867" cy="117686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81"/>
              <p:cNvGrpSpPr/>
              <p:nvPr/>
            </p:nvGrpSpPr>
            <p:grpSpPr>
              <a:xfrm>
                <a:off x="6683220" y="3904836"/>
                <a:ext cx="398644" cy="465084"/>
                <a:chOff x="7923213" y="2212975"/>
                <a:chExt cx="3048000" cy="3556001"/>
              </a:xfrm>
              <a:solidFill>
                <a:schemeClr val="bg1"/>
              </a:solidFill>
            </p:grpSpPr>
            <p:sp>
              <p:nvSpPr>
                <p:cNvPr id="28" name="Freeform 6"/>
                <p:cNvSpPr>
                  <a:spLocks noEditPoints="1"/>
                </p:cNvSpPr>
                <p:nvPr/>
              </p:nvSpPr>
              <p:spPr bwMode="auto">
                <a:xfrm>
                  <a:off x="8626476" y="2212975"/>
                  <a:ext cx="1641475" cy="2005013"/>
                </a:xfrm>
                <a:custGeom>
                  <a:avLst/>
                  <a:gdLst>
                    <a:gd name="T0" fmla="*/ 530 w 2068"/>
                    <a:gd name="T1" fmla="*/ 773 h 2527"/>
                    <a:gd name="T2" fmla="*/ 339 w 2068"/>
                    <a:gd name="T3" fmla="*/ 850 h 2527"/>
                    <a:gd name="T4" fmla="*/ 214 w 2068"/>
                    <a:gd name="T5" fmla="*/ 961 h 2527"/>
                    <a:gd name="T6" fmla="*/ 151 w 2068"/>
                    <a:gd name="T7" fmla="*/ 1158 h 2527"/>
                    <a:gd name="T8" fmla="*/ 172 w 2068"/>
                    <a:gd name="T9" fmla="*/ 1506 h 2527"/>
                    <a:gd name="T10" fmla="*/ 253 w 2068"/>
                    <a:gd name="T11" fmla="*/ 1770 h 2527"/>
                    <a:gd name="T12" fmla="*/ 373 w 2068"/>
                    <a:gd name="T13" fmla="*/ 1972 h 2527"/>
                    <a:gd name="T14" fmla="*/ 504 w 2068"/>
                    <a:gd name="T15" fmla="*/ 2119 h 2527"/>
                    <a:gd name="T16" fmla="*/ 727 w 2068"/>
                    <a:gd name="T17" fmla="*/ 2280 h 2527"/>
                    <a:gd name="T18" fmla="*/ 926 w 2068"/>
                    <a:gd name="T19" fmla="*/ 2359 h 2527"/>
                    <a:gd name="T20" fmla="*/ 1065 w 2068"/>
                    <a:gd name="T21" fmla="*/ 2374 h 2527"/>
                    <a:gd name="T22" fmla="*/ 1236 w 2068"/>
                    <a:gd name="T23" fmla="*/ 2329 h 2527"/>
                    <a:gd name="T24" fmla="*/ 1452 w 2068"/>
                    <a:gd name="T25" fmla="*/ 2211 h 2527"/>
                    <a:gd name="T26" fmla="*/ 1629 w 2068"/>
                    <a:gd name="T27" fmla="*/ 2052 h 2527"/>
                    <a:gd name="T28" fmla="*/ 1759 w 2068"/>
                    <a:gd name="T29" fmla="*/ 1879 h 2527"/>
                    <a:gd name="T30" fmla="*/ 1862 w 2068"/>
                    <a:gd name="T31" fmla="*/ 1646 h 2527"/>
                    <a:gd name="T32" fmla="*/ 1915 w 2068"/>
                    <a:gd name="T33" fmla="*/ 1349 h 2527"/>
                    <a:gd name="T34" fmla="*/ 1813 w 2068"/>
                    <a:gd name="T35" fmla="*/ 1046 h 2527"/>
                    <a:gd name="T36" fmla="*/ 1469 w 2068"/>
                    <a:gd name="T37" fmla="*/ 1083 h 2527"/>
                    <a:gd name="T38" fmla="*/ 1202 w 2068"/>
                    <a:gd name="T39" fmla="*/ 1062 h 2527"/>
                    <a:gd name="T40" fmla="*/ 1005 w 2068"/>
                    <a:gd name="T41" fmla="*/ 1002 h 2527"/>
                    <a:gd name="T42" fmla="*/ 867 w 2068"/>
                    <a:gd name="T43" fmla="*/ 923 h 2527"/>
                    <a:gd name="T44" fmla="*/ 780 w 2068"/>
                    <a:gd name="T45" fmla="*/ 843 h 2527"/>
                    <a:gd name="T46" fmla="*/ 735 w 2068"/>
                    <a:gd name="T47" fmla="*/ 781 h 2527"/>
                    <a:gd name="T48" fmla="*/ 723 w 2068"/>
                    <a:gd name="T49" fmla="*/ 757 h 2527"/>
                    <a:gd name="T50" fmla="*/ 1308 w 2068"/>
                    <a:gd name="T51" fmla="*/ 19 h 2527"/>
                    <a:gd name="T52" fmla="*/ 1593 w 2068"/>
                    <a:gd name="T53" fmla="*/ 100 h 2527"/>
                    <a:gd name="T54" fmla="*/ 1795 w 2068"/>
                    <a:gd name="T55" fmla="*/ 236 h 2527"/>
                    <a:gd name="T56" fmla="*/ 1932 w 2068"/>
                    <a:gd name="T57" fmla="*/ 420 h 2527"/>
                    <a:gd name="T58" fmla="*/ 2013 w 2068"/>
                    <a:gd name="T59" fmla="*/ 646 h 2527"/>
                    <a:gd name="T60" fmla="*/ 2054 w 2068"/>
                    <a:gd name="T61" fmla="*/ 904 h 2527"/>
                    <a:gd name="T62" fmla="*/ 2068 w 2068"/>
                    <a:gd name="T63" fmla="*/ 1189 h 2527"/>
                    <a:gd name="T64" fmla="*/ 2043 w 2068"/>
                    <a:gd name="T65" fmla="*/ 1541 h 2527"/>
                    <a:gd name="T66" fmla="*/ 1941 w 2068"/>
                    <a:gd name="T67" fmla="*/ 1855 h 2527"/>
                    <a:gd name="T68" fmla="*/ 1785 w 2068"/>
                    <a:gd name="T69" fmla="*/ 2104 h 2527"/>
                    <a:gd name="T70" fmla="*/ 1593 w 2068"/>
                    <a:gd name="T71" fmla="*/ 2294 h 2527"/>
                    <a:gd name="T72" fmla="*/ 1388 w 2068"/>
                    <a:gd name="T73" fmla="*/ 2425 h 2527"/>
                    <a:gd name="T74" fmla="*/ 1195 w 2068"/>
                    <a:gd name="T75" fmla="*/ 2502 h 2527"/>
                    <a:gd name="T76" fmla="*/ 1035 w 2068"/>
                    <a:gd name="T77" fmla="*/ 2527 h 2527"/>
                    <a:gd name="T78" fmla="*/ 874 w 2068"/>
                    <a:gd name="T79" fmla="*/ 2502 h 2527"/>
                    <a:gd name="T80" fmla="*/ 679 w 2068"/>
                    <a:gd name="T81" fmla="*/ 2425 h 2527"/>
                    <a:gd name="T82" fmla="*/ 476 w 2068"/>
                    <a:gd name="T83" fmla="*/ 2294 h 2527"/>
                    <a:gd name="T84" fmla="*/ 285 w 2068"/>
                    <a:gd name="T85" fmla="*/ 2104 h 2527"/>
                    <a:gd name="T86" fmla="*/ 127 w 2068"/>
                    <a:gd name="T87" fmla="*/ 1855 h 2527"/>
                    <a:gd name="T88" fmla="*/ 26 w 2068"/>
                    <a:gd name="T89" fmla="*/ 1541 h 2527"/>
                    <a:gd name="T90" fmla="*/ 0 w 2068"/>
                    <a:gd name="T91" fmla="*/ 1189 h 2527"/>
                    <a:gd name="T92" fmla="*/ 14 w 2068"/>
                    <a:gd name="T93" fmla="*/ 904 h 2527"/>
                    <a:gd name="T94" fmla="*/ 55 w 2068"/>
                    <a:gd name="T95" fmla="*/ 646 h 2527"/>
                    <a:gd name="T96" fmla="*/ 136 w 2068"/>
                    <a:gd name="T97" fmla="*/ 420 h 2527"/>
                    <a:gd name="T98" fmla="*/ 272 w 2068"/>
                    <a:gd name="T99" fmla="*/ 236 h 2527"/>
                    <a:gd name="T100" fmla="*/ 476 w 2068"/>
                    <a:gd name="T101" fmla="*/ 100 h 2527"/>
                    <a:gd name="T102" fmla="*/ 760 w 2068"/>
                    <a:gd name="T103" fmla="*/ 19 h 2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68" h="2527">
                      <a:moveTo>
                        <a:pt x="723" y="757"/>
                      </a:moveTo>
                      <a:lnTo>
                        <a:pt x="652" y="757"/>
                      </a:lnTo>
                      <a:lnTo>
                        <a:pt x="588" y="764"/>
                      </a:lnTo>
                      <a:lnTo>
                        <a:pt x="530" y="773"/>
                      </a:lnTo>
                      <a:lnTo>
                        <a:pt x="475" y="787"/>
                      </a:lnTo>
                      <a:lnTo>
                        <a:pt x="425" y="805"/>
                      </a:lnTo>
                      <a:lnTo>
                        <a:pt x="380" y="826"/>
                      </a:lnTo>
                      <a:lnTo>
                        <a:pt x="339" y="850"/>
                      </a:lnTo>
                      <a:lnTo>
                        <a:pt x="302" y="874"/>
                      </a:lnTo>
                      <a:lnTo>
                        <a:pt x="270" y="903"/>
                      </a:lnTo>
                      <a:lnTo>
                        <a:pt x="240" y="931"/>
                      </a:lnTo>
                      <a:lnTo>
                        <a:pt x="214" y="961"/>
                      </a:lnTo>
                      <a:lnTo>
                        <a:pt x="192" y="991"/>
                      </a:lnTo>
                      <a:lnTo>
                        <a:pt x="172" y="1023"/>
                      </a:lnTo>
                      <a:lnTo>
                        <a:pt x="155" y="1053"/>
                      </a:lnTo>
                      <a:lnTo>
                        <a:pt x="151" y="1158"/>
                      </a:lnTo>
                      <a:lnTo>
                        <a:pt x="151" y="1264"/>
                      </a:lnTo>
                      <a:lnTo>
                        <a:pt x="153" y="1349"/>
                      </a:lnTo>
                      <a:lnTo>
                        <a:pt x="161" y="1429"/>
                      </a:lnTo>
                      <a:lnTo>
                        <a:pt x="172" y="1506"/>
                      </a:lnTo>
                      <a:lnTo>
                        <a:pt x="188" y="1578"/>
                      </a:lnTo>
                      <a:lnTo>
                        <a:pt x="207" y="1646"/>
                      </a:lnTo>
                      <a:lnTo>
                        <a:pt x="229" y="1710"/>
                      </a:lnTo>
                      <a:lnTo>
                        <a:pt x="253" y="1770"/>
                      </a:lnTo>
                      <a:lnTo>
                        <a:pt x="280" y="1826"/>
                      </a:lnTo>
                      <a:lnTo>
                        <a:pt x="310" y="1879"/>
                      </a:lnTo>
                      <a:lnTo>
                        <a:pt x="340" y="1927"/>
                      </a:lnTo>
                      <a:lnTo>
                        <a:pt x="373" y="1972"/>
                      </a:lnTo>
                      <a:lnTo>
                        <a:pt x="406" y="2014"/>
                      </a:lnTo>
                      <a:lnTo>
                        <a:pt x="438" y="2052"/>
                      </a:lnTo>
                      <a:lnTo>
                        <a:pt x="471" y="2088"/>
                      </a:lnTo>
                      <a:lnTo>
                        <a:pt x="504" y="2119"/>
                      </a:lnTo>
                      <a:lnTo>
                        <a:pt x="560" y="2167"/>
                      </a:lnTo>
                      <a:lnTo>
                        <a:pt x="615" y="2211"/>
                      </a:lnTo>
                      <a:lnTo>
                        <a:pt x="672" y="2247"/>
                      </a:lnTo>
                      <a:lnTo>
                        <a:pt x="727" y="2280"/>
                      </a:lnTo>
                      <a:lnTo>
                        <a:pt x="781" y="2306"/>
                      </a:lnTo>
                      <a:lnTo>
                        <a:pt x="832" y="2329"/>
                      </a:lnTo>
                      <a:lnTo>
                        <a:pt x="881" y="2347"/>
                      </a:lnTo>
                      <a:lnTo>
                        <a:pt x="926" y="2359"/>
                      </a:lnTo>
                      <a:lnTo>
                        <a:pt x="966" y="2369"/>
                      </a:lnTo>
                      <a:lnTo>
                        <a:pt x="1003" y="2374"/>
                      </a:lnTo>
                      <a:lnTo>
                        <a:pt x="1035" y="2376"/>
                      </a:lnTo>
                      <a:lnTo>
                        <a:pt x="1065" y="2374"/>
                      </a:lnTo>
                      <a:lnTo>
                        <a:pt x="1101" y="2369"/>
                      </a:lnTo>
                      <a:lnTo>
                        <a:pt x="1142" y="2359"/>
                      </a:lnTo>
                      <a:lnTo>
                        <a:pt x="1187" y="2347"/>
                      </a:lnTo>
                      <a:lnTo>
                        <a:pt x="1236" y="2329"/>
                      </a:lnTo>
                      <a:lnTo>
                        <a:pt x="1288" y="2306"/>
                      </a:lnTo>
                      <a:lnTo>
                        <a:pt x="1341" y="2280"/>
                      </a:lnTo>
                      <a:lnTo>
                        <a:pt x="1397" y="2247"/>
                      </a:lnTo>
                      <a:lnTo>
                        <a:pt x="1452" y="2211"/>
                      </a:lnTo>
                      <a:lnTo>
                        <a:pt x="1508" y="2167"/>
                      </a:lnTo>
                      <a:lnTo>
                        <a:pt x="1564" y="2119"/>
                      </a:lnTo>
                      <a:lnTo>
                        <a:pt x="1597" y="2088"/>
                      </a:lnTo>
                      <a:lnTo>
                        <a:pt x="1629" y="2052"/>
                      </a:lnTo>
                      <a:lnTo>
                        <a:pt x="1663" y="2014"/>
                      </a:lnTo>
                      <a:lnTo>
                        <a:pt x="1696" y="1972"/>
                      </a:lnTo>
                      <a:lnTo>
                        <a:pt x="1727" y="1927"/>
                      </a:lnTo>
                      <a:lnTo>
                        <a:pt x="1759" y="1879"/>
                      </a:lnTo>
                      <a:lnTo>
                        <a:pt x="1787" y="1826"/>
                      </a:lnTo>
                      <a:lnTo>
                        <a:pt x="1814" y="1770"/>
                      </a:lnTo>
                      <a:lnTo>
                        <a:pt x="1839" y="1710"/>
                      </a:lnTo>
                      <a:lnTo>
                        <a:pt x="1862" y="1646"/>
                      </a:lnTo>
                      <a:lnTo>
                        <a:pt x="1881" y="1578"/>
                      </a:lnTo>
                      <a:lnTo>
                        <a:pt x="1896" y="1506"/>
                      </a:lnTo>
                      <a:lnTo>
                        <a:pt x="1908" y="1429"/>
                      </a:lnTo>
                      <a:lnTo>
                        <a:pt x="1915" y="1349"/>
                      </a:lnTo>
                      <a:lnTo>
                        <a:pt x="1918" y="1264"/>
                      </a:lnTo>
                      <a:lnTo>
                        <a:pt x="1917" y="1144"/>
                      </a:lnTo>
                      <a:lnTo>
                        <a:pt x="1912" y="1026"/>
                      </a:lnTo>
                      <a:lnTo>
                        <a:pt x="1813" y="1046"/>
                      </a:lnTo>
                      <a:lnTo>
                        <a:pt x="1719" y="1062"/>
                      </a:lnTo>
                      <a:lnTo>
                        <a:pt x="1631" y="1073"/>
                      </a:lnTo>
                      <a:lnTo>
                        <a:pt x="1546" y="1080"/>
                      </a:lnTo>
                      <a:lnTo>
                        <a:pt x="1469" y="1083"/>
                      </a:lnTo>
                      <a:lnTo>
                        <a:pt x="1394" y="1081"/>
                      </a:lnTo>
                      <a:lnTo>
                        <a:pt x="1326" y="1079"/>
                      </a:lnTo>
                      <a:lnTo>
                        <a:pt x="1262" y="1072"/>
                      </a:lnTo>
                      <a:lnTo>
                        <a:pt x="1202" y="1062"/>
                      </a:lnTo>
                      <a:lnTo>
                        <a:pt x="1146" y="1050"/>
                      </a:lnTo>
                      <a:lnTo>
                        <a:pt x="1094" y="1035"/>
                      </a:lnTo>
                      <a:lnTo>
                        <a:pt x="1048" y="1020"/>
                      </a:lnTo>
                      <a:lnTo>
                        <a:pt x="1005" y="1002"/>
                      </a:lnTo>
                      <a:lnTo>
                        <a:pt x="965" y="983"/>
                      </a:lnTo>
                      <a:lnTo>
                        <a:pt x="928" y="964"/>
                      </a:lnTo>
                      <a:lnTo>
                        <a:pt x="897" y="944"/>
                      </a:lnTo>
                      <a:lnTo>
                        <a:pt x="867" y="923"/>
                      </a:lnTo>
                      <a:lnTo>
                        <a:pt x="841" y="903"/>
                      </a:lnTo>
                      <a:lnTo>
                        <a:pt x="818" y="882"/>
                      </a:lnTo>
                      <a:lnTo>
                        <a:pt x="798" y="862"/>
                      </a:lnTo>
                      <a:lnTo>
                        <a:pt x="780" y="843"/>
                      </a:lnTo>
                      <a:lnTo>
                        <a:pt x="766" y="825"/>
                      </a:lnTo>
                      <a:lnTo>
                        <a:pt x="753" y="809"/>
                      </a:lnTo>
                      <a:lnTo>
                        <a:pt x="743" y="794"/>
                      </a:lnTo>
                      <a:lnTo>
                        <a:pt x="735" y="781"/>
                      </a:lnTo>
                      <a:lnTo>
                        <a:pt x="730" y="771"/>
                      </a:lnTo>
                      <a:lnTo>
                        <a:pt x="726" y="764"/>
                      </a:lnTo>
                      <a:lnTo>
                        <a:pt x="723" y="758"/>
                      </a:lnTo>
                      <a:lnTo>
                        <a:pt x="723" y="757"/>
                      </a:lnTo>
                      <a:close/>
                      <a:moveTo>
                        <a:pt x="1035" y="0"/>
                      </a:moveTo>
                      <a:lnTo>
                        <a:pt x="1131" y="3"/>
                      </a:lnTo>
                      <a:lnTo>
                        <a:pt x="1222" y="8"/>
                      </a:lnTo>
                      <a:lnTo>
                        <a:pt x="1308" y="19"/>
                      </a:lnTo>
                      <a:lnTo>
                        <a:pt x="1387" y="34"/>
                      </a:lnTo>
                      <a:lnTo>
                        <a:pt x="1461" y="52"/>
                      </a:lnTo>
                      <a:lnTo>
                        <a:pt x="1529" y="74"/>
                      </a:lnTo>
                      <a:lnTo>
                        <a:pt x="1593" y="100"/>
                      </a:lnTo>
                      <a:lnTo>
                        <a:pt x="1650" y="128"/>
                      </a:lnTo>
                      <a:lnTo>
                        <a:pt x="1703" y="161"/>
                      </a:lnTo>
                      <a:lnTo>
                        <a:pt x="1752" y="196"/>
                      </a:lnTo>
                      <a:lnTo>
                        <a:pt x="1795" y="236"/>
                      </a:lnTo>
                      <a:lnTo>
                        <a:pt x="1836" y="278"/>
                      </a:lnTo>
                      <a:lnTo>
                        <a:pt x="1872" y="323"/>
                      </a:lnTo>
                      <a:lnTo>
                        <a:pt x="1903" y="370"/>
                      </a:lnTo>
                      <a:lnTo>
                        <a:pt x="1932" y="420"/>
                      </a:lnTo>
                      <a:lnTo>
                        <a:pt x="1957" y="473"/>
                      </a:lnTo>
                      <a:lnTo>
                        <a:pt x="1979" y="529"/>
                      </a:lnTo>
                      <a:lnTo>
                        <a:pt x="1998" y="586"/>
                      </a:lnTo>
                      <a:lnTo>
                        <a:pt x="2013" y="646"/>
                      </a:lnTo>
                      <a:lnTo>
                        <a:pt x="2027" y="708"/>
                      </a:lnTo>
                      <a:lnTo>
                        <a:pt x="2039" y="772"/>
                      </a:lnTo>
                      <a:lnTo>
                        <a:pt x="2047" y="837"/>
                      </a:lnTo>
                      <a:lnTo>
                        <a:pt x="2054" y="904"/>
                      </a:lnTo>
                      <a:lnTo>
                        <a:pt x="2059" y="974"/>
                      </a:lnTo>
                      <a:lnTo>
                        <a:pt x="2064" y="1045"/>
                      </a:lnTo>
                      <a:lnTo>
                        <a:pt x="2066" y="1116"/>
                      </a:lnTo>
                      <a:lnTo>
                        <a:pt x="2068" y="1189"/>
                      </a:lnTo>
                      <a:lnTo>
                        <a:pt x="2068" y="1263"/>
                      </a:lnTo>
                      <a:lnTo>
                        <a:pt x="2065" y="1361"/>
                      </a:lnTo>
                      <a:lnTo>
                        <a:pt x="2057" y="1452"/>
                      </a:lnTo>
                      <a:lnTo>
                        <a:pt x="2043" y="1541"/>
                      </a:lnTo>
                      <a:lnTo>
                        <a:pt x="2024" y="1626"/>
                      </a:lnTo>
                      <a:lnTo>
                        <a:pt x="2001" y="1706"/>
                      </a:lnTo>
                      <a:lnTo>
                        <a:pt x="1972" y="1782"/>
                      </a:lnTo>
                      <a:lnTo>
                        <a:pt x="1941" y="1855"/>
                      </a:lnTo>
                      <a:lnTo>
                        <a:pt x="1907" y="1923"/>
                      </a:lnTo>
                      <a:lnTo>
                        <a:pt x="1869" y="1987"/>
                      </a:lnTo>
                      <a:lnTo>
                        <a:pt x="1828" y="2047"/>
                      </a:lnTo>
                      <a:lnTo>
                        <a:pt x="1785" y="2104"/>
                      </a:lnTo>
                      <a:lnTo>
                        <a:pt x="1738" y="2157"/>
                      </a:lnTo>
                      <a:lnTo>
                        <a:pt x="1691" y="2206"/>
                      </a:lnTo>
                      <a:lnTo>
                        <a:pt x="1642" y="2251"/>
                      </a:lnTo>
                      <a:lnTo>
                        <a:pt x="1593" y="2294"/>
                      </a:lnTo>
                      <a:lnTo>
                        <a:pt x="1541" y="2332"/>
                      </a:lnTo>
                      <a:lnTo>
                        <a:pt x="1491" y="2366"/>
                      </a:lnTo>
                      <a:lnTo>
                        <a:pt x="1439" y="2397"/>
                      </a:lnTo>
                      <a:lnTo>
                        <a:pt x="1388" y="2425"/>
                      </a:lnTo>
                      <a:lnTo>
                        <a:pt x="1338" y="2449"/>
                      </a:lnTo>
                      <a:lnTo>
                        <a:pt x="1289" y="2470"/>
                      </a:lnTo>
                      <a:lnTo>
                        <a:pt x="1241" y="2487"/>
                      </a:lnTo>
                      <a:lnTo>
                        <a:pt x="1195" y="2502"/>
                      </a:lnTo>
                      <a:lnTo>
                        <a:pt x="1150" y="2513"/>
                      </a:lnTo>
                      <a:lnTo>
                        <a:pt x="1109" y="2520"/>
                      </a:lnTo>
                      <a:lnTo>
                        <a:pt x="1070" y="2526"/>
                      </a:lnTo>
                      <a:lnTo>
                        <a:pt x="1035" y="2527"/>
                      </a:lnTo>
                      <a:lnTo>
                        <a:pt x="998" y="2526"/>
                      </a:lnTo>
                      <a:lnTo>
                        <a:pt x="960" y="2520"/>
                      </a:lnTo>
                      <a:lnTo>
                        <a:pt x="917" y="2513"/>
                      </a:lnTo>
                      <a:lnTo>
                        <a:pt x="874" y="2502"/>
                      </a:lnTo>
                      <a:lnTo>
                        <a:pt x="828" y="2487"/>
                      </a:lnTo>
                      <a:lnTo>
                        <a:pt x="779" y="2470"/>
                      </a:lnTo>
                      <a:lnTo>
                        <a:pt x="730" y="2449"/>
                      </a:lnTo>
                      <a:lnTo>
                        <a:pt x="679" y="2425"/>
                      </a:lnTo>
                      <a:lnTo>
                        <a:pt x="629" y="2397"/>
                      </a:lnTo>
                      <a:lnTo>
                        <a:pt x="577" y="2366"/>
                      </a:lnTo>
                      <a:lnTo>
                        <a:pt x="527" y="2332"/>
                      </a:lnTo>
                      <a:lnTo>
                        <a:pt x="476" y="2294"/>
                      </a:lnTo>
                      <a:lnTo>
                        <a:pt x="426" y="2251"/>
                      </a:lnTo>
                      <a:lnTo>
                        <a:pt x="377" y="2206"/>
                      </a:lnTo>
                      <a:lnTo>
                        <a:pt x="329" y="2157"/>
                      </a:lnTo>
                      <a:lnTo>
                        <a:pt x="285" y="2104"/>
                      </a:lnTo>
                      <a:lnTo>
                        <a:pt x="241" y="2047"/>
                      </a:lnTo>
                      <a:lnTo>
                        <a:pt x="200" y="1987"/>
                      </a:lnTo>
                      <a:lnTo>
                        <a:pt x="162" y="1923"/>
                      </a:lnTo>
                      <a:lnTo>
                        <a:pt x="127" y="1855"/>
                      </a:lnTo>
                      <a:lnTo>
                        <a:pt x="95" y="1782"/>
                      </a:lnTo>
                      <a:lnTo>
                        <a:pt x="68" y="1706"/>
                      </a:lnTo>
                      <a:lnTo>
                        <a:pt x="44" y="1626"/>
                      </a:lnTo>
                      <a:lnTo>
                        <a:pt x="26" y="1541"/>
                      </a:lnTo>
                      <a:lnTo>
                        <a:pt x="12" y="1454"/>
                      </a:lnTo>
                      <a:lnTo>
                        <a:pt x="3" y="1361"/>
                      </a:lnTo>
                      <a:lnTo>
                        <a:pt x="0" y="1264"/>
                      </a:lnTo>
                      <a:lnTo>
                        <a:pt x="0" y="1189"/>
                      </a:lnTo>
                      <a:lnTo>
                        <a:pt x="1" y="1116"/>
                      </a:lnTo>
                      <a:lnTo>
                        <a:pt x="4" y="1045"/>
                      </a:lnTo>
                      <a:lnTo>
                        <a:pt x="8" y="974"/>
                      </a:lnTo>
                      <a:lnTo>
                        <a:pt x="14" y="904"/>
                      </a:lnTo>
                      <a:lnTo>
                        <a:pt x="21" y="837"/>
                      </a:lnTo>
                      <a:lnTo>
                        <a:pt x="30" y="772"/>
                      </a:lnTo>
                      <a:lnTo>
                        <a:pt x="41" y="708"/>
                      </a:lnTo>
                      <a:lnTo>
                        <a:pt x="55" y="646"/>
                      </a:lnTo>
                      <a:lnTo>
                        <a:pt x="71" y="586"/>
                      </a:lnTo>
                      <a:lnTo>
                        <a:pt x="90" y="529"/>
                      </a:lnTo>
                      <a:lnTo>
                        <a:pt x="112" y="473"/>
                      </a:lnTo>
                      <a:lnTo>
                        <a:pt x="136" y="420"/>
                      </a:lnTo>
                      <a:lnTo>
                        <a:pt x="165" y="370"/>
                      </a:lnTo>
                      <a:lnTo>
                        <a:pt x="197" y="323"/>
                      </a:lnTo>
                      <a:lnTo>
                        <a:pt x="233" y="278"/>
                      </a:lnTo>
                      <a:lnTo>
                        <a:pt x="272" y="236"/>
                      </a:lnTo>
                      <a:lnTo>
                        <a:pt x="316" y="196"/>
                      </a:lnTo>
                      <a:lnTo>
                        <a:pt x="365" y="161"/>
                      </a:lnTo>
                      <a:lnTo>
                        <a:pt x="418" y="128"/>
                      </a:lnTo>
                      <a:lnTo>
                        <a:pt x="476" y="100"/>
                      </a:lnTo>
                      <a:lnTo>
                        <a:pt x="539" y="74"/>
                      </a:lnTo>
                      <a:lnTo>
                        <a:pt x="607" y="52"/>
                      </a:lnTo>
                      <a:lnTo>
                        <a:pt x="681" y="34"/>
                      </a:lnTo>
                      <a:lnTo>
                        <a:pt x="760" y="19"/>
                      </a:lnTo>
                      <a:lnTo>
                        <a:pt x="845" y="8"/>
                      </a:lnTo>
                      <a:lnTo>
                        <a:pt x="937" y="3"/>
                      </a:lnTo>
                      <a:lnTo>
                        <a:pt x="103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Freeform 7"/>
                <p:cNvSpPr>
                  <a:spLocks noEditPoints="1"/>
                </p:cNvSpPr>
                <p:nvPr/>
              </p:nvSpPr>
              <p:spPr bwMode="auto">
                <a:xfrm>
                  <a:off x="7923213" y="4125913"/>
                  <a:ext cx="3048000" cy="1643063"/>
                </a:xfrm>
                <a:custGeom>
                  <a:avLst/>
                  <a:gdLst>
                    <a:gd name="T0" fmla="*/ 2739 w 3840"/>
                    <a:gd name="T1" fmla="*/ 1314 h 2070"/>
                    <a:gd name="T2" fmla="*/ 2411 w 3840"/>
                    <a:gd name="T3" fmla="*/ 1035 h 2070"/>
                    <a:gd name="T4" fmla="*/ 1353 w 3840"/>
                    <a:gd name="T5" fmla="*/ 15 h 2070"/>
                    <a:gd name="T6" fmla="*/ 1573 w 3840"/>
                    <a:gd name="T7" fmla="*/ 147 h 2070"/>
                    <a:gd name="T8" fmla="*/ 1748 w 3840"/>
                    <a:gd name="T9" fmla="*/ 204 h 2070"/>
                    <a:gd name="T10" fmla="*/ 1783 w 3840"/>
                    <a:gd name="T11" fmla="*/ 242 h 2070"/>
                    <a:gd name="T12" fmla="*/ 2066 w 3840"/>
                    <a:gd name="T13" fmla="*/ 227 h 2070"/>
                    <a:gd name="T14" fmla="*/ 2110 w 3840"/>
                    <a:gd name="T15" fmla="*/ 197 h 2070"/>
                    <a:gd name="T16" fmla="*/ 2343 w 3840"/>
                    <a:gd name="T17" fmla="*/ 110 h 2070"/>
                    <a:gd name="T18" fmla="*/ 2506 w 3840"/>
                    <a:gd name="T19" fmla="*/ 4 h 2070"/>
                    <a:gd name="T20" fmla="*/ 2567 w 3840"/>
                    <a:gd name="T21" fmla="*/ 8 h 2070"/>
                    <a:gd name="T22" fmla="*/ 2654 w 3840"/>
                    <a:gd name="T23" fmla="*/ 56 h 2070"/>
                    <a:gd name="T24" fmla="*/ 2809 w 3840"/>
                    <a:gd name="T25" fmla="*/ 139 h 2070"/>
                    <a:gd name="T26" fmla="*/ 2984 w 3840"/>
                    <a:gd name="T27" fmla="*/ 233 h 2070"/>
                    <a:gd name="T28" fmla="*/ 3158 w 3840"/>
                    <a:gd name="T29" fmla="*/ 330 h 2070"/>
                    <a:gd name="T30" fmla="*/ 3313 w 3840"/>
                    <a:gd name="T31" fmla="*/ 418 h 2070"/>
                    <a:gd name="T32" fmla="*/ 3431 w 3840"/>
                    <a:gd name="T33" fmla="*/ 491 h 2070"/>
                    <a:gd name="T34" fmla="*/ 3542 w 3840"/>
                    <a:gd name="T35" fmla="*/ 583 h 2070"/>
                    <a:gd name="T36" fmla="*/ 3644 w 3840"/>
                    <a:gd name="T37" fmla="*/ 737 h 2070"/>
                    <a:gd name="T38" fmla="*/ 3724 w 3840"/>
                    <a:gd name="T39" fmla="*/ 927 h 2070"/>
                    <a:gd name="T40" fmla="*/ 3784 w 3840"/>
                    <a:gd name="T41" fmla="*/ 1136 h 2070"/>
                    <a:gd name="T42" fmla="*/ 3827 w 3840"/>
                    <a:gd name="T43" fmla="*/ 1346 h 2070"/>
                    <a:gd name="T44" fmla="*/ 3836 w 3840"/>
                    <a:gd name="T45" fmla="*/ 1448 h 2070"/>
                    <a:gd name="T46" fmla="*/ 3827 w 3840"/>
                    <a:gd name="T47" fmla="*/ 1467 h 2070"/>
                    <a:gd name="T48" fmla="*/ 3804 w 3840"/>
                    <a:gd name="T49" fmla="*/ 1508 h 2070"/>
                    <a:gd name="T50" fmla="*/ 3759 w 3840"/>
                    <a:gd name="T51" fmla="*/ 1566 h 2070"/>
                    <a:gd name="T52" fmla="*/ 3690 w 3840"/>
                    <a:gd name="T53" fmla="*/ 1637 h 2070"/>
                    <a:gd name="T54" fmla="*/ 3589 w 3840"/>
                    <a:gd name="T55" fmla="*/ 1715 h 2070"/>
                    <a:gd name="T56" fmla="*/ 3455 w 3840"/>
                    <a:gd name="T57" fmla="*/ 1796 h 2070"/>
                    <a:gd name="T58" fmla="*/ 3278 w 3840"/>
                    <a:gd name="T59" fmla="*/ 1873 h 2070"/>
                    <a:gd name="T60" fmla="*/ 3056 w 3840"/>
                    <a:gd name="T61" fmla="*/ 1946 h 2070"/>
                    <a:gd name="T62" fmla="*/ 2782 w 3840"/>
                    <a:gd name="T63" fmla="*/ 2004 h 2070"/>
                    <a:gd name="T64" fmla="*/ 2454 w 3840"/>
                    <a:gd name="T65" fmla="*/ 2046 h 2070"/>
                    <a:gd name="T66" fmla="*/ 2065 w 3840"/>
                    <a:gd name="T67" fmla="*/ 2068 h 2070"/>
                    <a:gd name="T68" fmla="*/ 1639 w 3840"/>
                    <a:gd name="T69" fmla="*/ 2064 h 2070"/>
                    <a:gd name="T70" fmla="*/ 1270 w 3840"/>
                    <a:gd name="T71" fmla="*/ 2036 h 2070"/>
                    <a:gd name="T72" fmla="*/ 961 w 3840"/>
                    <a:gd name="T73" fmla="*/ 1986 h 2070"/>
                    <a:gd name="T74" fmla="*/ 705 w 3840"/>
                    <a:gd name="T75" fmla="*/ 1922 h 2070"/>
                    <a:gd name="T76" fmla="*/ 500 w 3840"/>
                    <a:gd name="T77" fmla="*/ 1849 h 2070"/>
                    <a:gd name="T78" fmla="*/ 336 w 3840"/>
                    <a:gd name="T79" fmla="*/ 1768 h 2070"/>
                    <a:gd name="T80" fmla="*/ 214 w 3840"/>
                    <a:gd name="T81" fmla="*/ 1688 h 2070"/>
                    <a:gd name="T82" fmla="*/ 124 w 3840"/>
                    <a:gd name="T83" fmla="*/ 1613 h 2070"/>
                    <a:gd name="T84" fmla="*/ 63 w 3840"/>
                    <a:gd name="T85" fmla="*/ 1546 h 2070"/>
                    <a:gd name="T86" fmla="*/ 26 w 3840"/>
                    <a:gd name="T87" fmla="*/ 1493 h 2070"/>
                    <a:gd name="T88" fmla="*/ 8 w 3840"/>
                    <a:gd name="T89" fmla="*/ 1459 h 2070"/>
                    <a:gd name="T90" fmla="*/ 0 w 3840"/>
                    <a:gd name="T91" fmla="*/ 1430 h 2070"/>
                    <a:gd name="T92" fmla="*/ 11 w 3840"/>
                    <a:gd name="T93" fmla="*/ 1355 h 2070"/>
                    <a:gd name="T94" fmla="*/ 39 w 3840"/>
                    <a:gd name="T95" fmla="*/ 1217 h 2070"/>
                    <a:gd name="T96" fmla="*/ 84 w 3840"/>
                    <a:gd name="T97" fmla="*/ 1041 h 2070"/>
                    <a:gd name="T98" fmla="*/ 150 w 3840"/>
                    <a:gd name="T99" fmla="*/ 853 h 2070"/>
                    <a:gd name="T100" fmla="*/ 234 w 3840"/>
                    <a:gd name="T101" fmla="*/ 677 h 2070"/>
                    <a:gd name="T102" fmla="*/ 340 w 3840"/>
                    <a:gd name="T103" fmla="*/ 541 h 2070"/>
                    <a:gd name="T104" fmla="*/ 444 w 3840"/>
                    <a:gd name="T105" fmla="*/ 469 h 2070"/>
                    <a:gd name="T106" fmla="*/ 577 w 3840"/>
                    <a:gd name="T107" fmla="*/ 391 h 2070"/>
                    <a:gd name="T108" fmla="*/ 742 w 3840"/>
                    <a:gd name="T109" fmla="*/ 297 h 2070"/>
                    <a:gd name="T110" fmla="*/ 919 w 3840"/>
                    <a:gd name="T111" fmla="*/ 200 h 2070"/>
                    <a:gd name="T112" fmla="*/ 1090 w 3840"/>
                    <a:gd name="T113" fmla="*/ 107 h 2070"/>
                    <a:gd name="T114" fmla="*/ 1235 w 3840"/>
                    <a:gd name="T115" fmla="*/ 28 h 2070"/>
                    <a:gd name="T116" fmla="*/ 1315 w 3840"/>
                    <a:gd name="T117" fmla="*/ 0 h 2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840" h="2070">
                      <a:moveTo>
                        <a:pt x="2411" y="1035"/>
                      </a:moveTo>
                      <a:lnTo>
                        <a:pt x="2411" y="1212"/>
                      </a:lnTo>
                      <a:lnTo>
                        <a:pt x="2739" y="1314"/>
                      </a:lnTo>
                      <a:lnTo>
                        <a:pt x="3067" y="1212"/>
                      </a:lnTo>
                      <a:lnTo>
                        <a:pt x="3067" y="1035"/>
                      </a:lnTo>
                      <a:lnTo>
                        <a:pt x="2411" y="1035"/>
                      </a:lnTo>
                      <a:close/>
                      <a:moveTo>
                        <a:pt x="1315" y="0"/>
                      </a:moveTo>
                      <a:lnTo>
                        <a:pt x="1334" y="4"/>
                      </a:lnTo>
                      <a:lnTo>
                        <a:pt x="1353" y="15"/>
                      </a:lnTo>
                      <a:lnTo>
                        <a:pt x="1424" y="66"/>
                      </a:lnTo>
                      <a:lnTo>
                        <a:pt x="1497" y="110"/>
                      </a:lnTo>
                      <a:lnTo>
                        <a:pt x="1573" y="147"/>
                      </a:lnTo>
                      <a:lnTo>
                        <a:pt x="1651" y="176"/>
                      </a:lnTo>
                      <a:lnTo>
                        <a:pt x="1731" y="197"/>
                      </a:lnTo>
                      <a:lnTo>
                        <a:pt x="1748" y="204"/>
                      </a:lnTo>
                      <a:lnTo>
                        <a:pt x="1763" y="214"/>
                      </a:lnTo>
                      <a:lnTo>
                        <a:pt x="1775" y="227"/>
                      </a:lnTo>
                      <a:lnTo>
                        <a:pt x="1783" y="242"/>
                      </a:lnTo>
                      <a:lnTo>
                        <a:pt x="1921" y="605"/>
                      </a:lnTo>
                      <a:lnTo>
                        <a:pt x="2058" y="242"/>
                      </a:lnTo>
                      <a:lnTo>
                        <a:pt x="2066" y="227"/>
                      </a:lnTo>
                      <a:lnTo>
                        <a:pt x="2077" y="214"/>
                      </a:lnTo>
                      <a:lnTo>
                        <a:pt x="2092" y="204"/>
                      </a:lnTo>
                      <a:lnTo>
                        <a:pt x="2110" y="197"/>
                      </a:lnTo>
                      <a:lnTo>
                        <a:pt x="2189" y="176"/>
                      </a:lnTo>
                      <a:lnTo>
                        <a:pt x="2268" y="147"/>
                      </a:lnTo>
                      <a:lnTo>
                        <a:pt x="2343" y="110"/>
                      </a:lnTo>
                      <a:lnTo>
                        <a:pt x="2416" y="66"/>
                      </a:lnTo>
                      <a:lnTo>
                        <a:pt x="2488" y="15"/>
                      </a:lnTo>
                      <a:lnTo>
                        <a:pt x="2506" y="4"/>
                      </a:lnTo>
                      <a:lnTo>
                        <a:pt x="2526" y="0"/>
                      </a:lnTo>
                      <a:lnTo>
                        <a:pt x="2547" y="1"/>
                      </a:lnTo>
                      <a:lnTo>
                        <a:pt x="2567" y="8"/>
                      </a:lnTo>
                      <a:lnTo>
                        <a:pt x="2570" y="11"/>
                      </a:lnTo>
                      <a:lnTo>
                        <a:pt x="2609" y="31"/>
                      </a:lnTo>
                      <a:lnTo>
                        <a:pt x="2654" y="56"/>
                      </a:lnTo>
                      <a:lnTo>
                        <a:pt x="2703" y="81"/>
                      </a:lnTo>
                      <a:lnTo>
                        <a:pt x="2755" y="109"/>
                      </a:lnTo>
                      <a:lnTo>
                        <a:pt x="2809" y="139"/>
                      </a:lnTo>
                      <a:lnTo>
                        <a:pt x="2867" y="169"/>
                      </a:lnTo>
                      <a:lnTo>
                        <a:pt x="2925" y="201"/>
                      </a:lnTo>
                      <a:lnTo>
                        <a:pt x="2984" y="233"/>
                      </a:lnTo>
                      <a:lnTo>
                        <a:pt x="3042" y="266"/>
                      </a:lnTo>
                      <a:lnTo>
                        <a:pt x="3101" y="298"/>
                      </a:lnTo>
                      <a:lnTo>
                        <a:pt x="3158" y="330"/>
                      </a:lnTo>
                      <a:lnTo>
                        <a:pt x="3212" y="361"/>
                      </a:lnTo>
                      <a:lnTo>
                        <a:pt x="3264" y="391"/>
                      </a:lnTo>
                      <a:lnTo>
                        <a:pt x="3313" y="418"/>
                      </a:lnTo>
                      <a:lnTo>
                        <a:pt x="3358" y="446"/>
                      </a:lnTo>
                      <a:lnTo>
                        <a:pt x="3397" y="469"/>
                      </a:lnTo>
                      <a:lnTo>
                        <a:pt x="3431" y="491"/>
                      </a:lnTo>
                      <a:lnTo>
                        <a:pt x="3460" y="510"/>
                      </a:lnTo>
                      <a:lnTo>
                        <a:pt x="3502" y="544"/>
                      </a:lnTo>
                      <a:lnTo>
                        <a:pt x="3542" y="583"/>
                      </a:lnTo>
                      <a:lnTo>
                        <a:pt x="3578" y="630"/>
                      </a:lnTo>
                      <a:lnTo>
                        <a:pt x="3612" y="681"/>
                      </a:lnTo>
                      <a:lnTo>
                        <a:pt x="3644" y="737"/>
                      </a:lnTo>
                      <a:lnTo>
                        <a:pt x="3672" y="797"/>
                      </a:lnTo>
                      <a:lnTo>
                        <a:pt x="3700" y="861"/>
                      </a:lnTo>
                      <a:lnTo>
                        <a:pt x="3724" y="927"/>
                      </a:lnTo>
                      <a:lnTo>
                        <a:pt x="3746" y="995"/>
                      </a:lnTo>
                      <a:lnTo>
                        <a:pt x="3766" y="1066"/>
                      </a:lnTo>
                      <a:lnTo>
                        <a:pt x="3784" y="1136"/>
                      </a:lnTo>
                      <a:lnTo>
                        <a:pt x="3800" y="1206"/>
                      </a:lnTo>
                      <a:lnTo>
                        <a:pt x="3815" y="1276"/>
                      </a:lnTo>
                      <a:lnTo>
                        <a:pt x="3827" y="1346"/>
                      </a:lnTo>
                      <a:lnTo>
                        <a:pt x="3840" y="1412"/>
                      </a:lnTo>
                      <a:lnTo>
                        <a:pt x="3840" y="1430"/>
                      </a:lnTo>
                      <a:lnTo>
                        <a:pt x="3836" y="1448"/>
                      </a:lnTo>
                      <a:lnTo>
                        <a:pt x="3834" y="1452"/>
                      </a:lnTo>
                      <a:lnTo>
                        <a:pt x="3832" y="1459"/>
                      </a:lnTo>
                      <a:lnTo>
                        <a:pt x="3827" y="1467"/>
                      </a:lnTo>
                      <a:lnTo>
                        <a:pt x="3822" y="1479"/>
                      </a:lnTo>
                      <a:lnTo>
                        <a:pt x="3814" y="1493"/>
                      </a:lnTo>
                      <a:lnTo>
                        <a:pt x="3804" y="1508"/>
                      </a:lnTo>
                      <a:lnTo>
                        <a:pt x="3792" y="1526"/>
                      </a:lnTo>
                      <a:lnTo>
                        <a:pt x="3777" y="1546"/>
                      </a:lnTo>
                      <a:lnTo>
                        <a:pt x="3759" y="1566"/>
                      </a:lnTo>
                      <a:lnTo>
                        <a:pt x="3740" y="1588"/>
                      </a:lnTo>
                      <a:lnTo>
                        <a:pt x="3716" y="1613"/>
                      </a:lnTo>
                      <a:lnTo>
                        <a:pt x="3690" y="1637"/>
                      </a:lnTo>
                      <a:lnTo>
                        <a:pt x="3660" y="1662"/>
                      </a:lnTo>
                      <a:lnTo>
                        <a:pt x="3627" y="1688"/>
                      </a:lnTo>
                      <a:lnTo>
                        <a:pt x="3589" y="1715"/>
                      </a:lnTo>
                      <a:lnTo>
                        <a:pt x="3548" y="1741"/>
                      </a:lnTo>
                      <a:lnTo>
                        <a:pt x="3504" y="1768"/>
                      </a:lnTo>
                      <a:lnTo>
                        <a:pt x="3455" y="1796"/>
                      </a:lnTo>
                      <a:lnTo>
                        <a:pt x="3400" y="1821"/>
                      </a:lnTo>
                      <a:lnTo>
                        <a:pt x="3342" y="1849"/>
                      </a:lnTo>
                      <a:lnTo>
                        <a:pt x="3278" y="1873"/>
                      </a:lnTo>
                      <a:lnTo>
                        <a:pt x="3210" y="1898"/>
                      </a:lnTo>
                      <a:lnTo>
                        <a:pt x="3135" y="1922"/>
                      </a:lnTo>
                      <a:lnTo>
                        <a:pt x="3056" y="1946"/>
                      </a:lnTo>
                      <a:lnTo>
                        <a:pt x="2970" y="1966"/>
                      </a:lnTo>
                      <a:lnTo>
                        <a:pt x="2880" y="1986"/>
                      </a:lnTo>
                      <a:lnTo>
                        <a:pt x="2782" y="2004"/>
                      </a:lnTo>
                      <a:lnTo>
                        <a:pt x="2680" y="2021"/>
                      </a:lnTo>
                      <a:lnTo>
                        <a:pt x="2570" y="2036"/>
                      </a:lnTo>
                      <a:lnTo>
                        <a:pt x="2454" y="2046"/>
                      </a:lnTo>
                      <a:lnTo>
                        <a:pt x="2332" y="2057"/>
                      </a:lnTo>
                      <a:lnTo>
                        <a:pt x="2201" y="2064"/>
                      </a:lnTo>
                      <a:lnTo>
                        <a:pt x="2065" y="2068"/>
                      </a:lnTo>
                      <a:lnTo>
                        <a:pt x="1921" y="2070"/>
                      </a:lnTo>
                      <a:lnTo>
                        <a:pt x="1776" y="2068"/>
                      </a:lnTo>
                      <a:lnTo>
                        <a:pt x="1639" y="2064"/>
                      </a:lnTo>
                      <a:lnTo>
                        <a:pt x="1509" y="2057"/>
                      </a:lnTo>
                      <a:lnTo>
                        <a:pt x="1387" y="2046"/>
                      </a:lnTo>
                      <a:lnTo>
                        <a:pt x="1270" y="2036"/>
                      </a:lnTo>
                      <a:lnTo>
                        <a:pt x="1161" y="2021"/>
                      </a:lnTo>
                      <a:lnTo>
                        <a:pt x="1058" y="2004"/>
                      </a:lnTo>
                      <a:lnTo>
                        <a:pt x="961" y="1986"/>
                      </a:lnTo>
                      <a:lnTo>
                        <a:pt x="870" y="1966"/>
                      </a:lnTo>
                      <a:lnTo>
                        <a:pt x="785" y="1946"/>
                      </a:lnTo>
                      <a:lnTo>
                        <a:pt x="705" y="1922"/>
                      </a:lnTo>
                      <a:lnTo>
                        <a:pt x="632" y="1898"/>
                      </a:lnTo>
                      <a:lnTo>
                        <a:pt x="562" y="1873"/>
                      </a:lnTo>
                      <a:lnTo>
                        <a:pt x="500" y="1849"/>
                      </a:lnTo>
                      <a:lnTo>
                        <a:pt x="440" y="1821"/>
                      </a:lnTo>
                      <a:lnTo>
                        <a:pt x="387" y="1796"/>
                      </a:lnTo>
                      <a:lnTo>
                        <a:pt x="336" y="1768"/>
                      </a:lnTo>
                      <a:lnTo>
                        <a:pt x="291" y="1741"/>
                      </a:lnTo>
                      <a:lnTo>
                        <a:pt x="250" y="1715"/>
                      </a:lnTo>
                      <a:lnTo>
                        <a:pt x="214" y="1688"/>
                      </a:lnTo>
                      <a:lnTo>
                        <a:pt x="180" y="1662"/>
                      </a:lnTo>
                      <a:lnTo>
                        <a:pt x="150" y="1637"/>
                      </a:lnTo>
                      <a:lnTo>
                        <a:pt x="124" y="1613"/>
                      </a:lnTo>
                      <a:lnTo>
                        <a:pt x="101" y="1588"/>
                      </a:lnTo>
                      <a:lnTo>
                        <a:pt x="80" y="1566"/>
                      </a:lnTo>
                      <a:lnTo>
                        <a:pt x="63" y="1546"/>
                      </a:lnTo>
                      <a:lnTo>
                        <a:pt x="49" y="1526"/>
                      </a:lnTo>
                      <a:lnTo>
                        <a:pt x="37" y="1508"/>
                      </a:lnTo>
                      <a:lnTo>
                        <a:pt x="26" y="1493"/>
                      </a:lnTo>
                      <a:lnTo>
                        <a:pt x="18" y="1479"/>
                      </a:lnTo>
                      <a:lnTo>
                        <a:pt x="12" y="1467"/>
                      </a:lnTo>
                      <a:lnTo>
                        <a:pt x="8" y="1459"/>
                      </a:lnTo>
                      <a:lnTo>
                        <a:pt x="5" y="1452"/>
                      </a:lnTo>
                      <a:lnTo>
                        <a:pt x="4" y="1448"/>
                      </a:lnTo>
                      <a:lnTo>
                        <a:pt x="0" y="1430"/>
                      </a:lnTo>
                      <a:lnTo>
                        <a:pt x="1" y="1412"/>
                      </a:lnTo>
                      <a:lnTo>
                        <a:pt x="5" y="1388"/>
                      </a:lnTo>
                      <a:lnTo>
                        <a:pt x="11" y="1355"/>
                      </a:lnTo>
                      <a:lnTo>
                        <a:pt x="18" y="1316"/>
                      </a:lnTo>
                      <a:lnTo>
                        <a:pt x="27" y="1269"/>
                      </a:lnTo>
                      <a:lnTo>
                        <a:pt x="39" y="1217"/>
                      </a:lnTo>
                      <a:lnTo>
                        <a:pt x="52" y="1161"/>
                      </a:lnTo>
                      <a:lnTo>
                        <a:pt x="68" y="1103"/>
                      </a:lnTo>
                      <a:lnTo>
                        <a:pt x="84" y="1041"/>
                      </a:lnTo>
                      <a:lnTo>
                        <a:pt x="103" y="979"/>
                      </a:lnTo>
                      <a:lnTo>
                        <a:pt x="125" y="916"/>
                      </a:lnTo>
                      <a:lnTo>
                        <a:pt x="150" y="853"/>
                      </a:lnTo>
                      <a:lnTo>
                        <a:pt x="176" y="792"/>
                      </a:lnTo>
                      <a:lnTo>
                        <a:pt x="203" y="733"/>
                      </a:lnTo>
                      <a:lnTo>
                        <a:pt x="234" y="677"/>
                      </a:lnTo>
                      <a:lnTo>
                        <a:pt x="267" y="627"/>
                      </a:lnTo>
                      <a:lnTo>
                        <a:pt x="302" y="581"/>
                      </a:lnTo>
                      <a:lnTo>
                        <a:pt x="340" y="541"/>
                      </a:lnTo>
                      <a:lnTo>
                        <a:pt x="381" y="510"/>
                      </a:lnTo>
                      <a:lnTo>
                        <a:pt x="408" y="491"/>
                      </a:lnTo>
                      <a:lnTo>
                        <a:pt x="444" y="469"/>
                      </a:lnTo>
                      <a:lnTo>
                        <a:pt x="483" y="446"/>
                      </a:lnTo>
                      <a:lnTo>
                        <a:pt x="528" y="418"/>
                      </a:lnTo>
                      <a:lnTo>
                        <a:pt x="577" y="391"/>
                      </a:lnTo>
                      <a:lnTo>
                        <a:pt x="629" y="361"/>
                      </a:lnTo>
                      <a:lnTo>
                        <a:pt x="685" y="330"/>
                      </a:lnTo>
                      <a:lnTo>
                        <a:pt x="742" y="297"/>
                      </a:lnTo>
                      <a:lnTo>
                        <a:pt x="800" y="266"/>
                      </a:lnTo>
                      <a:lnTo>
                        <a:pt x="860" y="233"/>
                      </a:lnTo>
                      <a:lnTo>
                        <a:pt x="919" y="200"/>
                      </a:lnTo>
                      <a:lnTo>
                        <a:pt x="977" y="167"/>
                      </a:lnTo>
                      <a:lnTo>
                        <a:pt x="1034" y="136"/>
                      </a:lnTo>
                      <a:lnTo>
                        <a:pt x="1090" y="107"/>
                      </a:lnTo>
                      <a:lnTo>
                        <a:pt x="1142" y="79"/>
                      </a:lnTo>
                      <a:lnTo>
                        <a:pt x="1191" y="53"/>
                      </a:lnTo>
                      <a:lnTo>
                        <a:pt x="1235" y="28"/>
                      </a:lnTo>
                      <a:lnTo>
                        <a:pt x="1274" y="8"/>
                      </a:lnTo>
                      <a:lnTo>
                        <a:pt x="1293" y="1"/>
                      </a:lnTo>
                      <a:lnTo>
                        <a:pt x="131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84"/>
              <p:cNvGrpSpPr/>
              <p:nvPr/>
            </p:nvGrpSpPr>
            <p:grpSpPr>
              <a:xfrm>
                <a:off x="6622126" y="5367959"/>
                <a:ext cx="520832" cy="520516"/>
                <a:chOff x="4667251" y="4117975"/>
                <a:chExt cx="5205412" cy="5202238"/>
              </a:xfrm>
              <a:solidFill>
                <a:schemeClr val="bg1"/>
              </a:solidFill>
            </p:grpSpPr>
            <p:sp>
              <p:nvSpPr>
                <p:cNvPr id="25" name="Freeform 179"/>
                <p:cNvSpPr/>
                <p:nvPr/>
              </p:nvSpPr>
              <p:spPr bwMode="auto">
                <a:xfrm>
                  <a:off x="7847013" y="7294563"/>
                  <a:ext cx="2025650" cy="2025650"/>
                </a:xfrm>
                <a:custGeom>
                  <a:avLst/>
                  <a:gdLst>
                    <a:gd name="T0" fmla="*/ 870 w 2553"/>
                    <a:gd name="T1" fmla="*/ 0 h 2551"/>
                    <a:gd name="T2" fmla="*/ 2374 w 2553"/>
                    <a:gd name="T3" fmla="*/ 1505 h 2551"/>
                    <a:gd name="T4" fmla="*/ 2425 w 2553"/>
                    <a:gd name="T5" fmla="*/ 1562 h 2551"/>
                    <a:gd name="T6" fmla="*/ 2467 w 2553"/>
                    <a:gd name="T7" fmla="*/ 1624 h 2551"/>
                    <a:gd name="T8" fmla="*/ 2503 w 2553"/>
                    <a:gd name="T9" fmla="*/ 1690 h 2551"/>
                    <a:gd name="T10" fmla="*/ 2527 w 2553"/>
                    <a:gd name="T11" fmla="*/ 1760 h 2551"/>
                    <a:gd name="T12" fmla="*/ 2545 w 2553"/>
                    <a:gd name="T13" fmla="*/ 1829 h 2551"/>
                    <a:gd name="T14" fmla="*/ 2553 w 2553"/>
                    <a:gd name="T15" fmla="*/ 1903 h 2551"/>
                    <a:gd name="T16" fmla="*/ 2553 w 2553"/>
                    <a:gd name="T17" fmla="*/ 1975 h 2551"/>
                    <a:gd name="T18" fmla="*/ 2545 w 2553"/>
                    <a:gd name="T19" fmla="*/ 2047 h 2551"/>
                    <a:gd name="T20" fmla="*/ 2527 w 2553"/>
                    <a:gd name="T21" fmla="*/ 2119 h 2551"/>
                    <a:gd name="T22" fmla="*/ 2503 w 2553"/>
                    <a:gd name="T23" fmla="*/ 2186 h 2551"/>
                    <a:gd name="T24" fmla="*/ 2467 w 2553"/>
                    <a:gd name="T25" fmla="*/ 2252 h 2551"/>
                    <a:gd name="T26" fmla="*/ 2425 w 2553"/>
                    <a:gd name="T27" fmla="*/ 2316 h 2551"/>
                    <a:gd name="T28" fmla="*/ 2374 w 2553"/>
                    <a:gd name="T29" fmla="*/ 2374 h 2551"/>
                    <a:gd name="T30" fmla="*/ 2316 w 2553"/>
                    <a:gd name="T31" fmla="*/ 2423 h 2551"/>
                    <a:gd name="T32" fmla="*/ 2254 w 2553"/>
                    <a:gd name="T33" fmla="*/ 2467 h 2551"/>
                    <a:gd name="T34" fmla="*/ 2188 w 2553"/>
                    <a:gd name="T35" fmla="*/ 2501 h 2551"/>
                    <a:gd name="T36" fmla="*/ 2120 w 2553"/>
                    <a:gd name="T37" fmla="*/ 2527 h 2551"/>
                    <a:gd name="T38" fmla="*/ 2048 w 2553"/>
                    <a:gd name="T39" fmla="*/ 2543 h 2551"/>
                    <a:gd name="T40" fmla="*/ 1977 w 2553"/>
                    <a:gd name="T41" fmla="*/ 2551 h 2551"/>
                    <a:gd name="T42" fmla="*/ 1903 w 2553"/>
                    <a:gd name="T43" fmla="*/ 2551 h 2551"/>
                    <a:gd name="T44" fmla="*/ 1831 w 2553"/>
                    <a:gd name="T45" fmla="*/ 2543 h 2551"/>
                    <a:gd name="T46" fmla="*/ 1761 w 2553"/>
                    <a:gd name="T47" fmla="*/ 2527 h 2551"/>
                    <a:gd name="T48" fmla="*/ 1691 w 2553"/>
                    <a:gd name="T49" fmla="*/ 2501 h 2551"/>
                    <a:gd name="T50" fmla="*/ 1626 w 2553"/>
                    <a:gd name="T51" fmla="*/ 2467 h 2551"/>
                    <a:gd name="T52" fmla="*/ 1564 w 2553"/>
                    <a:gd name="T53" fmla="*/ 2423 h 2551"/>
                    <a:gd name="T54" fmla="*/ 1504 w 2553"/>
                    <a:gd name="T55" fmla="*/ 2374 h 2551"/>
                    <a:gd name="T56" fmla="*/ 0 w 2553"/>
                    <a:gd name="T57" fmla="*/ 869 h 2551"/>
                    <a:gd name="T58" fmla="*/ 146 w 2553"/>
                    <a:gd name="T59" fmla="*/ 769 h 2551"/>
                    <a:gd name="T60" fmla="*/ 285 w 2553"/>
                    <a:gd name="T61" fmla="*/ 659 h 2551"/>
                    <a:gd name="T62" fmla="*/ 419 w 2553"/>
                    <a:gd name="T63" fmla="*/ 542 h 2551"/>
                    <a:gd name="T64" fmla="*/ 543 w 2553"/>
                    <a:gd name="T65" fmla="*/ 418 h 2551"/>
                    <a:gd name="T66" fmla="*/ 660 w 2553"/>
                    <a:gd name="T67" fmla="*/ 285 h 2551"/>
                    <a:gd name="T68" fmla="*/ 770 w 2553"/>
                    <a:gd name="T69" fmla="*/ 145 h 2551"/>
                    <a:gd name="T70" fmla="*/ 870 w 2553"/>
                    <a:gd name="T71" fmla="*/ 0 h 2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53" h="2551">
                      <a:moveTo>
                        <a:pt x="870" y="0"/>
                      </a:moveTo>
                      <a:lnTo>
                        <a:pt x="2374" y="1505"/>
                      </a:lnTo>
                      <a:lnTo>
                        <a:pt x="2425" y="1562"/>
                      </a:lnTo>
                      <a:lnTo>
                        <a:pt x="2467" y="1624"/>
                      </a:lnTo>
                      <a:lnTo>
                        <a:pt x="2503" y="1690"/>
                      </a:lnTo>
                      <a:lnTo>
                        <a:pt x="2527" y="1760"/>
                      </a:lnTo>
                      <a:lnTo>
                        <a:pt x="2545" y="1829"/>
                      </a:lnTo>
                      <a:lnTo>
                        <a:pt x="2553" y="1903"/>
                      </a:lnTo>
                      <a:lnTo>
                        <a:pt x="2553" y="1975"/>
                      </a:lnTo>
                      <a:lnTo>
                        <a:pt x="2545" y="2047"/>
                      </a:lnTo>
                      <a:lnTo>
                        <a:pt x="2527" y="2119"/>
                      </a:lnTo>
                      <a:lnTo>
                        <a:pt x="2503" y="2186"/>
                      </a:lnTo>
                      <a:lnTo>
                        <a:pt x="2467" y="2252"/>
                      </a:lnTo>
                      <a:lnTo>
                        <a:pt x="2425" y="2316"/>
                      </a:lnTo>
                      <a:lnTo>
                        <a:pt x="2374" y="2374"/>
                      </a:lnTo>
                      <a:lnTo>
                        <a:pt x="2316" y="2423"/>
                      </a:lnTo>
                      <a:lnTo>
                        <a:pt x="2254" y="2467"/>
                      </a:lnTo>
                      <a:lnTo>
                        <a:pt x="2188" y="2501"/>
                      </a:lnTo>
                      <a:lnTo>
                        <a:pt x="2120" y="2527"/>
                      </a:lnTo>
                      <a:lnTo>
                        <a:pt x="2048" y="2543"/>
                      </a:lnTo>
                      <a:lnTo>
                        <a:pt x="1977" y="2551"/>
                      </a:lnTo>
                      <a:lnTo>
                        <a:pt x="1903" y="2551"/>
                      </a:lnTo>
                      <a:lnTo>
                        <a:pt x="1831" y="2543"/>
                      </a:lnTo>
                      <a:lnTo>
                        <a:pt x="1761" y="2527"/>
                      </a:lnTo>
                      <a:lnTo>
                        <a:pt x="1691" y="2501"/>
                      </a:lnTo>
                      <a:lnTo>
                        <a:pt x="1626" y="2467"/>
                      </a:lnTo>
                      <a:lnTo>
                        <a:pt x="1564" y="2423"/>
                      </a:lnTo>
                      <a:lnTo>
                        <a:pt x="1504" y="2374"/>
                      </a:lnTo>
                      <a:lnTo>
                        <a:pt x="0" y="869"/>
                      </a:lnTo>
                      <a:lnTo>
                        <a:pt x="146" y="769"/>
                      </a:lnTo>
                      <a:lnTo>
                        <a:pt x="285" y="659"/>
                      </a:lnTo>
                      <a:lnTo>
                        <a:pt x="419" y="542"/>
                      </a:lnTo>
                      <a:lnTo>
                        <a:pt x="543" y="418"/>
                      </a:lnTo>
                      <a:lnTo>
                        <a:pt x="660" y="285"/>
                      </a:lnTo>
                      <a:lnTo>
                        <a:pt x="770" y="145"/>
                      </a:lnTo>
                      <a:lnTo>
                        <a:pt x="8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180"/>
                <p:cNvSpPr>
                  <a:spLocks noEditPoints="1"/>
                </p:cNvSpPr>
                <p:nvPr/>
              </p:nvSpPr>
              <p:spPr bwMode="auto">
                <a:xfrm>
                  <a:off x="4667251" y="4117975"/>
                  <a:ext cx="3905250" cy="3903663"/>
                </a:xfrm>
                <a:custGeom>
                  <a:avLst/>
                  <a:gdLst>
                    <a:gd name="T0" fmla="*/ 2160 w 4921"/>
                    <a:gd name="T1" fmla="*/ 640 h 4918"/>
                    <a:gd name="T2" fmla="*/ 1743 w 4921"/>
                    <a:gd name="T3" fmla="*/ 759 h 4918"/>
                    <a:gd name="T4" fmla="*/ 1370 w 4921"/>
                    <a:gd name="T5" fmla="*/ 971 h 4918"/>
                    <a:gd name="T6" fmla="*/ 1059 w 4921"/>
                    <a:gd name="T7" fmla="*/ 1260 h 4918"/>
                    <a:gd name="T8" fmla="*/ 822 w 4921"/>
                    <a:gd name="T9" fmla="*/ 1613 h 4918"/>
                    <a:gd name="T10" fmla="*/ 668 w 4921"/>
                    <a:gd name="T11" fmla="*/ 2015 h 4918"/>
                    <a:gd name="T12" fmla="*/ 614 w 4921"/>
                    <a:gd name="T13" fmla="*/ 2460 h 4918"/>
                    <a:gd name="T14" fmla="*/ 668 w 4921"/>
                    <a:gd name="T15" fmla="*/ 2902 h 4918"/>
                    <a:gd name="T16" fmla="*/ 822 w 4921"/>
                    <a:gd name="T17" fmla="*/ 3305 h 4918"/>
                    <a:gd name="T18" fmla="*/ 1059 w 4921"/>
                    <a:gd name="T19" fmla="*/ 3658 h 4918"/>
                    <a:gd name="T20" fmla="*/ 1370 w 4921"/>
                    <a:gd name="T21" fmla="*/ 3947 h 4918"/>
                    <a:gd name="T22" fmla="*/ 1743 w 4921"/>
                    <a:gd name="T23" fmla="*/ 4158 h 4918"/>
                    <a:gd name="T24" fmla="*/ 2160 w 4921"/>
                    <a:gd name="T25" fmla="*/ 4278 h 4918"/>
                    <a:gd name="T26" fmla="*/ 2611 w 4921"/>
                    <a:gd name="T27" fmla="*/ 4296 h 4918"/>
                    <a:gd name="T28" fmla="*/ 3042 w 4921"/>
                    <a:gd name="T29" fmla="*/ 4208 h 4918"/>
                    <a:gd name="T30" fmla="*/ 3431 w 4921"/>
                    <a:gd name="T31" fmla="*/ 4027 h 4918"/>
                    <a:gd name="T32" fmla="*/ 3764 w 4921"/>
                    <a:gd name="T33" fmla="*/ 3761 h 4918"/>
                    <a:gd name="T34" fmla="*/ 4027 w 4921"/>
                    <a:gd name="T35" fmla="*/ 3429 h 4918"/>
                    <a:gd name="T36" fmla="*/ 4210 w 4921"/>
                    <a:gd name="T37" fmla="*/ 3042 h 4918"/>
                    <a:gd name="T38" fmla="*/ 4298 w 4921"/>
                    <a:gd name="T39" fmla="*/ 2609 h 4918"/>
                    <a:gd name="T40" fmla="*/ 4280 w 4921"/>
                    <a:gd name="T41" fmla="*/ 2161 h 4918"/>
                    <a:gd name="T42" fmla="*/ 4159 w 4921"/>
                    <a:gd name="T43" fmla="*/ 1742 h 4918"/>
                    <a:gd name="T44" fmla="*/ 3949 w 4921"/>
                    <a:gd name="T45" fmla="*/ 1371 h 4918"/>
                    <a:gd name="T46" fmla="*/ 3660 w 4921"/>
                    <a:gd name="T47" fmla="*/ 1058 h 4918"/>
                    <a:gd name="T48" fmla="*/ 3307 w 4921"/>
                    <a:gd name="T49" fmla="*/ 821 h 4918"/>
                    <a:gd name="T50" fmla="*/ 2902 w 4921"/>
                    <a:gd name="T51" fmla="*/ 668 h 4918"/>
                    <a:gd name="T52" fmla="*/ 2459 w 4921"/>
                    <a:gd name="T53" fmla="*/ 616 h 4918"/>
                    <a:gd name="T54" fmla="*/ 2808 w 4921"/>
                    <a:gd name="T55" fmla="*/ 24 h 4918"/>
                    <a:gd name="T56" fmla="*/ 3301 w 4921"/>
                    <a:gd name="T57" fmla="*/ 147 h 4918"/>
                    <a:gd name="T58" fmla="*/ 3748 w 4921"/>
                    <a:gd name="T59" fmla="*/ 365 h 4918"/>
                    <a:gd name="T60" fmla="*/ 4141 w 4921"/>
                    <a:gd name="T61" fmla="*/ 664 h 4918"/>
                    <a:gd name="T62" fmla="*/ 4464 w 4921"/>
                    <a:gd name="T63" fmla="*/ 1035 h 4918"/>
                    <a:gd name="T64" fmla="*/ 4709 w 4921"/>
                    <a:gd name="T65" fmla="*/ 1463 h 4918"/>
                    <a:gd name="T66" fmla="*/ 4865 w 4921"/>
                    <a:gd name="T67" fmla="*/ 1943 h 4918"/>
                    <a:gd name="T68" fmla="*/ 4921 w 4921"/>
                    <a:gd name="T69" fmla="*/ 2460 h 4918"/>
                    <a:gd name="T70" fmla="*/ 4865 w 4921"/>
                    <a:gd name="T71" fmla="*/ 2974 h 4918"/>
                    <a:gd name="T72" fmla="*/ 4709 w 4921"/>
                    <a:gd name="T73" fmla="*/ 3454 h 4918"/>
                    <a:gd name="T74" fmla="*/ 4464 w 4921"/>
                    <a:gd name="T75" fmla="*/ 3883 h 4918"/>
                    <a:gd name="T76" fmla="*/ 4141 w 4921"/>
                    <a:gd name="T77" fmla="*/ 4254 h 4918"/>
                    <a:gd name="T78" fmla="*/ 3748 w 4921"/>
                    <a:gd name="T79" fmla="*/ 4553 h 4918"/>
                    <a:gd name="T80" fmla="*/ 3301 w 4921"/>
                    <a:gd name="T81" fmla="*/ 4770 h 4918"/>
                    <a:gd name="T82" fmla="*/ 2808 w 4921"/>
                    <a:gd name="T83" fmla="*/ 4894 h 4918"/>
                    <a:gd name="T84" fmla="*/ 2284 w 4921"/>
                    <a:gd name="T85" fmla="*/ 4912 h 4918"/>
                    <a:gd name="T86" fmla="*/ 1779 w 4921"/>
                    <a:gd name="T87" fmla="*/ 4822 h 4918"/>
                    <a:gd name="T88" fmla="*/ 1314 w 4921"/>
                    <a:gd name="T89" fmla="*/ 4634 h 4918"/>
                    <a:gd name="T90" fmla="*/ 904 w 4921"/>
                    <a:gd name="T91" fmla="*/ 4361 h 4918"/>
                    <a:gd name="T92" fmla="*/ 554 w 4921"/>
                    <a:gd name="T93" fmla="*/ 4015 h 4918"/>
                    <a:gd name="T94" fmla="*/ 283 w 4921"/>
                    <a:gd name="T95" fmla="*/ 3604 h 4918"/>
                    <a:gd name="T96" fmla="*/ 96 w 4921"/>
                    <a:gd name="T97" fmla="*/ 3139 h 4918"/>
                    <a:gd name="T98" fmla="*/ 6 w 4921"/>
                    <a:gd name="T99" fmla="*/ 2635 h 4918"/>
                    <a:gd name="T100" fmla="*/ 24 w 4921"/>
                    <a:gd name="T101" fmla="*/ 2111 h 4918"/>
                    <a:gd name="T102" fmla="*/ 148 w 4921"/>
                    <a:gd name="T103" fmla="*/ 1619 h 4918"/>
                    <a:gd name="T104" fmla="*/ 365 w 4921"/>
                    <a:gd name="T105" fmla="*/ 1170 h 4918"/>
                    <a:gd name="T106" fmla="*/ 664 w 4921"/>
                    <a:gd name="T107" fmla="*/ 779 h 4918"/>
                    <a:gd name="T108" fmla="*/ 1033 w 4921"/>
                    <a:gd name="T109" fmla="*/ 456 h 4918"/>
                    <a:gd name="T110" fmla="*/ 1464 w 4921"/>
                    <a:gd name="T111" fmla="*/ 209 h 4918"/>
                    <a:gd name="T112" fmla="*/ 1943 w 4921"/>
                    <a:gd name="T113" fmla="*/ 54 h 4918"/>
                    <a:gd name="T114" fmla="*/ 2459 w 4921"/>
                    <a:gd name="T115" fmla="*/ 0 h 49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921" h="4918">
                      <a:moveTo>
                        <a:pt x="2459" y="616"/>
                      </a:moveTo>
                      <a:lnTo>
                        <a:pt x="2310" y="622"/>
                      </a:lnTo>
                      <a:lnTo>
                        <a:pt x="2160" y="640"/>
                      </a:lnTo>
                      <a:lnTo>
                        <a:pt x="2016" y="668"/>
                      </a:lnTo>
                      <a:lnTo>
                        <a:pt x="1877" y="710"/>
                      </a:lnTo>
                      <a:lnTo>
                        <a:pt x="1743" y="759"/>
                      </a:lnTo>
                      <a:lnTo>
                        <a:pt x="1614" y="821"/>
                      </a:lnTo>
                      <a:lnTo>
                        <a:pt x="1488" y="891"/>
                      </a:lnTo>
                      <a:lnTo>
                        <a:pt x="1370" y="971"/>
                      </a:lnTo>
                      <a:lnTo>
                        <a:pt x="1261" y="1058"/>
                      </a:lnTo>
                      <a:lnTo>
                        <a:pt x="1157" y="1156"/>
                      </a:lnTo>
                      <a:lnTo>
                        <a:pt x="1059" y="1260"/>
                      </a:lnTo>
                      <a:lnTo>
                        <a:pt x="971" y="1371"/>
                      </a:lnTo>
                      <a:lnTo>
                        <a:pt x="892" y="1489"/>
                      </a:lnTo>
                      <a:lnTo>
                        <a:pt x="822" y="1613"/>
                      </a:lnTo>
                      <a:lnTo>
                        <a:pt x="760" y="1742"/>
                      </a:lnTo>
                      <a:lnTo>
                        <a:pt x="710" y="1876"/>
                      </a:lnTo>
                      <a:lnTo>
                        <a:pt x="668" y="2015"/>
                      </a:lnTo>
                      <a:lnTo>
                        <a:pt x="638" y="2161"/>
                      </a:lnTo>
                      <a:lnTo>
                        <a:pt x="620" y="2308"/>
                      </a:lnTo>
                      <a:lnTo>
                        <a:pt x="614" y="2460"/>
                      </a:lnTo>
                      <a:lnTo>
                        <a:pt x="620" y="2609"/>
                      </a:lnTo>
                      <a:lnTo>
                        <a:pt x="638" y="2757"/>
                      </a:lnTo>
                      <a:lnTo>
                        <a:pt x="668" y="2902"/>
                      </a:lnTo>
                      <a:lnTo>
                        <a:pt x="710" y="3042"/>
                      </a:lnTo>
                      <a:lnTo>
                        <a:pt x="760" y="3175"/>
                      </a:lnTo>
                      <a:lnTo>
                        <a:pt x="822" y="3305"/>
                      </a:lnTo>
                      <a:lnTo>
                        <a:pt x="892" y="3429"/>
                      </a:lnTo>
                      <a:lnTo>
                        <a:pt x="971" y="3546"/>
                      </a:lnTo>
                      <a:lnTo>
                        <a:pt x="1059" y="3658"/>
                      </a:lnTo>
                      <a:lnTo>
                        <a:pt x="1157" y="3761"/>
                      </a:lnTo>
                      <a:lnTo>
                        <a:pt x="1261" y="3859"/>
                      </a:lnTo>
                      <a:lnTo>
                        <a:pt x="1370" y="3947"/>
                      </a:lnTo>
                      <a:lnTo>
                        <a:pt x="1488" y="4027"/>
                      </a:lnTo>
                      <a:lnTo>
                        <a:pt x="1614" y="4096"/>
                      </a:lnTo>
                      <a:lnTo>
                        <a:pt x="1743" y="4158"/>
                      </a:lnTo>
                      <a:lnTo>
                        <a:pt x="1877" y="4208"/>
                      </a:lnTo>
                      <a:lnTo>
                        <a:pt x="2016" y="4250"/>
                      </a:lnTo>
                      <a:lnTo>
                        <a:pt x="2160" y="4278"/>
                      </a:lnTo>
                      <a:lnTo>
                        <a:pt x="2310" y="4296"/>
                      </a:lnTo>
                      <a:lnTo>
                        <a:pt x="2459" y="4302"/>
                      </a:lnTo>
                      <a:lnTo>
                        <a:pt x="2611" y="4296"/>
                      </a:lnTo>
                      <a:lnTo>
                        <a:pt x="2758" y="4278"/>
                      </a:lnTo>
                      <a:lnTo>
                        <a:pt x="2902" y="4250"/>
                      </a:lnTo>
                      <a:lnTo>
                        <a:pt x="3042" y="4208"/>
                      </a:lnTo>
                      <a:lnTo>
                        <a:pt x="3177" y="4158"/>
                      </a:lnTo>
                      <a:lnTo>
                        <a:pt x="3307" y="4096"/>
                      </a:lnTo>
                      <a:lnTo>
                        <a:pt x="3431" y="4027"/>
                      </a:lnTo>
                      <a:lnTo>
                        <a:pt x="3548" y="3947"/>
                      </a:lnTo>
                      <a:lnTo>
                        <a:pt x="3660" y="3859"/>
                      </a:lnTo>
                      <a:lnTo>
                        <a:pt x="3764" y="3761"/>
                      </a:lnTo>
                      <a:lnTo>
                        <a:pt x="3859" y="3658"/>
                      </a:lnTo>
                      <a:lnTo>
                        <a:pt x="3949" y="3546"/>
                      </a:lnTo>
                      <a:lnTo>
                        <a:pt x="4027" y="3429"/>
                      </a:lnTo>
                      <a:lnTo>
                        <a:pt x="4099" y="3305"/>
                      </a:lnTo>
                      <a:lnTo>
                        <a:pt x="4159" y="3175"/>
                      </a:lnTo>
                      <a:lnTo>
                        <a:pt x="4210" y="3042"/>
                      </a:lnTo>
                      <a:lnTo>
                        <a:pt x="4250" y="2902"/>
                      </a:lnTo>
                      <a:lnTo>
                        <a:pt x="4280" y="2757"/>
                      </a:lnTo>
                      <a:lnTo>
                        <a:pt x="4298" y="2609"/>
                      </a:lnTo>
                      <a:lnTo>
                        <a:pt x="4304" y="2460"/>
                      </a:lnTo>
                      <a:lnTo>
                        <a:pt x="4298" y="2308"/>
                      </a:lnTo>
                      <a:lnTo>
                        <a:pt x="4280" y="2161"/>
                      </a:lnTo>
                      <a:lnTo>
                        <a:pt x="4250" y="2015"/>
                      </a:lnTo>
                      <a:lnTo>
                        <a:pt x="4210" y="1876"/>
                      </a:lnTo>
                      <a:lnTo>
                        <a:pt x="4159" y="1742"/>
                      </a:lnTo>
                      <a:lnTo>
                        <a:pt x="4099" y="1613"/>
                      </a:lnTo>
                      <a:lnTo>
                        <a:pt x="4027" y="1489"/>
                      </a:lnTo>
                      <a:lnTo>
                        <a:pt x="3949" y="1371"/>
                      </a:lnTo>
                      <a:lnTo>
                        <a:pt x="3859" y="1260"/>
                      </a:lnTo>
                      <a:lnTo>
                        <a:pt x="3764" y="1156"/>
                      </a:lnTo>
                      <a:lnTo>
                        <a:pt x="3660" y="1058"/>
                      </a:lnTo>
                      <a:lnTo>
                        <a:pt x="3548" y="971"/>
                      </a:lnTo>
                      <a:lnTo>
                        <a:pt x="3431" y="891"/>
                      </a:lnTo>
                      <a:lnTo>
                        <a:pt x="3307" y="821"/>
                      </a:lnTo>
                      <a:lnTo>
                        <a:pt x="3177" y="759"/>
                      </a:lnTo>
                      <a:lnTo>
                        <a:pt x="3042" y="710"/>
                      </a:lnTo>
                      <a:lnTo>
                        <a:pt x="2902" y="668"/>
                      </a:lnTo>
                      <a:lnTo>
                        <a:pt x="2758" y="640"/>
                      </a:lnTo>
                      <a:lnTo>
                        <a:pt x="2611" y="622"/>
                      </a:lnTo>
                      <a:lnTo>
                        <a:pt x="2459" y="616"/>
                      </a:lnTo>
                      <a:close/>
                      <a:moveTo>
                        <a:pt x="2459" y="0"/>
                      </a:moveTo>
                      <a:lnTo>
                        <a:pt x="2635" y="6"/>
                      </a:lnTo>
                      <a:lnTo>
                        <a:pt x="2808" y="24"/>
                      </a:lnTo>
                      <a:lnTo>
                        <a:pt x="2976" y="54"/>
                      </a:lnTo>
                      <a:lnTo>
                        <a:pt x="3141" y="96"/>
                      </a:lnTo>
                      <a:lnTo>
                        <a:pt x="3301" y="147"/>
                      </a:lnTo>
                      <a:lnTo>
                        <a:pt x="3455" y="209"/>
                      </a:lnTo>
                      <a:lnTo>
                        <a:pt x="3604" y="283"/>
                      </a:lnTo>
                      <a:lnTo>
                        <a:pt x="3748" y="365"/>
                      </a:lnTo>
                      <a:lnTo>
                        <a:pt x="3885" y="456"/>
                      </a:lnTo>
                      <a:lnTo>
                        <a:pt x="4017" y="556"/>
                      </a:lnTo>
                      <a:lnTo>
                        <a:pt x="4141" y="664"/>
                      </a:lnTo>
                      <a:lnTo>
                        <a:pt x="4256" y="779"/>
                      </a:lnTo>
                      <a:lnTo>
                        <a:pt x="4364" y="903"/>
                      </a:lnTo>
                      <a:lnTo>
                        <a:pt x="4464" y="1035"/>
                      </a:lnTo>
                      <a:lnTo>
                        <a:pt x="4556" y="1170"/>
                      </a:lnTo>
                      <a:lnTo>
                        <a:pt x="4637" y="1314"/>
                      </a:lnTo>
                      <a:lnTo>
                        <a:pt x="4709" y="1463"/>
                      </a:lnTo>
                      <a:lnTo>
                        <a:pt x="4773" y="1619"/>
                      </a:lnTo>
                      <a:lnTo>
                        <a:pt x="4825" y="1778"/>
                      </a:lnTo>
                      <a:lnTo>
                        <a:pt x="4865" y="1943"/>
                      </a:lnTo>
                      <a:lnTo>
                        <a:pt x="4895" y="2111"/>
                      </a:lnTo>
                      <a:lnTo>
                        <a:pt x="4913" y="2282"/>
                      </a:lnTo>
                      <a:lnTo>
                        <a:pt x="4921" y="2460"/>
                      </a:lnTo>
                      <a:lnTo>
                        <a:pt x="4913" y="2635"/>
                      </a:lnTo>
                      <a:lnTo>
                        <a:pt x="4895" y="2807"/>
                      </a:lnTo>
                      <a:lnTo>
                        <a:pt x="4865" y="2974"/>
                      </a:lnTo>
                      <a:lnTo>
                        <a:pt x="4825" y="3139"/>
                      </a:lnTo>
                      <a:lnTo>
                        <a:pt x="4773" y="3299"/>
                      </a:lnTo>
                      <a:lnTo>
                        <a:pt x="4709" y="3454"/>
                      </a:lnTo>
                      <a:lnTo>
                        <a:pt x="4637" y="3604"/>
                      </a:lnTo>
                      <a:lnTo>
                        <a:pt x="4556" y="3747"/>
                      </a:lnTo>
                      <a:lnTo>
                        <a:pt x="4464" y="3883"/>
                      </a:lnTo>
                      <a:lnTo>
                        <a:pt x="4364" y="4015"/>
                      </a:lnTo>
                      <a:lnTo>
                        <a:pt x="4256" y="4138"/>
                      </a:lnTo>
                      <a:lnTo>
                        <a:pt x="4141" y="4254"/>
                      </a:lnTo>
                      <a:lnTo>
                        <a:pt x="4017" y="4361"/>
                      </a:lnTo>
                      <a:lnTo>
                        <a:pt x="3885" y="4461"/>
                      </a:lnTo>
                      <a:lnTo>
                        <a:pt x="3748" y="4553"/>
                      </a:lnTo>
                      <a:lnTo>
                        <a:pt x="3604" y="4634"/>
                      </a:lnTo>
                      <a:lnTo>
                        <a:pt x="3455" y="4708"/>
                      </a:lnTo>
                      <a:lnTo>
                        <a:pt x="3301" y="4770"/>
                      </a:lnTo>
                      <a:lnTo>
                        <a:pt x="3141" y="4822"/>
                      </a:lnTo>
                      <a:lnTo>
                        <a:pt x="2976" y="4864"/>
                      </a:lnTo>
                      <a:lnTo>
                        <a:pt x="2808" y="4894"/>
                      </a:lnTo>
                      <a:lnTo>
                        <a:pt x="2635" y="4912"/>
                      </a:lnTo>
                      <a:lnTo>
                        <a:pt x="2459" y="4918"/>
                      </a:lnTo>
                      <a:lnTo>
                        <a:pt x="2284" y="4912"/>
                      </a:lnTo>
                      <a:lnTo>
                        <a:pt x="2112" y="4894"/>
                      </a:lnTo>
                      <a:lnTo>
                        <a:pt x="1943" y="4864"/>
                      </a:lnTo>
                      <a:lnTo>
                        <a:pt x="1779" y="4822"/>
                      </a:lnTo>
                      <a:lnTo>
                        <a:pt x="1620" y="4770"/>
                      </a:lnTo>
                      <a:lnTo>
                        <a:pt x="1464" y="4708"/>
                      </a:lnTo>
                      <a:lnTo>
                        <a:pt x="1314" y="4634"/>
                      </a:lnTo>
                      <a:lnTo>
                        <a:pt x="1171" y="4553"/>
                      </a:lnTo>
                      <a:lnTo>
                        <a:pt x="1033" y="4461"/>
                      </a:lnTo>
                      <a:lnTo>
                        <a:pt x="904" y="4361"/>
                      </a:lnTo>
                      <a:lnTo>
                        <a:pt x="780" y="4254"/>
                      </a:lnTo>
                      <a:lnTo>
                        <a:pt x="664" y="4138"/>
                      </a:lnTo>
                      <a:lnTo>
                        <a:pt x="554" y="4015"/>
                      </a:lnTo>
                      <a:lnTo>
                        <a:pt x="455" y="3883"/>
                      </a:lnTo>
                      <a:lnTo>
                        <a:pt x="365" y="3747"/>
                      </a:lnTo>
                      <a:lnTo>
                        <a:pt x="283" y="3604"/>
                      </a:lnTo>
                      <a:lnTo>
                        <a:pt x="209" y="3454"/>
                      </a:lnTo>
                      <a:lnTo>
                        <a:pt x="148" y="3299"/>
                      </a:lnTo>
                      <a:lnTo>
                        <a:pt x="96" y="3139"/>
                      </a:lnTo>
                      <a:lnTo>
                        <a:pt x="54" y="2974"/>
                      </a:lnTo>
                      <a:lnTo>
                        <a:pt x="24" y="2807"/>
                      </a:lnTo>
                      <a:lnTo>
                        <a:pt x="6" y="2635"/>
                      </a:lnTo>
                      <a:lnTo>
                        <a:pt x="0" y="2460"/>
                      </a:lnTo>
                      <a:lnTo>
                        <a:pt x="6" y="2282"/>
                      </a:lnTo>
                      <a:lnTo>
                        <a:pt x="24" y="2111"/>
                      </a:lnTo>
                      <a:lnTo>
                        <a:pt x="54" y="1943"/>
                      </a:lnTo>
                      <a:lnTo>
                        <a:pt x="96" y="1778"/>
                      </a:lnTo>
                      <a:lnTo>
                        <a:pt x="148" y="1619"/>
                      </a:lnTo>
                      <a:lnTo>
                        <a:pt x="209" y="1463"/>
                      </a:lnTo>
                      <a:lnTo>
                        <a:pt x="283" y="1314"/>
                      </a:lnTo>
                      <a:lnTo>
                        <a:pt x="365" y="1170"/>
                      </a:lnTo>
                      <a:lnTo>
                        <a:pt x="455" y="1035"/>
                      </a:lnTo>
                      <a:lnTo>
                        <a:pt x="554" y="903"/>
                      </a:lnTo>
                      <a:lnTo>
                        <a:pt x="664" y="779"/>
                      </a:lnTo>
                      <a:lnTo>
                        <a:pt x="780" y="664"/>
                      </a:lnTo>
                      <a:lnTo>
                        <a:pt x="904" y="556"/>
                      </a:lnTo>
                      <a:lnTo>
                        <a:pt x="1033" y="456"/>
                      </a:lnTo>
                      <a:lnTo>
                        <a:pt x="1171" y="365"/>
                      </a:lnTo>
                      <a:lnTo>
                        <a:pt x="1314" y="283"/>
                      </a:lnTo>
                      <a:lnTo>
                        <a:pt x="1464" y="209"/>
                      </a:lnTo>
                      <a:lnTo>
                        <a:pt x="1620" y="147"/>
                      </a:lnTo>
                      <a:lnTo>
                        <a:pt x="1779" y="96"/>
                      </a:lnTo>
                      <a:lnTo>
                        <a:pt x="1943" y="54"/>
                      </a:lnTo>
                      <a:lnTo>
                        <a:pt x="2112" y="24"/>
                      </a:lnTo>
                      <a:lnTo>
                        <a:pt x="2284" y="6"/>
                      </a:lnTo>
                      <a:lnTo>
                        <a:pt x="24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Freeform 181"/>
                <p:cNvSpPr/>
                <p:nvPr/>
              </p:nvSpPr>
              <p:spPr bwMode="auto">
                <a:xfrm>
                  <a:off x="5481638" y="4930775"/>
                  <a:ext cx="1138238" cy="1139825"/>
                </a:xfrm>
                <a:custGeom>
                  <a:avLst/>
                  <a:gdLst>
                    <a:gd name="T0" fmla="*/ 1434 w 1434"/>
                    <a:gd name="T1" fmla="*/ 0 h 1435"/>
                    <a:gd name="T2" fmla="*/ 1434 w 1434"/>
                    <a:gd name="T3" fmla="*/ 410 h 1435"/>
                    <a:gd name="T4" fmla="*/ 1323 w 1434"/>
                    <a:gd name="T5" fmla="*/ 416 h 1435"/>
                    <a:gd name="T6" fmla="*/ 1215 w 1434"/>
                    <a:gd name="T7" fmla="*/ 434 h 1435"/>
                    <a:gd name="T8" fmla="*/ 1111 w 1434"/>
                    <a:gd name="T9" fmla="*/ 462 h 1435"/>
                    <a:gd name="T10" fmla="*/ 1011 w 1434"/>
                    <a:gd name="T11" fmla="*/ 500 h 1435"/>
                    <a:gd name="T12" fmla="*/ 918 w 1434"/>
                    <a:gd name="T13" fmla="*/ 550 h 1435"/>
                    <a:gd name="T14" fmla="*/ 830 w 1434"/>
                    <a:gd name="T15" fmla="*/ 608 h 1435"/>
                    <a:gd name="T16" fmla="*/ 748 w 1434"/>
                    <a:gd name="T17" fmla="*/ 673 h 1435"/>
                    <a:gd name="T18" fmla="*/ 674 w 1434"/>
                    <a:gd name="T19" fmla="*/ 747 h 1435"/>
                    <a:gd name="T20" fmla="*/ 609 w 1434"/>
                    <a:gd name="T21" fmla="*/ 829 h 1435"/>
                    <a:gd name="T22" fmla="*/ 551 w 1434"/>
                    <a:gd name="T23" fmla="*/ 916 h 1435"/>
                    <a:gd name="T24" fmla="*/ 501 w 1434"/>
                    <a:gd name="T25" fmla="*/ 1010 h 1435"/>
                    <a:gd name="T26" fmla="*/ 463 w 1434"/>
                    <a:gd name="T27" fmla="*/ 1110 h 1435"/>
                    <a:gd name="T28" fmla="*/ 433 w 1434"/>
                    <a:gd name="T29" fmla="*/ 1213 h 1435"/>
                    <a:gd name="T30" fmla="*/ 415 w 1434"/>
                    <a:gd name="T31" fmla="*/ 1323 h 1435"/>
                    <a:gd name="T32" fmla="*/ 409 w 1434"/>
                    <a:gd name="T33" fmla="*/ 1435 h 1435"/>
                    <a:gd name="T34" fmla="*/ 0 w 1434"/>
                    <a:gd name="T35" fmla="*/ 1435 h 1435"/>
                    <a:gd name="T36" fmla="*/ 6 w 1434"/>
                    <a:gd name="T37" fmla="*/ 1303 h 1435"/>
                    <a:gd name="T38" fmla="*/ 22 w 1434"/>
                    <a:gd name="T39" fmla="*/ 1176 h 1435"/>
                    <a:gd name="T40" fmla="*/ 52 w 1434"/>
                    <a:gd name="T41" fmla="*/ 1052 h 1435"/>
                    <a:gd name="T42" fmla="*/ 90 w 1434"/>
                    <a:gd name="T43" fmla="*/ 934 h 1435"/>
                    <a:gd name="T44" fmla="*/ 138 w 1434"/>
                    <a:gd name="T45" fmla="*/ 819 h 1435"/>
                    <a:gd name="T46" fmla="*/ 196 w 1434"/>
                    <a:gd name="T47" fmla="*/ 711 h 1435"/>
                    <a:gd name="T48" fmla="*/ 263 w 1434"/>
                    <a:gd name="T49" fmla="*/ 608 h 1435"/>
                    <a:gd name="T50" fmla="*/ 337 w 1434"/>
                    <a:gd name="T51" fmla="*/ 510 h 1435"/>
                    <a:gd name="T52" fmla="*/ 421 w 1434"/>
                    <a:gd name="T53" fmla="*/ 420 h 1435"/>
                    <a:gd name="T54" fmla="*/ 511 w 1434"/>
                    <a:gd name="T55" fmla="*/ 336 h 1435"/>
                    <a:gd name="T56" fmla="*/ 609 w 1434"/>
                    <a:gd name="T57" fmla="*/ 263 h 1435"/>
                    <a:gd name="T58" fmla="*/ 710 w 1434"/>
                    <a:gd name="T59" fmla="*/ 195 h 1435"/>
                    <a:gd name="T60" fmla="*/ 820 w 1434"/>
                    <a:gd name="T61" fmla="*/ 137 h 1435"/>
                    <a:gd name="T62" fmla="*/ 936 w 1434"/>
                    <a:gd name="T63" fmla="*/ 89 h 1435"/>
                    <a:gd name="T64" fmla="*/ 1053 w 1434"/>
                    <a:gd name="T65" fmla="*/ 51 h 1435"/>
                    <a:gd name="T66" fmla="*/ 1177 w 1434"/>
                    <a:gd name="T67" fmla="*/ 23 h 1435"/>
                    <a:gd name="T68" fmla="*/ 1305 w 1434"/>
                    <a:gd name="T69" fmla="*/ 6 h 1435"/>
                    <a:gd name="T70" fmla="*/ 1434 w 1434"/>
                    <a:gd name="T71" fmla="*/ 0 h 1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434" h="1435">
                      <a:moveTo>
                        <a:pt x="1434" y="0"/>
                      </a:moveTo>
                      <a:lnTo>
                        <a:pt x="1434" y="410"/>
                      </a:lnTo>
                      <a:lnTo>
                        <a:pt x="1323" y="416"/>
                      </a:lnTo>
                      <a:lnTo>
                        <a:pt x="1215" y="434"/>
                      </a:lnTo>
                      <a:lnTo>
                        <a:pt x="1111" y="462"/>
                      </a:lnTo>
                      <a:lnTo>
                        <a:pt x="1011" y="500"/>
                      </a:lnTo>
                      <a:lnTo>
                        <a:pt x="918" y="550"/>
                      </a:lnTo>
                      <a:lnTo>
                        <a:pt x="830" y="608"/>
                      </a:lnTo>
                      <a:lnTo>
                        <a:pt x="748" y="673"/>
                      </a:lnTo>
                      <a:lnTo>
                        <a:pt x="674" y="747"/>
                      </a:lnTo>
                      <a:lnTo>
                        <a:pt x="609" y="829"/>
                      </a:lnTo>
                      <a:lnTo>
                        <a:pt x="551" y="916"/>
                      </a:lnTo>
                      <a:lnTo>
                        <a:pt x="501" y="1010"/>
                      </a:lnTo>
                      <a:lnTo>
                        <a:pt x="463" y="1110"/>
                      </a:lnTo>
                      <a:lnTo>
                        <a:pt x="433" y="1213"/>
                      </a:lnTo>
                      <a:lnTo>
                        <a:pt x="415" y="1323"/>
                      </a:lnTo>
                      <a:lnTo>
                        <a:pt x="409" y="1435"/>
                      </a:lnTo>
                      <a:lnTo>
                        <a:pt x="0" y="1435"/>
                      </a:lnTo>
                      <a:lnTo>
                        <a:pt x="6" y="1303"/>
                      </a:lnTo>
                      <a:lnTo>
                        <a:pt x="22" y="1176"/>
                      </a:lnTo>
                      <a:lnTo>
                        <a:pt x="52" y="1052"/>
                      </a:lnTo>
                      <a:lnTo>
                        <a:pt x="90" y="934"/>
                      </a:lnTo>
                      <a:lnTo>
                        <a:pt x="138" y="819"/>
                      </a:lnTo>
                      <a:lnTo>
                        <a:pt x="196" y="711"/>
                      </a:lnTo>
                      <a:lnTo>
                        <a:pt x="263" y="608"/>
                      </a:lnTo>
                      <a:lnTo>
                        <a:pt x="337" y="510"/>
                      </a:lnTo>
                      <a:lnTo>
                        <a:pt x="421" y="420"/>
                      </a:lnTo>
                      <a:lnTo>
                        <a:pt x="511" y="336"/>
                      </a:lnTo>
                      <a:lnTo>
                        <a:pt x="609" y="263"/>
                      </a:lnTo>
                      <a:lnTo>
                        <a:pt x="710" y="195"/>
                      </a:lnTo>
                      <a:lnTo>
                        <a:pt x="820" y="137"/>
                      </a:lnTo>
                      <a:lnTo>
                        <a:pt x="936" y="89"/>
                      </a:lnTo>
                      <a:lnTo>
                        <a:pt x="1053" y="51"/>
                      </a:lnTo>
                      <a:lnTo>
                        <a:pt x="1177" y="23"/>
                      </a:lnTo>
                      <a:lnTo>
                        <a:pt x="1305" y="6"/>
                      </a:lnTo>
                      <a:lnTo>
                        <a:pt x="14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Freeform 168"/>
              <p:cNvSpPr>
                <a:spLocks noEditPoints="1"/>
              </p:cNvSpPr>
              <p:nvPr/>
            </p:nvSpPr>
            <p:spPr bwMode="auto">
              <a:xfrm>
                <a:off x="6666958" y="2430808"/>
                <a:ext cx="431168" cy="431462"/>
              </a:xfrm>
              <a:custGeom>
                <a:avLst/>
                <a:gdLst>
                  <a:gd name="T0" fmla="*/ 1983 w 4407"/>
                  <a:gd name="T1" fmla="*/ 3087 h 4410"/>
                  <a:gd name="T2" fmla="*/ 1983 w 4407"/>
                  <a:gd name="T3" fmla="*/ 2470 h 4410"/>
                  <a:gd name="T4" fmla="*/ 2326 w 4407"/>
                  <a:gd name="T5" fmla="*/ 4 h 4410"/>
                  <a:gd name="T6" fmla="*/ 2690 w 4407"/>
                  <a:gd name="T7" fmla="*/ 56 h 4410"/>
                  <a:gd name="T8" fmla="*/ 3041 w 4407"/>
                  <a:gd name="T9" fmla="*/ 154 h 4410"/>
                  <a:gd name="T10" fmla="*/ 2501 w 4407"/>
                  <a:gd name="T11" fmla="*/ 465 h 4410"/>
                  <a:gd name="T12" fmla="*/ 2204 w 4407"/>
                  <a:gd name="T13" fmla="*/ 441 h 4410"/>
                  <a:gd name="T14" fmla="*/ 1850 w 4407"/>
                  <a:gd name="T15" fmla="*/ 477 h 4410"/>
                  <a:gd name="T16" fmla="*/ 1520 w 4407"/>
                  <a:gd name="T17" fmla="*/ 581 h 4410"/>
                  <a:gd name="T18" fmla="*/ 1219 w 4407"/>
                  <a:gd name="T19" fmla="*/ 744 h 4410"/>
                  <a:gd name="T20" fmla="*/ 959 w 4407"/>
                  <a:gd name="T21" fmla="*/ 960 h 4410"/>
                  <a:gd name="T22" fmla="*/ 744 w 4407"/>
                  <a:gd name="T23" fmla="*/ 1220 h 4410"/>
                  <a:gd name="T24" fmla="*/ 581 w 4407"/>
                  <a:gd name="T25" fmla="*/ 1521 h 4410"/>
                  <a:gd name="T26" fmla="*/ 477 w 4407"/>
                  <a:gd name="T27" fmla="*/ 1851 h 4410"/>
                  <a:gd name="T28" fmla="*/ 441 w 4407"/>
                  <a:gd name="T29" fmla="*/ 2205 h 4410"/>
                  <a:gd name="T30" fmla="*/ 477 w 4407"/>
                  <a:gd name="T31" fmla="*/ 2559 h 4410"/>
                  <a:gd name="T32" fmla="*/ 581 w 4407"/>
                  <a:gd name="T33" fmla="*/ 2889 h 4410"/>
                  <a:gd name="T34" fmla="*/ 744 w 4407"/>
                  <a:gd name="T35" fmla="*/ 3190 h 4410"/>
                  <a:gd name="T36" fmla="*/ 959 w 4407"/>
                  <a:gd name="T37" fmla="*/ 3450 h 4410"/>
                  <a:gd name="T38" fmla="*/ 1219 w 4407"/>
                  <a:gd name="T39" fmla="*/ 3666 h 4410"/>
                  <a:gd name="T40" fmla="*/ 1520 w 4407"/>
                  <a:gd name="T41" fmla="*/ 3829 h 4410"/>
                  <a:gd name="T42" fmla="*/ 1850 w 4407"/>
                  <a:gd name="T43" fmla="*/ 3933 h 4410"/>
                  <a:gd name="T44" fmla="*/ 2204 w 4407"/>
                  <a:gd name="T45" fmla="*/ 3969 h 4410"/>
                  <a:gd name="T46" fmla="*/ 2557 w 4407"/>
                  <a:gd name="T47" fmla="*/ 3933 h 4410"/>
                  <a:gd name="T48" fmla="*/ 2887 w 4407"/>
                  <a:gd name="T49" fmla="*/ 3829 h 4410"/>
                  <a:gd name="T50" fmla="*/ 3188 w 4407"/>
                  <a:gd name="T51" fmla="*/ 3666 h 4410"/>
                  <a:gd name="T52" fmla="*/ 3448 w 4407"/>
                  <a:gd name="T53" fmla="*/ 3450 h 4410"/>
                  <a:gd name="T54" fmla="*/ 3663 w 4407"/>
                  <a:gd name="T55" fmla="*/ 3190 h 4410"/>
                  <a:gd name="T56" fmla="*/ 3826 w 4407"/>
                  <a:gd name="T57" fmla="*/ 2889 h 4410"/>
                  <a:gd name="T58" fmla="*/ 3930 w 4407"/>
                  <a:gd name="T59" fmla="*/ 2559 h 4410"/>
                  <a:gd name="T60" fmla="*/ 3966 w 4407"/>
                  <a:gd name="T61" fmla="*/ 2205 h 4410"/>
                  <a:gd name="T62" fmla="*/ 4391 w 4407"/>
                  <a:gd name="T63" fmla="*/ 2471 h 4410"/>
                  <a:gd name="T64" fmla="*/ 4310 w 4407"/>
                  <a:gd name="T65" fmla="*/ 2850 h 4410"/>
                  <a:gd name="T66" fmla="*/ 4165 w 4407"/>
                  <a:gd name="T67" fmla="*/ 3205 h 4410"/>
                  <a:gd name="T68" fmla="*/ 3965 w 4407"/>
                  <a:gd name="T69" fmla="*/ 3525 h 4410"/>
                  <a:gd name="T70" fmla="*/ 3714 w 4407"/>
                  <a:gd name="T71" fmla="*/ 3806 h 4410"/>
                  <a:gd name="T72" fmla="*/ 3420 w 4407"/>
                  <a:gd name="T73" fmla="*/ 4041 h 4410"/>
                  <a:gd name="T74" fmla="*/ 3088 w 4407"/>
                  <a:gd name="T75" fmla="*/ 4223 h 4410"/>
                  <a:gd name="T76" fmla="*/ 2724 w 4407"/>
                  <a:gd name="T77" fmla="*/ 4347 h 4410"/>
                  <a:gd name="T78" fmla="*/ 2337 w 4407"/>
                  <a:gd name="T79" fmla="*/ 4406 h 4410"/>
                  <a:gd name="T80" fmla="*/ 1938 w 4407"/>
                  <a:gd name="T81" fmla="*/ 4394 h 4410"/>
                  <a:gd name="T82" fmla="*/ 1558 w 4407"/>
                  <a:gd name="T83" fmla="*/ 4312 h 4410"/>
                  <a:gd name="T84" fmla="*/ 1205 w 4407"/>
                  <a:gd name="T85" fmla="*/ 4168 h 4410"/>
                  <a:gd name="T86" fmla="*/ 884 w 4407"/>
                  <a:gd name="T87" fmla="*/ 3968 h 4410"/>
                  <a:gd name="T88" fmla="*/ 604 w 4407"/>
                  <a:gd name="T89" fmla="*/ 3716 h 4410"/>
                  <a:gd name="T90" fmla="*/ 369 w 4407"/>
                  <a:gd name="T91" fmla="*/ 3422 h 4410"/>
                  <a:gd name="T92" fmla="*/ 187 w 4407"/>
                  <a:gd name="T93" fmla="*/ 3090 h 4410"/>
                  <a:gd name="T94" fmla="*/ 63 w 4407"/>
                  <a:gd name="T95" fmla="*/ 2726 h 4410"/>
                  <a:gd name="T96" fmla="*/ 4 w 4407"/>
                  <a:gd name="T97" fmla="*/ 2339 h 4410"/>
                  <a:gd name="T98" fmla="*/ 16 w 4407"/>
                  <a:gd name="T99" fmla="*/ 1939 h 4410"/>
                  <a:gd name="T100" fmla="*/ 97 w 4407"/>
                  <a:gd name="T101" fmla="*/ 1560 h 4410"/>
                  <a:gd name="T102" fmla="*/ 242 w 4407"/>
                  <a:gd name="T103" fmla="*/ 1205 h 4410"/>
                  <a:gd name="T104" fmla="*/ 442 w 4407"/>
                  <a:gd name="T105" fmla="*/ 885 h 4410"/>
                  <a:gd name="T106" fmla="*/ 693 w 4407"/>
                  <a:gd name="T107" fmla="*/ 604 h 4410"/>
                  <a:gd name="T108" fmla="*/ 987 w 4407"/>
                  <a:gd name="T109" fmla="*/ 369 h 4410"/>
                  <a:gd name="T110" fmla="*/ 1319 w 4407"/>
                  <a:gd name="T111" fmla="*/ 187 h 4410"/>
                  <a:gd name="T112" fmla="*/ 1683 w 4407"/>
                  <a:gd name="T113" fmla="*/ 63 h 4410"/>
                  <a:gd name="T114" fmla="*/ 2070 w 4407"/>
                  <a:gd name="T115" fmla="*/ 4 h 4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07" h="4410">
                    <a:moveTo>
                      <a:pt x="3878" y="573"/>
                    </a:moveTo>
                    <a:lnTo>
                      <a:pt x="4187" y="882"/>
                    </a:lnTo>
                    <a:lnTo>
                      <a:pt x="1983" y="3087"/>
                    </a:lnTo>
                    <a:lnTo>
                      <a:pt x="992" y="2095"/>
                    </a:lnTo>
                    <a:lnTo>
                      <a:pt x="1299" y="1785"/>
                    </a:lnTo>
                    <a:lnTo>
                      <a:pt x="1983" y="2470"/>
                    </a:lnTo>
                    <a:lnTo>
                      <a:pt x="3878" y="573"/>
                    </a:lnTo>
                    <a:close/>
                    <a:moveTo>
                      <a:pt x="2204" y="0"/>
                    </a:moveTo>
                    <a:lnTo>
                      <a:pt x="2326" y="4"/>
                    </a:lnTo>
                    <a:lnTo>
                      <a:pt x="2448" y="15"/>
                    </a:lnTo>
                    <a:lnTo>
                      <a:pt x="2569" y="33"/>
                    </a:lnTo>
                    <a:lnTo>
                      <a:pt x="2690" y="56"/>
                    </a:lnTo>
                    <a:lnTo>
                      <a:pt x="2808" y="84"/>
                    </a:lnTo>
                    <a:lnTo>
                      <a:pt x="2926" y="118"/>
                    </a:lnTo>
                    <a:lnTo>
                      <a:pt x="3041" y="154"/>
                    </a:lnTo>
                    <a:lnTo>
                      <a:pt x="2688" y="506"/>
                    </a:lnTo>
                    <a:lnTo>
                      <a:pt x="2596" y="484"/>
                    </a:lnTo>
                    <a:lnTo>
                      <a:pt x="2501" y="465"/>
                    </a:lnTo>
                    <a:lnTo>
                      <a:pt x="2406" y="452"/>
                    </a:lnTo>
                    <a:lnTo>
                      <a:pt x="2306" y="444"/>
                    </a:lnTo>
                    <a:lnTo>
                      <a:pt x="2204" y="441"/>
                    </a:lnTo>
                    <a:lnTo>
                      <a:pt x="2083" y="445"/>
                    </a:lnTo>
                    <a:lnTo>
                      <a:pt x="1966" y="458"/>
                    </a:lnTo>
                    <a:lnTo>
                      <a:pt x="1850" y="477"/>
                    </a:lnTo>
                    <a:lnTo>
                      <a:pt x="1736" y="505"/>
                    </a:lnTo>
                    <a:lnTo>
                      <a:pt x="1627" y="540"/>
                    </a:lnTo>
                    <a:lnTo>
                      <a:pt x="1520" y="581"/>
                    </a:lnTo>
                    <a:lnTo>
                      <a:pt x="1416" y="628"/>
                    </a:lnTo>
                    <a:lnTo>
                      <a:pt x="1315" y="683"/>
                    </a:lnTo>
                    <a:lnTo>
                      <a:pt x="1219" y="744"/>
                    </a:lnTo>
                    <a:lnTo>
                      <a:pt x="1128" y="810"/>
                    </a:lnTo>
                    <a:lnTo>
                      <a:pt x="1042" y="882"/>
                    </a:lnTo>
                    <a:lnTo>
                      <a:pt x="959" y="960"/>
                    </a:lnTo>
                    <a:lnTo>
                      <a:pt x="881" y="1042"/>
                    </a:lnTo>
                    <a:lnTo>
                      <a:pt x="809" y="1129"/>
                    </a:lnTo>
                    <a:lnTo>
                      <a:pt x="744" y="1220"/>
                    </a:lnTo>
                    <a:lnTo>
                      <a:pt x="682" y="1316"/>
                    </a:lnTo>
                    <a:lnTo>
                      <a:pt x="628" y="1417"/>
                    </a:lnTo>
                    <a:lnTo>
                      <a:pt x="581" y="1521"/>
                    </a:lnTo>
                    <a:lnTo>
                      <a:pt x="540" y="1628"/>
                    </a:lnTo>
                    <a:lnTo>
                      <a:pt x="505" y="1737"/>
                    </a:lnTo>
                    <a:lnTo>
                      <a:pt x="477" y="1851"/>
                    </a:lnTo>
                    <a:lnTo>
                      <a:pt x="458" y="1967"/>
                    </a:lnTo>
                    <a:lnTo>
                      <a:pt x="445" y="2085"/>
                    </a:lnTo>
                    <a:lnTo>
                      <a:pt x="441" y="2205"/>
                    </a:lnTo>
                    <a:lnTo>
                      <a:pt x="445" y="2325"/>
                    </a:lnTo>
                    <a:lnTo>
                      <a:pt x="458" y="2443"/>
                    </a:lnTo>
                    <a:lnTo>
                      <a:pt x="477" y="2559"/>
                    </a:lnTo>
                    <a:lnTo>
                      <a:pt x="505" y="2673"/>
                    </a:lnTo>
                    <a:lnTo>
                      <a:pt x="540" y="2782"/>
                    </a:lnTo>
                    <a:lnTo>
                      <a:pt x="581" y="2889"/>
                    </a:lnTo>
                    <a:lnTo>
                      <a:pt x="628" y="2993"/>
                    </a:lnTo>
                    <a:lnTo>
                      <a:pt x="682" y="3094"/>
                    </a:lnTo>
                    <a:lnTo>
                      <a:pt x="744" y="3190"/>
                    </a:lnTo>
                    <a:lnTo>
                      <a:pt x="809" y="3281"/>
                    </a:lnTo>
                    <a:lnTo>
                      <a:pt x="881" y="3368"/>
                    </a:lnTo>
                    <a:lnTo>
                      <a:pt x="959" y="3450"/>
                    </a:lnTo>
                    <a:lnTo>
                      <a:pt x="1042" y="3528"/>
                    </a:lnTo>
                    <a:lnTo>
                      <a:pt x="1128" y="3600"/>
                    </a:lnTo>
                    <a:lnTo>
                      <a:pt x="1219" y="3666"/>
                    </a:lnTo>
                    <a:lnTo>
                      <a:pt x="1315" y="3727"/>
                    </a:lnTo>
                    <a:lnTo>
                      <a:pt x="1416" y="3782"/>
                    </a:lnTo>
                    <a:lnTo>
                      <a:pt x="1520" y="3829"/>
                    </a:lnTo>
                    <a:lnTo>
                      <a:pt x="1627" y="3870"/>
                    </a:lnTo>
                    <a:lnTo>
                      <a:pt x="1736" y="3905"/>
                    </a:lnTo>
                    <a:lnTo>
                      <a:pt x="1850" y="3933"/>
                    </a:lnTo>
                    <a:lnTo>
                      <a:pt x="1966" y="3952"/>
                    </a:lnTo>
                    <a:lnTo>
                      <a:pt x="2083" y="3965"/>
                    </a:lnTo>
                    <a:lnTo>
                      <a:pt x="2204" y="3969"/>
                    </a:lnTo>
                    <a:lnTo>
                      <a:pt x="2324" y="3965"/>
                    </a:lnTo>
                    <a:lnTo>
                      <a:pt x="2441" y="3952"/>
                    </a:lnTo>
                    <a:lnTo>
                      <a:pt x="2557" y="3933"/>
                    </a:lnTo>
                    <a:lnTo>
                      <a:pt x="2671" y="3905"/>
                    </a:lnTo>
                    <a:lnTo>
                      <a:pt x="2780" y="3870"/>
                    </a:lnTo>
                    <a:lnTo>
                      <a:pt x="2887" y="3829"/>
                    </a:lnTo>
                    <a:lnTo>
                      <a:pt x="2991" y="3782"/>
                    </a:lnTo>
                    <a:lnTo>
                      <a:pt x="3092" y="3727"/>
                    </a:lnTo>
                    <a:lnTo>
                      <a:pt x="3188" y="3666"/>
                    </a:lnTo>
                    <a:lnTo>
                      <a:pt x="3279" y="3600"/>
                    </a:lnTo>
                    <a:lnTo>
                      <a:pt x="3365" y="3528"/>
                    </a:lnTo>
                    <a:lnTo>
                      <a:pt x="3448" y="3450"/>
                    </a:lnTo>
                    <a:lnTo>
                      <a:pt x="3526" y="3368"/>
                    </a:lnTo>
                    <a:lnTo>
                      <a:pt x="3598" y="3281"/>
                    </a:lnTo>
                    <a:lnTo>
                      <a:pt x="3663" y="3190"/>
                    </a:lnTo>
                    <a:lnTo>
                      <a:pt x="3725" y="3094"/>
                    </a:lnTo>
                    <a:lnTo>
                      <a:pt x="3779" y="2993"/>
                    </a:lnTo>
                    <a:lnTo>
                      <a:pt x="3826" y="2889"/>
                    </a:lnTo>
                    <a:lnTo>
                      <a:pt x="3867" y="2782"/>
                    </a:lnTo>
                    <a:lnTo>
                      <a:pt x="3902" y="2673"/>
                    </a:lnTo>
                    <a:lnTo>
                      <a:pt x="3930" y="2559"/>
                    </a:lnTo>
                    <a:lnTo>
                      <a:pt x="3949" y="2443"/>
                    </a:lnTo>
                    <a:lnTo>
                      <a:pt x="3962" y="2325"/>
                    </a:lnTo>
                    <a:lnTo>
                      <a:pt x="3966" y="2205"/>
                    </a:lnTo>
                    <a:lnTo>
                      <a:pt x="4407" y="2205"/>
                    </a:lnTo>
                    <a:lnTo>
                      <a:pt x="4403" y="2339"/>
                    </a:lnTo>
                    <a:lnTo>
                      <a:pt x="4391" y="2471"/>
                    </a:lnTo>
                    <a:lnTo>
                      <a:pt x="4371" y="2599"/>
                    </a:lnTo>
                    <a:lnTo>
                      <a:pt x="4344" y="2726"/>
                    </a:lnTo>
                    <a:lnTo>
                      <a:pt x="4310" y="2850"/>
                    </a:lnTo>
                    <a:lnTo>
                      <a:pt x="4268" y="2972"/>
                    </a:lnTo>
                    <a:lnTo>
                      <a:pt x="4220" y="3090"/>
                    </a:lnTo>
                    <a:lnTo>
                      <a:pt x="4165" y="3205"/>
                    </a:lnTo>
                    <a:lnTo>
                      <a:pt x="4105" y="3316"/>
                    </a:lnTo>
                    <a:lnTo>
                      <a:pt x="4038" y="3422"/>
                    </a:lnTo>
                    <a:lnTo>
                      <a:pt x="3965" y="3525"/>
                    </a:lnTo>
                    <a:lnTo>
                      <a:pt x="3888" y="3623"/>
                    </a:lnTo>
                    <a:lnTo>
                      <a:pt x="3803" y="3716"/>
                    </a:lnTo>
                    <a:lnTo>
                      <a:pt x="3714" y="3806"/>
                    </a:lnTo>
                    <a:lnTo>
                      <a:pt x="3620" y="3890"/>
                    </a:lnTo>
                    <a:lnTo>
                      <a:pt x="3523" y="3968"/>
                    </a:lnTo>
                    <a:lnTo>
                      <a:pt x="3420" y="4041"/>
                    </a:lnTo>
                    <a:lnTo>
                      <a:pt x="3313" y="4108"/>
                    </a:lnTo>
                    <a:lnTo>
                      <a:pt x="3202" y="4168"/>
                    </a:lnTo>
                    <a:lnTo>
                      <a:pt x="3088" y="4223"/>
                    </a:lnTo>
                    <a:lnTo>
                      <a:pt x="2970" y="4271"/>
                    </a:lnTo>
                    <a:lnTo>
                      <a:pt x="2849" y="4312"/>
                    </a:lnTo>
                    <a:lnTo>
                      <a:pt x="2724" y="4347"/>
                    </a:lnTo>
                    <a:lnTo>
                      <a:pt x="2597" y="4374"/>
                    </a:lnTo>
                    <a:lnTo>
                      <a:pt x="2469" y="4394"/>
                    </a:lnTo>
                    <a:lnTo>
                      <a:pt x="2337" y="4406"/>
                    </a:lnTo>
                    <a:lnTo>
                      <a:pt x="2204" y="4410"/>
                    </a:lnTo>
                    <a:lnTo>
                      <a:pt x="2070" y="4406"/>
                    </a:lnTo>
                    <a:lnTo>
                      <a:pt x="1938" y="4394"/>
                    </a:lnTo>
                    <a:lnTo>
                      <a:pt x="1810" y="4374"/>
                    </a:lnTo>
                    <a:lnTo>
                      <a:pt x="1683" y="4347"/>
                    </a:lnTo>
                    <a:lnTo>
                      <a:pt x="1558" y="4312"/>
                    </a:lnTo>
                    <a:lnTo>
                      <a:pt x="1437" y="4271"/>
                    </a:lnTo>
                    <a:lnTo>
                      <a:pt x="1319" y="4223"/>
                    </a:lnTo>
                    <a:lnTo>
                      <a:pt x="1205" y="4168"/>
                    </a:lnTo>
                    <a:lnTo>
                      <a:pt x="1094" y="4108"/>
                    </a:lnTo>
                    <a:lnTo>
                      <a:pt x="987" y="4041"/>
                    </a:lnTo>
                    <a:lnTo>
                      <a:pt x="884" y="3968"/>
                    </a:lnTo>
                    <a:lnTo>
                      <a:pt x="787" y="3890"/>
                    </a:lnTo>
                    <a:lnTo>
                      <a:pt x="693" y="3806"/>
                    </a:lnTo>
                    <a:lnTo>
                      <a:pt x="604" y="3716"/>
                    </a:lnTo>
                    <a:lnTo>
                      <a:pt x="519" y="3623"/>
                    </a:lnTo>
                    <a:lnTo>
                      <a:pt x="442" y="3525"/>
                    </a:lnTo>
                    <a:lnTo>
                      <a:pt x="369" y="3422"/>
                    </a:lnTo>
                    <a:lnTo>
                      <a:pt x="302" y="3316"/>
                    </a:lnTo>
                    <a:lnTo>
                      <a:pt x="242" y="3205"/>
                    </a:lnTo>
                    <a:lnTo>
                      <a:pt x="187" y="3090"/>
                    </a:lnTo>
                    <a:lnTo>
                      <a:pt x="139" y="2972"/>
                    </a:lnTo>
                    <a:lnTo>
                      <a:pt x="97" y="2850"/>
                    </a:lnTo>
                    <a:lnTo>
                      <a:pt x="63" y="2726"/>
                    </a:lnTo>
                    <a:lnTo>
                      <a:pt x="36" y="2599"/>
                    </a:lnTo>
                    <a:lnTo>
                      <a:pt x="16" y="2471"/>
                    </a:lnTo>
                    <a:lnTo>
                      <a:pt x="4" y="2339"/>
                    </a:lnTo>
                    <a:lnTo>
                      <a:pt x="0" y="2205"/>
                    </a:lnTo>
                    <a:lnTo>
                      <a:pt x="4" y="2071"/>
                    </a:lnTo>
                    <a:lnTo>
                      <a:pt x="16" y="1939"/>
                    </a:lnTo>
                    <a:lnTo>
                      <a:pt x="36" y="1811"/>
                    </a:lnTo>
                    <a:lnTo>
                      <a:pt x="63" y="1684"/>
                    </a:lnTo>
                    <a:lnTo>
                      <a:pt x="97" y="1560"/>
                    </a:lnTo>
                    <a:lnTo>
                      <a:pt x="139" y="1438"/>
                    </a:lnTo>
                    <a:lnTo>
                      <a:pt x="187" y="1320"/>
                    </a:lnTo>
                    <a:lnTo>
                      <a:pt x="242" y="1205"/>
                    </a:lnTo>
                    <a:lnTo>
                      <a:pt x="302" y="1094"/>
                    </a:lnTo>
                    <a:lnTo>
                      <a:pt x="369" y="988"/>
                    </a:lnTo>
                    <a:lnTo>
                      <a:pt x="442" y="885"/>
                    </a:lnTo>
                    <a:lnTo>
                      <a:pt x="519" y="787"/>
                    </a:lnTo>
                    <a:lnTo>
                      <a:pt x="604" y="694"/>
                    </a:lnTo>
                    <a:lnTo>
                      <a:pt x="693" y="604"/>
                    </a:lnTo>
                    <a:lnTo>
                      <a:pt x="787" y="520"/>
                    </a:lnTo>
                    <a:lnTo>
                      <a:pt x="884" y="442"/>
                    </a:lnTo>
                    <a:lnTo>
                      <a:pt x="987" y="369"/>
                    </a:lnTo>
                    <a:lnTo>
                      <a:pt x="1094" y="302"/>
                    </a:lnTo>
                    <a:lnTo>
                      <a:pt x="1205" y="242"/>
                    </a:lnTo>
                    <a:lnTo>
                      <a:pt x="1319" y="187"/>
                    </a:lnTo>
                    <a:lnTo>
                      <a:pt x="1437" y="139"/>
                    </a:lnTo>
                    <a:lnTo>
                      <a:pt x="1558" y="98"/>
                    </a:lnTo>
                    <a:lnTo>
                      <a:pt x="1683" y="63"/>
                    </a:lnTo>
                    <a:lnTo>
                      <a:pt x="1810" y="36"/>
                    </a:lnTo>
                    <a:lnTo>
                      <a:pt x="1938" y="16"/>
                    </a:lnTo>
                    <a:lnTo>
                      <a:pt x="2070" y="4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Group 89"/>
              <p:cNvGrpSpPr/>
              <p:nvPr/>
            </p:nvGrpSpPr>
            <p:grpSpPr>
              <a:xfrm>
                <a:off x="6672271" y="1029915"/>
                <a:ext cx="420542" cy="419190"/>
                <a:chOff x="6246813" y="2030413"/>
                <a:chExt cx="987425" cy="984250"/>
              </a:xfrm>
              <a:solidFill>
                <a:schemeClr val="bg1"/>
              </a:solidFill>
            </p:grpSpPr>
            <p:sp>
              <p:nvSpPr>
                <p:cNvPr id="23" name="Freeform 61"/>
                <p:cNvSpPr>
                  <a:spLocks noEditPoints="1"/>
                </p:cNvSpPr>
                <p:nvPr/>
              </p:nvSpPr>
              <p:spPr bwMode="auto">
                <a:xfrm>
                  <a:off x="6246813" y="2030413"/>
                  <a:ext cx="987425" cy="984250"/>
                </a:xfrm>
                <a:custGeom>
                  <a:avLst/>
                  <a:gdLst>
                    <a:gd name="T0" fmla="*/ 1557 w 3731"/>
                    <a:gd name="T1" fmla="*/ 429 h 3720"/>
                    <a:gd name="T2" fmla="*/ 1182 w 3731"/>
                    <a:gd name="T3" fmla="*/ 565 h 3720"/>
                    <a:gd name="T4" fmla="*/ 863 w 3731"/>
                    <a:gd name="T5" fmla="*/ 792 h 3720"/>
                    <a:gd name="T6" fmla="*/ 615 w 3731"/>
                    <a:gd name="T7" fmla="*/ 1094 h 3720"/>
                    <a:gd name="T8" fmla="*/ 454 w 3731"/>
                    <a:gd name="T9" fmla="*/ 1455 h 3720"/>
                    <a:gd name="T10" fmla="*/ 396 w 3731"/>
                    <a:gd name="T11" fmla="*/ 1861 h 3720"/>
                    <a:gd name="T12" fmla="*/ 454 w 3731"/>
                    <a:gd name="T13" fmla="*/ 2265 h 3720"/>
                    <a:gd name="T14" fmla="*/ 615 w 3731"/>
                    <a:gd name="T15" fmla="*/ 2627 h 3720"/>
                    <a:gd name="T16" fmla="*/ 863 w 3731"/>
                    <a:gd name="T17" fmla="*/ 2929 h 3720"/>
                    <a:gd name="T18" fmla="*/ 1182 w 3731"/>
                    <a:gd name="T19" fmla="*/ 3156 h 3720"/>
                    <a:gd name="T20" fmla="*/ 1557 w 3731"/>
                    <a:gd name="T21" fmla="*/ 3291 h 3720"/>
                    <a:gd name="T22" fmla="*/ 1970 w 3731"/>
                    <a:gd name="T23" fmla="*/ 3321 h 3720"/>
                    <a:gd name="T24" fmla="*/ 2367 w 3731"/>
                    <a:gd name="T25" fmla="*/ 3236 h 3720"/>
                    <a:gd name="T26" fmla="*/ 2717 w 3731"/>
                    <a:gd name="T27" fmla="*/ 3053 h 3720"/>
                    <a:gd name="T28" fmla="*/ 3003 w 3731"/>
                    <a:gd name="T29" fmla="*/ 2786 h 3720"/>
                    <a:gd name="T30" fmla="*/ 3208 w 3731"/>
                    <a:gd name="T31" fmla="*/ 2453 h 3720"/>
                    <a:gd name="T32" fmla="*/ 3320 w 3731"/>
                    <a:gd name="T33" fmla="*/ 2067 h 3720"/>
                    <a:gd name="T34" fmla="*/ 3320 w 3731"/>
                    <a:gd name="T35" fmla="*/ 1653 h 3720"/>
                    <a:gd name="T36" fmla="*/ 3208 w 3731"/>
                    <a:gd name="T37" fmla="*/ 1268 h 3720"/>
                    <a:gd name="T38" fmla="*/ 3003 w 3731"/>
                    <a:gd name="T39" fmla="*/ 934 h 3720"/>
                    <a:gd name="T40" fmla="*/ 2717 w 3731"/>
                    <a:gd name="T41" fmla="*/ 668 h 3720"/>
                    <a:gd name="T42" fmla="*/ 2367 w 3731"/>
                    <a:gd name="T43" fmla="*/ 485 h 3720"/>
                    <a:gd name="T44" fmla="*/ 1970 w 3731"/>
                    <a:gd name="T45" fmla="*/ 400 h 3720"/>
                    <a:gd name="T46" fmla="*/ 2100 w 3731"/>
                    <a:gd name="T47" fmla="*/ 15 h 3720"/>
                    <a:gd name="T48" fmla="*/ 2539 w 3731"/>
                    <a:gd name="T49" fmla="*/ 126 h 3720"/>
                    <a:gd name="T50" fmla="*/ 2930 w 3731"/>
                    <a:gd name="T51" fmla="*/ 335 h 3720"/>
                    <a:gd name="T52" fmla="*/ 3260 w 3731"/>
                    <a:gd name="T53" fmla="*/ 626 h 3720"/>
                    <a:gd name="T54" fmla="*/ 3512 w 3731"/>
                    <a:gd name="T55" fmla="*/ 987 h 3720"/>
                    <a:gd name="T56" fmla="*/ 3674 w 3731"/>
                    <a:gd name="T57" fmla="*/ 1404 h 3720"/>
                    <a:gd name="T58" fmla="*/ 3731 w 3731"/>
                    <a:gd name="T59" fmla="*/ 1861 h 3720"/>
                    <a:gd name="T60" fmla="*/ 3674 w 3731"/>
                    <a:gd name="T61" fmla="*/ 2318 h 3720"/>
                    <a:gd name="T62" fmla="*/ 3512 w 3731"/>
                    <a:gd name="T63" fmla="*/ 2734 h 3720"/>
                    <a:gd name="T64" fmla="*/ 3260 w 3731"/>
                    <a:gd name="T65" fmla="*/ 3094 h 3720"/>
                    <a:gd name="T66" fmla="*/ 2930 w 3731"/>
                    <a:gd name="T67" fmla="*/ 3386 h 3720"/>
                    <a:gd name="T68" fmla="*/ 2539 w 3731"/>
                    <a:gd name="T69" fmla="*/ 3595 h 3720"/>
                    <a:gd name="T70" fmla="*/ 2100 w 3731"/>
                    <a:gd name="T71" fmla="*/ 3706 h 3720"/>
                    <a:gd name="T72" fmla="*/ 1632 w 3731"/>
                    <a:gd name="T73" fmla="*/ 3706 h 3720"/>
                    <a:gd name="T74" fmla="*/ 1192 w 3731"/>
                    <a:gd name="T75" fmla="*/ 3595 h 3720"/>
                    <a:gd name="T76" fmla="*/ 800 w 3731"/>
                    <a:gd name="T77" fmla="*/ 3386 h 3720"/>
                    <a:gd name="T78" fmla="*/ 471 w 3731"/>
                    <a:gd name="T79" fmla="*/ 3094 h 3720"/>
                    <a:gd name="T80" fmla="*/ 218 w 3731"/>
                    <a:gd name="T81" fmla="*/ 2734 h 3720"/>
                    <a:gd name="T82" fmla="*/ 57 w 3731"/>
                    <a:gd name="T83" fmla="*/ 2318 h 3720"/>
                    <a:gd name="T84" fmla="*/ 0 w 3731"/>
                    <a:gd name="T85" fmla="*/ 1861 h 3720"/>
                    <a:gd name="T86" fmla="*/ 57 w 3731"/>
                    <a:gd name="T87" fmla="*/ 1404 h 3720"/>
                    <a:gd name="T88" fmla="*/ 218 w 3731"/>
                    <a:gd name="T89" fmla="*/ 987 h 3720"/>
                    <a:gd name="T90" fmla="*/ 471 w 3731"/>
                    <a:gd name="T91" fmla="*/ 626 h 3720"/>
                    <a:gd name="T92" fmla="*/ 800 w 3731"/>
                    <a:gd name="T93" fmla="*/ 335 h 3720"/>
                    <a:gd name="T94" fmla="*/ 1192 w 3731"/>
                    <a:gd name="T95" fmla="*/ 126 h 3720"/>
                    <a:gd name="T96" fmla="*/ 1632 w 3731"/>
                    <a:gd name="T97" fmla="*/ 15 h 3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731" h="3720">
                      <a:moveTo>
                        <a:pt x="1865" y="397"/>
                      </a:moveTo>
                      <a:lnTo>
                        <a:pt x="1761" y="400"/>
                      </a:lnTo>
                      <a:lnTo>
                        <a:pt x="1658" y="412"/>
                      </a:lnTo>
                      <a:lnTo>
                        <a:pt x="1557" y="429"/>
                      </a:lnTo>
                      <a:lnTo>
                        <a:pt x="1459" y="454"/>
                      </a:lnTo>
                      <a:lnTo>
                        <a:pt x="1364" y="485"/>
                      </a:lnTo>
                      <a:lnTo>
                        <a:pt x="1272" y="522"/>
                      </a:lnTo>
                      <a:lnTo>
                        <a:pt x="1182" y="565"/>
                      </a:lnTo>
                      <a:lnTo>
                        <a:pt x="1096" y="613"/>
                      </a:lnTo>
                      <a:lnTo>
                        <a:pt x="1015" y="668"/>
                      </a:lnTo>
                      <a:lnTo>
                        <a:pt x="937" y="728"/>
                      </a:lnTo>
                      <a:lnTo>
                        <a:pt x="863" y="792"/>
                      </a:lnTo>
                      <a:lnTo>
                        <a:pt x="793" y="861"/>
                      </a:lnTo>
                      <a:lnTo>
                        <a:pt x="729" y="934"/>
                      </a:lnTo>
                      <a:lnTo>
                        <a:pt x="669" y="1012"/>
                      </a:lnTo>
                      <a:lnTo>
                        <a:pt x="615" y="1094"/>
                      </a:lnTo>
                      <a:lnTo>
                        <a:pt x="565" y="1179"/>
                      </a:lnTo>
                      <a:lnTo>
                        <a:pt x="523" y="1268"/>
                      </a:lnTo>
                      <a:lnTo>
                        <a:pt x="485" y="1360"/>
                      </a:lnTo>
                      <a:lnTo>
                        <a:pt x="454" y="1455"/>
                      </a:lnTo>
                      <a:lnTo>
                        <a:pt x="430" y="1554"/>
                      </a:lnTo>
                      <a:lnTo>
                        <a:pt x="411" y="1653"/>
                      </a:lnTo>
                      <a:lnTo>
                        <a:pt x="401" y="1756"/>
                      </a:lnTo>
                      <a:lnTo>
                        <a:pt x="396" y="1861"/>
                      </a:lnTo>
                      <a:lnTo>
                        <a:pt x="401" y="1965"/>
                      </a:lnTo>
                      <a:lnTo>
                        <a:pt x="411" y="2067"/>
                      </a:lnTo>
                      <a:lnTo>
                        <a:pt x="430" y="2168"/>
                      </a:lnTo>
                      <a:lnTo>
                        <a:pt x="454" y="2265"/>
                      </a:lnTo>
                      <a:lnTo>
                        <a:pt x="485" y="2360"/>
                      </a:lnTo>
                      <a:lnTo>
                        <a:pt x="523" y="2453"/>
                      </a:lnTo>
                      <a:lnTo>
                        <a:pt x="565" y="2541"/>
                      </a:lnTo>
                      <a:lnTo>
                        <a:pt x="615" y="2627"/>
                      </a:lnTo>
                      <a:lnTo>
                        <a:pt x="669" y="2708"/>
                      </a:lnTo>
                      <a:lnTo>
                        <a:pt x="729" y="2786"/>
                      </a:lnTo>
                      <a:lnTo>
                        <a:pt x="793" y="2860"/>
                      </a:lnTo>
                      <a:lnTo>
                        <a:pt x="863" y="2929"/>
                      </a:lnTo>
                      <a:lnTo>
                        <a:pt x="937" y="2994"/>
                      </a:lnTo>
                      <a:lnTo>
                        <a:pt x="1015" y="3053"/>
                      </a:lnTo>
                      <a:lnTo>
                        <a:pt x="1096" y="3107"/>
                      </a:lnTo>
                      <a:lnTo>
                        <a:pt x="1182" y="3156"/>
                      </a:lnTo>
                      <a:lnTo>
                        <a:pt x="1272" y="3200"/>
                      </a:lnTo>
                      <a:lnTo>
                        <a:pt x="1364" y="3236"/>
                      </a:lnTo>
                      <a:lnTo>
                        <a:pt x="1459" y="3267"/>
                      </a:lnTo>
                      <a:lnTo>
                        <a:pt x="1557" y="3291"/>
                      </a:lnTo>
                      <a:lnTo>
                        <a:pt x="1658" y="3310"/>
                      </a:lnTo>
                      <a:lnTo>
                        <a:pt x="1761" y="3321"/>
                      </a:lnTo>
                      <a:lnTo>
                        <a:pt x="1865" y="3325"/>
                      </a:lnTo>
                      <a:lnTo>
                        <a:pt x="1970" y="3321"/>
                      </a:lnTo>
                      <a:lnTo>
                        <a:pt x="2073" y="3310"/>
                      </a:lnTo>
                      <a:lnTo>
                        <a:pt x="2173" y="3291"/>
                      </a:lnTo>
                      <a:lnTo>
                        <a:pt x="2272" y="3267"/>
                      </a:lnTo>
                      <a:lnTo>
                        <a:pt x="2367" y="3236"/>
                      </a:lnTo>
                      <a:lnTo>
                        <a:pt x="2459" y="3200"/>
                      </a:lnTo>
                      <a:lnTo>
                        <a:pt x="2549" y="3156"/>
                      </a:lnTo>
                      <a:lnTo>
                        <a:pt x="2634" y="3107"/>
                      </a:lnTo>
                      <a:lnTo>
                        <a:pt x="2717" y="3053"/>
                      </a:lnTo>
                      <a:lnTo>
                        <a:pt x="2795" y="2994"/>
                      </a:lnTo>
                      <a:lnTo>
                        <a:pt x="2868" y="2929"/>
                      </a:lnTo>
                      <a:lnTo>
                        <a:pt x="2937" y="2860"/>
                      </a:lnTo>
                      <a:lnTo>
                        <a:pt x="3003" y="2786"/>
                      </a:lnTo>
                      <a:lnTo>
                        <a:pt x="3063" y="2708"/>
                      </a:lnTo>
                      <a:lnTo>
                        <a:pt x="3117" y="2627"/>
                      </a:lnTo>
                      <a:lnTo>
                        <a:pt x="3166" y="2541"/>
                      </a:lnTo>
                      <a:lnTo>
                        <a:pt x="3208" y="2453"/>
                      </a:lnTo>
                      <a:lnTo>
                        <a:pt x="3246" y="2360"/>
                      </a:lnTo>
                      <a:lnTo>
                        <a:pt x="3277" y="2265"/>
                      </a:lnTo>
                      <a:lnTo>
                        <a:pt x="3302" y="2168"/>
                      </a:lnTo>
                      <a:lnTo>
                        <a:pt x="3320" y="2067"/>
                      </a:lnTo>
                      <a:lnTo>
                        <a:pt x="3330" y="1965"/>
                      </a:lnTo>
                      <a:lnTo>
                        <a:pt x="3334" y="1861"/>
                      </a:lnTo>
                      <a:lnTo>
                        <a:pt x="3330" y="1756"/>
                      </a:lnTo>
                      <a:lnTo>
                        <a:pt x="3320" y="1653"/>
                      </a:lnTo>
                      <a:lnTo>
                        <a:pt x="3302" y="1554"/>
                      </a:lnTo>
                      <a:lnTo>
                        <a:pt x="3277" y="1455"/>
                      </a:lnTo>
                      <a:lnTo>
                        <a:pt x="3246" y="1360"/>
                      </a:lnTo>
                      <a:lnTo>
                        <a:pt x="3208" y="1268"/>
                      </a:lnTo>
                      <a:lnTo>
                        <a:pt x="3166" y="1179"/>
                      </a:lnTo>
                      <a:lnTo>
                        <a:pt x="3117" y="1094"/>
                      </a:lnTo>
                      <a:lnTo>
                        <a:pt x="3063" y="1012"/>
                      </a:lnTo>
                      <a:lnTo>
                        <a:pt x="3003" y="934"/>
                      </a:lnTo>
                      <a:lnTo>
                        <a:pt x="2937" y="861"/>
                      </a:lnTo>
                      <a:lnTo>
                        <a:pt x="2868" y="792"/>
                      </a:lnTo>
                      <a:lnTo>
                        <a:pt x="2795" y="728"/>
                      </a:lnTo>
                      <a:lnTo>
                        <a:pt x="2717" y="668"/>
                      </a:lnTo>
                      <a:lnTo>
                        <a:pt x="2634" y="613"/>
                      </a:lnTo>
                      <a:lnTo>
                        <a:pt x="2549" y="565"/>
                      </a:lnTo>
                      <a:lnTo>
                        <a:pt x="2459" y="522"/>
                      </a:lnTo>
                      <a:lnTo>
                        <a:pt x="2367" y="485"/>
                      </a:lnTo>
                      <a:lnTo>
                        <a:pt x="2272" y="454"/>
                      </a:lnTo>
                      <a:lnTo>
                        <a:pt x="2173" y="429"/>
                      </a:lnTo>
                      <a:lnTo>
                        <a:pt x="2073" y="412"/>
                      </a:lnTo>
                      <a:lnTo>
                        <a:pt x="1970" y="400"/>
                      </a:lnTo>
                      <a:lnTo>
                        <a:pt x="1865" y="397"/>
                      </a:lnTo>
                      <a:close/>
                      <a:moveTo>
                        <a:pt x="1865" y="0"/>
                      </a:moveTo>
                      <a:lnTo>
                        <a:pt x="1983" y="5"/>
                      </a:lnTo>
                      <a:lnTo>
                        <a:pt x="2100" y="15"/>
                      </a:lnTo>
                      <a:lnTo>
                        <a:pt x="2213" y="34"/>
                      </a:lnTo>
                      <a:lnTo>
                        <a:pt x="2325" y="58"/>
                      </a:lnTo>
                      <a:lnTo>
                        <a:pt x="2433" y="89"/>
                      </a:lnTo>
                      <a:lnTo>
                        <a:pt x="2539" y="126"/>
                      </a:lnTo>
                      <a:lnTo>
                        <a:pt x="2642" y="170"/>
                      </a:lnTo>
                      <a:lnTo>
                        <a:pt x="2742" y="219"/>
                      </a:lnTo>
                      <a:lnTo>
                        <a:pt x="2838" y="274"/>
                      </a:lnTo>
                      <a:lnTo>
                        <a:pt x="2930" y="335"/>
                      </a:lnTo>
                      <a:lnTo>
                        <a:pt x="3019" y="400"/>
                      </a:lnTo>
                      <a:lnTo>
                        <a:pt x="3104" y="471"/>
                      </a:lnTo>
                      <a:lnTo>
                        <a:pt x="3184" y="546"/>
                      </a:lnTo>
                      <a:lnTo>
                        <a:pt x="3260" y="626"/>
                      </a:lnTo>
                      <a:lnTo>
                        <a:pt x="3330" y="711"/>
                      </a:lnTo>
                      <a:lnTo>
                        <a:pt x="3396" y="799"/>
                      </a:lnTo>
                      <a:lnTo>
                        <a:pt x="3457" y="890"/>
                      </a:lnTo>
                      <a:lnTo>
                        <a:pt x="3512" y="987"/>
                      </a:lnTo>
                      <a:lnTo>
                        <a:pt x="3561" y="1086"/>
                      </a:lnTo>
                      <a:lnTo>
                        <a:pt x="3605" y="1189"/>
                      </a:lnTo>
                      <a:lnTo>
                        <a:pt x="3643" y="1295"/>
                      </a:lnTo>
                      <a:lnTo>
                        <a:pt x="3674" y="1404"/>
                      </a:lnTo>
                      <a:lnTo>
                        <a:pt x="3698" y="1514"/>
                      </a:lnTo>
                      <a:lnTo>
                        <a:pt x="3716" y="1627"/>
                      </a:lnTo>
                      <a:lnTo>
                        <a:pt x="3728" y="1743"/>
                      </a:lnTo>
                      <a:lnTo>
                        <a:pt x="3731" y="1861"/>
                      </a:lnTo>
                      <a:lnTo>
                        <a:pt x="3728" y="1978"/>
                      </a:lnTo>
                      <a:lnTo>
                        <a:pt x="3716" y="2093"/>
                      </a:lnTo>
                      <a:lnTo>
                        <a:pt x="3698" y="2207"/>
                      </a:lnTo>
                      <a:lnTo>
                        <a:pt x="3674" y="2318"/>
                      </a:lnTo>
                      <a:lnTo>
                        <a:pt x="3643" y="2427"/>
                      </a:lnTo>
                      <a:lnTo>
                        <a:pt x="3605" y="2532"/>
                      </a:lnTo>
                      <a:lnTo>
                        <a:pt x="3561" y="2635"/>
                      </a:lnTo>
                      <a:lnTo>
                        <a:pt x="3512" y="2734"/>
                      </a:lnTo>
                      <a:lnTo>
                        <a:pt x="3457" y="2830"/>
                      </a:lnTo>
                      <a:lnTo>
                        <a:pt x="3396" y="2923"/>
                      </a:lnTo>
                      <a:lnTo>
                        <a:pt x="3330" y="3011"/>
                      </a:lnTo>
                      <a:lnTo>
                        <a:pt x="3260" y="3094"/>
                      </a:lnTo>
                      <a:lnTo>
                        <a:pt x="3184" y="3175"/>
                      </a:lnTo>
                      <a:lnTo>
                        <a:pt x="3104" y="3250"/>
                      </a:lnTo>
                      <a:lnTo>
                        <a:pt x="3019" y="3321"/>
                      </a:lnTo>
                      <a:lnTo>
                        <a:pt x="2930" y="3386"/>
                      </a:lnTo>
                      <a:lnTo>
                        <a:pt x="2838" y="3447"/>
                      </a:lnTo>
                      <a:lnTo>
                        <a:pt x="2742" y="3502"/>
                      </a:lnTo>
                      <a:lnTo>
                        <a:pt x="2642" y="3551"/>
                      </a:lnTo>
                      <a:lnTo>
                        <a:pt x="2539" y="3595"/>
                      </a:lnTo>
                      <a:lnTo>
                        <a:pt x="2433" y="3632"/>
                      </a:lnTo>
                      <a:lnTo>
                        <a:pt x="2325" y="3664"/>
                      </a:lnTo>
                      <a:lnTo>
                        <a:pt x="2213" y="3688"/>
                      </a:lnTo>
                      <a:lnTo>
                        <a:pt x="2100" y="3706"/>
                      </a:lnTo>
                      <a:lnTo>
                        <a:pt x="1983" y="3716"/>
                      </a:lnTo>
                      <a:lnTo>
                        <a:pt x="1865" y="3720"/>
                      </a:lnTo>
                      <a:lnTo>
                        <a:pt x="1748" y="3716"/>
                      </a:lnTo>
                      <a:lnTo>
                        <a:pt x="1632" y="3706"/>
                      </a:lnTo>
                      <a:lnTo>
                        <a:pt x="1518" y="3688"/>
                      </a:lnTo>
                      <a:lnTo>
                        <a:pt x="1407" y="3664"/>
                      </a:lnTo>
                      <a:lnTo>
                        <a:pt x="1297" y="3632"/>
                      </a:lnTo>
                      <a:lnTo>
                        <a:pt x="1192" y="3595"/>
                      </a:lnTo>
                      <a:lnTo>
                        <a:pt x="1089" y="3551"/>
                      </a:lnTo>
                      <a:lnTo>
                        <a:pt x="989" y="3502"/>
                      </a:lnTo>
                      <a:lnTo>
                        <a:pt x="893" y="3447"/>
                      </a:lnTo>
                      <a:lnTo>
                        <a:pt x="800" y="3386"/>
                      </a:lnTo>
                      <a:lnTo>
                        <a:pt x="711" y="3321"/>
                      </a:lnTo>
                      <a:lnTo>
                        <a:pt x="627" y="3250"/>
                      </a:lnTo>
                      <a:lnTo>
                        <a:pt x="547" y="3175"/>
                      </a:lnTo>
                      <a:lnTo>
                        <a:pt x="471" y="3094"/>
                      </a:lnTo>
                      <a:lnTo>
                        <a:pt x="400" y="3011"/>
                      </a:lnTo>
                      <a:lnTo>
                        <a:pt x="334" y="2923"/>
                      </a:lnTo>
                      <a:lnTo>
                        <a:pt x="274" y="2830"/>
                      </a:lnTo>
                      <a:lnTo>
                        <a:pt x="218" y="2734"/>
                      </a:lnTo>
                      <a:lnTo>
                        <a:pt x="169" y="2635"/>
                      </a:lnTo>
                      <a:lnTo>
                        <a:pt x="125" y="2532"/>
                      </a:lnTo>
                      <a:lnTo>
                        <a:pt x="88" y="2427"/>
                      </a:lnTo>
                      <a:lnTo>
                        <a:pt x="57" y="2318"/>
                      </a:lnTo>
                      <a:lnTo>
                        <a:pt x="32" y="2207"/>
                      </a:lnTo>
                      <a:lnTo>
                        <a:pt x="15" y="2093"/>
                      </a:lnTo>
                      <a:lnTo>
                        <a:pt x="3" y="1978"/>
                      </a:lnTo>
                      <a:lnTo>
                        <a:pt x="0" y="1861"/>
                      </a:lnTo>
                      <a:lnTo>
                        <a:pt x="3" y="1743"/>
                      </a:lnTo>
                      <a:lnTo>
                        <a:pt x="15" y="1627"/>
                      </a:lnTo>
                      <a:lnTo>
                        <a:pt x="32" y="1514"/>
                      </a:lnTo>
                      <a:lnTo>
                        <a:pt x="57" y="1404"/>
                      </a:lnTo>
                      <a:lnTo>
                        <a:pt x="88" y="1295"/>
                      </a:lnTo>
                      <a:lnTo>
                        <a:pt x="125" y="1189"/>
                      </a:lnTo>
                      <a:lnTo>
                        <a:pt x="169" y="1086"/>
                      </a:lnTo>
                      <a:lnTo>
                        <a:pt x="218" y="987"/>
                      </a:lnTo>
                      <a:lnTo>
                        <a:pt x="274" y="890"/>
                      </a:lnTo>
                      <a:lnTo>
                        <a:pt x="334" y="799"/>
                      </a:lnTo>
                      <a:lnTo>
                        <a:pt x="400" y="711"/>
                      </a:lnTo>
                      <a:lnTo>
                        <a:pt x="471" y="626"/>
                      </a:lnTo>
                      <a:lnTo>
                        <a:pt x="547" y="546"/>
                      </a:lnTo>
                      <a:lnTo>
                        <a:pt x="627" y="471"/>
                      </a:lnTo>
                      <a:lnTo>
                        <a:pt x="711" y="400"/>
                      </a:lnTo>
                      <a:lnTo>
                        <a:pt x="800" y="335"/>
                      </a:lnTo>
                      <a:lnTo>
                        <a:pt x="893" y="274"/>
                      </a:lnTo>
                      <a:lnTo>
                        <a:pt x="989" y="219"/>
                      </a:lnTo>
                      <a:lnTo>
                        <a:pt x="1089" y="170"/>
                      </a:lnTo>
                      <a:lnTo>
                        <a:pt x="1192" y="126"/>
                      </a:lnTo>
                      <a:lnTo>
                        <a:pt x="1297" y="89"/>
                      </a:lnTo>
                      <a:lnTo>
                        <a:pt x="1407" y="58"/>
                      </a:lnTo>
                      <a:lnTo>
                        <a:pt x="1518" y="34"/>
                      </a:lnTo>
                      <a:lnTo>
                        <a:pt x="1632" y="15"/>
                      </a:lnTo>
                      <a:lnTo>
                        <a:pt x="1748" y="5"/>
                      </a:lnTo>
                      <a:lnTo>
                        <a:pt x="186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91"/>
                <p:cNvSpPr/>
                <p:nvPr/>
              </p:nvSpPr>
              <p:spPr bwMode="auto">
                <a:xfrm>
                  <a:off x="6694488" y="2200276"/>
                  <a:ext cx="344488" cy="387350"/>
                </a:xfrm>
                <a:custGeom>
                  <a:avLst/>
                  <a:gdLst>
                    <a:gd name="T0" fmla="*/ 153 w 1298"/>
                    <a:gd name="T1" fmla="*/ 0 h 1464"/>
                    <a:gd name="T2" fmla="*/ 184 w 1298"/>
                    <a:gd name="T3" fmla="*/ 4 h 1464"/>
                    <a:gd name="T4" fmla="*/ 212 w 1298"/>
                    <a:gd name="T5" fmla="*/ 12 h 1464"/>
                    <a:gd name="T6" fmla="*/ 239 w 1298"/>
                    <a:gd name="T7" fmla="*/ 27 h 1464"/>
                    <a:gd name="T8" fmla="*/ 262 w 1298"/>
                    <a:gd name="T9" fmla="*/ 45 h 1464"/>
                    <a:gd name="T10" fmla="*/ 280 w 1298"/>
                    <a:gd name="T11" fmla="*/ 68 h 1464"/>
                    <a:gd name="T12" fmla="*/ 294 w 1298"/>
                    <a:gd name="T13" fmla="*/ 93 h 1464"/>
                    <a:gd name="T14" fmla="*/ 303 w 1298"/>
                    <a:gd name="T15" fmla="*/ 123 h 1464"/>
                    <a:gd name="T16" fmla="*/ 307 w 1298"/>
                    <a:gd name="T17" fmla="*/ 153 h 1464"/>
                    <a:gd name="T18" fmla="*/ 307 w 1298"/>
                    <a:gd name="T19" fmla="*/ 1158 h 1464"/>
                    <a:gd name="T20" fmla="*/ 1144 w 1298"/>
                    <a:gd name="T21" fmla="*/ 1158 h 1464"/>
                    <a:gd name="T22" fmla="*/ 1175 w 1298"/>
                    <a:gd name="T23" fmla="*/ 1161 h 1464"/>
                    <a:gd name="T24" fmla="*/ 1204 w 1298"/>
                    <a:gd name="T25" fmla="*/ 1170 h 1464"/>
                    <a:gd name="T26" fmla="*/ 1230 w 1298"/>
                    <a:gd name="T27" fmla="*/ 1185 h 1464"/>
                    <a:gd name="T28" fmla="*/ 1253 w 1298"/>
                    <a:gd name="T29" fmla="*/ 1203 h 1464"/>
                    <a:gd name="T30" fmla="*/ 1272 w 1298"/>
                    <a:gd name="T31" fmla="*/ 1226 h 1464"/>
                    <a:gd name="T32" fmla="*/ 1287 w 1298"/>
                    <a:gd name="T33" fmla="*/ 1251 h 1464"/>
                    <a:gd name="T34" fmla="*/ 1295 w 1298"/>
                    <a:gd name="T35" fmla="*/ 1280 h 1464"/>
                    <a:gd name="T36" fmla="*/ 1298 w 1298"/>
                    <a:gd name="T37" fmla="*/ 1311 h 1464"/>
                    <a:gd name="T38" fmla="*/ 1295 w 1298"/>
                    <a:gd name="T39" fmla="*/ 1342 h 1464"/>
                    <a:gd name="T40" fmla="*/ 1287 w 1298"/>
                    <a:gd name="T41" fmla="*/ 1370 h 1464"/>
                    <a:gd name="T42" fmla="*/ 1272 w 1298"/>
                    <a:gd name="T43" fmla="*/ 1397 h 1464"/>
                    <a:gd name="T44" fmla="*/ 1253 w 1298"/>
                    <a:gd name="T45" fmla="*/ 1420 h 1464"/>
                    <a:gd name="T46" fmla="*/ 1230 w 1298"/>
                    <a:gd name="T47" fmla="*/ 1438 h 1464"/>
                    <a:gd name="T48" fmla="*/ 1204 w 1298"/>
                    <a:gd name="T49" fmla="*/ 1452 h 1464"/>
                    <a:gd name="T50" fmla="*/ 1175 w 1298"/>
                    <a:gd name="T51" fmla="*/ 1461 h 1464"/>
                    <a:gd name="T52" fmla="*/ 1144 w 1298"/>
                    <a:gd name="T53" fmla="*/ 1464 h 1464"/>
                    <a:gd name="T54" fmla="*/ 153 w 1298"/>
                    <a:gd name="T55" fmla="*/ 1464 h 1464"/>
                    <a:gd name="T56" fmla="*/ 122 w 1298"/>
                    <a:gd name="T57" fmla="*/ 1461 h 1464"/>
                    <a:gd name="T58" fmla="*/ 93 w 1298"/>
                    <a:gd name="T59" fmla="*/ 1452 h 1464"/>
                    <a:gd name="T60" fmla="*/ 66 w 1298"/>
                    <a:gd name="T61" fmla="*/ 1438 h 1464"/>
                    <a:gd name="T62" fmla="*/ 45 w 1298"/>
                    <a:gd name="T63" fmla="*/ 1420 h 1464"/>
                    <a:gd name="T64" fmla="*/ 25 w 1298"/>
                    <a:gd name="T65" fmla="*/ 1397 h 1464"/>
                    <a:gd name="T66" fmla="*/ 11 w 1298"/>
                    <a:gd name="T67" fmla="*/ 1370 h 1464"/>
                    <a:gd name="T68" fmla="*/ 2 w 1298"/>
                    <a:gd name="T69" fmla="*/ 1342 h 1464"/>
                    <a:gd name="T70" fmla="*/ 0 w 1298"/>
                    <a:gd name="T71" fmla="*/ 1311 h 1464"/>
                    <a:gd name="T72" fmla="*/ 0 w 1298"/>
                    <a:gd name="T73" fmla="*/ 153 h 1464"/>
                    <a:gd name="T74" fmla="*/ 2 w 1298"/>
                    <a:gd name="T75" fmla="*/ 123 h 1464"/>
                    <a:gd name="T76" fmla="*/ 11 w 1298"/>
                    <a:gd name="T77" fmla="*/ 93 h 1464"/>
                    <a:gd name="T78" fmla="*/ 25 w 1298"/>
                    <a:gd name="T79" fmla="*/ 68 h 1464"/>
                    <a:gd name="T80" fmla="*/ 45 w 1298"/>
                    <a:gd name="T81" fmla="*/ 45 h 1464"/>
                    <a:gd name="T82" fmla="*/ 66 w 1298"/>
                    <a:gd name="T83" fmla="*/ 27 h 1464"/>
                    <a:gd name="T84" fmla="*/ 93 w 1298"/>
                    <a:gd name="T85" fmla="*/ 12 h 1464"/>
                    <a:gd name="T86" fmla="*/ 122 w 1298"/>
                    <a:gd name="T87" fmla="*/ 4 h 1464"/>
                    <a:gd name="T88" fmla="*/ 153 w 1298"/>
                    <a:gd name="T89" fmla="*/ 0 h 1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98" h="1464">
                      <a:moveTo>
                        <a:pt x="153" y="0"/>
                      </a:moveTo>
                      <a:lnTo>
                        <a:pt x="184" y="4"/>
                      </a:lnTo>
                      <a:lnTo>
                        <a:pt x="212" y="12"/>
                      </a:lnTo>
                      <a:lnTo>
                        <a:pt x="239" y="27"/>
                      </a:lnTo>
                      <a:lnTo>
                        <a:pt x="262" y="45"/>
                      </a:lnTo>
                      <a:lnTo>
                        <a:pt x="280" y="68"/>
                      </a:lnTo>
                      <a:lnTo>
                        <a:pt x="294" y="93"/>
                      </a:lnTo>
                      <a:lnTo>
                        <a:pt x="303" y="123"/>
                      </a:lnTo>
                      <a:lnTo>
                        <a:pt x="307" y="153"/>
                      </a:lnTo>
                      <a:lnTo>
                        <a:pt x="307" y="1158"/>
                      </a:lnTo>
                      <a:lnTo>
                        <a:pt x="1144" y="1158"/>
                      </a:lnTo>
                      <a:lnTo>
                        <a:pt x="1175" y="1161"/>
                      </a:lnTo>
                      <a:lnTo>
                        <a:pt x="1204" y="1170"/>
                      </a:lnTo>
                      <a:lnTo>
                        <a:pt x="1230" y="1185"/>
                      </a:lnTo>
                      <a:lnTo>
                        <a:pt x="1253" y="1203"/>
                      </a:lnTo>
                      <a:lnTo>
                        <a:pt x="1272" y="1226"/>
                      </a:lnTo>
                      <a:lnTo>
                        <a:pt x="1287" y="1251"/>
                      </a:lnTo>
                      <a:lnTo>
                        <a:pt x="1295" y="1280"/>
                      </a:lnTo>
                      <a:lnTo>
                        <a:pt x="1298" y="1311"/>
                      </a:lnTo>
                      <a:lnTo>
                        <a:pt x="1295" y="1342"/>
                      </a:lnTo>
                      <a:lnTo>
                        <a:pt x="1287" y="1370"/>
                      </a:lnTo>
                      <a:lnTo>
                        <a:pt x="1272" y="1397"/>
                      </a:lnTo>
                      <a:lnTo>
                        <a:pt x="1253" y="1420"/>
                      </a:lnTo>
                      <a:lnTo>
                        <a:pt x="1230" y="1438"/>
                      </a:lnTo>
                      <a:lnTo>
                        <a:pt x="1204" y="1452"/>
                      </a:lnTo>
                      <a:lnTo>
                        <a:pt x="1175" y="1461"/>
                      </a:lnTo>
                      <a:lnTo>
                        <a:pt x="1144" y="1464"/>
                      </a:lnTo>
                      <a:lnTo>
                        <a:pt x="153" y="1464"/>
                      </a:lnTo>
                      <a:lnTo>
                        <a:pt x="122" y="1461"/>
                      </a:lnTo>
                      <a:lnTo>
                        <a:pt x="93" y="1452"/>
                      </a:lnTo>
                      <a:lnTo>
                        <a:pt x="66" y="1438"/>
                      </a:lnTo>
                      <a:lnTo>
                        <a:pt x="45" y="1420"/>
                      </a:lnTo>
                      <a:lnTo>
                        <a:pt x="25" y="1397"/>
                      </a:lnTo>
                      <a:lnTo>
                        <a:pt x="11" y="1370"/>
                      </a:lnTo>
                      <a:lnTo>
                        <a:pt x="2" y="1342"/>
                      </a:lnTo>
                      <a:lnTo>
                        <a:pt x="0" y="1311"/>
                      </a:lnTo>
                      <a:lnTo>
                        <a:pt x="0" y="153"/>
                      </a:lnTo>
                      <a:lnTo>
                        <a:pt x="2" y="123"/>
                      </a:lnTo>
                      <a:lnTo>
                        <a:pt x="11" y="93"/>
                      </a:lnTo>
                      <a:lnTo>
                        <a:pt x="25" y="68"/>
                      </a:lnTo>
                      <a:lnTo>
                        <a:pt x="45" y="45"/>
                      </a:lnTo>
                      <a:lnTo>
                        <a:pt x="66" y="27"/>
                      </a:lnTo>
                      <a:lnTo>
                        <a:pt x="93" y="12"/>
                      </a:lnTo>
                      <a:lnTo>
                        <a:pt x="122" y="4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IN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1" name="TextBox 108"/>
            <p:cNvSpPr txBox="1"/>
            <p:nvPr/>
          </p:nvSpPr>
          <p:spPr>
            <a:xfrm>
              <a:off x="8229505" y="2852960"/>
              <a:ext cx="2682522" cy="45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请在此处输入相关的描述性文字内容，简要该看看重点内容即可。</a:t>
              </a:r>
              <a:endParaRPr lang="en-I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09"/>
            <p:cNvSpPr txBox="1"/>
            <p:nvPr/>
          </p:nvSpPr>
          <p:spPr>
            <a:xfrm>
              <a:off x="8229505" y="3726980"/>
              <a:ext cx="2682522" cy="45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请在此处输入相关的描述性文字内容，简要该看看重点内容即可。</a:t>
              </a:r>
              <a:endParaRPr lang="en-IN" altLang="zh-C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10"/>
            <p:cNvSpPr txBox="1"/>
            <p:nvPr/>
          </p:nvSpPr>
          <p:spPr>
            <a:xfrm>
              <a:off x="8229505" y="4690021"/>
              <a:ext cx="2682522" cy="45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请在此处输入相关的描述性文字内容，简要该看看重点内容即可。</a:t>
              </a:r>
              <a:endParaRPr lang="en-IN" altLang="zh-C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11"/>
            <p:cNvSpPr txBox="1"/>
            <p:nvPr/>
          </p:nvSpPr>
          <p:spPr>
            <a:xfrm>
              <a:off x="8229505" y="5644969"/>
              <a:ext cx="2682522" cy="45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请在此处输入相关的描述性文字内容，简要该看看重点内容即可。</a:t>
              </a:r>
              <a:endParaRPr lang="en-IN" altLang="zh-C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755" y="365442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请在此处输入本章标题文字内容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935" y="421449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03850" y="1799590"/>
            <a:ext cx="1384300" cy="1384300"/>
            <a:chOff x="5240" y="3120"/>
            <a:chExt cx="2180" cy="218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5240" y="3120"/>
              <a:ext cx="2180" cy="2180"/>
              <a:chOff x="7880" y="3380"/>
              <a:chExt cx="2180" cy="2180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7880" y="3380"/>
                <a:ext cx="2180" cy="2180"/>
              </a:xfrm>
              <a:prstGeom prst="ellipse">
                <a:avLst/>
              </a:prstGeom>
              <a:noFill/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7980" y="3480"/>
                <a:ext cx="1981" cy="1981"/>
              </a:xfrm>
              <a:prstGeom prst="ellipse">
                <a:avLst/>
              </a:prstGeom>
              <a:solidFill>
                <a:srgbClr val="EEC9C3"/>
              </a:solidFill>
              <a:ln>
                <a:solidFill>
                  <a:srgbClr val="EEC9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 userDrawn="1"/>
          </p:nvSpPr>
          <p:spPr>
            <a:xfrm>
              <a:off x="5581" y="3484"/>
              <a:ext cx="1497" cy="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</a:rPr>
                <a:t>02</a:t>
              </a:r>
              <a:endParaRPr lang="en-US" altLang="zh-CN" sz="5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8438" y="807085"/>
            <a:ext cx="9255125" cy="5219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请在此处输入标题文字内容</a:t>
            </a: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618" y="1367155"/>
            <a:ext cx="7644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bg1">
                    <a:lumMod val="65000"/>
                  </a:schemeClr>
                </a:solidFill>
                <a:sym typeface="+mn-ea"/>
              </a:rPr>
              <a:t>Lorem ipsum dolor sit amet, consectetur adipiscing elit. Vestibulum tincidunt lectus a dui fringilla.</a:t>
            </a:r>
            <a:endParaRPr lang="id-ID" altLang="zh-CN" sz="1200" dirty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13413" y="1725930"/>
            <a:ext cx="7651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102677" y="2255838"/>
            <a:ext cx="2192020" cy="3616325"/>
            <a:chOff x="1245" y="3489"/>
            <a:chExt cx="3452" cy="5695"/>
          </a:xfrm>
        </p:grpSpPr>
        <p:sp>
          <p:nvSpPr>
            <p:cNvPr id="6" name="Oval 8"/>
            <p:cNvSpPr/>
            <p:nvPr/>
          </p:nvSpPr>
          <p:spPr>
            <a:xfrm>
              <a:off x="1402" y="3489"/>
              <a:ext cx="3138" cy="3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2424" y="4511"/>
              <a:ext cx="1094" cy="1094"/>
              <a:chOff x="7596188" y="3649663"/>
              <a:chExt cx="285750" cy="285750"/>
            </a:xfrm>
            <a:solidFill>
              <a:schemeClr val="bg1"/>
            </a:solidFill>
          </p:grpSpPr>
          <p:sp>
            <p:nvSpPr>
              <p:cNvPr id="11" name="Freeform 286"/>
              <p:cNvSpPr>
                <a:spLocks noEditPoints="1"/>
              </p:cNvSpPr>
              <p:nvPr/>
            </p:nvSpPr>
            <p:spPr bwMode="auto">
              <a:xfrm>
                <a:off x="7596188" y="3649663"/>
                <a:ext cx="200025" cy="257175"/>
              </a:xfrm>
              <a:custGeom>
                <a:avLst/>
                <a:gdLst>
                  <a:gd name="T0" fmla="*/ 450 w 631"/>
                  <a:gd name="T1" fmla="*/ 52 h 811"/>
                  <a:gd name="T2" fmla="*/ 580 w 631"/>
                  <a:gd name="T3" fmla="*/ 180 h 811"/>
                  <a:gd name="T4" fmla="*/ 450 w 631"/>
                  <a:gd name="T5" fmla="*/ 180 h 811"/>
                  <a:gd name="T6" fmla="*/ 450 w 631"/>
                  <a:gd name="T7" fmla="*/ 52 h 811"/>
                  <a:gd name="T8" fmla="*/ 601 w 631"/>
                  <a:gd name="T9" fmla="*/ 356 h 811"/>
                  <a:gd name="T10" fmla="*/ 631 w 631"/>
                  <a:gd name="T11" fmla="*/ 356 h 811"/>
                  <a:gd name="T12" fmla="*/ 631 w 631"/>
                  <a:gd name="T13" fmla="*/ 195 h 811"/>
                  <a:gd name="T14" fmla="*/ 631 w 631"/>
                  <a:gd name="T15" fmla="*/ 193 h 811"/>
                  <a:gd name="T16" fmla="*/ 630 w 631"/>
                  <a:gd name="T17" fmla="*/ 190 h 811"/>
                  <a:gd name="T18" fmla="*/ 628 w 631"/>
                  <a:gd name="T19" fmla="*/ 187 h 811"/>
                  <a:gd name="T20" fmla="*/ 627 w 631"/>
                  <a:gd name="T21" fmla="*/ 185 h 811"/>
                  <a:gd name="T22" fmla="*/ 446 w 631"/>
                  <a:gd name="T23" fmla="*/ 4 h 811"/>
                  <a:gd name="T24" fmla="*/ 444 w 631"/>
                  <a:gd name="T25" fmla="*/ 3 h 811"/>
                  <a:gd name="T26" fmla="*/ 442 w 631"/>
                  <a:gd name="T27" fmla="*/ 2 h 811"/>
                  <a:gd name="T28" fmla="*/ 438 w 631"/>
                  <a:gd name="T29" fmla="*/ 1 h 811"/>
                  <a:gd name="T30" fmla="*/ 435 w 631"/>
                  <a:gd name="T31" fmla="*/ 0 h 811"/>
                  <a:gd name="T32" fmla="*/ 15 w 631"/>
                  <a:gd name="T33" fmla="*/ 0 h 811"/>
                  <a:gd name="T34" fmla="*/ 13 w 631"/>
                  <a:gd name="T35" fmla="*/ 1 h 811"/>
                  <a:gd name="T36" fmla="*/ 9 w 631"/>
                  <a:gd name="T37" fmla="*/ 1 h 811"/>
                  <a:gd name="T38" fmla="*/ 7 w 631"/>
                  <a:gd name="T39" fmla="*/ 3 h 811"/>
                  <a:gd name="T40" fmla="*/ 5 w 631"/>
                  <a:gd name="T41" fmla="*/ 5 h 811"/>
                  <a:gd name="T42" fmla="*/ 3 w 631"/>
                  <a:gd name="T43" fmla="*/ 7 h 811"/>
                  <a:gd name="T44" fmla="*/ 2 w 631"/>
                  <a:gd name="T45" fmla="*/ 9 h 811"/>
                  <a:gd name="T46" fmla="*/ 1 w 631"/>
                  <a:gd name="T47" fmla="*/ 12 h 811"/>
                  <a:gd name="T48" fmla="*/ 0 w 631"/>
                  <a:gd name="T49" fmla="*/ 15 h 811"/>
                  <a:gd name="T50" fmla="*/ 0 w 631"/>
                  <a:gd name="T51" fmla="*/ 796 h 811"/>
                  <a:gd name="T52" fmla="*/ 1 w 631"/>
                  <a:gd name="T53" fmla="*/ 799 h 811"/>
                  <a:gd name="T54" fmla="*/ 2 w 631"/>
                  <a:gd name="T55" fmla="*/ 802 h 811"/>
                  <a:gd name="T56" fmla="*/ 3 w 631"/>
                  <a:gd name="T57" fmla="*/ 804 h 811"/>
                  <a:gd name="T58" fmla="*/ 5 w 631"/>
                  <a:gd name="T59" fmla="*/ 807 h 811"/>
                  <a:gd name="T60" fmla="*/ 7 w 631"/>
                  <a:gd name="T61" fmla="*/ 809 h 811"/>
                  <a:gd name="T62" fmla="*/ 9 w 631"/>
                  <a:gd name="T63" fmla="*/ 810 h 811"/>
                  <a:gd name="T64" fmla="*/ 13 w 631"/>
                  <a:gd name="T65" fmla="*/ 811 h 811"/>
                  <a:gd name="T66" fmla="*/ 15 w 631"/>
                  <a:gd name="T67" fmla="*/ 811 h 811"/>
                  <a:gd name="T68" fmla="*/ 394 w 631"/>
                  <a:gd name="T69" fmla="*/ 811 h 811"/>
                  <a:gd name="T70" fmla="*/ 394 w 631"/>
                  <a:gd name="T71" fmla="*/ 781 h 811"/>
                  <a:gd name="T72" fmla="*/ 30 w 631"/>
                  <a:gd name="T73" fmla="*/ 781 h 811"/>
                  <a:gd name="T74" fmla="*/ 30 w 631"/>
                  <a:gd name="T75" fmla="*/ 30 h 811"/>
                  <a:gd name="T76" fmla="*/ 420 w 631"/>
                  <a:gd name="T77" fmla="*/ 30 h 811"/>
                  <a:gd name="T78" fmla="*/ 420 w 631"/>
                  <a:gd name="T79" fmla="*/ 195 h 811"/>
                  <a:gd name="T80" fmla="*/ 421 w 631"/>
                  <a:gd name="T81" fmla="*/ 199 h 811"/>
                  <a:gd name="T82" fmla="*/ 421 w 631"/>
                  <a:gd name="T83" fmla="*/ 201 h 811"/>
                  <a:gd name="T84" fmla="*/ 423 w 631"/>
                  <a:gd name="T85" fmla="*/ 204 h 811"/>
                  <a:gd name="T86" fmla="*/ 425 w 631"/>
                  <a:gd name="T87" fmla="*/ 206 h 811"/>
                  <a:gd name="T88" fmla="*/ 428 w 631"/>
                  <a:gd name="T89" fmla="*/ 207 h 811"/>
                  <a:gd name="T90" fmla="*/ 430 w 631"/>
                  <a:gd name="T91" fmla="*/ 209 h 811"/>
                  <a:gd name="T92" fmla="*/ 433 w 631"/>
                  <a:gd name="T93" fmla="*/ 209 h 811"/>
                  <a:gd name="T94" fmla="*/ 435 w 631"/>
                  <a:gd name="T95" fmla="*/ 210 h 811"/>
                  <a:gd name="T96" fmla="*/ 601 w 631"/>
                  <a:gd name="T97" fmla="*/ 210 h 811"/>
                  <a:gd name="T98" fmla="*/ 601 w 631"/>
                  <a:gd name="T99" fmla="*/ 356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31" h="811">
                    <a:moveTo>
                      <a:pt x="450" y="52"/>
                    </a:moveTo>
                    <a:lnTo>
                      <a:pt x="580" y="180"/>
                    </a:lnTo>
                    <a:lnTo>
                      <a:pt x="450" y="180"/>
                    </a:lnTo>
                    <a:lnTo>
                      <a:pt x="450" y="52"/>
                    </a:lnTo>
                    <a:close/>
                    <a:moveTo>
                      <a:pt x="601" y="356"/>
                    </a:moveTo>
                    <a:lnTo>
                      <a:pt x="631" y="356"/>
                    </a:lnTo>
                    <a:lnTo>
                      <a:pt x="631" y="195"/>
                    </a:lnTo>
                    <a:lnTo>
                      <a:pt x="631" y="193"/>
                    </a:lnTo>
                    <a:lnTo>
                      <a:pt x="630" y="190"/>
                    </a:lnTo>
                    <a:lnTo>
                      <a:pt x="628" y="187"/>
                    </a:lnTo>
                    <a:lnTo>
                      <a:pt x="627" y="185"/>
                    </a:lnTo>
                    <a:lnTo>
                      <a:pt x="446" y="4"/>
                    </a:lnTo>
                    <a:lnTo>
                      <a:pt x="444" y="3"/>
                    </a:lnTo>
                    <a:lnTo>
                      <a:pt x="442" y="2"/>
                    </a:lnTo>
                    <a:lnTo>
                      <a:pt x="438" y="1"/>
                    </a:lnTo>
                    <a:lnTo>
                      <a:pt x="435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796"/>
                    </a:lnTo>
                    <a:lnTo>
                      <a:pt x="1" y="799"/>
                    </a:lnTo>
                    <a:lnTo>
                      <a:pt x="2" y="802"/>
                    </a:lnTo>
                    <a:lnTo>
                      <a:pt x="3" y="804"/>
                    </a:lnTo>
                    <a:lnTo>
                      <a:pt x="5" y="807"/>
                    </a:lnTo>
                    <a:lnTo>
                      <a:pt x="7" y="809"/>
                    </a:lnTo>
                    <a:lnTo>
                      <a:pt x="9" y="810"/>
                    </a:lnTo>
                    <a:lnTo>
                      <a:pt x="13" y="811"/>
                    </a:lnTo>
                    <a:lnTo>
                      <a:pt x="15" y="811"/>
                    </a:lnTo>
                    <a:lnTo>
                      <a:pt x="394" y="811"/>
                    </a:lnTo>
                    <a:lnTo>
                      <a:pt x="394" y="781"/>
                    </a:lnTo>
                    <a:lnTo>
                      <a:pt x="30" y="781"/>
                    </a:lnTo>
                    <a:lnTo>
                      <a:pt x="30" y="30"/>
                    </a:lnTo>
                    <a:lnTo>
                      <a:pt x="420" y="30"/>
                    </a:lnTo>
                    <a:lnTo>
                      <a:pt x="420" y="195"/>
                    </a:lnTo>
                    <a:lnTo>
                      <a:pt x="421" y="199"/>
                    </a:lnTo>
                    <a:lnTo>
                      <a:pt x="421" y="201"/>
                    </a:lnTo>
                    <a:lnTo>
                      <a:pt x="423" y="204"/>
                    </a:lnTo>
                    <a:lnTo>
                      <a:pt x="425" y="206"/>
                    </a:lnTo>
                    <a:lnTo>
                      <a:pt x="428" y="207"/>
                    </a:lnTo>
                    <a:lnTo>
                      <a:pt x="430" y="209"/>
                    </a:lnTo>
                    <a:lnTo>
                      <a:pt x="433" y="209"/>
                    </a:lnTo>
                    <a:lnTo>
                      <a:pt x="435" y="210"/>
                    </a:lnTo>
                    <a:lnTo>
                      <a:pt x="601" y="210"/>
                    </a:lnTo>
                    <a:lnTo>
                      <a:pt x="601" y="3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2" name="Freeform 287"/>
              <p:cNvSpPr>
                <a:spLocks noEditPoints="1"/>
              </p:cNvSpPr>
              <p:nvPr/>
            </p:nvSpPr>
            <p:spPr bwMode="auto">
              <a:xfrm>
                <a:off x="7824788" y="3878263"/>
                <a:ext cx="57150" cy="57150"/>
              </a:xfrm>
              <a:custGeom>
                <a:avLst/>
                <a:gdLst>
                  <a:gd name="T0" fmla="*/ 150 w 181"/>
                  <a:gd name="T1" fmla="*/ 150 h 180"/>
                  <a:gd name="T2" fmla="*/ 30 w 181"/>
                  <a:gd name="T3" fmla="*/ 150 h 180"/>
                  <a:gd name="T4" fmla="*/ 30 w 181"/>
                  <a:gd name="T5" fmla="*/ 30 h 180"/>
                  <a:gd name="T6" fmla="*/ 150 w 181"/>
                  <a:gd name="T7" fmla="*/ 30 h 180"/>
                  <a:gd name="T8" fmla="*/ 150 w 181"/>
                  <a:gd name="T9" fmla="*/ 150 h 180"/>
                  <a:gd name="T10" fmla="*/ 165 w 181"/>
                  <a:gd name="T11" fmla="*/ 0 h 180"/>
                  <a:gd name="T12" fmla="*/ 15 w 181"/>
                  <a:gd name="T13" fmla="*/ 0 h 180"/>
                  <a:gd name="T14" fmla="*/ 12 w 181"/>
                  <a:gd name="T15" fmla="*/ 0 h 180"/>
                  <a:gd name="T16" fmla="*/ 10 w 181"/>
                  <a:gd name="T17" fmla="*/ 1 h 180"/>
                  <a:gd name="T18" fmla="*/ 6 w 181"/>
                  <a:gd name="T19" fmla="*/ 2 h 180"/>
                  <a:gd name="T20" fmla="*/ 4 w 181"/>
                  <a:gd name="T21" fmla="*/ 4 h 180"/>
                  <a:gd name="T22" fmla="*/ 2 w 181"/>
                  <a:gd name="T23" fmla="*/ 6 h 180"/>
                  <a:gd name="T24" fmla="*/ 1 w 181"/>
                  <a:gd name="T25" fmla="*/ 10 h 180"/>
                  <a:gd name="T26" fmla="*/ 0 w 181"/>
                  <a:gd name="T27" fmla="*/ 12 h 180"/>
                  <a:gd name="T28" fmla="*/ 0 w 181"/>
                  <a:gd name="T29" fmla="*/ 15 h 180"/>
                  <a:gd name="T30" fmla="*/ 0 w 181"/>
                  <a:gd name="T31" fmla="*/ 165 h 180"/>
                  <a:gd name="T32" fmla="*/ 0 w 181"/>
                  <a:gd name="T33" fmla="*/ 168 h 180"/>
                  <a:gd name="T34" fmla="*/ 1 w 181"/>
                  <a:gd name="T35" fmla="*/ 171 h 180"/>
                  <a:gd name="T36" fmla="*/ 2 w 181"/>
                  <a:gd name="T37" fmla="*/ 173 h 180"/>
                  <a:gd name="T38" fmla="*/ 4 w 181"/>
                  <a:gd name="T39" fmla="*/ 175 h 180"/>
                  <a:gd name="T40" fmla="*/ 6 w 181"/>
                  <a:gd name="T41" fmla="*/ 178 h 180"/>
                  <a:gd name="T42" fmla="*/ 10 w 181"/>
                  <a:gd name="T43" fmla="*/ 179 h 180"/>
                  <a:gd name="T44" fmla="*/ 12 w 181"/>
                  <a:gd name="T45" fmla="*/ 180 h 180"/>
                  <a:gd name="T46" fmla="*/ 15 w 181"/>
                  <a:gd name="T47" fmla="*/ 180 h 180"/>
                  <a:gd name="T48" fmla="*/ 165 w 181"/>
                  <a:gd name="T49" fmla="*/ 180 h 180"/>
                  <a:gd name="T50" fmla="*/ 168 w 181"/>
                  <a:gd name="T51" fmla="*/ 180 h 180"/>
                  <a:gd name="T52" fmla="*/ 171 w 181"/>
                  <a:gd name="T53" fmla="*/ 179 h 180"/>
                  <a:gd name="T54" fmla="*/ 173 w 181"/>
                  <a:gd name="T55" fmla="*/ 178 h 180"/>
                  <a:gd name="T56" fmla="*/ 175 w 181"/>
                  <a:gd name="T57" fmla="*/ 175 h 180"/>
                  <a:gd name="T58" fmla="*/ 178 w 181"/>
                  <a:gd name="T59" fmla="*/ 173 h 180"/>
                  <a:gd name="T60" fmla="*/ 179 w 181"/>
                  <a:gd name="T61" fmla="*/ 171 h 180"/>
                  <a:gd name="T62" fmla="*/ 180 w 181"/>
                  <a:gd name="T63" fmla="*/ 168 h 180"/>
                  <a:gd name="T64" fmla="*/ 181 w 181"/>
                  <a:gd name="T65" fmla="*/ 165 h 180"/>
                  <a:gd name="T66" fmla="*/ 181 w 181"/>
                  <a:gd name="T67" fmla="*/ 15 h 180"/>
                  <a:gd name="T68" fmla="*/ 180 w 181"/>
                  <a:gd name="T69" fmla="*/ 12 h 180"/>
                  <a:gd name="T70" fmla="*/ 179 w 181"/>
                  <a:gd name="T71" fmla="*/ 10 h 180"/>
                  <a:gd name="T72" fmla="*/ 178 w 181"/>
                  <a:gd name="T73" fmla="*/ 6 h 180"/>
                  <a:gd name="T74" fmla="*/ 175 w 181"/>
                  <a:gd name="T75" fmla="*/ 4 h 180"/>
                  <a:gd name="T76" fmla="*/ 173 w 181"/>
                  <a:gd name="T77" fmla="*/ 2 h 180"/>
                  <a:gd name="T78" fmla="*/ 171 w 181"/>
                  <a:gd name="T79" fmla="*/ 1 h 180"/>
                  <a:gd name="T80" fmla="*/ 168 w 181"/>
                  <a:gd name="T81" fmla="*/ 0 h 180"/>
                  <a:gd name="T82" fmla="*/ 165 w 181"/>
                  <a:gd name="T8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1" h="180">
                    <a:moveTo>
                      <a:pt x="150" y="150"/>
                    </a:moveTo>
                    <a:lnTo>
                      <a:pt x="30" y="150"/>
                    </a:lnTo>
                    <a:lnTo>
                      <a:pt x="30" y="30"/>
                    </a:lnTo>
                    <a:lnTo>
                      <a:pt x="150" y="30"/>
                    </a:lnTo>
                    <a:lnTo>
                      <a:pt x="150" y="150"/>
                    </a:lnTo>
                    <a:close/>
                    <a:moveTo>
                      <a:pt x="16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6" y="178"/>
                    </a:lnTo>
                    <a:lnTo>
                      <a:pt x="10" y="179"/>
                    </a:lnTo>
                    <a:lnTo>
                      <a:pt x="12" y="180"/>
                    </a:lnTo>
                    <a:lnTo>
                      <a:pt x="15" y="180"/>
                    </a:lnTo>
                    <a:lnTo>
                      <a:pt x="165" y="180"/>
                    </a:lnTo>
                    <a:lnTo>
                      <a:pt x="168" y="180"/>
                    </a:lnTo>
                    <a:lnTo>
                      <a:pt x="171" y="179"/>
                    </a:lnTo>
                    <a:lnTo>
                      <a:pt x="173" y="178"/>
                    </a:lnTo>
                    <a:lnTo>
                      <a:pt x="175" y="175"/>
                    </a:lnTo>
                    <a:lnTo>
                      <a:pt x="178" y="173"/>
                    </a:lnTo>
                    <a:lnTo>
                      <a:pt x="179" y="171"/>
                    </a:lnTo>
                    <a:lnTo>
                      <a:pt x="180" y="168"/>
                    </a:lnTo>
                    <a:lnTo>
                      <a:pt x="181" y="165"/>
                    </a:lnTo>
                    <a:lnTo>
                      <a:pt x="181" y="15"/>
                    </a:lnTo>
                    <a:lnTo>
                      <a:pt x="180" y="12"/>
                    </a:lnTo>
                    <a:lnTo>
                      <a:pt x="179" y="10"/>
                    </a:lnTo>
                    <a:lnTo>
                      <a:pt x="178" y="6"/>
                    </a:lnTo>
                    <a:lnTo>
                      <a:pt x="175" y="4"/>
                    </a:lnTo>
                    <a:lnTo>
                      <a:pt x="173" y="2"/>
                    </a:lnTo>
                    <a:lnTo>
                      <a:pt x="171" y="1"/>
                    </a:lnTo>
                    <a:lnTo>
                      <a:pt x="168" y="0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Freeform 288"/>
              <p:cNvSpPr>
                <a:spLocks noEditPoints="1"/>
              </p:cNvSpPr>
              <p:nvPr/>
            </p:nvSpPr>
            <p:spPr bwMode="auto">
              <a:xfrm>
                <a:off x="7748588" y="3878263"/>
                <a:ext cx="57150" cy="57150"/>
              </a:xfrm>
              <a:custGeom>
                <a:avLst/>
                <a:gdLst>
                  <a:gd name="T0" fmla="*/ 150 w 180"/>
                  <a:gd name="T1" fmla="*/ 150 h 180"/>
                  <a:gd name="T2" fmla="*/ 30 w 180"/>
                  <a:gd name="T3" fmla="*/ 150 h 180"/>
                  <a:gd name="T4" fmla="*/ 30 w 180"/>
                  <a:gd name="T5" fmla="*/ 30 h 180"/>
                  <a:gd name="T6" fmla="*/ 150 w 180"/>
                  <a:gd name="T7" fmla="*/ 30 h 180"/>
                  <a:gd name="T8" fmla="*/ 150 w 180"/>
                  <a:gd name="T9" fmla="*/ 150 h 180"/>
                  <a:gd name="T10" fmla="*/ 165 w 180"/>
                  <a:gd name="T11" fmla="*/ 0 h 180"/>
                  <a:gd name="T12" fmla="*/ 15 w 180"/>
                  <a:gd name="T13" fmla="*/ 0 h 180"/>
                  <a:gd name="T14" fmla="*/ 12 w 180"/>
                  <a:gd name="T15" fmla="*/ 0 h 180"/>
                  <a:gd name="T16" fmla="*/ 9 w 180"/>
                  <a:gd name="T17" fmla="*/ 1 h 180"/>
                  <a:gd name="T18" fmla="*/ 7 w 180"/>
                  <a:gd name="T19" fmla="*/ 2 h 180"/>
                  <a:gd name="T20" fmla="*/ 5 w 180"/>
                  <a:gd name="T21" fmla="*/ 4 h 180"/>
                  <a:gd name="T22" fmla="*/ 2 w 180"/>
                  <a:gd name="T23" fmla="*/ 6 h 180"/>
                  <a:gd name="T24" fmla="*/ 1 w 180"/>
                  <a:gd name="T25" fmla="*/ 10 h 180"/>
                  <a:gd name="T26" fmla="*/ 0 w 180"/>
                  <a:gd name="T27" fmla="*/ 12 h 180"/>
                  <a:gd name="T28" fmla="*/ 0 w 180"/>
                  <a:gd name="T29" fmla="*/ 15 h 180"/>
                  <a:gd name="T30" fmla="*/ 0 w 180"/>
                  <a:gd name="T31" fmla="*/ 165 h 180"/>
                  <a:gd name="T32" fmla="*/ 0 w 180"/>
                  <a:gd name="T33" fmla="*/ 168 h 180"/>
                  <a:gd name="T34" fmla="*/ 1 w 180"/>
                  <a:gd name="T35" fmla="*/ 171 h 180"/>
                  <a:gd name="T36" fmla="*/ 2 w 180"/>
                  <a:gd name="T37" fmla="*/ 173 h 180"/>
                  <a:gd name="T38" fmla="*/ 5 w 180"/>
                  <a:gd name="T39" fmla="*/ 175 h 180"/>
                  <a:gd name="T40" fmla="*/ 7 w 180"/>
                  <a:gd name="T41" fmla="*/ 178 h 180"/>
                  <a:gd name="T42" fmla="*/ 9 w 180"/>
                  <a:gd name="T43" fmla="*/ 179 h 180"/>
                  <a:gd name="T44" fmla="*/ 12 w 180"/>
                  <a:gd name="T45" fmla="*/ 180 h 180"/>
                  <a:gd name="T46" fmla="*/ 15 w 180"/>
                  <a:gd name="T47" fmla="*/ 180 h 180"/>
                  <a:gd name="T48" fmla="*/ 165 w 180"/>
                  <a:gd name="T49" fmla="*/ 180 h 180"/>
                  <a:gd name="T50" fmla="*/ 168 w 180"/>
                  <a:gd name="T51" fmla="*/ 180 h 180"/>
                  <a:gd name="T52" fmla="*/ 170 w 180"/>
                  <a:gd name="T53" fmla="*/ 179 h 180"/>
                  <a:gd name="T54" fmla="*/ 174 w 180"/>
                  <a:gd name="T55" fmla="*/ 178 h 180"/>
                  <a:gd name="T56" fmla="*/ 176 w 180"/>
                  <a:gd name="T57" fmla="*/ 175 h 180"/>
                  <a:gd name="T58" fmla="*/ 178 w 180"/>
                  <a:gd name="T59" fmla="*/ 173 h 180"/>
                  <a:gd name="T60" fmla="*/ 179 w 180"/>
                  <a:gd name="T61" fmla="*/ 171 h 180"/>
                  <a:gd name="T62" fmla="*/ 180 w 180"/>
                  <a:gd name="T63" fmla="*/ 168 h 180"/>
                  <a:gd name="T64" fmla="*/ 180 w 180"/>
                  <a:gd name="T65" fmla="*/ 165 h 180"/>
                  <a:gd name="T66" fmla="*/ 180 w 180"/>
                  <a:gd name="T67" fmla="*/ 15 h 180"/>
                  <a:gd name="T68" fmla="*/ 180 w 180"/>
                  <a:gd name="T69" fmla="*/ 12 h 180"/>
                  <a:gd name="T70" fmla="*/ 179 w 180"/>
                  <a:gd name="T71" fmla="*/ 10 h 180"/>
                  <a:gd name="T72" fmla="*/ 178 w 180"/>
                  <a:gd name="T73" fmla="*/ 6 h 180"/>
                  <a:gd name="T74" fmla="*/ 176 w 180"/>
                  <a:gd name="T75" fmla="*/ 4 h 180"/>
                  <a:gd name="T76" fmla="*/ 174 w 180"/>
                  <a:gd name="T77" fmla="*/ 2 h 180"/>
                  <a:gd name="T78" fmla="*/ 170 w 180"/>
                  <a:gd name="T79" fmla="*/ 1 h 180"/>
                  <a:gd name="T80" fmla="*/ 168 w 180"/>
                  <a:gd name="T81" fmla="*/ 0 h 180"/>
                  <a:gd name="T82" fmla="*/ 165 w 180"/>
                  <a:gd name="T8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0" h="180">
                    <a:moveTo>
                      <a:pt x="150" y="150"/>
                    </a:moveTo>
                    <a:lnTo>
                      <a:pt x="30" y="150"/>
                    </a:lnTo>
                    <a:lnTo>
                      <a:pt x="30" y="30"/>
                    </a:lnTo>
                    <a:lnTo>
                      <a:pt x="150" y="30"/>
                    </a:lnTo>
                    <a:lnTo>
                      <a:pt x="150" y="150"/>
                    </a:lnTo>
                    <a:close/>
                    <a:moveTo>
                      <a:pt x="16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3"/>
                    </a:lnTo>
                    <a:lnTo>
                      <a:pt x="5" y="175"/>
                    </a:lnTo>
                    <a:lnTo>
                      <a:pt x="7" y="178"/>
                    </a:lnTo>
                    <a:lnTo>
                      <a:pt x="9" y="179"/>
                    </a:lnTo>
                    <a:lnTo>
                      <a:pt x="12" y="180"/>
                    </a:lnTo>
                    <a:lnTo>
                      <a:pt x="15" y="180"/>
                    </a:lnTo>
                    <a:lnTo>
                      <a:pt x="165" y="180"/>
                    </a:lnTo>
                    <a:lnTo>
                      <a:pt x="168" y="180"/>
                    </a:lnTo>
                    <a:lnTo>
                      <a:pt x="170" y="179"/>
                    </a:lnTo>
                    <a:lnTo>
                      <a:pt x="174" y="178"/>
                    </a:lnTo>
                    <a:lnTo>
                      <a:pt x="176" y="175"/>
                    </a:lnTo>
                    <a:lnTo>
                      <a:pt x="178" y="173"/>
                    </a:lnTo>
                    <a:lnTo>
                      <a:pt x="179" y="171"/>
                    </a:lnTo>
                    <a:lnTo>
                      <a:pt x="180" y="168"/>
                    </a:lnTo>
                    <a:lnTo>
                      <a:pt x="180" y="165"/>
                    </a:lnTo>
                    <a:lnTo>
                      <a:pt x="180" y="15"/>
                    </a:lnTo>
                    <a:lnTo>
                      <a:pt x="180" y="12"/>
                    </a:lnTo>
                    <a:lnTo>
                      <a:pt x="179" y="10"/>
                    </a:lnTo>
                    <a:lnTo>
                      <a:pt x="178" y="6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4" name="Freeform 289"/>
              <p:cNvSpPr>
                <a:spLocks noEditPoints="1"/>
              </p:cNvSpPr>
              <p:nvPr/>
            </p:nvSpPr>
            <p:spPr bwMode="auto">
              <a:xfrm>
                <a:off x="7786688" y="3802063"/>
                <a:ext cx="57150" cy="57150"/>
              </a:xfrm>
              <a:custGeom>
                <a:avLst/>
                <a:gdLst>
                  <a:gd name="T0" fmla="*/ 30 w 180"/>
                  <a:gd name="T1" fmla="*/ 30 h 181"/>
                  <a:gd name="T2" fmla="*/ 150 w 180"/>
                  <a:gd name="T3" fmla="*/ 30 h 181"/>
                  <a:gd name="T4" fmla="*/ 150 w 180"/>
                  <a:gd name="T5" fmla="*/ 151 h 181"/>
                  <a:gd name="T6" fmla="*/ 30 w 180"/>
                  <a:gd name="T7" fmla="*/ 151 h 181"/>
                  <a:gd name="T8" fmla="*/ 30 w 180"/>
                  <a:gd name="T9" fmla="*/ 30 h 181"/>
                  <a:gd name="T10" fmla="*/ 0 w 180"/>
                  <a:gd name="T11" fmla="*/ 15 h 181"/>
                  <a:gd name="T12" fmla="*/ 0 w 180"/>
                  <a:gd name="T13" fmla="*/ 166 h 181"/>
                  <a:gd name="T14" fmla="*/ 0 w 180"/>
                  <a:gd name="T15" fmla="*/ 169 h 181"/>
                  <a:gd name="T16" fmla="*/ 1 w 180"/>
                  <a:gd name="T17" fmla="*/ 171 h 181"/>
                  <a:gd name="T18" fmla="*/ 2 w 180"/>
                  <a:gd name="T19" fmla="*/ 175 h 181"/>
                  <a:gd name="T20" fmla="*/ 4 w 180"/>
                  <a:gd name="T21" fmla="*/ 177 h 181"/>
                  <a:gd name="T22" fmla="*/ 7 w 180"/>
                  <a:gd name="T23" fmla="*/ 179 h 181"/>
                  <a:gd name="T24" fmla="*/ 9 w 180"/>
                  <a:gd name="T25" fmla="*/ 180 h 181"/>
                  <a:gd name="T26" fmla="*/ 12 w 180"/>
                  <a:gd name="T27" fmla="*/ 180 h 181"/>
                  <a:gd name="T28" fmla="*/ 15 w 180"/>
                  <a:gd name="T29" fmla="*/ 181 h 181"/>
                  <a:gd name="T30" fmla="*/ 165 w 180"/>
                  <a:gd name="T31" fmla="*/ 181 h 181"/>
                  <a:gd name="T32" fmla="*/ 168 w 180"/>
                  <a:gd name="T33" fmla="*/ 180 h 181"/>
                  <a:gd name="T34" fmla="*/ 171 w 180"/>
                  <a:gd name="T35" fmla="*/ 180 h 181"/>
                  <a:gd name="T36" fmla="*/ 173 w 180"/>
                  <a:gd name="T37" fmla="*/ 179 h 181"/>
                  <a:gd name="T38" fmla="*/ 176 w 180"/>
                  <a:gd name="T39" fmla="*/ 177 h 181"/>
                  <a:gd name="T40" fmla="*/ 178 w 180"/>
                  <a:gd name="T41" fmla="*/ 175 h 181"/>
                  <a:gd name="T42" fmla="*/ 179 w 180"/>
                  <a:gd name="T43" fmla="*/ 171 h 181"/>
                  <a:gd name="T44" fmla="*/ 180 w 180"/>
                  <a:gd name="T45" fmla="*/ 169 h 181"/>
                  <a:gd name="T46" fmla="*/ 180 w 180"/>
                  <a:gd name="T47" fmla="*/ 166 h 181"/>
                  <a:gd name="T48" fmla="*/ 180 w 180"/>
                  <a:gd name="T49" fmla="*/ 15 h 181"/>
                  <a:gd name="T50" fmla="*/ 180 w 180"/>
                  <a:gd name="T51" fmla="*/ 13 h 181"/>
                  <a:gd name="T52" fmla="*/ 179 w 180"/>
                  <a:gd name="T53" fmla="*/ 10 h 181"/>
                  <a:gd name="T54" fmla="*/ 178 w 180"/>
                  <a:gd name="T55" fmla="*/ 8 h 181"/>
                  <a:gd name="T56" fmla="*/ 176 w 180"/>
                  <a:gd name="T57" fmla="*/ 5 h 181"/>
                  <a:gd name="T58" fmla="*/ 173 w 180"/>
                  <a:gd name="T59" fmla="*/ 3 h 181"/>
                  <a:gd name="T60" fmla="*/ 171 w 180"/>
                  <a:gd name="T61" fmla="*/ 2 h 181"/>
                  <a:gd name="T62" fmla="*/ 168 w 180"/>
                  <a:gd name="T63" fmla="*/ 1 h 181"/>
                  <a:gd name="T64" fmla="*/ 165 w 180"/>
                  <a:gd name="T65" fmla="*/ 0 h 181"/>
                  <a:gd name="T66" fmla="*/ 15 w 180"/>
                  <a:gd name="T67" fmla="*/ 0 h 181"/>
                  <a:gd name="T68" fmla="*/ 12 w 180"/>
                  <a:gd name="T69" fmla="*/ 1 h 181"/>
                  <a:gd name="T70" fmla="*/ 9 w 180"/>
                  <a:gd name="T71" fmla="*/ 2 h 181"/>
                  <a:gd name="T72" fmla="*/ 7 w 180"/>
                  <a:gd name="T73" fmla="*/ 3 h 181"/>
                  <a:gd name="T74" fmla="*/ 4 w 180"/>
                  <a:gd name="T75" fmla="*/ 5 h 181"/>
                  <a:gd name="T76" fmla="*/ 2 w 180"/>
                  <a:gd name="T77" fmla="*/ 8 h 181"/>
                  <a:gd name="T78" fmla="*/ 1 w 180"/>
                  <a:gd name="T79" fmla="*/ 10 h 181"/>
                  <a:gd name="T80" fmla="*/ 0 w 180"/>
                  <a:gd name="T81" fmla="*/ 13 h 181"/>
                  <a:gd name="T82" fmla="*/ 0 w 180"/>
                  <a:gd name="T83" fmla="*/ 1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0" h="181">
                    <a:moveTo>
                      <a:pt x="30" y="30"/>
                    </a:moveTo>
                    <a:lnTo>
                      <a:pt x="150" y="30"/>
                    </a:lnTo>
                    <a:lnTo>
                      <a:pt x="150" y="151"/>
                    </a:lnTo>
                    <a:lnTo>
                      <a:pt x="30" y="151"/>
                    </a:lnTo>
                    <a:lnTo>
                      <a:pt x="30" y="30"/>
                    </a:lnTo>
                    <a:close/>
                    <a:moveTo>
                      <a:pt x="0" y="15"/>
                    </a:moveTo>
                    <a:lnTo>
                      <a:pt x="0" y="166"/>
                    </a:lnTo>
                    <a:lnTo>
                      <a:pt x="0" y="169"/>
                    </a:lnTo>
                    <a:lnTo>
                      <a:pt x="1" y="171"/>
                    </a:lnTo>
                    <a:lnTo>
                      <a:pt x="2" y="175"/>
                    </a:lnTo>
                    <a:lnTo>
                      <a:pt x="4" y="177"/>
                    </a:lnTo>
                    <a:lnTo>
                      <a:pt x="7" y="179"/>
                    </a:lnTo>
                    <a:lnTo>
                      <a:pt x="9" y="180"/>
                    </a:lnTo>
                    <a:lnTo>
                      <a:pt x="12" y="180"/>
                    </a:lnTo>
                    <a:lnTo>
                      <a:pt x="15" y="181"/>
                    </a:lnTo>
                    <a:lnTo>
                      <a:pt x="165" y="181"/>
                    </a:lnTo>
                    <a:lnTo>
                      <a:pt x="168" y="180"/>
                    </a:lnTo>
                    <a:lnTo>
                      <a:pt x="171" y="180"/>
                    </a:lnTo>
                    <a:lnTo>
                      <a:pt x="173" y="179"/>
                    </a:lnTo>
                    <a:lnTo>
                      <a:pt x="176" y="177"/>
                    </a:lnTo>
                    <a:lnTo>
                      <a:pt x="178" y="175"/>
                    </a:lnTo>
                    <a:lnTo>
                      <a:pt x="179" y="171"/>
                    </a:lnTo>
                    <a:lnTo>
                      <a:pt x="180" y="169"/>
                    </a:lnTo>
                    <a:lnTo>
                      <a:pt x="180" y="166"/>
                    </a:lnTo>
                    <a:lnTo>
                      <a:pt x="180" y="15"/>
                    </a:lnTo>
                    <a:lnTo>
                      <a:pt x="180" y="13"/>
                    </a:lnTo>
                    <a:lnTo>
                      <a:pt x="179" y="10"/>
                    </a:lnTo>
                    <a:lnTo>
                      <a:pt x="178" y="8"/>
                    </a:lnTo>
                    <a:lnTo>
                      <a:pt x="176" y="5"/>
                    </a:lnTo>
                    <a:lnTo>
                      <a:pt x="173" y="3"/>
                    </a:lnTo>
                    <a:lnTo>
                      <a:pt x="171" y="2"/>
                    </a:lnTo>
                    <a:lnTo>
                      <a:pt x="168" y="1"/>
                    </a:lnTo>
                    <a:lnTo>
                      <a:pt x="165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245" y="6866"/>
              <a:ext cx="3452" cy="2319"/>
              <a:chOff x="455" y="556"/>
              <a:chExt cx="3452" cy="23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55" y="556"/>
                <a:ext cx="345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标题文字内容</a:t>
                </a:r>
                <a:endParaRPr lang="zh-CN" altLang="en-US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55" y="1136"/>
                <a:ext cx="3452" cy="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请在此处输入相关的描述性文字内容，简要概况重点内容即可。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+mn-ea"/>
                  </a:rPr>
                  <a:t>请在此处输入相关的描述性文字内容，简要概况重点内容即可。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701097" y="2255838"/>
            <a:ext cx="2192020" cy="3616325"/>
            <a:chOff x="5337" y="3489"/>
            <a:chExt cx="3452" cy="5695"/>
          </a:xfrm>
        </p:grpSpPr>
        <p:sp>
          <p:nvSpPr>
            <p:cNvPr id="16" name="Oval 8"/>
            <p:cNvSpPr/>
            <p:nvPr/>
          </p:nvSpPr>
          <p:spPr>
            <a:xfrm>
              <a:off x="5494" y="3489"/>
              <a:ext cx="3138" cy="3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337" y="6866"/>
              <a:ext cx="3452" cy="2319"/>
              <a:chOff x="455" y="556"/>
              <a:chExt cx="3452" cy="2319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455" y="556"/>
                <a:ext cx="345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标题文字内容</a:t>
                </a:r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55" y="1136"/>
                <a:ext cx="3452" cy="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请在此处输入相关的描述性文字内容，简要概况重点内容即可。</a:t>
                </a:r>
                <a:r>
                  <a:rPr lang="zh-CN" alt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+mn-ea"/>
                  </a:rPr>
                  <a:t>请在此处输入相关的描述性文字内容，简要概况重点内容即可。</a:t>
                </a:r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577" y="4424"/>
              <a:ext cx="973" cy="1269"/>
              <a:chOff x="9350375" y="788988"/>
              <a:chExt cx="219075" cy="285750"/>
            </a:xfrm>
            <a:solidFill>
              <a:schemeClr val="bg1"/>
            </a:solidFill>
          </p:grpSpPr>
          <p:sp>
            <p:nvSpPr>
              <p:cNvPr id="19" name="Freeform 151"/>
              <p:cNvSpPr>
                <a:spLocks noEditPoints="1"/>
              </p:cNvSpPr>
              <p:nvPr/>
            </p:nvSpPr>
            <p:spPr bwMode="auto">
              <a:xfrm>
                <a:off x="9350375" y="788988"/>
                <a:ext cx="219075" cy="285750"/>
              </a:xfrm>
              <a:custGeom>
                <a:avLst/>
                <a:gdLst>
                  <a:gd name="T0" fmla="*/ 30 w 692"/>
                  <a:gd name="T1" fmla="*/ 872 h 903"/>
                  <a:gd name="T2" fmla="*/ 30 w 692"/>
                  <a:gd name="T3" fmla="*/ 31 h 903"/>
                  <a:gd name="T4" fmla="*/ 421 w 692"/>
                  <a:gd name="T5" fmla="*/ 31 h 903"/>
                  <a:gd name="T6" fmla="*/ 421 w 692"/>
                  <a:gd name="T7" fmla="*/ 256 h 903"/>
                  <a:gd name="T8" fmla="*/ 422 w 692"/>
                  <a:gd name="T9" fmla="*/ 259 h 903"/>
                  <a:gd name="T10" fmla="*/ 422 w 692"/>
                  <a:gd name="T11" fmla="*/ 263 h 903"/>
                  <a:gd name="T12" fmla="*/ 424 w 692"/>
                  <a:gd name="T13" fmla="*/ 265 h 903"/>
                  <a:gd name="T14" fmla="*/ 425 w 692"/>
                  <a:gd name="T15" fmla="*/ 267 h 903"/>
                  <a:gd name="T16" fmla="*/ 427 w 692"/>
                  <a:gd name="T17" fmla="*/ 269 h 903"/>
                  <a:gd name="T18" fmla="*/ 430 w 692"/>
                  <a:gd name="T19" fmla="*/ 270 h 903"/>
                  <a:gd name="T20" fmla="*/ 433 w 692"/>
                  <a:gd name="T21" fmla="*/ 271 h 903"/>
                  <a:gd name="T22" fmla="*/ 436 w 692"/>
                  <a:gd name="T23" fmla="*/ 271 h 903"/>
                  <a:gd name="T24" fmla="*/ 662 w 692"/>
                  <a:gd name="T25" fmla="*/ 271 h 903"/>
                  <a:gd name="T26" fmla="*/ 662 w 692"/>
                  <a:gd name="T27" fmla="*/ 872 h 903"/>
                  <a:gd name="T28" fmla="*/ 30 w 692"/>
                  <a:gd name="T29" fmla="*/ 872 h 903"/>
                  <a:gd name="T30" fmla="*/ 451 w 692"/>
                  <a:gd name="T31" fmla="*/ 54 h 903"/>
                  <a:gd name="T32" fmla="*/ 640 w 692"/>
                  <a:gd name="T33" fmla="*/ 241 h 903"/>
                  <a:gd name="T34" fmla="*/ 451 w 692"/>
                  <a:gd name="T35" fmla="*/ 241 h 903"/>
                  <a:gd name="T36" fmla="*/ 451 w 692"/>
                  <a:gd name="T37" fmla="*/ 54 h 903"/>
                  <a:gd name="T38" fmla="*/ 687 w 692"/>
                  <a:gd name="T39" fmla="*/ 245 h 903"/>
                  <a:gd name="T40" fmla="*/ 447 w 692"/>
                  <a:gd name="T41" fmla="*/ 6 h 903"/>
                  <a:gd name="T42" fmla="*/ 444 w 692"/>
                  <a:gd name="T43" fmla="*/ 4 h 903"/>
                  <a:gd name="T44" fmla="*/ 442 w 692"/>
                  <a:gd name="T45" fmla="*/ 3 h 903"/>
                  <a:gd name="T46" fmla="*/ 439 w 692"/>
                  <a:gd name="T47" fmla="*/ 1 h 903"/>
                  <a:gd name="T48" fmla="*/ 436 w 692"/>
                  <a:gd name="T49" fmla="*/ 0 h 903"/>
                  <a:gd name="T50" fmla="*/ 15 w 692"/>
                  <a:gd name="T51" fmla="*/ 0 h 903"/>
                  <a:gd name="T52" fmla="*/ 13 w 692"/>
                  <a:gd name="T53" fmla="*/ 1 h 903"/>
                  <a:gd name="T54" fmla="*/ 10 w 692"/>
                  <a:gd name="T55" fmla="*/ 3 h 903"/>
                  <a:gd name="T56" fmla="*/ 7 w 692"/>
                  <a:gd name="T57" fmla="*/ 4 h 903"/>
                  <a:gd name="T58" fmla="*/ 5 w 692"/>
                  <a:gd name="T59" fmla="*/ 6 h 903"/>
                  <a:gd name="T60" fmla="*/ 4 w 692"/>
                  <a:gd name="T61" fmla="*/ 8 h 903"/>
                  <a:gd name="T62" fmla="*/ 1 w 692"/>
                  <a:gd name="T63" fmla="*/ 10 h 903"/>
                  <a:gd name="T64" fmla="*/ 1 w 692"/>
                  <a:gd name="T65" fmla="*/ 13 h 903"/>
                  <a:gd name="T66" fmla="*/ 0 w 692"/>
                  <a:gd name="T67" fmla="*/ 16 h 903"/>
                  <a:gd name="T68" fmla="*/ 0 w 692"/>
                  <a:gd name="T69" fmla="*/ 887 h 903"/>
                  <a:gd name="T70" fmla="*/ 1 w 692"/>
                  <a:gd name="T71" fmla="*/ 891 h 903"/>
                  <a:gd name="T72" fmla="*/ 1 w 692"/>
                  <a:gd name="T73" fmla="*/ 893 h 903"/>
                  <a:gd name="T74" fmla="*/ 4 w 692"/>
                  <a:gd name="T75" fmla="*/ 896 h 903"/>
                  <a:gd name="T76" fmla="*/ 5 w 692"/>
                  <a:gd name="T77" fmla="*/ 898 h 903"/>
                  <a:gd name="T78" fmla="*/ 7 w 692"/>
                  <a:gd name="T79" fmla="*/ 899 h 903"/>
                  <a:gd name="T80" fmla="*/ 10 w 692"/>
                  <a:gd name="T81" fmla="*/ 901 h 903"/>
                  <a:gd name="T82" fmla="*/ 13 w 692"/>
                  <a:gd name="T83" fmla="*/ 901 h 903"/>
                  <a:gd name="T84" fmla="*/ 15 w 692"/>
                  <a:gd name="T85" fmla="*/ 903 h 903"/>
                  <a:gd name="T86" fmla="*/ 677 w 692"/>
                  <a:gd name="T87" fmla="*/ 903 h 903"/>
                  <a:gd name="T88" fmla="*/ 680 w 692"/>
                  <a:gd name="T89" fmla="*/ 901 h 903"/>
                  <a:gd name="T90" fmla="*/ 682 w 692"/>
                  <a:gd name="T91" fmla="*/ 901 h 903"/>
                  <a:gd name="T92" fmla="*/ 685 w 692"/>
                  <a:gd name="T93" fmla="*/ 899 h 903"/>
                  <a:gd name="T94" fmla="*/ 687 w 692"/>
                  <a:gd name="T95" fmla="*/ 898 h 903"/>
                  <a:gd name="T96" fmla="*/ 689 w 692"/>
                  <a:gd name="T97" fmla="*/ 896 h 903"/>
                  <a:gd name="T98" fmla="*/ 690 w 692"/>
                  <a:gd name="T99" fmla="*/ 893 h 903"/>
                  <a:gd name="T100" fmla="*/ 692 w 692"/>
                  <a:gd name="T101" fmla="*/ 891 h 903"/>
                  <a:gd name="T102" fmla="*/ 692 w 692"/>
                  <a:gd name="T103" fmla="*/ 888 h 903"/>
                  <a:gd name="T104" fmla="*/ 692 w 692"/>
                  <a:gd name="T105" fmla="*/ 256 h 903"/>
                  <a:gd name="T106" fmla="*/ 690 w 692"/>
                  <a:gd name="T107" fmla="*/ 251 h 903"/>
                  <a:gd name="T108" fmla="*/ 687 w 692"/>
                  <a:gd name="T109" fmla="*/ 245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2" h="903">
                    <a:moveTo>
                      <a:pt x="30" y="872"/>
                    </a:moveTo>
                    <a:lnTo>
                      <a:pt x="30" y="31"/>
                    </a:lnTo>
                    <a:lnTo>
                      <a:pt x="421" y="31"/>
                    </a:lnTo>
                    <a:lnTo>
                      <a:pt x="421" y="256"/>
                    </a:lnTo>
                    <a:lnTo>
                      <a:pt x="422" y="259"/>
                    </a:lnTo>
                    <a:lnTo>
                      <a:pt x="422" y="263"/>
                    </a:lnTo>
                    <a:lnTo>
                      <a:pt x="424" y="265"/>
                    </a:lnTo>
                    <a:lnTo>
                      <a:pt x="425" y="267"/>
                    </a:lnTo>
                    <a:lnTo>
                      <a:pt x="427" y="269"/>
                    </a:lnTo>
                    <a:lnTo>
                      <a:pt x="430" y="270"/>
                    </a:lnTo>
                    <a:lnTo>
                      <a:pt x="433" y="271"/>
                    </a:lnTo>
                    <a:lnTo>
                      <a:pt x="436" y="271"/>
                    </a:lnTo>
                    <a:lnTo>
                      <a:pt x="662" y="271"/>
                    </a:lnTo>
                    <a:lnTo>
                      <a:pt x="662" y="872"/>
                    </a:lnTo>
                    <a:lnTo>
                      <a:pt x="30" y="872"/>
                    </a:lnTo>
                    <a:close/>
                    <a:moveTo>
                      <a:pt x="451" y="54"/>
                    </a:moveTo>
                    <a:lnTo>
                      <a:pt x="640" y="241"/>
                    </a:lnTo>
                    <a:lnTo>
                      <a:pt x="451" y="241"/>
                    </a:lnTo>
                    <a:lnTo>
                      <a:pt x="451" y="54"/>
                    </a:lnTo>
                    <a:close/>
                    <a:moveTo>
                      <a:pt x="687" y="245"/>
                    </a:moveTo>
                    <a:lnTo>
                      <a:pt x="447" y="6"/>
                    </a:lnTo>
                    <a:lnTo>
                      <a:pt x="444" y="4"/>
                    </a:lnTo>
                    <a:lnTo>
                      <a:pt x="442" y="3"/>
                    </a:lnTo>
                    <a:lnTo>
                      <a:pt x="439" y="1"/>
                    </a:lnTo>
                    <a:lnTo>
                      <a:pt x="43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887"/>
                    </a:lnTo>
                    <a:lnTo>
                      <a:pt x="1" y="891"/>
                    </a:lnTo>
                    <a:lnTo>
                      <a:pt x="1" y="893"/>
                    </a:lnTo>
                    <a:lnTo>
                      <a:pt x="4" y="896"/>
                    </a:lnTo>
                    <a:lnTo>
                      <a:pt x="5" y="898"/>
                    </a:lnTo>
                    <a:lnTo>
                      <a:pt x="7" y="899"/>
                    </a:lnTo>
                    <a:lnTo>
                      <a:pt x="10" y="901"/>
                    </a:lnTo>
                    <a:lnTo>
                      <a:pt x="13" y="901"/>
                    </a:lnTo>
                    <a:lnTo>
                      <a:pt x="15" y="903"/>
                    </a:lnTo>
                    <a:lnTo>
                      <a:pt x="677" y="903"/>
                    </a:lnTo>
                    <a:lnTo>
                      <a:pt x="680" y="901"/>
                    </a:lnTo>
                    <a:lnTo>
                      <a:pt x="682" y="901"/>
                    </a:lnTo>
                    <a:lnTo>
                      <a:pt x="685" y="899"/>
                    </a:lnTo>
                    <a:lnTo>
                      <a:pt x="687" y="898"/>
                    </a:lnTo>
                    <a:lnTo>
                      <a:pt x="689" y="896"/>
                    </a:lnTo>
                    <a:lnTo>
                      <a:pt x="690" y="893"/>
                    </a:lnTo>
                    <a:lnTo>
                      <a:pt x="692" y="891"/>
                    </a:lnTo>
                    <a:lnTo>
                      <a:pt x="692" y="888"/>
                    </a:lnTo>
                    <a:lnTo>
                      <a:pt x="692" y="256"/>
                    </a:lnTo>
                    <a:lnTo>
                      <a:pt x="690" y="251"/>
                    </a:lnTo>
                    <a:lnTo>
                      <a:pt x="687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 152"/>
              <p:cNvSpPr>
                <a:spLocks noEditPoints="1"/>
              </p:cNvSpPr>
              <p:nvPr/>
            </p:nvSpPr>
            <p:spPr bwMode="auto">
              <a:xfrm>
                <a:off x="9383713" y="927101"/>
                <a:ext cx="147638" cy="109538"/>
              </a:xfrm>
              <a:custGeom>
                <a:avLst/>
                <a:gdLst>
                  <a:gd name="T0" fmla="*/ 41 w 466"/>
                  <a:gd name="T1" fmla="*/ 316 h 346"/>
                  <a:gd name="T2" fmla="*/ 123 w 466"/>
                  <a:gd name="T3" fmla="*/ 177 h 346"/>
                  <a:gd name="T4" fmla="*/ 184 w 466"/>
                  <a:gd name="T5" fmla="*/ 236 h 346"/>
                  <a:gd name="T6" fmla="*/ 187 w 466"/>
                  <a:gd name="T7" fmla="*/ 239 h 346"/>
                  <a:gd name="T8" fmla="*/ 190 w 466"/>
                  <a:gd name="T9" fmla="*/ 241 h 346"/>
                  <a:gd name="T10" fmla="*/ 194 w 466"/>
                  <a:gd name="T11" fmla="*/ 242 h 346"/>
                  <a:gd name="T12" fmla="*/ 197 w 466"/>
                  <a:gd name="T13" fmla="*/ 241 h 346"/>
                  <a:gd name="T14" fmla="*/ 200 w 466"/>
                  <a:gd name="T15" fmla="*/ 241 h 346"/>
                  <a:gd name="T16" fmla="*/ 204 w 466"/>
                  <a:gd name="T17" fmla="*/ 239 h 346"/>
                  <a:gd name="T18" fmla="*/ 206 w 466"/>
                  <a:gd name="T19" fmla="*/ 236 h 346"/>
                  <a:gd name="T20" fmla="*/ 208 w 466"/>
                  <a:gd name="T21" fmla="*/ 233 h 346"/>
                  <a:gd name="T22" fmla="*/ 313 w 466"/>
                  <a:gd name="T23" fmla="*/ 50 h 346"/>
                  <a:gd name="T24" fmla="*/ 427 w 466"/>
                  <a:gd name="T25" fmla="*/ 316 h 346"/>
                  <a:gd name="T26" fmla="*/ 41 w 466"/>
                  <a:gd name="T27" fmla="*/ 316 h 346"/>
                  <a:gd name="T28" fmla="*/ 329 w 466"/>
                  <a:gd name="T29" fmla="*/ 10 h 346"/>
                  <a:gd name="T30" fmla="*/ 327 w 466"/>
                  <a:gd name="T31" fmla="*/ 6 h 346"/>
                  <a:gd name="T32" fmla="*/ 323 w 466"/>
                  <a:gd name="T33" fmla="*/ 4 h 346"/>
                  <a:gd name="T34" fmla="*/ 320 w 466"/>
                  <a:gd name="T35" fmla="*/ 2 h 346"/>
                  <a:gd name="T36" fmla="*/ 316 w 466"/>
                  <a:gd name="T37" fmla="*/ 0 h 346"/>
                  <a:gd name="T38" fmla="*/ 312 w 466"/>
                  <a:gd name="T39" fmla="*/ 1 h 346"/>
                  <a:gd name="T40" fmla="*/ 308 w 466"/>
                  <a:gd name="T41" fmla="*/ 2 h 346"/>
                  <a:gd name="T42" fmla="*/ 305 w 466"/>
                  <a:gd name="T43" fmla="*/ 5 h 346"/>
                  <a:gd name="T44" fmla="*/ 302 w 466"/>
                  <a:gd name="T45" fmla="*/ 7 h 346"/>
                  <a:gd name="T46" fmla="*/ 192 w 466"/>
                  <a:gd name="T47" fmla="*/ 202 h 346"/>
                  <a:gd name="T48" fmla="*/ 131 w 466"/>
                  <a:gd name="T49" fmla="*/ 140 h 346"/>
                  <a:gd name="T50" fmla="*/ 128 w 466"/>
                  <a:gd name="T51" fmla="*/ 138 h 346"/>
                  <a:gd name="T52" fmla="*/ 124 w 466"/>
                  <a:gd name="T53" fmla="*/ 137 h 346"/>
                  <a:gd name="T54" fmla="*/ 121 w 466"/>
                  <a:gd name="T55" fmla="*/ 136 h 346"/>
                  <a:gd name="T56" fmla="*/ 118 w 466"/>
                  <a:gd name="T57" fmla="*/ 136 h 346"/>
                  <a:gd name="T58" fmla="*/ 112 w 466"/>
                  <a:gd name="T59" fmla="*/ 139 h 346"/>
                  <a:gd name="T60" fmla="*/ 107 w 466"/>
                  <a:gd name="T61" fmla="*/ 143 h 346"/>
                  <a:gd name="T62" fmla="*/ 1 w 466"/>
                  <a:gd name="T63" fmla="*/ 323 h 346"/>
                  <a:gd name="T64" fmla="*/ 0 w 466"/>
                  <a:gd name="T65" fmla="*/ 327 h 346"/>
                  <a:gd name="T66" fmla="*/ 0 w 466"/>
                  <a:gd name="T67" fmla="*/ 331 h 346"/>
                  <a:gd name="T68" fmla="*/ 0 w 466"/>
                  <a:gd name="T69" fmla="*/ 335 h 346"/>
                  <a:gd name="T70" fmla="*/ 1 w 466"/>
                  <a:gd name="T71" fmla="*/ 338 h 346"/>
                  <a:gd name="T72" fmla="*/ 5 w 466"/>
                  <a:gd name="T73" fmla="*/ 341 h 346"/>
                  <a:gd name="T74" fmla="*/ 8 w 466"/>
                  <a:gd name="T75" fmla="*/ 343 h 346"/>
                  <a:gd name="T76" fmla="*/ 11 w 466"/>
                  <a:gd name="T77" fmla="*/ 346 h 346"/>
                  <a:gd name="T78" fmla="*/ 15 w 466"/>
                  <a:gd name="T79" fmla="*/ 346 h 346"/>
                  <a:gd name="T80" fmla="*/ 451 w 466"/>
                  <a:gd name="T81" fmla="*/ 346 h 346"/>
                  <a:gd name="T82" fmla="*/ 454 w 466"/>
                  <a:gd name="T83" fmla="*/ 346 h 346"/>
                  <a:gd name="T84" fmla="*/ 457 w 466"/>
                  <a:gd name="T85" fmla="*/ 345 h 346"/>
                  <a:gd name="T86" fmla="*/ 460 w 466"/>
                  <a:gd name="T87" fmla="*/ 342 h 346"/>
                  <a:gd name="T88" fmla="*/ 462 w 466"/>
                  <a:gd name="T89" fmla="*/ 340 h 346"/>
                  <a:gd name="T90" fmla="*/ 465 w 466"/>
                  <a:gd name="T91" fmla="*/ 336 h 346"/>
                  <a:gd name="T92" fmla="*/ 466 w 466"/>
                  <a:gd name="T93" fmla="*/ 333 h 346"/>
                  <a:gd name="T94" fmla="*/ 465 w 466"/>
                  <a:gd name="T95" fmla="*/ 330 h 346"/>
                  <a:gd name="T96" fmla="*/ 464 w 466"/>
                  <a:gd name="T97" fmla="*/ 325 h 346"/>
                  <a:gd name="T98" fmla="*/ 329 w 466"/>
                  <a:gd name="T99" fmla="*/ 1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6" h="346">
                    <a:moveTo>
                      <a:pt x="41" y="316"/>
                    </a:moveTo>
                    <a:lnTo>
                      <a:pt x="123" y="177"/>
                    </a:lnTo>
                    <a:lnTo>
                      <a:pt x="184" y="236"/>
                    </a:lnTo>
                    <a:lnTo>
                      <a:pt x="187" y="239"/>
                    </a:lnTo>
                    <a:lnTo>
                      <a:pt x="190" y="241"/>
                    </a:lnTo>
                    <a:lnTo>
                      <a:pt x="194" y="242"/>
                    </a:lnTo>
                    <a:lnTo>
                      <a:pt x="197" y="241"/>
                    </a:lnTo>
                    <a:lnTo>
                      <a:pt x="200" y="241"/>
                    </a:lnTo>
                    <a:lnTo>
                      <a:pt x="204" y="239"/>
                    </a:lnTo>
                    <a:lnTo>
                      <a:pt x="206" y="236"/>
                    </a:lnTo>
                    <a:lnTo>
                      <a:pt x="208" y="233"/>
                    </a:lnTo>
                    <a:lnTo>
                      <a:pt x="313" y="50"/>
                    </a:lnTo>
                    <a:lnTo>
                      <a:pt x="427" y="316"/>
                    </a:lnTo>
                    <a:lnTo>
                      <a:pt x="41" y="316"/>
                    </a:lnTo>
                    <a:close/>
                    <a:moveTo>
                      <a:pt x="329" y="10"/>
                    </a:moveTo>
                    <a:lnTo>
                      <a:pt x="327" y="6"/>
                    </a:lnTo>
                    <a:lnTo>
                      <a:pt x="323" y="4"/>
                    </a:lnTo>
                    <a:lnTo>
                      <a:pt x="320" y="2"/>
                    </a:lnTo>
                    <a:lnTo>
                      <a:pt x="316" y="0"/>
                    </a:lnTo>
                    <a:lnTo>
                      <a:pt x="312" y="1"/>
                    </a:lnTo>
                    <a:lnTo>
                      <a:pt x="308" y="2"/>
                    </a:lnTo>
                    <a:lnTo>
                      <a:pt x="305" y="5"/>
                    </a:lnTo>
                    <a:lnTo>
                      <a:pt x="302" y="7"/>
                    </a:lnTo>
                    <a:lnTo>
                      <a:pt x="192" y="202"/>
                    </a:lnTo>
                    <a:lnTo>
                      <a:pt x="131" y="140"/>
                    </a:lnTo>
                    <a:lnTo>
                      <a:pt x="128" y="138"/>
                    </a:lnTo>
                    <a:lnTo>
                      <a:pt x="124" y="137"/>
                    </a:lnTo>
                    <a:lnTo>
                      <a:pt x="121" y="136"/>
                    </a:lnTo>
                    <a:lnTo>
                      <a:pt x="118" y="136"/>
                    </a:lnTo>
                    <a:lnTo>
                      <a:pt x="112" y="139"/>
                    </a:lnTo>
                    <a:lnTo>
                      <a:pt x="107" y="143"/>
                    </a:lnTo>
                    <a:lnTo>
                      <a:pt x="1" y="323"/>
                    </a:lnTo>
                    <a:lnTo>
                      <a:pt x="0" y="327"/>
                    </a:lnTo>
                    <a:lnTo>
                      <a:pt x="0" y="331"/>
                    </a:lnTo>
                    <a:lnTo>
                      <a:pt x="0" y="335"/>
                    </a:lnTo>
                    <a:lnTo>
                      <a:pt x="1" y="338"/>
                    </a:lnTo>
                    <a:lnTo>
                      <a:pt x="5" y="341"/>
                    </a:lnTo>
                    <a:lnTo>
                      <a:pt x="8" y="343"/>
                    </a:lnTo>
                    <a:lnTo>
                      <a:pt x="11" y="346"/>
                    </a:lnTo>
                    <a:lnTo>
                      <a:pt x="15" y="346"/>
                    </a:lnTo>
                    <a:lnTo>
                      <a:pt x="451" y="346"/>
                    </a:lnTo>
                    <a:lnTo>
                      <a:pt x="454" y="346"/>
                    </a:lnTo>
                    <a:lnTo>
                      <a:pt x="457" y="345"/>
                    </a:lnTo>
                    <a:lnTo>
                      <a:pt x="460" y="342"/>
                    </a:lnTo>
                    <a:lnTo>
                      <a:pt x="462" y="340"/>
                    </a:lnTo>
                    <a:lnTo>
                      <a:pt x="465" y="336"/>
                    </a:lnTo>
                    <a:lnTo>
                      <a:pt x="466" y="333"/>
                    </a:lnTo>
                    <a:lnTo>
                      <a:pt x="465" y="330"/>
                    </a:lnTo>
                    <a:lnTo>
                      <a:pt x="464" y="325"/>
                    </a:lnTo>
                    <a:lnTo>
                      <a:pt x="32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 153"/>
              <p:cNvSpPr>
                <a:spLocks noEditPoints="1"/>
              </p:cNvSpPr>
              <p:nvPr/>
            </p:nvSpPr>
            <p:spPr bwMode="auto">
              <a:xfrm>
                <a:off x="9383713" y="879476"/>
                <a:ext cx="47625" cy="47625"/>
              </a:xfrm>
              <a:custGeom>
                <a:avLst/>
                <a:gdLst>
                  <a:gd name="T0" fmla="*/ 84 w 150"/>
                  <a:gd name="T1" fmla="*/ 31 h 150"/>
                  <a:gd name="T2" fmla="*/ 100 w 150"/>
                  <a:gd name="T3" fmla="*/ 39 h 150"/>
                  <a:gd name="T4" fmla="*/ 113 w 150"/>
                  <a:gd name="T5" fmla="*/ 50 h 150"/>
                  <a:gd name="T6" fmla="*/ 119 w 150"/>
                  <a:gd name="T7" fmla="*/ 66 h 150"/>
                  <a:gd name="T8" fmla="*/ 119 w 150"/>
                  <a:gd name="T9" fmla="*/ 85 h 150"/>
                  <a:gd name="T10" fmla="*/ 113 w 150"/>
                  <a:gd name="T11" fmla="*/ 101 h 150"/>
                  <a:gd name="T12" fmla="*/ 100 w 150"/>
                  <a:gd name="T13" fmla="*/ 112 h 150"/>
                  <a:gd name="T14" fmla="*/ 84 w 150"/>
                  <a:gd name="T15" fmla="*/ 120 h 150"/>
                  <a:gd name="T16" fmla="*/ 66 w 150"/>
                  <a:gd name="T17" fmla="*/ 120 h 150"/>
                  <a:gd name="T18" fmla="*/ 49 w 150"/>
                  <a:gd name="T19" fmla="*/ 112 h 150"/>
                  <a:gd name="T20" fmla="*/ 38 w 150"/>
                  <a:gd name="T21" fmla="*/ 101 h 150"/>
                  <a:gd name="T22" fmla="*/ 30 w 150"/>
                  <a:gd name="T23" fmla="*/ 85 h 150"/>
                  <a:gd name="T24" fmla="*/ 30 w 150"/>
                  <a:gd name="T25" fmla="*/ 66 h 150"/>
                  <a:gd name="T26" fmla="*/ 38 w 150"/>
                  <a:gd name="T27" fmla="*/ 50 h 150"/>
                  <a:gd name="T28" fmla="*/ 49 w 150"/>
                  <a:gd name="T29" fmla="*/ 39 h 150"/>
                  <a:gd name="T30" fmla="*/ 66 w 150"/>
                  <a:gd name="T31" fmla="*/ 31 h 150"/>
                  <a:gd name="T32" fmla="*/ 75 w 150"/>
                  <a:gd name="T33" fmla="*/ 150 h 150"/>
                  <a:gd name="T34" fmla="*/ 90 w 150"/>
                  <a:gd name="T35" fmla="*/ 149 h 150"/>
                  <a:gd name="T36" fmla="*/ 104 w 150"/>
                  <a:gd name="T37" fmla="*/ 145 h 150"/>
                  <a:gd name="T38" fmla="*/ 117 w 150"/>
                  <a:gd name="T39" fmla="*/ 138 h 150"/>
                  <a:gd name="T40" fmla="*/ 128 w 150"/>
                  <a:gd name="T41" fmla="*/ 129 h 150"/>
                  <a:gd name="T42" fmla="*/ 137 w 150"/>
                  <a:gd name="T43" fmla="*/ 118 h 150"/>
                  <a:gd name="T44" fmla="*/ 144 w 150"/>
                  <a:gd name="T45" fmla="*/ 105 h 150"/>
                  <a:gd name="T46" fmla="*/ 148 w 150"/>
                  <a:gd name="T47" fmla="*/ 91 h 150"/>
                  <a:gd name="T48" fmla="*/ 150 w 150"/>
                  <a:gd name="T49" fmla="*/ 75 h 150"/>
                  <a:gd name="T50" fmla="*/ 148 w 150"/>
                  <a:gd name="T51" fmla="*/ 60 h 150"/>
                  <a:gd name="T52" fmla="*/ 144 w 150"/>
                  <a:gd name="T53" fmla="*/ 46 h 150"/>
                  <a:gd name="T54" fmla="*/ 137 w 150"/>
                  <a:gd name="T55" fmla="*/ 33 h 150"/>
                  <a:gd name="T56" fmla="*/ 128 w 150"/>
                  <a:gd name="T57" fmla="*/ 23 h 150"/>
                  <a:gd name="T58" fmla="*/ 117 w 150"/>
                  <a:gd name="T59" fmla="*/ 13 h 150"/>
                  <a:gd name="T60" fmla="*/ 104 w 150"/>
                  <a:gd name="T61" fmla="*/ 7 h 150"/>
                  <a:gd name="T62" fmla="*/ 90 w 150"/>
                  <a:gd name="T63" fmla="*/ 2 h 150"/>
                  <a:gd name="T64" fmla="*/ 75 w 150"/>
                  <a:gd name="T65" fmla="*/ 0 h 150"/>
                  <a:gd name="T66" fmla="*/ 60 w 150"/>
                  <a:gd name="T67" fmla="*/ 2 h 150"/>
                  <a:gd name="T68" fmla="*/ 45 w 150"/>
                  <a:gd name="T69" fmla="*/ 7 h 150"/>
                  <a:gd name="T70" fmla="*/ 33 w 150"/>
                  <a:gd name="T71" fmla="*/ 13 h 150"/>
                  <a:gd name="T72" fmla="*/ 22 w 150"/>
                  <a:gd name="T73" fmla="*/ 23 h 150"/>
                  <a:gd name="T74" fmla="*/ 13 w 150"/>
                  <a:gd name="T75" fmla="*/ 33 h 150"/>
                  <a:gd name="T76" fmla="*/ 6 w 150"/>
                  <a:gd name="T77" fmla="*/ 46 h 150"/>
                  <a:gd name="T78" fmla="*/ 1 w 150"/>
                  <a:gd name="T79" fmla="*/ 60 h 150"/>
                  <a:gd name="T80" fmla="*/ 0 w 150"/>
                  <a:gd name="T81" fmla="*/ 75 h 150"/>
                  <a:gd name="T82" fmla="*/ 1 w 150"/>
                  <a:gd name="T83" fmla="*/ 91 h 150"/>
                  <a:gd name="T84" fmla="*/ 6 w 150"/>
                  <a:gd name="T85" fmla="*/ 105 h 150"/>
                  <a:gd name="T86" fmla="*/ 13 w 150"/>
                  <a:gd name="T87" fmla="*/ 118 h 150"/>
                  <a:gd name="T88" fmla="*/ 22 w 150"/>
                  <a:gd name="T89" fmla="*/ 129 h 150"/>
                  <a:gd name="T90" fmla="*/ 33 w 150"/>
                  <a:gd name="T91" fmla="*/ 138 h 150"/>
                  <a:gd name="T92" fmla="*/ 45 w 150"/>
                  <a:gd name="T93" fmla="*/ 145 h 150"/>
                  <a:gd name="T94" fmla="*/ 60 w 150"/>
                  <a:gd name="T95" fmla="*/ 149 h 150"/>
                  <a:gd name="T96" fmla="*/ 75 w 150"/>
                  <a:gd name="T9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" h="150">
                    <a:moveTo>
                      <a:pt x="75" y="30"/>
                    </a:moveTo>
                    <a:lnTo>
                      <a:pt x="84" y="31"/>
                    </a:lnTo>
                    <a:lnTo>
                      <a:pt x="92" y="34"/>
                    </a:lnTo>
                    <a:lnTo>
                      <a:pt x="100" y="39"/>
                    </a:lnTo>
                    <a:lnTo>
                      <a:pt x="106" y="44"/>
                    </a:lnTo>
                    <a:lnTo>
                      <a:pt x="113" y="50"/>
                    </a:lnTo>
                    <a:lnTo>
                      <a:pt x="117" y="58"/>
                    </a:lnTo>
                    <a:lnTo>
                      <a:pt x="119" y="66"/>
                    </a:lnTo>
                    <a:lnTo>
                      <a:pt x="120" y="75"/>
                    </a:lnTo>
                    <a:lnTo>
                      <a:pt x="119" y="85"/>
                    </a:lnTo>
                    <a:lnTo>
                      <a:pt x="117" y="93"/>
                    </a:lnTo>
                    <a:lnTo>
                      <a:pt x="113" y="101"/>
                    </a:lnTo>
                    <a:lnTo>
                      <a:pt x="106" y="107"/>
                    </a:lnTo>
                    <a:lnTo>
                      <a:pt x="100" y="112"/>
                    </a:lnTo>
                    <a:lnTo>
                      <a:pt x="92" y="117"/>
                    </a:lnTo>
                    <a:lnTo>
                      <a:pt x="84" y="120"/>
                    </a:lnTo>
                    <a:lnTo>
                      <a:pt x="75" y="120"/>
                    </a:lnTo>
                    <a:lnTo>
                      <a:pt x="66" y="120"/>
                    </a:lnTo>
                    <a:lnTo>
                      <a:pt x="57" y="117"/>
                    </a:lnTo>
                    <a:lnTo>
                      <a:pt x="49" y="112"/>
                    </a:lnTo>
                    <a:lnTo>
                      <a:pt x="43" y="107"/>
                    </a:lnTo>
                    <a:lnTo>
                      <a:pt x="38" y="101"/>
                    </a:lnTo>
                    <a:lnTo>
                      <a:pt x="33" y="93"/>
                    </a:lnTo>
                    <a:lnTo>
                      <a:pt x="30" y="85"/>
                    </a:lnTo>
                    <a:lnTo>
                      <a:pt x="30" y="75"/>
                    </a:lnTo>
                    <a:lnTo>
                      <a:pt x="30" y="66"/>
                    </a:lnTo>
                    <a:lnTo>
                      <a:pt x="33" y="58"/>
                    </a:lnTo>
                    <a:lnTo>
                      <a:pt x="38" y="50"/>
                    </a:lnTo>
                    <a:lnTo>
                      <a:pt x="43" y="44"/>
                    </a:lnTo>
                    <a:lnTo>
                      <a:pt x="49" y="39"/>
                    </a:lnTo>
                    <a:lnTo>
                      <a:pt x="57" y="34"/>
                    </a:lnTo>
                    <a:lnTo>
                      <a:pt x="66" y="31"/>
                    </a:lnTo>
                    <a:lnTo>
                      <a:pt x="75" y="30"/>
                    </a:lnTo>
                    <a:close/>
                    <a:moveTo>
                      <a:pt x="75" y="150"/>
                    </a:moveTo>
                    <a:lnTo>
                      <a:pt x="83" y="150"/>
                    </a:lnTo>
                    <a:lnTo>
                      <a:pt x="90" y="149"/>
                    </a:lnTo>
                    <a:lnTo>
                      <a:pt x="98" y="147"/>
                    </a:lnTo>
                    <a:lnTo>
                      <a:pt x="104" y="145"/>
                    </a:lnTo>
                    <a:lnTo>
                      <a:pt x="110" y="141"/>
                    </a:lnTo>
                    <a:lnTo>
                      <a:pt x="117" y="138"/>
                    </a:lnTo>
                    <a:lnTo>
                      <a:pt x="122" y="134"/>
                    </a:lnTo>
                    <a:lnTo>
                      <a:pt x="128" y="129"/>
                    </a:lnTo>
                    <a:lnTo>
                      <a:pt x="133" y="123"/>
                    </a:lnTo>
                    <a:lnTo>
                      <a:pt x="137" y="118"/>
                    </a:lnTo>
                    <a:lnTo>
                      <a:pt x="140" y="111"/>
                    </a:lnTo>
                    <a:lnTo>
                      <a:pt x="144" y="105"/>
                    </a:lnTo>
                    <a:lnTo>
                      <a:pt x="147" y="98"/>
                    </a:lnTo>
                    <a:lnTo>
                      <a:pt x="148" y="91"/>
                    </a:lnTo>
                    <a:lnTo>
                      <a:pt x="150" y="84"/>
                    </a:lnTo>
                    <a:lnTo>
                      <a:pt x="150" y="75"/>
                    </a:lnTo>
                    <a:lnTo>
                      <a:pt x="150" y="68"/>
                    </a:lnTo>
                    <a:lnTo>
                      <a:pt x="148" y="60"/>
                    </a:lnTo>
                    <a:lnTo>
                      <a:pt x="147" y="54"/>
                    </a:lnTo>
                    <a:lnTo>
                      <a:pt x="144" y="46"/>
                    </a:lnTo>
                    <a:lnTo>
                      <a:pt x="140" y="40"/>
                    </a:lnTo>
                    <a:lnTo>
                      <a:pt x="137" y="33"/>
                    </a:lnTo>
                    <a:lnTo>
                      <a:pt x="133" y="28"/>
                    </a:lnTo>
                    <a:lnTo>
                      <a:pt x="128" y="23"/>
                    </a:lnTo>
                    <a:lnTo>
                      <a:pt x="122" y="17"/>
                    </a:lnTo>
                    <a:lnTo>
                      <a:pt x="117" y="13"/>
                    </a:lnTo>
                    <a:lnTo>
                      <a:pt x="110" y="10"/>
                    </a:lnTo>
                    <a:lnTo>
                      <a:pt x="104" y="7"/>
                    </a:lnTo>
                    <a:lnTo>
                      <a:pt x="98" y="3"/>
                    </a:lnTo>
                    <a:lnTo>
                      <a:pt x="90" y="2"/>
                    </a:lnTo>
                    <a:lnTo>
                      <a:pt x="83" y="1"/>
                    </a:lnTo>
                    <a:lnTo>
                      <a:pt x="75" y="0"/>
                    </a:lnTo>
                    <a:lnTo>
                      <a:pt x="68" y="1"/>
                    </a:lnTo>
                    <a:lnTo>
                      <a:pt x="60" y="2"/>
                    </a:lnTo>
                    <a:lnTo>
                      <a:pt x="53" y="3"/>
                    </a:lnTo>
                    <a:lnTo>
                      <a:pt x="45" y="7"/>
                    </a:lnTo>
                    <a:lnTo>
                      <a:pt x="39" y="10"/>
                    </a:lnTo>
                    <a:lnTo>
                      <a:pt x="33" y="13"/>
                    </a:lnTo>
                    <a:lnTo>
                      <a:pt x="27" y="17"/>
                    </a:lnTo>
                    <a:lnTo>
                      <a:pt x="22" y="23"/>
                    </a:lnTo>
                    <a:lnTo>
                      <a:pt x="17" y="28"/>
                    </a:lnTo>
                    <a:lnTo>
                      <a:pt x="13" y="33"/>
                    </a:lnTo>
                    <a:lnTo>
                      <a:pt x="9" y="40"/>
                    </a:lnTo>
                    <a:lnTo>
                      <a:pt x="6" y="46"/>
                    </a:lnTo>
                    <a:lnTo>
                      <a:pt x="3" y="54"/>
                    </a:lnTo>
                    <a:lnTo>
                      <a:pt x="1" y="60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0" y="84"/>
                    </a:lnTo>
                    <a:lnTo>
                      <a:pt x="1" y="91"/>
                    </a:lnTo>
                    <a:lnTo>
                      <a:pt x="3" y="98"/>
                    </a:lnTo>
                    <a:lnTo>
                      <a:pt x="6" y="105"/>
                    </a:lnTo>
                    <a:lnTo>
                      <a:pt x="9" y="111"/>
                    </a:lnTo>
                    <a:lnTo>
                      <a:pt x="13" y="118"/>
                    </a:lnTo>
                    <a:lnTo>
                      <a:pt x="17" y="123"/>
                    </a:lnTo>
                    <a:lnTo>
                      <a:pt x="22" y="129"/>
                    </a:lnTo>
                    <a:lnTo>
                      <a:pt x="27" y="134"/>
                    </a:lnTo>
                    <a:lnTo>
                      <a:pt x="33" y="138"/>
                    </a:lnTo>
                    <a:lnTo>
                      <a:pt x="39" y="141"/>
                    </a:lnTo>
                    <a:lnTo>
                      <a:pt x="45" y="145"/>
                    </a:lnTo>
                    <a:lnTo>
                      <a:pt x="53" y="147"/>
                    </a:lnTo>
                    <a:lnTo>
                      <a:pt x="60" y="149"/>
                    </a:lnTo>
                    <a:lnTo>
                      <a:pt x="68" y="150"/>
                    </a:lnTo>
                    <a:lnTo>
                      <a:pt x="75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884603" y="2255838"/>
            <a:ext cx="2192020" cy="3616325"/>
            <a:chOff x="13500" y="3489"/>
            <a:chExt cx="3452" cy="5695"/>
          </a:xfrm>
        </p:grpSpPr>
        <p:sp>
          <p:nvSpPr>
            <p:cNvPr id="25" name="Oval 8"/>
            <p:cNvSpPr/>
            <p:nvPr/>
          </p:nvSpPr>
          <p:spPr>
            <a:xfrm>
              <a:off x="13657" y="3489"/>
              <a:ext cx="3138" cy="3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3500" y="6866"/>
              <a:ext cx="3452" cy="2319"/>
              <a:chOff x="455" y="556"/>
              <a:chExt cx="3452" cy="23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55" y="556"/>
                <a:ext cx="345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标题文字内容</a:t>
                </a:r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55" y="1136"/>
                <a:ext cx="3452" cy="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请在此处输入相关的描述性文字内容，简要概况重点内容即可。</a:t>
                </a:r>
                <a:r>
                  <a:rPr lang="zh-CN" alt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+mn-ea"/>
                  </a:rPr>
                  <a:t>请在此处输入相关的描述性文字内容，简要概况重点内容即可。</a:t>
                </a:r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endParaRPr>
              </a:p>
            </p:txBody>
          </p:sp>
        </p:grpSp>
        <p:sp>
          <p:nvSpPr>
            <p:cNvPr id="27" name="Freeform 307"/>
            <p:cNvSpPr>
              <a:spLocks noEditPoints="1"/>
            </p:cNvSpPr>
            <p:nvPr/>
          </p:nvSpPr>
          <p:spPr bwMode="auto">
            <a:xfrm>
              <a:off x="14798" y="4446"/>
              <a:ext cx="857" cy="1225"/>
            </a:xfrm>
            <a:custGeom>
              <a:avLst/>
              <a:gdLst>
                <a:gd name="T0" fmla="*/ 150 w 630"/>
                <a:gd name="T1" fmla="*/ 150 h 901"/>
                <a:gd name="T2" fmla="*/ 68 w 630"/>
                <a:gd name="T3" fmla="*/ 182 h 901"/>
                <a:gd name="T4" fmla="*/ 61 w 630"/>
                <a:gd name="T5" fmla="*/ 190 h 901"/>
                <a:gd name="T6" fmla="*/ 60 w 630"/>
                <a:gd name="T7" fmla="*/ 800 h 901"/>
                <a:gd name="T8" fmla="*/ 66 w 630"/>
                <a:gd name="T9" fmla="*/ 809 h 901"/>
                <a:gd name="T10" fmla="*/ 555 w 630"/>
                <a:gd name="T11" fmla="*/ 811 h 901"/>
                <a:gd name="T12" fmla="*/ 566 w 630"/>
                <a:gd name="T13" fmla="*/ 807 h 901"/>
                <a:gd name="T14" fmla="*/ 570 w 630"/>
                <a:gd name="T15" fmla="*/ 796 h 901"/>
                <a:gd name="T16" fmla="*/ 567 w 630"/>
                <a:gd name="T17" fmla="*/ 187 h 901"/>
                <a:gd name="T18" fmla="*/ 558 w 630"/>
                <a:gd name="T19" fmla="*/ 181 h 901"/>
                <a:gd name="T20" fmla="*/ 600 w 630"/>
                <a:gd name="T21" fmla="*/ 150 h 901"/>
                <a:gd name="T22" fmla="*/ 243 w 630"/>
                <a:gd name="T23" fmla="*/ 90 h 901"/>
                <a:gd name="T24" fmla="*/ 252 w 630"/>
                <a:gd name="T25" fmla="*/ 84 h 901"/>
                <a:gd name="T26" fmla="*/ 255 w 630"/>
                <a:gd name="T27" fmla="*/ 69 h 901"/>
                <a:gd name="T28" fmla="*/ 264 w 630"/>
                <a:gd name="T29" fmla="*/ 47 h 901"/>
                <a:gd name="T30" fmla="*/ 285 w 630"/>
                <a:gd name="T31" fmla="*/ 34 h 901"/>
                <a:gd name="T32" fmla="*/ 324 w 630"/>
                <a:gd name="T33" fmla="*/ 30 h 901"/>
                <a:gd name="T34" fmla="*/ 357 w 630"/>
                <a:gd name="T35" fmla="*/ 41 h 901"/>
                <a:gd name="T36" fmla="*/ 371 w 630"/>
                <a:gd name="T37" fmla="*/ 57 h 901"/>
                <a:gd name="T38" fmla="*/ 375 w 630"/>
                <a:gd name="T39" fmla="*/ 78 h 901"/>
                <a:gd name="T40" fmla="*/ 382 w 630"/>
                <a:gd name="T41" fmla="*/ 88 h 901"/>
                <a:gd name="T42" fmla="*/ 450 w 630"/>
                <a:gd name="T43" fmla="*/ 90 h 901"/>
                <a:gd name="T44" fmla="*/ 165 w 630"/>
                <a:gd name="T45" fmla="*/ 271 h 901"/>
                <a:gd name="T46" fmla="*/ 473 w 630"/>
                <a:gd name="T47" fmla="*/ 268 h 901"/>
                <a:gd name="T48" fmla="*/ 479 w 630"/>
                <a:gd name="T49" fmla="*/ 259 h 901"/>
                <a:gd name="T50" fmla="*/ 540 w 630"/>
                <a:gd name="T51" fmla="*/ 781 h 901"/>
                <a:gd name="T52" fmla="*/ 150 w 630"/>
                <a:gd name="T53" fmla="*/ 256 h 901"/>
                <a:gd name="T54" fmla="*/ 154 w 630"/>
                <a:gd name="T55" fmla="*/ 267 h 901"/>
                <a:gd name="T56" fmla="*/ 165 w 630"/>
                <a:gd name="T57" fmla="*/ 271 h 901"/>
                <a:gd name="T58" fmla="*/ 479 w 630"/>
                <a:gd name="T59" fmla="*/ 72 h 901"/>
                <a:gd name="T60" fmla="*/ 473 w 630"/>
                <a:gd name="T61" fmla="*/ 63 h 901"/>
                <a:gd name="T62" fmla="*/ 403 w 630"/>
                <a:gd name="T63" fmla="*/ 60 h 901"/>
                <a:gd name="T64" fmla="*/ 394 w 630"/>
                <a:gd name="T65" fmla="*/ 34 h 901"/>
                <a:gd name="T66" fmla="*/ 375 w 630"/>
                <a:gd name="T67" fmla="*/ 16 h 901"/>
                <a:gd name="T68" fmla="*/ 349 w 630"/>
                <a:gd name="T69" fmla="*/ 4 h 901"/>
                <a:gd name="T70" fmla="*/ 314 w 630"/>
                <a:gd name="T71" fmla="*/ 0 h 901"/>
                <a:gd name="T72" fmla="*/ 281 w 630"/>
                <a:gd name="T73" fmla="*/ 4 h 901"/>
                <a:gd name="T74" fmla="*/ 254 w 630"/>
                <a:gd name="T75" fmla="*/ 16 h 901"/>
                <a:gd name="T76" fmla="*/ 235 w 630"/>
                <a:gd name="T77" fmla="*/ 34 h 901"/>
                <a:gd name="T78" fmla="*/ 226 w 630"/>
                <a:gd name="T79" fmla="*/ 60 h 901"/>
                <a:gd name="T80" fmla="*/ 156 w 630"/>
                <a:gd name="T81" fmla="*/ 63 h 901"/>
                <a:gd name="T82" fmla="*/ 150 w 630"/>
                <a:gd name="T83" fmla="*/ 72 h 901"/>
                <a:gd name="T84" fmla="*/ 12 w 630"/>
                <a:gd name="T85" fmla="*/ 121 h 901"/>
                <a:gd name="T86" fmla="*/ 2 w 630"/>
                <a:gd name="T87" fmla="*/ 127 h 901"/>
                <a:gd name="T88" fmla="*/ 0 w 630"/>
                <a:gd name="T89" fmla="*/ 886 h 901"/>
                <a:gd name="T90" fmla="*/ 4 w 630"/>
                <a:gd name="T91" fmla="*/ 897 h 901"/>
                <a:gd name="T92" fmla="*/ 15 w 630"/>
                <a:gd name="T93" fmla="*/ 901 h 901"/>
                <a:gd name="T94" fmla="*/ 624 w 630"/>
                <a:gd name="T95" fmla="*/ 899 h 901"/>
                <a:gd name="T96" fmla="*/ 630 w 630"/>
                <a:gd name="T97" fmla="*/ 889 h 901"/>
                <a:gd name="T98" fmla="*/ 629 w 630"/>
                <a:gd name="T99" fmla="*/ 130 h 901"/>
                <a:gd name="T100" fmla="*/ 620 w 630"/>
                <a:gd name="T101" fmla="*/ 12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0" h="901">
                  <a:moveTo>
                    <a:pt x="600" y="871"/>
                  </a:moveTo>
                  <a:lnTo>
                    <a:pt x="30" y="871"/>
                  </a:lnTo>
                  <a:lnTo>
                    <a:pt x="30" y="150"/>
                  </a:lnTo>
                  <a:lnTo>
                    <a:pt x="150" y="150"/>
                  </a:lnTo>
                  <a:lnTo>
                    <a:pt x="150" y="180"/>
                  </a:lnTo>
                  <a:lnTo>
                    <a:pt x="75" y="180"/>
                  </a:lnTo>
                  <a:lnTo>
                    <a:pt x="71" y="181"/>
                  </a:lnTo>
                  <a:lnTo>
                    <a:pt x="68" y="182"/>
                  </a:lnTo>
                  <a:lnTo>
                    <a:pt x="66" y="183"/>
                  </a:lnTo>
                  <a:lnTo>
                    <a:pt x="64" y="185"/>
                  </a:lnTo>
                  <a:lnTo>
                    <a:pt x="62" y="187"/>
                  </a:lnTo>
                  <a:lnTo>
                    <a:pt x="61" y="190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796"/>
                  </a:lnTo>
                  <a:lnTo>
                    <a:pt x="60" y="800"/>
                  </a:lnTo>
                  <a:lnTo>
                    <a:pt x="61" y="802"/>
                  </a:lnTo>
                  <a:lnTo>
                    <a:pt x="62" y="805"/>
                  </a:lnTo>
                  <a:lnTo>
                    <a:pt x="64" y="807"/>
                  </a:lnTo>
                  <a:lnTo>
                    <a:pt x="66" y="809"/>
                  </a:lnTo>
                  <a:lnTo>
                    <a:pt x="68" y="810"/>
                  </a:lnTo>
                  <a:lnTo>
                    <a:pt x="71" y="811"/>
                  </a:lnTo>
                  <a:lnTo>
                    <a:pt x="75" y="811"/>
                  </a:lnTo>
                  <a:lnTo>
                    <a:pt x="555" y="811"/>
                  </a:lnTo>
                  <a:lnTo>
                    <a:pt x="558" y="811"/>
                  </a:lnTo>
                  <a:lnTo>
                    <a:pt x="560" y="810"/>
                  </a:lnTo>
                  <a:lnTo>
                    <a:pt x="564" y="809"/>
                  </a:lnTo>
                  <a:lnTo>
                    <a:pt x="566" y="807"/>
                  </a:lnTo>
                  <a:lnTo>
                    <a:pt x="567" y="805"/>
                  </a:lnTo>
                  <a:lnTo>
                    <a:pt x="569" y="803"/>
                  </a:lnTo>
                  <a:lnTo>
                    <a:pt x="570" y="800"/>
                  </a:lnTo>
                  <a:lnTo>
                    <a:pt x="570" y="796"/>
                  </a:lnTo>
                  <a:lnTo>
                    <a:pt x="570" y="195"/>
                  </a:lnTo>
                  <a:lnTo>
                    <a:pt x="570" y="193"/>
                  </a:lnTo>
                  <a:lnTo>
                    <a:pt x="569" y="190"/>
                  </a:lnTo>
                  <a:lnTo>
                    <a:pt x="567" y="187"/>
                  </a:lnTo>
                  <a:lnTo>
                    <a:pt x="566" y="185"/>
                  </a:lnTo>
                  <a:lnTo>
                    <a:pt x="564" y="183"/>
                  </a:lnTo>
                  <a:lnTo>
                    <a:pt x="560" y="182"/>
                  </a:lnTo>
                  <a:lnTo>
                    <a:pt x="558" y="181"/>
                  </a:lnTo>
                  <a:lnTo>
                    <a:pt x="555" y="180"/>
                  </a:lnTo>
                  <a:lnTo>
                    <a:pt x="480" y="180"/>
                  </a:lnTo>
                  <a:lnTo>
                    <a:pt x="480" y="150"/>
                  </a:lnTo>
                  <a:lnTo>
                    <a:pt x="600" y="150"/>
                  </a:lnTo>
                  <a:lnTo>
                    <a:pt x="600" y="871"/>
                  </a:lnTo>
                  <a:close/>
                  <a:moveTo>
                    <a:pt x="180" y="90"/>
                  </a:moveTo>
                  <a:lnTo>
                    <a:pt x="239" y="90"/>
                  </a:lnTo>
                  <a:lnTo>
                    <a:pt x="243" y="90"/>
                  </a:lnTo>
                  <a:lnTo>
                    <a:pt x="246" y="89"/>
                  </a:lnTo>
                  <a:lnTo>
                    <a:pt x="248" y="88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3" y="81"/>
                  </a:lnTo>
                  <a:lnTo>
                    <a:pt x="254" y="78"/>
                  </a:lnTo>
                  <a:lnTo>
                    <a:pt x="254" y="75"/>
                  </a:lnTo>
                  <a:lnTo>
                    <a:pt x="255" y="69"/>
                  </a:lnTo>
                  <a:lnTo>
                    <a:pt x="257" y="62"/>
                  </a:lnTo>
                  <a:lnTo>
                    <a:pt x="259" y="57"/>
                  </a:lnTo>
                  <a:lnTo>
                    <a:pt x="261" y="52"/>
                  </a:lnTo>
                  <a:lnTo>
                    <a:pt x="264" y="47"/>
                  </a:lnTo>
                  <a:lnTo>
                    <a:pt x="267" y="44"/>
                  </a:lnTo>
                  <a:lnTo>
                    <a:pt x="272" y="41"/>
                  </a:lnTo>
                  <a:lnTo>
                    <a:pt x="276" y="38"/>
                  </a:lnTo>
                  <a:lnTo>
                    <a:pt x="285" y="34"/>
                  </a:lnTo>
                  <a:lnTo>
                    <a:pt x="296" y="31"/>
                  </a:lnTo>
                  <a:lnTo>
                    <a:pt x="306" y="30"/>
                  </a:lnTo>
                  <a:lnTo>
                    <a:pt x="314" y="30"/>
                  </a:lnTo>
                  <a:lnTo>
                    <a:pt x="324" y="30"/>
                  </a:lnTo>
                  <a:lnTo>
                    <a:pt x="334" y="31"/>
                  </a:lnTo>
                  <a:lnTo>
                    <a:pt x="343" y="34"/>
                  </a:lnTo>
                  <a:lnTo>
                    <a:pt x="353" y="38"/>
                  </a:lnTo>
                  <a:lnTo>
                    <a:pt x="357" y="41"/>
                  </a:lnTo>
                  <a:lnTo>
                    <a:pt x="361" y="44"/>
                  </a:lnTo>
                  <a:lnTo>
                    <a:pt x="366" y="47"/>
                  </a:lnTo>
                  <a:lnTo>
                    <a:pt x="369" y="52"/>
                  </a:lnTo>
                  <a:lnTo>
                    <a:pt x="371" y="57"/>
                  </a:lnTo>
                  <a:lnTo>
                    <a:pt x="373" y="62"/>
                  </a:lnTo>
                  <a:lnTo>
                    <a:pt x="374" y="69"/>
                  </a:lnTo>
                  <a:lnTo>
                    <a:pt x="374" y="75"/>
                  </a:lnTo>
                  <a:lnTo>
                    <a:pt x="375" y="78"/>
                  </a:lnTo>
                  <a:lnTo>
                    <a:pt x="376" y="81"/>
                  </a:lnTo>
                  <a:lnTo>
                    <a:pt x="377" y="84"/>
                  </a:lnTo>
                  <a:lnTo>
                    <a:pt x="380" y="86"/>
                  </a:lnTo>
                  <a:lnTo>
                    <a:pt x="382" y="88"/>
                  </a:lnTo>
                  <a:lnTo>
                    <a:pt x="384" y="89"/>
                  </a:lnTo>
                  <a:lnTo>
                    <a:pt x="387" y="90"/>
                  </a:lnTo>
                  <a:lnTo>
                    <a:pt x="389" y="90"/>
                  </a:lnTo>
                  <a:lnTo>
                    <a:pt x="450" y="90"/>
                  </a:lnTo>
                  <a:lnTo>
                    <a:pt x="450" y="240"/>
                  </a:lnTo>
                  <a:lnTo>
                    <a:pt x="180" y="240"/>
                  </a:lnTo>
                  <a:lnTo>
                    <a:pt x="180" y="90"/>
                  </a:lnTo>
                  <a:close/>
                  <a:moveTo>
                    <a:pt x="165" y="271"/>
                  </a:moveTo>
                  <a:lnTo>
                    <a:pt x="465" y="271"/>
                  </a:lnTo>
                  <a:lnTo>
                    <a:pt x="467" y="270"/>
                  </a:lnTo>
                  <a:lnTo>
                    <a:pt x="471" y="270"/>
                  </a:lnTo>
                  <a:lnTo>
                    <a:pt x="473" y="268"/>
                  </a:lnTo>
                  <a:lnTo>
                    <a:pt x="476" y="267"/>
                  </a:lnTo>
                  <a:lnTo>
                    <a:pt x="477" y="264"/>
                  </a:lnTo>
                  <a:lnTo>
                    <a:pt x="479" y="261"/>
                  </a:lnTo>
                  <a:lnTo>
                    <a:pt x="479" y="259"/>
                  </a:lnTo>
                  <a:lnTo>
                    <a:pt x="480" y="256"/>
                  </a:lnTo>
                  <a:lnTo>
                    <a:pt x="480" y="210"/>
                  </a:lnTo>
                  <a:lnTo>
                    <a:pt x="540" y="210"/>
                  </a:lnTo>
                  <a:lnTo>
                    <a:pt x="540" y="781"/>
                  </a:lnTo>
                  <a:lnTo>
                    <a:pt x="90" y="781"/>
                  </a:lnTo>
                  <a:lnTo>
                    <a:pt x="90" y="210"/>
                  </a:lnTo>
                  <a:lnTo>
                    <a:pt x="150" y="210"/>
                  </a:lnTo>
                  <a:lnTo>
                    <a:pt x="150" y="256"/>
                  </a:lnTo>
                  <a:lnTo>
                    <a:pt x="150" y="259"/>
                  </a:lnTo>
                  <a:lnTo>
                    <a:pt x="151" y="261"/>
                  </a:lnTo>
                  <a:lnTo>
                    <a:pt x="152" y="264"/>
                  </a:lnTo>
                  <a:lnTo>
                    <a:pt x="154" y="267"/>
                  </a:lnTo>
                  <a:lnTo>
                    <a:pt x="156" y="268"/>
                  </a:lnTo>
                  <a:lnTo>
                    <a:pt x="158" y="270"/>
                  </a:lnTo>
                  <a:lnTo>
                    <a:pt x="161" y="270"/>
                  </a:lnTo>
                  <a:lnTo>
                    <a:pt x="165" y="271"/>
                  </a:lnTo>
                  <a:close/>
                  <a:moveTo>
                    <a:pt x="615" y="120"/>
                  </a:moveTo>
                  <a:lnTo>
                    <a:pt x="480" y="120"/>
                  </a:lnTo>
                  <a:lnTo>
                    <a:pt x="480" y="75"/>
                  </a:lnTo>
                  <a:lnTo>
                    <a:pt x="479" y="72"/>
                  </a:lnTo>
                  <a:lnTo>
                    <a:pt x="479" y="70"/>
                  </a:lnTo>
                  <a:lnTo>
                    <a:pt x="477" y="68"/>
                  </a:lnTo>
                  <a:lnTo>
                    <a:pt x="476" y="64"/>
                  </a:lnTo>
                  <a:lnTo>
                    <a:pt x="473" y="63"/>
                  </a:lnTo>
                  <a:lnTo>
                    <a:pt x="471" y="61"/>
                  </a:lnTo>
                  <a:lnTo>
                    <a:pt x="467" y="60"/>
                  </a:lnTo>
                  <a:lnTo>
                    <a:pt x="465" y="60"/>
                  </a:lnTo>
                  <a:lnTo>
                    <a:pt x="403" y="60"/>
                  </a:lnTo>
                  <a:lnTo>
                    <a:pt x="402" y="54"/>
                  </a:lnTo>
                  <a:lnTo>
                    <a:pt x="400" y="47"/>
                  </a:lnTo>
                  <a:lnTo>
                    <a:pt x="397" y="41"/>
                  </a:lnTo>
                  <a:lnTo>
                    <a:pt x="394" y="34"/>
                  </a:lnTo>
                  <a:lnTo>
                    <a:pt x="390" y="29"/>
                  </a:lnTo>
                  <a:lnTo>
                    <a:pt x="385" y="25"/>
                  </a:lnTo>
                  <a:lnTo>
                    <a:pt x="381" y="20"/>
                  </a:lnTo>
                  <a:lnTo>
                    <a:pt x="375" y="16"/>
                  </a:lnTo>
                  <a:lnTo>
                    <a:pt x="369" y="12"/>
                  </a:lnTo>
                  <a:lnTo>
                    <a:pt x="362" y="9"/>
                  </a:lnTo>
                  <a:lnTo>
                    <a:pt x="356" y="7"/>
                  </a:lnTo>
                  <a:lnTo>
                    <a:pt x="349" y="4"/>
                  </a:lnTo>
                  <a:lnTo>
                    <a:pt x="341" y="2"/>
                  </a:lnTo>
                  <a:lnTo>
                    <a:pt x="333" y="1"/>
                  </a:lnTo>
                  <a:lnTo>
                    <a:pt x="324" y="0"/>
                  </a:lnTo>
                  <a:lnTo>
                    <a:pt x="314" y="0"/>
                  </a:lnTo>
                  <a:lnTo>
                    <a:pt x="306" y="0"/>
                  </a:lnTo>
                  <a:lnTo>
                    <a:pt x="297" y="1"/>
                  </a:lnTo>
                  <a:lnTo>
                    <a:pt x="289" y="2"/>
                  </a:lnTo>
                  <a:lnTo>
                    <a:pt x="281" y="4"/>
                  </a:lnTo>
                  <a:lnTo>
                    <a:pt x="274" y="7"/>
                  </a:lnTo>
                  <a:lnTo>
                    <a:pt x="266" y="9"/>
                  </a:lnTo>
                  <a:lnTo>
                    <a:pt x="260" y="12"/>
                  </a:lnTo>
                  <a:lnTo>
                    <a:pt x="254" y="16"/>
                  </a:lnTo>
                  <a:lnTo>
                    <a:pt x="249" y="20"/>
                  </a:lnTo>
                  <a:lnTo>
                    <a:pt x="244" y="25"/>
                  </a:lnTo>
                  <a:lnTo>
                    <a:pt x="239" y="29"/>
                  </a:lnTo>
                  <a:lnTo>
                    <a:pt x="235" y="34"/>
                  </a:lnTo>
                  <a:lnTo>
                    <a:pt x="232" y="41"/>
                  </a:lnTo>
                  <a:lnTo>
                    <a:pt x="230" y="47"/>
                  </a:lnTo>
                  <a:lnTo>
                    <a:pt x="228" y="54"/>
                  </a:lnTo>
                  <a:lnTo>
                    <a:pt x="226" y="60"/>
                  </a:lnTo>
                  <a:lnTo>
                    <a:pt x="165" y="60"/>
                  </a:lnTo>
                  <a:lnTo>
                    <a:pt x="161" y="60"/>
                  </a:lnTo>
                  <a:lnTo>
                    <a:pt x="158" y="61"/>
                  </a:lnTo>
                  <a:lnTo>
                    <a:pt x="156" y="63"/>
                  </a:lnTo>
                  <a:lnTo>
                    <a:pt x="154" y="64"/>
                  </a:lnTo>
                  <a:lnTo>
                    <a:pt x="152" y="68"/>
                  </a:lnTo>
                  <a:lnTo>
                    <a:pt x="151" y="70"/>
                  </a:lnTo>
                  <a:lnTo>
                    <a:pt x="150" y="72"/>
                  </a:lnTo>
                  <a:lnTo>
                    <a:pt x="150" y="75"/>
                  </a:lnTo>
                  <a:lnTo>
                    <a:pt x="150" y="120"/>
                  </a:lnTo>
                  <a:lnTo>
                    <a:pt x="15" y="120"/>
                  </a:lnTo>
                  <a:lnTo>
                    <a:pt x="12" y="121"/>
                  </a:lnTo>
                  <a:lnTo>
                    <a:pt x="8" y="121"/>
                  </a:lnTo>
                  <a:lnTo>
                    <a:pt x="6" y="123"/>
                  </a:lnTo>
                  <a:lnTo>
                    <a:pt x="4" y="125"/>
                  </a:lnTo>
                  <a:lnTo>
                    <a:pt x="2" y="127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0" y="886"/>
                  </a:lnTo>
                  <a:lnTo>
                    <a:pt x="0" y="889"/>
                  </a:lnTo>
                  <a:lnTo>
                    <a:pt x="1" y="893"/>
                  </a:lnTo>
                  <a:lnTo>
                    <a:pt x="2" y="895"/>
                  </a:lnTo>
                  <a:lnTo>
                    <a:pt x="4" y="897"/>
                  </a:lnTo>
                  <a:lnTo>
                    <a:pt x="6" y="899"/>
                  </a:lnTo>
                  <a:lnTo>
                    <a:pt x="8" y="900"/>
                  </a:lnTo>
                  <a:lnTo>
                    <a:pt x="12" y="901"/>
                  </a:lnTo>
                  <a:lnTo>
                    <a:pt x="15" y="901"/>
                  </a:lnTo>
                  <a:lnTo>
                    <a:pt x="615" y="901"/>
                  </a:lnTo>
                  <a:lnTo>
                    <a:pt x="618" y="901"/>
                  </a:lnTo>
                  <a:lnTo>
                    <a:pt x="620" y="900"/>
                  </a:lnTo>
                  <a:lnTo>
                    <a:pt x="624" y="899"/>
                  </a:lnTo>
                  <a:lnTo>
                    <a:pt x="626" y="897"/>
                  </a:lnTo>
                  <a:lnTo>
                    <a:pt x="628" y="895"/>
                  </a:lnTo>
                  <a:lnTo>
                    <a:pt x="629" y="893"/>
                  </a:lnTo>
                  <a:lnTo>
                    <a:pt x="630" y="889"/>
                  </a:lnTo>
                  <a:lnTo>
                    <a:pt x="630" y="886"/>
                  </a:lnTo>
                  <a:lnTo>
                    <a:pt x="630" y="135"/>
                  </a:lnTo>
                  <a:lnTo>
                    <a:pt x="630" y="133"/>
                  </a:lnTo>
                  <a:lnTo>
                    <a:pt x="629" y="130"/>
                  </a:lnTo>
                  <a:lnTo>
                    <a:pt x="628" y="127"/>
                  </a:lnTo>
                  <a:lnTo>
                    <a:pt x="626" y="125"/>
                  </a:lnTo>
                  <a:lnTo>
                    <a:pt x="624" y="123"/>
                  </a:lnTo>
                  <a:lnTo>
                    <a:pt x="620" y="121"/>
                  </a:lnTo>
                  <a:lnTo>
                    <a:pt x="618" y="121"/>
                  </a:lnTo>
                  <a:lnTo>
                    <a:pt x="615" y="1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297613" y="2255838"/>
            <a:ext cx="2192020" cy="3616325"/>
            <a:chOff x="9426" y="3489"/>
            <a:chExt cx="3452" cy="5695"/>
          </a:xfrm>
        </p:grpSpPr>
        <p:sp>
          <p:nvSpPr>
            <p:cNvPr id="31" name="Oval 8"/>
            <p:cNvSpPr/>
            <p:nvPr/>
          </p:nvSpPr>
          <p:spPr>
            <a:xfrm>
              <a:off x="9583" y="3489"/>
              <a:ext cx="3138" cy="31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426" y="6866"/>
              <a:ext cx="3452" cy="2319"/>
              <a:chOff x="455" y="556"/>
              <a:chExt cx="3452" cy="2319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455" y="556"/>
                <a:ext cx="345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/>
                  <a:t>标题文字内容</a:t>
                </a:r>
                <a:endParaRPr lang="zh-CN" altLang="en-US"/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55" y="1136"/>
                <a:ext cx="3452" cy="1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CN" alt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请在此处输入相关的描述性文字内容，简要概况重点内容即可。</a:t>
                </a:r>
                <a:r>
                  <a:rPr lang="zh-CN" altLang="en-US"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+mn-ea"/>
                  </a:rPr>
                  <a:t>请在此处输入相关的描述性文字内容，简要概况重点内容即可。</a:t>
                </a:r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sym typeface="+mn-ea"/>
                </a:endParaRPr>
              </a:p>
            </p:txBody>
          </p:sp>
        </p:grpSp>
        <p:grpSp>
          <p:nvGrpSpPr>
            <p:cNvPr id="33" name="Group 21"/>
            <p:cNvGrpSpPr/>
            <p:nvPr/>
          </p:nvGrpSpPr>
          <p:grpSpPr>
            <a:xfrm>
              <a:off x="10382" y="4292"/>
              <a:ext cx="1540" cy="1532"/>
              <a:chOff x="8167688" y="2505075"/>
              <a:chExt cx="287338" cy="285750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Freeform 347"/>
              <p:cNvSpPr/>
              <p:nvPr/>
            </p:nvSpPr>
            <p:spPr bwMode="auto">
              <a:xfrm>
                <a:off x="8343900" y="2692400"/>
                <a:ext cx="76200" cy="58738"/>
              </a:xfrm>
              <a:custGeom>
                <a:avLst/>
                <a:gdLst>
                  <a:gd name="T0" fmla="*/ 214 w 240"/>
                  <a:gd name="T1" fmla="*/ 5 h 187"/>
                  <a:gd name="T2" fmla="*/ 90 w 240"/>
                  <a:gd name="T3" fmla="*/ 143 h 187"/>
                  <a:gd name="T4" fmla="*/ 26 w 240"/>
                  <a:gd name="T5" fmla="*/ 79 h 187"/>
                  <a:gd name="T6" fmla="*/ 24 w 240"/>
                  <a:gd name="T7" fmla="*/ 77 h 187"/>
                  <a:gd name="T8" fmla="*/ 20 w 240"/>
                  <a:gd name="T9" fmla="*/ 75 h 187"/>
                  <a:gd name="T10" fmla="*/ 18 w 240"/>
                  <a:gd name="T11" fmla="*/ 75 h 187"/>
                  <a:gd name="T12" fmla="*/ 15 w 240"/>
                  <a:gd name="T13" fmla="*/ 73 h 187"/>
                  <a:gd name="T14" fmla="*/ 12 w 240"/>
                  <a:gd name="T15" fmla="*/ 75 h 187"/>
                  <a:gd name="T16" fmla="*/ 10 w 240"/>
                  <a:gd name="T17" fmla="*/ 76 h 187"/>
                  <a:gd name="T18" fmla="*/ 6 w 240"/>
                  <a:gd name="T19" fmla="*/ 77 h 187"/>
                  <a:gd name="T20" fmla="*/ 4 w 240"/>
                  <a:gd name="T21" fmla="*/ 79 h 187"/>
                  <a:gd name="T22" fmla="*/ 2 w 240"/>
                  <a:gd name="T23" fmla="*/ 81 h 187"/>
                  <a:gd name="T24" fmla="*/ 1 w 240"/>
                  <a:gd name="T25" fmla="*/ 84 h 187"/>
                  <a:gd name="T26" fmla="*/ 0 w 240"/>
                  <a:gd name="T27" fmla="*/ 86 h 187"/>
                  <a:gd name="T28" fmla="*/ 0 w 240"/>
                  <a:gd name="T29" fmla="*/ 90 h 187"/>
                  <a:gd name="T30" fmla="*/ 0 w 240"/>
                  <a:gd name="T31" fmla="*/ 93 h 187"/>
                  <a:gd name="T32" fmla="*/ 1 w 240"/>
                  <a:gd name="T33" fmla="*/ 95 h 187"/>
                  <a:gd name="T34" fmla="*/ 2 w 240"/>
                  <a:gd name="T35" fmla="*/ 97 h 187"/>
                  <a:gd name="T36" fmla="*/ 4 w 240"/>
                  <a:gd name="T37" fmla="*/ 99 h 187"/>
                  <a:gd name="T38" fmla="*/ 91 w 240"/>
                  <a:gd name="T39" fmla="*/ 187 h 187"/>
                  <a:gd name="T40" fmla="*/ 237 w 240"/>
                  <a:gd name="T41" fmla="*/ 24 h 187"/>
                  <a:gd name="T42" fmla="*/ 239 w 240"/>
                  <a:gd name="T43" fmla="*/ 22 h 187"/>
                  <a:gd name="T44" fmla="*/ 240 w 240"/>
                  <a:gd name="T45" fmla="*/ 19 h 187"/>
                  <a:gd name="T46" fmla="*/ 240 w 240"/>
                  <a:gd name="T47" fmla="*/ 17 h 187"/>
                  <a:gd name="T48" fmla="*/ 240 w 240"/>
                  <a:gd name="T49" fmla="*/ 14 h 187"/>
                  <a:gd name="T50" fmla="*/ 240 w 240"/>
                  <a:gd name="T51" fmla="*/ 11 h 187"/>
                  <a:gd name="T52" fmla="*/ 239 w 240"/>
                  <a:gd name="T53" fmla="*/ 8 h 187"/>
                  <a:gd name="T54" fmla="*/ 238 w 240"/>
                  <a:gd name="T55" fmla="*/ 6 h 187"/>
                  <a:gd name="T56" fmla="*/ 235 w 240"/>
                  <a:gd name="T57" fmla="*/ 3 h 187"/>
                  <a:gd name="T58" fmla="*/ 233 w 240"/>
                  <a:gd name="T59" fmla="*/ 2 h 187"/>
                  <a:gd name="T60" fmla="*/ 230 w 240"/>
                  <a:gd name="T61" fmla="*/ 1 h 187"/>
                  <a:gd name="T62" fmla="*/ 227 w 240"/>
                  <a:gd name="T63" fmla="*/ 0 h 187"/>
                  <a:gd name="T64" fmla="*/ 225 w 240"/>
                  <a:gd name="T65" fmla="*/ 0 h 187"/>
                  <a:gd name="T66" fmla="*/ 218 w 240"/>
                  <a:gd name="T67" fmla="*/ 2 h 187"/>
                  <a:gd name="T68" fmla="*/ 214 w 240"/>
                  <a:gd name="T69" fmla="*/ 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0" h="187">
                    <a:moveTo>
                      <a:pt x="214" y="5"/>
                    </a:moveTo>
                    <a:lnTo>
                      <a:pt x="90" y="143"/>
                    </a:lnTo>
                    <a:lnTo>
                      <a:pt x="26" y="79"/>
                    </a:lnTo>
                    <a:lnTo>
                      <a:pt x="24" y="77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5" y="73"/>
                    </a:lnTo>
                    <a:lnTo>
                      <a:pt x="12" y="75"/>
                    </a:lnTo>
                    <a:lnTo>
                      <a:pt x="10" y="76"/>
                    </a:lnTo>
                    <a:lnTo>
                      <a:pt x="6" y="77"/>
                    </a:lnTo>
                    <a:lnTo>
                      <a:pt x="4" y="79"/>
                    </a:lnTo>
                    <a:lnTo>
                      <a:pt x="2" y="81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5"/>
                    </a:lnTo>
                    <a:lnTo>
                      <a:pt x="2" y="97"/>
                    </a:lnTo>
                    <a:lnTo>
                      <a:pt x="4" y="99"/>
                    </a:lnTo>
                    <a:lnTo>
                      <a:pt x="91" y="187"/>
                    </a:lnTo>
                    <a:lnTo>
                      <a:pt x="237" y="24"/>
                    </a:lnTo>
                    <a:lnTo>
                      <a:pt x="239" y="22"/>
                    </a:lnTo>
                    <a:lnTo>
                      <a:pt x="240" y="19"/>
                    </a:lnTo>
                    <a:lnTo>
                      <a:pt x="240" y="17"/>
                    </a:lnTo>
                    <a:lnTo>
                      <a:pt x="240" y="14"/>
                    </a:lnTo>
                    <a:lnTo>
                      <a:pt x="240" y="11"/>
                    </a:lnTo>
                    <a:lnTo>
                      <a:pt x="239" y="8"/>
                    </a:lnTo>
                    <a:lnTo>
                      <a:pt x="238" y="6"/>
                    </a:lnTo>
                    <a:lnTo>
                      <a:pt x="235" y="3"/>
                    </a:lnTo>
                    <a:lnTo>
                      <a:pt x="233" y="2"/>
                    </a:lnTo>
                    <a:lnTo>
                      <a:pt x="230" y="1"/>
                    </a:lnTo>
                    <a:lnTo>
                      <a:pt x="227" y="0"/>
                    </a:lnTo>
                    <a:lnTo>
                      <a:pt x="225" y="0"/>
                    </a:lnTo>
                    <a:lnTo>
                      <a:pt x="218" y="2"/>
                    </a:lnTo>
                    <a:lnTo>
                      <a:pt x="21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Freeform 348"/>
              <p:cNvSpPr>
                <a:spLocks noEditPoints="1"/>
              </p:cNvSpPr>
              <p:nvPr/>
            </p:nvSpPr>
            <p:spPr bwMode="auto">
              <a:xfrm>
                <a:off x="8310563" y="2647950"/>
                <a:ext cx="144463" cy="142875"/>
              </a:xfrm>
              <a:custGeom>
                <a:avLst/>
                <a:gdLst>
                  <a:gd name="T0" fmla="*/ 185 w 451"/>
                  <a:gd name="T1" fmla="*/ 416 h 450"/>
                  <a:gd name="T2" fmla="*/ 132 w 451"/>
                  <a:gd name="T3" fmla="*/ 397 h 450"/>
                  <a:gd name="T4" fmla="*/ 87 w 451"/>
                  <a:gd name="T5" fmla="*/ 364 h 450"/>
                  <a:gd name="T6" fmla="*/ 54 w 451"/>
                  <a:gd name="T7" fmla="*/ 319 h 450"/>
                  <a:gd name="T8" fmla="*/ 33 w 451"/>
                  <a:gd name="T9" fmla="*/ 264 h 450"/>
                  <a:gd name="T10" fmla="*/ 31 w 451"/>
                  <a:gd name="T11" fmla="*/ 205 h 450"/>
                  <a:gd name="T12" fmla="*/ 45 w 451"/>
                  <a:gd name="T13" fmla="*/ 150 h 450"/>
                  <a:gd name="T14" fmla="*/ 74 w 451"/>
                  <a:gd name="T15" fmla="*/ 101 h 450"/>
                  <a:gd name="T16" fmla="*/ 116 w 451"/>
                  <a:gd name="T17" fmla="*/ 63 h 450"/>
                  <a:gd name="T18" fmla="*/ 167 w 451"/>
                  <a:gd name="T19" fmla="*/ 38 h 450"/>
                  <a:gd name="T20" fmla="*/ 225 w 451"/>
                  <a:gd name="T21" fmla="*/ 30 h 450"/>
                  <a:gd name="T22" fmla="*/ 283 w 451"/>
                  <a:gd name="T23" fmla="*/ 38 h 450"/>
                  <a:gd name="T24" fmla="*/ 334 w 451"/>
                  <a:gd name="T25" fmla="*/ 63 h 450"/>
                  <a:gd name="T26" fmla="*/ 376 w 451"/>
                  <a:gd name="T27" fmla="*/ 101 h 450"/>
                  <a:gd name="T28" fmla="*/ 405 w 451"/>
                  <a:gd name="T29" fmla="*/ 150 h 450"/>
                  <a:gd name="T30" fmla="*/ 420 w 451"/>
                  <a:gd name="T31" fmla="*/ 205 h 450"/>
                  <a:gd name="T32" fmla="*/ 416 w 451"/>
                  <a:gd name="T33" fmla="*/ 264 h 450"/>
                  <a:gd name="T34" fmla="*/ 397 w 451"/>
                  <a:gd name="T35" fmla="*/ 319 h 450"/>
                  <a:gd name="T36" fmla="*/ 363 w 451"/>
                  <a:gd name="T37" fmla="*/ 364 h 450"/>
                  <a:gd name="T38" fmla="*/ 318 w 451"/>
                  <a:gd name="T39" fmla="*/ 397 h 450"/>
                  <a:gd name="T40" fmla="*/ 264 w 451"/>
                  <a:gd name="T41" fmla="*/ 416 h 450"/>
                  <a:gd name="T42" fmla="*/ 225 w 451"/>
                  <a:gd name="T43" fmla="*/ 0 h 450"/>
                  <a:gd name="T44" fmla="*/ 191 w 451"/>
                  <a:gd name="T45" fmla="*/ 2 h 450"/>
                  <a:gd name="T46" fmla="*/ 159 w 451"/>
                  <a:gd name="T47" fmla="*/ 10 h 450"/>
                  <a:gd name="T48" fmla="*/ 118 w 451"/>
                  <a:gd name="T49" fmla="*/ 28 h 450"/>
                  <a:gd name="T50" fmla="*/ 65 w 451"/>
                  <a:gd name="T51" fmla="*/ 66 h 450"/>
                  <a:gd name="T52" fmla="*/ 27 w 451"/>
                  <a:gd name="T53" fmla="*/ 118 h 450"/>
                  <a:gd name="T54" fmla="*/ 10 w 451"/>
                  <a:gd name="T55" fmla="*/ 158 h 450"/>
                  <a:gd name="T56" fmla="*/ 2 w 451"/>
                  <a:gd name="T57" fmla="*/ 191 h 450"/>
                  <a:gd name="T58" fmla="*/ 0 w 451"/>
                  <a:gd name="T59" fmla="*/ 224 h 450"/>
                  <a:gd name="T60" fmla="*/ 2 w 451"/>
                  <a:gd name="T61" fmla="*/ 260 h 450"/>
                  <a:gd name="T62" fmla="*/ 10 w 451"/>
                  <a:gd name="T63" fmla="*/ 292 h 450"/>
                  <a:gd name="T64" fmla="*/ 27 w 451"/>
                  <a:gd name="T65" fmla="*/ 333 h 450"/>
                  <a:gd name="T66" fmla="*/ 65 w 451"/>
                  <a:gd name="T67" fmla="*/ 384 h 450"/>
                  <a:gd name="T68" fmla="*/ 118 w 451"/>
                  <a:gd name="T69" fmla="*/ 423 h 450"/>
                  <a:gd name="T70" fmla="*/ 159 w 451"/>
                  <a:gd name="T71" fmla="*/ 441 h 450"/>
                  <a:gd name="T72" fmla="*/ 191 w 451"/>
                  <a:gd name="T73" fmla="*/ 448 h 450"/>
                  <a:gd name="T74" fmla="*/ 225 w 451"/>
                  <a:gd name="T75" fmla="*/ 450 h 450"/>
                  <a:gd name="T76" fmla="*/ 259 w 451"/>
                  <a:gd name="T77" fmla="*/ 448 h 450"/>
                  <a:gd name="T78" fmla="*/ 292 w 451"/>
                  <a:gd name="T79" fmla="*/ 441 h 450"/>
                  <a:gd name="T80" fmla="*/ 332 w 451"/>
                  <a:gd name="T81" fmla="*/ 423 h 450"/>
                  <a:gd name="T82" fmla="*/ 384 w 451"/>
                  <a:gd name="T83" fmla="*/ 384 h 450"/>
                  <a:gd name="T84" fmla="*/ 423 w 451"/>
                  <a:gd name="T85" fmla="*/ 333 h 450"/>
                  <a:gd name="T86" fmla="*/ 440 w 451"/>
                  <a:gd name="T87" fmla="*/ 292 h 450"/>
                  <a:gd name="T88" fmla="*/ 447 w 451"/>
                  <a:gd name="T89" fmla="*/ 260 h 450"/>
                  <a:gd name="T90" fmla="*/ 451 w 451"/>
                  <a:gd name="T91" fmla="*/ 224 h 450"/>
                  <a:gd name="T92" fmla="*/ 447 w 451"/>
                  <a:gd name="T93" fmla="*/ 191 h 450"/>
                  <a:gd name="T94" fmla="*/ 440 w 451"/>
                  <a:gd name="T95" fmla="*/ 158 h 450"/>
                  <a:gd name="T96" fmla="*/ 423 w 451"/>
                  <a:gd name="T97" fmla="*/ 118 h 450"/>
                  <a:gd name="T98" fmla="*/ 384 w 451"/>
                  <a:gd name="T99" fmla="*/ 66 h 450"/>
                  <a:gd name="T100" fmla="*/ 332 w 451"/>
                  <a:gd name="T101" fmla="*/ 28 h 450"/>
                  <a:gd name="T102" fmla="*/ 292 w 451"/>
                  <a:gd name="T103" fmla="*/ 10 h 450"/>
                  <a:gd name="T104" fmla="*/ 259 w 451"/>
                  <a:gd name="T105" fmla="*/ 2 h 450"/>
                  <a:gd name="T106" fmla="*/ 225 w 451"/>
                  <a:gd name="T107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1" h="450">
                    <a:moveTo>
                      <a:pt x="225" y="420"/>
                    </a:moveTo>
                    <a:lnTo>
                      <a:pt x="206" y="419"/>
                    </a:lnTo>
                    <a:lnTo>
                      <a:pt x="185" y="416"/>
                    </a:lnTo>
                    <a:lnTo>
                      <a:pt x="167" y="412"/>
                    </a:lnTo>
                    <a:lnTo>
                      <a:pt x="149" y="405"/>
                    </a:lnTo>
                    <a:lnTo>
                      <a:pt x="132" y="397"/>
                    </a:lnTo>
                    <a:lnTo>
                      <a:pt x="116" y="387"/>
                    </a:lnTo>
                    <a:lnTo>
                      <a:pt x="101" y="375"/>
                    </a:lnTo>
                    <a:lnTo>
                      <a:pt x="87" y="364"/>
                    </a:lnTo>
                    <a:lnTo>
                      <a:pt x="74" y="350"/>
                    </a:lnTo>
                    <a:lnTo>
                      <a:pt x="63" y="335"/>
                    </a:lnTo>
                    <a:lnTo>
                      <a:pt x="54" y="319"/>
                    </a:lnTo>
                    <a:lnTo>
                      <a:pt x="45" y="301"/>
                    </a:lnTo>
                    <a:lnTo>
                      <a:pt x="39" y="283"/>
                    </a:lnTo>
                    <a:lnTo>
                      <a:pt x="33" y="264"/>
                    </a:lnTo>
                    <a:lnTo>
                      <a:pt x="31" y="245"/>
                    </a:lnTo>
                    <a:lnTo>
                      <a:pt x="30" y="224"/>
                    </a:lnTo>
                    <a:lnTo>
                      <a:pt x="31" y="205"/>
                    </a:lnTo>
                    <a:lnTo>
                      <a:pt x="33" y="186"/>
                    </a:lnTo>
                    <a:lnTo>
                      <a:pt x="39" y="168"/>
                    </a:lnTo>
                    <a:lnTo>
                      <a:pt x="45" y="150"/>
                    </a:lnTo>
                    <a:lnTo>
                      <a:pt x="54" y="132"/>
                    </a:lnTo>
                    <a:lnTo>
                      <a:pt x="63" y="116"/>
                    </a:lnTo>
                    <a:lnTo>
                      <a:pt x="74" y="101"/>
                    </a:lnTo>
                    <a:lnTo>
                      <a:pt x="87" y="87"/>
                    </a:lnTo>
                    <a:lnTo>
                      <a:pt x="101" y="75"/>
                    </a:lnTo>
                    <a:lnTo>
                      <a:pt x="116" y="63"/>
                    </a:lnTo>
                    <a:lnTo>
                      <a:pt x="132" y="53"/>
                    </a:lnTo>
                    <a:lnTo>
                      <a:pt x="149" y="46"/>
                    </a:lnTo>
                    <a:lnTo>
                      <a:pt x="167" y="38"/>
                    </a:lnTo>
                    <a:lnTo>
                      <a:pt x="185" y="34"/>
                    </a:lnTo>
                    <a:lnTo>
                      <a:pt x="206" y="31"/>
                    </a:lnTo>
                    <a:lnTo>
                      <a:pt x="225" y="30"/>
                    </a:lnTo>
                    <a:lnTo>
                      <a:pt x="245" y="31"/>
                    </a:lnTo>
                    <a:lnTo>
                      <a:pt x="264" y="34"/>
                    </a:lnTo>
                    <a:lnTo>
                      <a:pt x="283" y="38"/>
                    </a:lnTo>
                    <a:lnTo>
                      <a:pt x="301" y="46"/>
                    </a:lnTo>
                    <a:lnTo>
                      <a:pt x="318" y="53"/>
                    </a:lnTo>
                    <a:lnTo>
                      <a:pt x="334" y="63"/>
                    </a:lnTo>
                    <a:lnTo>
                      <a:pt x="349" y="75"/>
                    </a:lnTo>
                    <a:lnTo>
                      <a:pt x="363" y="87"/>
                    </a:lnTo>
                    <a:lnTo>
                      <a:pt x="376" y="101"/>
                    </a:lnTo>
                    <a:lnTo>
                      <a:pt x="386" y="116"/>
                    </a:lnTo>
                    <a:lnTo>
                      <a:pt x="397" y="132"/>
                    </a:lnTo>
                    <a:lnTo>
                      <a:pt x="405" y="150"/>
                    </a:lnTo>
                    <a:lnTo>
                      <a:pt x="411" y="168"/>
                    </a:lnTo>
                    <a:lnTo>
                      <a:pt x="416" y="186"/>
                    </a:lnTo>
                    <a:lnTo>
                      <a:pt x="420" y="205"/>
                    </a:lnTo>
                    <a:lnTo>
                      <a:pt x="421" y="224"/>
                    </a:lnTo>
                    <a:lnTo>
                      <a:pt x="420" y="245"/>
                    </a:lnTo>
                    <a:lnTo>
                      <a:pt x="416" y="264"/>
                    </a:lnTo>
                    <a:lnTo>
                      <a:pt x="411" y="283"/>
                    </a:lnTo>
                    <a:lnTo>
                      <a:pt x="405" y="301"/>
                    </a:lnTo>
                    <a:lnTo>
                      <a:pt x="397" y="319"/>
                    </a:lnTo>
                    <a:lnTo>
                      <a:pt x="386" y="335"/>
                    </a:lnTo>
                    <a:lnTo>
                      <a:pt x="376" y="350"/>
                    </a:lnTo>
                    <a:lnTo>
                      <a:pt x="363" y="364"/>
                    </a:lnTo>
                    <a:lnTo>
                      <a:pt x="349" y="375"/>
                    </a:lnTo>
                    <a:lnTo>
                      <a:pt x="334" y="387"/>
                    </a:lnTo>
                    <a:lnTo>
                      <a:pt x="318" y="397"/>
                    </a:lnTo>
                    <a:lnTo>
                      <a:pt x="301" y="405"/>
                    </a:lnTo>
                    <a:lnTo>
                      <a:pt x="283" y="412"/>
                    </a:lnTo>
                    <a:lnTo>
                      <a:pt x="264" y="416"/>
                    </a:lnTo>
                    <a:lnTo>
                      <a:pt x="245" y="419"/>
                    </a:lnTo>
                    <a:lnTo>
                      <a:pt x="225" y="420"/>
                    </a:lnTo>
                    <a:close/>
                    <a:moveTo>
                      <a:pt x="225" y="0"/>
                    </a:moveTo>
                    <a:lnTo>
                      <a:pt x="213" y="0"/>
                    </a:lnTo>
                    <a:lnTo>
                      <a:pt x="202" y="1"/>
                    </a:lnTo>
                    <a:lnTo>
                      <a:pt x="191" y="2"/>
                    </a:lnTo>
                    <a:lnTo>
                      <a:pt x="180" y="4"/>
                    </a:lnTo>
                    <a:lnTo>
                      <a:pt x="169" y="7"/>
                    </a:lnTo>
                    <a:lnTo>
                      <a:pt x="159" y="10"/>
                    </a:lnTo>
                    <a:lnTo>
                      <a:pt x="148" y="14"/>
                    </a:lnTo>
                    <a:lnTo>
                      <a:pt x="137" y="18"/>
                    </a:lnTo>
                    <a:lnTo>
                      <a:pt x="118" y="28"/>
                    </a:lnTo>
                    <a:lnTo>
                      <a:pt x="100" y="38"/>
                    </a:lnTo>
                    <a:lnTo>
                      <a:pt x="82" y="51"/>
                    </a:lnTo>
                    <a:lnTo>
                      <a:pt x="65" y="66"/>
                    </a:lnTo>
                    <a:lnTo>
                      <a:pt x="52" y="82"/>
                    </a:lnTo>
                    <a:lnTo>
                      <a:pt x="39" y="99"/>
                    </a:lnTo>
                    <a:lnTo>
                      <a:pt x="27" y="118"/>
                    </a:lnTo>
                    <a:lnTo>
                      <a:pt x="17" y="138"/>
                    </a:lnTo>
                    <a:lnTo>
                      <a:pt x="13" y="148"/>
                    </a:lnTo>
                    <a:lnTo>
                      <a:pt x="10" y="158"/>
                    </a:lnTo>
                    <a:lnTo>
                      <a:pt x="7" y="169"/>
                    </a:lnTo>
                    <a:lnTo>
                      <a:pt x="4" y="179"/>
                    </a:lnTo>
                    <a:lnTo>
                      <a:pt x="2" y="191"/>
                    </a:lnTo>
                    <a:lnTo>
                      <a:pt x="1" y="202"/>
                    </a:lnTo>
                    <a:lnTo>
                      <a:pt x="0" y="214"/>
                    </a:lnTo>
                    <a:lnTo>
                      <a:pt x="0" y="224"/>
                    </a:lnTo>
                    <a:lnTo>
                      <a:pt x="0" y="236"/>
                    </a:lnTo>
                    <a:lnTo>
                      <a:pt x="1" y="248"/>
                    </a:lnTo>
                    <a:lnTo>
                      <a:pt x="2" y="260"/>
                    </a:lnTo>
                    <a:lnTo>
                      <a:pt x="4" y="270"/>
                    </a:lnTo>
                    <a:lnTo>
                      <a:pt x="7" y="281"/>
                    </a:lnTo>
                    <a:lnTo>
                      <a:pt x="10" y="292"/>
                    </a:lnTo>
                    <a:lnTo>
                      <a:pt x="13" y="303"/>
                    </a:lnTo>
                    <a:lnTo>
                      <a:pt x="17" y="313"/>
                    </a:lnTo>
                    <a:lnTo>
                      <a:pt x="27" y="333"/>
                    </a:lnTo>
                    <a:lnTo>
                      <a:pt x="39" y="351"/>
                    </a:lnTo>
                    <a:lnTo>
                      <a:pt x="52" y="368"/>
                    </a:lnTo>
                    <a:lnTo>
                      <a:pt x="65" y="384"/>
                    </a:lnTo>
                    <a:lnTo>
                      <a:pt x="82" y="399"/>
                    </a:lnTo>
                    <a:lnTo>
                      <a:pt x="100" y="412"/>
                    </a:lnTo>
                    <a:lnTo>
                      <a:pt x="118" y="423"/>
                    </a:lnTo>
                    <a:lnTo>
                      <a:pt x="137" y="432"/>
                    </a:lnTo>
                    <a:lnTo>
                      <a:pt x="148" y="436"/>
                    </a:lnTo>
                    <a:lnTo>
                      <a:pt x="159" y="441"/>
                    </a:lnTo>
                    <a:lnTo>
                      <a:pt x="169" y="443"/>
                    </a:lnTo>
                    <a:lnTo>
                      <a:pt x="180" y="446"/>
                    </a:lnTo>
                    <a:lnTo>
                      <a:pt x="191" y="448"/>
                    </a:lnTo>
                    <a:lnTo>
                      <a:pt x="202" y="449"/>
                    </a:lnTo>
                    <a:lnTo>
                      <a:pt x="213" y="450"/>
                    </a:lnTo>
                    <a:lnTo>
                      <a:pt x="225" y="450"/>
                    </a:lnTo>
                    <a:lnTo>
                      <a:pt x="237" y="450"/>
                    </a:lnTo>
                    <a:lnTo>
                      <a:pt x="248" y="449"/>
                    </a:lnTo>
                    <a:lnTo>
                      <a:pt x="259" y="448"/>
                    </a:lnTo>
                    <a:lnTo>
                      <a:pt x="271" y="446"/>
                    </a:lnTo>
                    <a:lnTo>
                      <a:pt x="282" y="443"/>
                    </a:lnTo>
                    <a:lnTo>
                      <a:pt x="292" y="441"/>
                    </a:lnTo>
                    <a:lnTo>
                      <a:pt x="303" y="436"/>
                    </a:lnTo>
                    <a:lnTo>
                      <a:pt x="313" y="432"/>
                    </a:lnTo>
                    <a:lnTo>
                      <a:pt x="332" y="423"/>
                    </a:lnTo>
                    <a:lnTo>
                      <a:pt x="351" y="412"/>
                    </a:lnTo>
                    <a:lnTo>
                      <a:pt x="368" y="399"/>
                    </a:lnTo>
                    <a:lnTo>
                      <a:pt x="384" y="384"/>
                    </a:lnTo>
                    <a:lnTo>
                      <a:pt x="399" y="368"/>
                    </a:lnTo>
                    <a:lnTo>
                      <a:pt x="412" y="351"/>
                    </a:lnTo>
                    <a:lnTo>
                      <a:pt x="423" y="333"/>
                    </a:lnTo>
                    <a:lnTo>
                      <a:pt x="432" y="313"/>
                    </a:lnTo>
                    <a:lnTo>
                      <a:pt x="437" y="303"/>
                    </a:lnTo>
                    <a:lnTo>
                      <a:pt x="440" y="292"/>
                    </a:lnTo>
                    <a:lnTo>
                      <a:pt x="443" y="281"/>
                    </a:lnTo>
                    <a:lnTo>
                      <a:pt x="445" y="270"/>
                    </a:lnTo>
                    <a:lnTo>
                      <a:pt x="447" y="260"/>
                    </a:lnTo>
                    <a:lnTo>
                      <a:pt x="450" y="248"/>
                    </a:lnTo>
                    <a:lnTo>
                      <a:pt x="450" y="236"/>
                    </a:lnTo>
                    <a:lnTo>
                      <a:pt x="451" y="224"/>
                    </a:lnTo>
                    <a:lnTo>
                      <a:pt x="450" y="214"/>
                    </a:lnTo>
                    <a:lnTo>
                      <a:pt x="450" y="202"/>
                    </a:lnTo>
                    <a:lnTo>
                      <a:pt x="447" y="191"/>
                    </a:lnTo>
                    <a:lnTo>
                      <a:pt x="445" y="179"/>
                    </a:lnTo>
                    <a:lnTo>
                      <a:pt x="443" y="169"/>
                    </a:lnTo>
                    <a:lnTo>
                      <a:pt x="440" y="158"/>
                    </a:lnTo>
                    <a:lnTo>
                      <a:pt x="437" y="148"/>
                    </a:lnTo>
                    <a:lnTo>
                      <a:pt x="432" y="138"/>
                    </a:lnTo>
                    <a:lnTo>
                      <a:pt x="423" y="118"/>
                    </a:lnTo>
                    <a:lnTo>
                      <a:pt x="412" y="99"/>
                    </a:lnTo>
                    <a:lnTo>
                      <a:pt x="399" y="82"/>
                    </a:lnTo>
                    <a:lnTo>
                      <a:pt x="384" y="66"/>
                    </a:lnTo>
                    <a:lnTo>
                      <a:pt x="368" y="51"/>
                    </a:lnTo>
                    <a:lnTo>
                      <a:pt x="351" y="38"/>
                    </a:lnTo>
                    <a:lnTo>
                      <a:pt x="332" y="28"/>
                    </a:lnTo>
                    <a:lnTo>
                      <a:pt x="313" y="18"/>
                    </a:lnTo>
                    <a:lnTo>
                      <a:pt x="303" y="14"/>
                    </a:lnTo>
                    <a:lnTo>
                      <a:pt x="292" y="10"/>
                    </a:lnTo>
                    <a:lnTo>
                      <a:pt x="282" y="7"/>
                    </a:lnTo>
                    <a:lnTo>
                      <a:pt x="271" y="4"/>
                    </a:lnTo>
                    <a:lnTo>
                      <a:pt x="259" y="2"/>
                    </a:lnTo>
                    <a:lnTo>
                      <a:pt x="248" y="1"/>
                    </a:lnTo>
                    <a:lnTo>
                      <a:pt x="237" y="0"/>
                    </a:ln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Freeform 349"/>
              <p:cNvSpPr>
                <a:spLocks noEditPoints="1"/>
              </p:cNvSpPr>
              <p:nvPr/>
            </p:nvSpPr>
            <p:spPr bwMode="auto">
              <a:xfrm>
                <a:off x="8167688" y="2505075"/>
                <a:ext cx="200025" cy="257175"/>
              </a:xfrm>
              <a:custGeom>
                <a:avLst/>
                <a:gdLst>
                  <a:gd name="T0" fmla="*/ 250 w 630"/>
                  <a:gd name="T1" fmla="*/ 88 h 811"/>
                  <a:gd name="T2" fmla="*/ 257 w 630"/>
                  <a:gd name="T3" fmla="*/ 75 h 811"/>
                  <a:gd name="T4" fmla="*/ 263 w 630"/>
                  <a:gd name="T5" fmla="*/ 52 h 811"/>
                  <a:gd name="T6" fmla="*/ 291 w 630"/>
                  <a:gd name="T7" fmla="*/ 33 h 811"/>
                  <a:gd name="T8" fmla="*/ 354 w 630"/>
                  <a:gd name="T9" fmla="*/ 37 h 811"/>
                  <a:gd name="T10" fmla="*/ 374 w 630"/>
                  <a:gd name="T11" fmla="*/ 56 h 811"/>
                  <a:gd name="T12" fmla="*/ 378 w 630"/>
                  <a:gd name="T13" fmla="*/ 78 h 811"/>
                  <a:gd name="T14" fmla="*/ 387 w 630"/>
                  <a:gd name="T15" fmla="*/ 89 h 811"/>
                  <a:gd name="T16" fmla="*/ 179 w 630"/>
                  <a:gd name="T17" fmla="*/ 240 h 811"/>
                  <a:gd name="T18" fmla="*/ 53 w 630"/>
                  <a:gd name="T19" fmla="*/ 779 h 811"/>
                  <a:gd name="T20" fmla="*/ 30 w 630"/>
                  <a:gd name="T21" fmla="*/ 748 h 811"/>
                  <a:gd name="T22" fmla="*/ 75 w 630"/>
                  <a:gd name="T23" fmla="*/ 180 h 811"/>
                  <a:gd name="T24" fmla="*/ 62 w 630"/>
                  <a:gd name="T25" fmla="*/ 187 h 811"/>
                  <a:gd name="T26" fmla="*/ 60 w 630"/>
                  <a:gd name="T27" fmla="*/ 740 h 811"/>
                  <a:gd name="T28" fmla="*/ 68 w 630"/>
                  <a:gd name="T29" fmla="*/ 750 h 811"/>
                  <a:gd name="T30" fmla="*/ 361 w 630"/>
                  <a:gd name="T31" fmla="*/ 750 h 811"/>
                  <a:gd name="T32" fmla="*/ 370 w 630"/>
                  <a:gd name="T33" fmla="*/ 740 h 811"/>
                  <a:gd name="T34" fmla="*/ 366 w 630"/>
                  <a:gd name="T35" fmla="*/ 726 h 811"/>
                  <a:gd name="T36" fmla="*/ 90 w 630"/>
                  <a:gd name="T37" fmla="*/ 721 h 811"/>
                  <a:gd name="T38" fmla="*/ 151 w 630"/>
                  <a:gd name="T39" fmla="*/ 261 h 811"/>
                  <a:gd name="T40" fmla="*/ 161 w 630"/>
                  <a:gd name="T41" fmla="*/ 270 h 811"/>
                  <a:gd name="T42" fmla="*/ 474 w 630"/>
                  <a:gd name="T43" fmla="*/ 268 h 811"/>
                  <a:gd name="T44" fmla="*/ 480 w 630"/>
                  <a:gd name="T45" fmla="*/ 256 h 811"/>
                  <a:gd name="T46" fmla="*/ 541 w 630"/>
                  <a:gd name="T47" fmla="*/ 366 h 811"/>
                  <a:gd name="T48" fmla="*/ 552 w 630"/>
                  <a:gd name="T49" fmla="*/ 376 h 811"/>
                  <a:gd name="T50" fmla="*/ 566 w 630"/>
                  <a:gd name="T51" fmla="*/ 371 h 811"/>
                  <a:gd name="T52" fmla="*/ 570 w 630"/>
                  <a:gd name="T53" fmla="*/ 195 h 811"/>
                  <a:gd name="T54" fmla="*/ 564 w 630"/>
                  <a:gd name="T55" fmla="*/ 183 h 811"/>
                  <a:gd name="T56" fmla="*/ 480 w 630"/>
                  <a:gd name="T57" fmla="*/ 150 h 811"/>
                  <a:gd name="T58" fmla="*/ 602 w 630"/>
                  <a:gd name="T59" fmla="*/ 365 h 811"/>
                  <a:gd name="T60" fmla="*/ 615 w 630"/>
                  <a:gd name="T61" fmla="*/ 371 h 811"/>
                  <a:gd name="T62" fmla="*/ 628 w 630"/>
                  <a:gd name="T63" fmla="*/ 365 h 811"/>
                  <a:gd name="T64" fmla="*/ 630 w 630"/>
                  <a:gd name="T65" fmla="*/ 133 h 811"/>
                  <a:gd name="T66" fmla="*/ 621 w 630"/>
                  <a:gd name="T67" fmla="*/ 121 h 811"/>
                  <a:gd name="T68" fmla="*/ 479 w 630"/>
                  <a:gd name="T69" fmla="*/ 72 h 811"/>
                  <a:gd name="T70" fmla="*/ 471 w 630"/>
                  <a:gd name="T71" fmla="*/ 61 h 811"/>
                  <a:gd name="T72" fmla="*/ 400 w 630"/>
                  <a:gd name="T73" fmla="*/ 41 h 811"/>
                  <a:gd name="T74" fmla="*/ 380 w 630"/>
                  <a:gd name="T75" fmla="*/ 17 h 811"/>
                  <a:gd name="T76" fmla="*/ 340 w 630"/>
                  <a:gd name="T77" fmla="*/ 1 h 811"/>
                  <a:gd name="T78" fmla="*/ 284 w 630"/>
                  <a:gd name="T79" fmla="*/ 3 h 811"/>
                  <a:gd name="T80" fmla="*/ 249 w 630"/>
                  <a:gd name="T81" fmla="*/ 22 h 811"/>
                  <a:gd name="T82" fmla="*/ 231 w 630"/>
                  <a:gd name="T83" fmla="*/ 52 h 811"/>
                  <a:gd name="T84" fmla="*/ 156 w 630"/>
                  <a:gd name="T85" fmla="*/ 63 h 811"/>
                  <a:gd name="T86" fmla="*/ 150 w 630"/>
                  <a:gd name="T87" fmla="*/ 75 h 811"/>
                  <a:gd name="T88" fmla="*/ 6 w 630"/>
                  <a:gd name="T89" fmla="*/ 123 h 811"/>
                  <a:gd name="T90" fmla="*/ 0 w 630"/>
                  <a:gd name="T91" fmla="*/ 135 h 811"/>
                  <a:gd name="T92" fmla="*/ 4 w 630"/>
                  <a:gd name="T93" fmla="*/ 770 h 811"/>
                  <a:gd name="T94" fmla="*/ 23 w 630"/>
                  <a:gd name="T95" fmla="*/ 797 h 811"/>
                  <a:gd name="T96" fmla="*/ 56 w 630"/>
                  <a:gd name="T97" fmla="*/ 810 h 811"/>
                  <a:gd name="T98" fmla="*/ 380 w 630"/>
                  <a:gd name="T99" fmla="*/ 810 h 811"/>
                  <a:gd name="T100" fmla="*/ 389 w 630"/>
                  <a:gd name="T101" fmla="*/ 800 h 811"/>
                  <a:gd name="T102" fmla="*/ 385 w 630"/>
                  <a:gd name="T103" fmla="*/ 786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0" h="811">
                    <a:moveTo>
                      <a:pt x="179" y="90"/>
                    </a:moveTo>
                    <a:lnTo>
                      <a:pt x="242" y="90"/>
                    </a:lnTo>
                    <a:lnTo>
                      <a:pt x="245" y="90"/>
                    </a:lnTo>
                    <a:lnTo>
                      <a:pt x="247" y="89"/>
                    </a:lnTo>
                    <a:lnTo>
                      <a:pt x="250" y="88"/>
                    </a:lnTo>
                    <a:lnTo>
                      <a:pt x="252" y="86"/>
                    </a:lnTo>
                    <a:lnTo>
                      <a:pt x="254" y="84"/>
                    </a:lnTo>
                    <a:lnTo>
                      <a:pt x="255" y="81"/>
                    </a:lnTo>
                    <a:lnTo>
                      <a:pt x="257" y="78"/>
                    </a:lnTo>
                    <a:lnTo>
                      <a:pt x="257" y="75"/>
                    </a:lnTo>
                    <a:lnTo>
                      <a:pt x="257" y="70"/>
                    </a:lnTo>
                    <a:lnTo>
                      <a:pt x="258" y="64"/>
                    </a:lnTo>
                    <a:lnTo>
                      <a:pt x="259" y="60"/>
                    </a:lnTo>
                    <a:lnTo>
                      <a:pt x="261" y="56"/>
                    </a:lnTo>
                    <a:lnTo>
                      <a:pt x="263" y="52"/>
                    </a:lnTo>
                    <a:lnTo>
                      <a:pt x="265" y="47"/>
                    </a:lnTo>
                    <a:lnTo>
                      <a:pt x="268" y="44"/>
                    </a:lnTo>
                    <a:lnTo>
                      <a:pt x="271" y="42"/>
                    </a:lnTo>
                    <a:lnTo>
                      <a:pt x="280" y="37"/>
                    </a:lnTo>
                    <a:lnTo>
                      <a:pt x="291" y="33"/>
                    </a:lnTo>
                    <a:lnTo>
                      <a:pt x="304" y="31"/>
                    </a:lnTo>
                    <a:lnTo>
                      <a:pt x="318" y="30"/>
                    </a:lnTo>
                    <a:lnTo>
                      <a:pt x="331" y="31"/>
                    </a:lnTo>
                    <a:lnTo>
                      <a:pt x="344" y="33"/>
                    </a:lnTo>
                    <a:lnTo>
                      <a:pt x="354" y="37"/>
                    </a:lnTo>
                    <a:lnTo>
                      <a:pt x="362" y="42"/>
                    </a:lnTo>
                    <a:lnTo>
                      <a:pt x="367" y="44"/>
                    </a:lnTo>
                    <a:lnTo>
                      <a:pt x="370" y="47"/>
                    </a:lnTo>
                    <a:lnTo>
                      <a:pt x="372" y="52"/>
                    </a:lnTo>
                    <a:lnTo>
                      <a:pt x="374" y="56"/>
                    </a:lnTo>
                    <a:lnTo>
                      <a:pt x="376" y="60"/>
                    </a:lnTo>
                    <a:lnTo>
                      <a:pt x="377" y="64"/>
                    </a:lnTo>
                    <a:lnTo>
                      <a:pt x="377" y="70"/>
                    </a:lnTo>
                    <a:lnTo>
                      <a:pt x="378" y="75"/>
                    </a:lnTo>
                    <a:lnTo>
                      <a:pt x="378" y="78"/>
                    </a:lnTo>
                    <a:lnTo>
                      <a:pt x="380" y="81"/>
                    </a:lnTo>
                    <a:lnTo>
                      <a:pt x="381" y="84"/>
                    </a:lnTo>
                    <a:lnTo>
                      <a:pt x="383" y="86"/>
                    </a:lnTo>
                    <a:lnTo>
                      <a:pt x="385" y="88"/>
                    </a:lnTo>
                    <a:lnTo>
                      <a:pt x="387" y="89"/>
                    </a:lnTo>
                    <a:lnTo>
                      <a:pt x="390" y="90"/>
                    </a:lnTo>
                    <a:lnTo>
                      <a:pt x="393" y="90"/>
                    </a:lnTo>
                    <a:lnTo>
                      <a:pt x="450" y="90"/>
                    </a:lnTo>
                    <a:lnTo>
                      <a:pt x="450" y="240"/>
                    </a:lnTo>
                    <a:lnTo>
                      <a:pt x="179" y="240"/>
                    </a:lnTo>
                    <a:lnTo>
                      <a:pt x="179" y="90"/>
                    </a:lnTo>
                    <a:close/>
                    <a:moveTo>
                      <a:pt x="374" y="781"/>
                    </a:moveTo>
                    <a:lnTo>
                      <a:pt x="75" y="781"/>
                    </a:lnTo>
                    <a:lnTo>
                      <a:pt x="63" y="780"/>
                    </a:lnTo>
                    <a:lnTo>
                      <a:pt x="53" y="779"/>
                    </a:lnTo>
                    <a:lnTo>
                      <a:pt x="46" y="776"/>
                    </a:lnTo>
                    <a:lnTo>
                      <a:pt x="39" y="772"/>
                    </a:lnTo>
                    <a:lnTo>
                      <a:pt x="35" y="765"/>
                    </a:lnTo>
                    <a:lnTo>
                      <a:pt x="32" y="758"/>
                    </a:lnTo>
                    <a:lnTo>
                      <a:pt x="30" y="748"/>
                    </a:lnTo>
                    <a:lnTo>
                      <a:pt x="30" y="736"/>
                    </a:lnTo>
                    <a:lnTo>
                      <a:pt x="30" y="150"/>
                    </a:lnTo>
                    <a:lnTo>
                      <a:pt x="150" y="150"/>
                    </a:lnTo>
                    <a:lnTo>
                      <a:pt x="150" y="180"/>
                    </a:lnTo>
                    <a:lnTo>
                      <a:pt x="75" y="180"/>
                    </a:lnTo>
                    <a:lnTo>
                      <a:pt x="71" y="181"/>
                    </a:lnTo>
                    <a:lnTo>
                      <a:pt x="68" y="182"/>
                    </a:lnTo>
                    <a:lnTo>
                      <a:pt x="66" y="183"/>
                    </a:lnTo>
                    <a:lnTo>
                      <a:pt x="64" y="185"/>
                    </a:lnTo>
                    <a:lnTo>
                      <a:pt x="62" y="187"/>
                    </a:lnTo>
                    <a:lnTo>
                      <a:pt x="61" y="190"/>
                    </a:lnTo>
                    <a:lnTo>
                      <a:pt x="60" y="193"/>
                    </a:lnTo>
                    <a:lnTo>
                      <a:pt x="60" y="195"/>
                    </a:lnTo>
                    <a:lnTo>
                      <a:pt x="60" y="736"/>
                    </a:lnTo>
                    <a:lnTo>
                      <a:pt x="60" y="740"/>
                    </a:lnTo>
                    <a:lnTo>
                      <a:pt x="61" y="742"/>
                    </a:lnTo>
                    <a:lnTo>
                      <a:pt x="62" y="745"/>
                    </a:lnTo>
                    <a:lnTo>
                      <a:pt x="64" y="747"/>
                    </a:lnTo>
                    <a:lnTo>
                      <a:pt x="66" y="748"/>
                    </a:lnTo>
                    <a:lnTo>
                      <a:pt x="68" y="750"/>
                    </a:lnTo>
                    <a:lnTo>
                      <a:pt x="71" y="750"/>
                    </a:lnTo>
                    <a:lnTo>
                      <a:pt x="75" y="751"/>
                    </a:lnTo>
                    <a:lnTo>
                      <a:pt x="355" y="751"/>
                    </a:lnTo>
                    <a:lnTo>
                      <a:pt x="358" y="750"/>
                    </a:lnTo>
                    <a:lnTo>
                      <a:pt x="361" y="750"/>
                    </a:lnTo>
                    <a:lnTo>
                      <a:pt x="364" y="748"/>
                    </a:lnTo>
                    <a:lnTo>
                      <a:pt x="366" y="747"/>
                    </a:lnTo>
                    <a:lnTo>
                      <a:pt x="368" y="745"/>
                    </a:lnTo>
                    <a:lnTo>
                      <a:pt x="369" y="742"/>
                    </a:lnTo>
                    <a:lnTo>
                      <a:pt x="370" y="740"/>
                    </a:lnTo>
                    <a:lnTo>
                      <a:pt x="370" y="736"/>
                    </a:lnTo>
                    <a:lnTo>
                      <a:pt x="370" y="733"/>
                    </a:lnTo>
                    <a:lnTo>
                      <a:pt x="369" y="730"/>
                    </a:lnTo>
                    <a:lnTo>
                      <a:pt x="368" y="728"/>
                    </a:lnTo>
                    <a:lnTo>
                      <a:pt x="366" y="726"/>
                    </a:lnTo>
                    <a:lnTo>
                      <a:pt x="364" y="724"/>
                    </a:lnTo>
                    <a:lnTo>
                      <a:pt x="361" y="723"/>
                    </a:lnTo>
                    <a:lnTo>
                      <a:pt x="358" y="721"/>
                    </a:lnTo>
                    <a:lnTo>
                      <a:pt x="355" y="721"/>
                    </a:lnTo>
                    <a:lnTo>
                      <a:pt x="90" y="721"/>
                    </a:lnTo>
                    <a:lnTo>
                      <a:pt x="90" y="210"/>
                    </a:lnTo>
                    <a:lnTo>
                      <a:pt x="150" y="210"/>
                    </a:lnTo>
                    <a:lnTo>
                      <a:pt x="150" y="256"/>
                    </a:lnTo>
                    <a:lnTo>
                      <a:pt x="150" y="259"/>
                    </a:lnTo>
                    <a:lnTo>
                      <a:pt x="151" y="261"/>
                    </a:lnTo>
                    <a:lnTo>
                      <a:pt x="152" y="264"/>
                    </a:lnTo>
                    <a:lnTo>
                      <a:pt x="154" y="267"/>
                    </a:lnTo>
                    <a:lnTo>
                      <a:pt x="156" y="268"/>
                    </a:lnTo>
                    <a:lnTo>
                      <a:pt x="159" y="270"/>
                    </a:lnTo>
                    <a:lnTo>
                      <a:pt x="161" y="270"/>
                    </a:lnTo>
                    <a:lnTo>
                      <a:pt x="164" y="271"/>
                    </a:lnTo>
                    <a:lnTo>
                      <a:pt x="465" y="271"/>
                    </a:lnTo>
                    <a:lnTo>
                      <a:pt x="468" y="270"/>
                    </a:lnTo>
                    <a:lnTo>
                      <a:pt x="471" y="270"/>
                    </a:lnTo>
                    <a:lnTo>
                      <a:pt x="474" y="268"/>
                    </a:lnTo>
                    <a:lnTo>
                      <a:pt x="476" y="267"/>
                    </a:lnTo>
                    <a:lnTo>
                      <a:pt x="477" y="264"/>
                    </a:lnTo>
                    <a:lnTo>
                      <a:pt x="479" y="261"/>
                    </a:lnTo>
                    <a:lnTo>
                      <a:pt x="479" y="259"/>
                    </a:lnTo>
                    <a:lnTo>
                      <a:pt x="480" y="256"/>
                    </a:lnTo>
                    <a:lnTo>
                      <a:pt x="480" y="210"/>
                    </a:lnTo>
                    <a:lnTo>
                      <a:pt x="540" y="210"/>
                    </a:lnTo>
                    <a:lnTo>
                      <a:pt x="540" y="361"/>
                    </a:lnTo>
                    <a:lnTo>
                      <a:pt x="540" y="364"/>
                    </a:lnTo>
                    <a:lnTo>
                      <a:pt x="541" y="366"/>
                    </a:lnTo>
                    <a:lnTo>
                      <a:pt x="542" y="369"/>
                    </a:lnTo>
                    <a:lnTo>
                      <a:pt x="544" y="371"/>
                    </a:lnTo>
                    <a:lnTo>
                      <a:pt x="546" y="374"/>
                    </a:lnTo>
                    <a:lnTo>
                      <a:pt x="549" y="375"/>
                    </a:lnTo>
                    <a:lnTo>
                      <a:pt x="552" y="376"/>
                    </a:lnTo>
                    <a:lnTo>
                      <a:pt x="555" y="376"/>
                    </a:lnTo>
                    <a:lnTo>
                      <a:pt x="558" y="376"/>
                    </a:lnTo>
                    <a:lnTo>
                      <a:pt x="560" y="375"/>
                    </a:lnTo>
                    <a:lnTo>
                      <a:pt x="564" y="374"/>
                    </a:lnTo>
                    <a:lnTo>
                      <a:pt x="566" y="371"/>
                    </a:lnTo>
                    <a:lnTo>
                      <a:pt x="568" y="369"/>
                    </a:lnTo>
                    <a:lnTo>
                      <a:pt x="569" y="367"/>
                    </a:lnTo>
                    <a:lnTo>
                      <a:pt x="570" y="364"/>
                    </a:lnTo>
                    <a:lnTo>
                      <a:pt x="570" y="361"/>
                    </a:lnTo>
                    <a:lnTo>
                      <a:pt x="570" y="195"/>
                    </a:lnTo>
                    <a:lnTo>
                      <a:pt x="570" y="193"/>
                    </a:lnTo>
                    <a:lnTo>
                      <a:pt x="569" y="190"/>
                    </a:lnTo>
                    <a:lnTo>
                      <a:pt x="568" y="187"/>
                    </a:lnTo>
                    <a:lnTo>
                      <a:pt x="566" y="185"/>
                    </a:lnTo>
                    <a:lnTo>
                      <a:pt x="564" y="183"/>
                    </a:lnTo>
                    <a:lnTo>
                      <a:pt x="560" y="182"/>
                    </a:lnTo>
                    <a:lnTo>
                      <a:pt x="558" y="181"/>
                    </a:lnTo>
                    <a:lnTo>
                      <a:pt x="555" y="180"/>
                    </a:lnTo>
                    <a:lnTo>
                      <a:pt x="480" y="180"/>
                    </a:lnTo>
                    <a:lnTo>
                      <a:pt x="480" y="150"/>
                    </a:lnTo>
                    <a:lnTo>
                      <a:pt x="600" y="150"/>
                    </a:lnTo>
                    <a:lnTo>
                      <a:pt x="600" y="357"/>
                    </a:lnTo>
                    <a:lnTo>
                      <a:pt x="600" y="360"/>
                    </a:lnTo>
                    <a:lnTo>
                      <a:pt x="601" y="362"/>
                    </a:lnTo>
                    <a:lnTo>
                      <a:pt x="602" y="365"/>
                    </a:lnTo>
                    <a:lnTo>
                      <a:pt x="604" y="367"/>
                    </a:lnTo>
                    <a:lnTo>
                      <a:pt x="606" y="368"/>
                    </a:lnTo>
                    <a:lnTo>
                      <a:pt x="610" y="370"/>
                    </a:lnTo>
                    <a:lnTo>
                      <a:pt x="612" y="370"/>
                    </a:lnTo>
                    <a:lnTo>
                      <a:pt x="615" y="371"/>
                    </a:lnTo>
                    <a:lnTo>
                      <a:pt x="618" y="370"/>
                    </a:lnTo>
                    <a:lnTo>
                      <a:pt x="621" y="370"/>
                    </a:lnTo>
                    <a:lnTo>
                      <a:pt x="624" y="368"/>
                    </a:lnTo>
                    <a:lnTo>
                      <a:pt x="626" y="367"/>
                    </a:lnTo>
                    <a:lnTo>
                      <a:pt x="628" y="365"/>
                    </a:lnTo>
                    <a:lnTo>
                      <a:pt x="629" y="362"/>
                    </a:lnTo>
                    <a:lnTo>
                      <a:pt x="630" y="360"/>
                    </a:lnTo>
                    <a:lnTo>
                      <a:pt x="630" y="357"/>
                    </a:lnTo>
                    <a:lnTo>
                      <a:pt x="630" y="135"/>
                    </a:lnTo>
                    <a:lnTo>
                      <a:pt x="630" y="133"/>
                    </a:lnTo>
                    <a:lnTo>
                      <a:pt x="629" y="130"/>
                    </a:lnTo>
                    <a:lnTo>
                      <a:pt x="628" y="127"/>
                    </a:lnTo>
                    <a:lnTo>
                      <a:pt x="626" y="125"/>
                    </a:lnTo>
                    <a:lnTo>
                      <a:pt x="624" y="123"/>
                    </a:lnTo>
                    <a:lnTo>
                      <a:pt x="621" y="121"/>
                    </a:lnTo>
                    <a:lnTo>
                      <a:pt x="618" y="121"/>
                    </a:lnTo>
                    <a:lnTo>
                      <a:pt x="615" y="120"/>
                    </a:lnTo>
                    <a:lnTo>
                      <a:pt x="480" y="120"/>
                    </a:lnTo>
                    <a:lnTo>
                      <a:pt x="480" y="75"/>
                    </a:lnTo>
                    <a:lnTo>
                      <a:pt x="479" y="72"/>
                    </a:lnTo>
                    <a:lnTo>
                      <a:pt x="479" y="70"/>
                    </a:lnTo>
                    <a:lnTo>
                      <a:pt x="477" y="68"/>
                    </a:lnTo>
                    <a:lnTo>
                      <a:pt x="476" y="64"/>
                    </a:lnTo>
                    <a:lnTo>
                      <a:pt x="474" y="63"/>
                    </a:lnTo>
                    <a:lnTo>
                      <a:pt x="471" y="61"/>
                    </a:lnTo>
                    <a:lnTo>
                      <a:pt x="468" y="60"/>
                    </a:lnTo>
                    <a:lnTo>
                      <a:pt x="465" y="60"/>
                    </a:lnTo>
                    <a:lnTo>
                      <a:pt x="406" y="60"/>
                    </a:lnTo>
                    <a:lnTo>
                      <a:pt x="404" y="52"/>
                    </a:lnTo>
                    <a:lnTo>
                      <a:pt x="400" y="41"/>
                    </a:lnTo>
                    <a:lnTo>
                      <a:pt x="398" y="37"/>
                    </a:lnTo>
                    <a:lnTo>
                      <a:pt x="393" y="31"/>
                    </a:lnTo>
                    <a:lnTo>
                      <a:pt x="390" y="26"/>
                    </a:lnTo>
                    <a:lnTo>
                      <a:pt x="385" y="22"/>
                    </a:lnTo>
                    <a:lnTo>
                      <a:pt x="380" y="17"/>
                    </a:lnTo>
                    <a:lnTo>
                      <a:pt x="374" y="13"/>
                    </a:lnTo>
                    <a:lnTo>
                      <a:pt x="367" y="10"/>
                    </a:lnTo>
                    <a:lnTo>
                      <a:pt x="359" y="7"/>
                    </a:lnTo>
                    <a:lnTo>
                      <a:pt x="350" y="3"/>
                    </a:lnTo>
                    <a:lnTo>
                      <a:pt x="340" y="1"/>
                    </a:lnTo>
                    <a:lnTo>
                      <a:pt x="329" y="0"/>
                    </a:lnTo>
                    <a:lnTo>
                      <a:pt x="318" y="0"/>
                    </a:lnTo>
                    <a:lnTo>
                      <a:pt x="306" y="0"/>
                    </a:lnTo>
                    <a:lnTo>
                      <a:pt x="294" y="1"/>
                    </a:lnTo>
                    <a:lnTo>
                      <a:pt x="284" y="3"/>
                    </a:lnTo>
                    <a:lnTo>
                      <a:pt x="276" y="7"/>
                    </a:lnTo>
                    <a:lnTo>
                      <a:pt x="268" y="10"/>
                    </a:lnTo>
                    <a:lnTo>
                      <a:pt x="261" y="13"/>
                    </a:lnTo>
                    <a:lnTo>
                      <a:pt x="254" y="17"/>
                    </a:lnTo>
                    <a:lnTo>
                      <a:pt x="249" y="22"/>
                    </a:lnTo>
                    <a:lnTo>
                      <a:pt x="245" y="26"/>
                    </a:lnTo>
                    <a:lnTo>
                      <a:pt x="240" y="31"/>
                    </a:lnTo>
                    <a:lnTo>
                      <a:pt x="237" y="37"/>
                    </a:lnTo>
                    <a:lnTo>
                      <a:pt x="234" y="41"/>
                    </a:lnTo>
                    <a:lnTo>
                      <a:pt x="231" y="52"/>
                    </a:lnTo>
                    <a:lnTo>
                      <a:pt x="228" y="60"/>
                    </a:lnTo>
                    <a:lnTo>
                      <a:pt x="164" y="60"/>
                    </a:lnTo>
                    <a:lnTo>
                      <a:pt x="161" y="60"/>
                    </a:lnTo>
                    <a:lnTo>
                      <a:pt x="159" y="61"/>
                    </a:lnTo>
                    <a:lnTo>
                      <a:pt x="156" y="63"/>
                    </a:lnTo>
                    <a:lnTo>
                      <a:pt x="154" y="64"/>
                    </a:lnTo>
                    <a:lnTo>
                      <a:pt x="152" y="68"/>
                    </a:lnTo>
                    <a:lnTo>
                      <a:pt x="151" y="70"/>
                    </a:lnTo>
                    <a:lnTo>
                      <a:pt x="150" y="72"/>
                    </a:lnTo>
                    <a:lnTo>
                      <a:pt x="150" y="75"/>
                    </a:lnTo>
                    <a:lnTo>
                      <a:pt x="150" y="120"/>
                    </a:lnTo>
                    <a:lnTo>
                      <a:pt x="15" y="120"/>
                    </a:lnTo>
                    <a:lnTo>
                      <a:pt x="11" y="121"/>
                    </a:lnTo>
                    <a:lnTo>
                      <a:pt x="8" y="121"/>
                    </a:lnTo>
                    <a:lnTo>
                      <a:pt x="6" y="123"/>
                    </a:lnTo>
                    <a:lnTo>
                      <a:pt x="4" y="125"/>
                    </a:lnTo>
                    <a:lnTo>
                      <a:pt x="2" y="127"/>
                    </a:lnTo>
                    <a:lnTo>
                      <a:pt x="1" y="130"/>
                    </a:lnTo>
                    <a:lnTo>
                      <a:pt x="0" y="133"/>
                    </a:lnTo>
                    <a:lnTo>
                      <a:pt x="0" y="135"/>
                    </a:lnTo>
                    <a:lnTo>
                      <a:pt x="0" y="736"/>
                    </a:lnTo>
                    <a:lnTo>
                      <a:pt x="0" y="745"/>
                    </a:lnTo>
                    <a:lnTo>
                      <a:pt x="1" y="754"/>
                    </a:lnTo>
                    <a:lnTo>
                      <a:pt x="2" y="762"/>
                    </a:lnTo>
                    <a:lnTo>
                      <a:pt x="4" y="770"/>
                    </a:lnTo>
                    <a:lnTo>
                      <a:pt x="7" y="776"/>
                    </a:lnTo>
                    <a:lnTo>
                      <a:pt x="10" y="782"/>
                    </a:lnTo>
                    <a:lnTo>
                      <a:pt x="14" y="788"/>
                    </a:lnTo>
                    <a:lnTo>
                      <a:pt x="18" y="793"/>
                    </a:lnTo>
                    <a:lnTo>
                      <a:pt x="23" y="797"/>
                    </a:lnTo>
                    <a:lnTo>
                      <a:pt x="29" y="801"/>
                    </a:lnTo>
                    <a:lnTo>
                      <a:pt x="35" y="804"/>
                    </a:lnTo>
                    <a:lnTo>
                      <a:pt x="41" y="807"/>
                    </a:lnTo>
                    <a:lnTo>
                      <a:pt x="49" y="808"/>
                    </a:lnTo>
                    <a:lnTo>
                      <a:pt x="56" y="810"/>
                    </a:lnTo>
                    <a:lnTo>
                      <a:pt x="65" y="811"/>
                    </a:lnTo>
                    <a:lnTo>
                      <a:pt x="75" y="811"/>
                    </a:lnTo>
                    <a:lnTo>
                      <a:pt x="374" y="811"/>
                    </a:lnTo>
                    <a:lnTo>
                      <a:pt x="377" y="811"/>
                    </a:lnTo>
                    <a:lnTo>
                      <a:pt x="380" y="810"/>
                    </a:lnTo>
                    <a:lnTo>
                      <a:pt x="383" y="809"/>
                    </a:lnTo>
                    <a:lnTo>
                      <a:pt x="385" y="807"/>
                    </a:lnTo>
                    <a:lnTo>
                      <a:pt x="387" y="805"/>
                    </a:lnTo>
                    <a:lnTo>
                      <a:pt x="388" y="803"/>
                    </a:lnTo>
                    <a:lnTo>
                      <a:pt x="389" y="800"/>
                    </a:lnTo>
                    <a:lnTo>
                      <a:pt x="389" y="796"/>
                    </a:lnTo>
                    <a:lnTo>
                      <a:pt x="389" y="793"/>
                    </a:lnTo>
                    <a:lnTo>
                      <a:pt x="388" y="791"/>
                    </a:lnTo>
                    <a:lnTo>
                      <a:pt x="387" y="788"/>
                    </a:lnTo>
                    <a:lnTo>
                      <a:pt x="385" y="786"/>
                    </a:lnTo>
                    <a:lnTo>
                      <a:pt x="383" y="784"/>
                    </a:lnTo>
                    <a:lnTo>
                      <a:pt x="380" y="782"/>
                    </a:lnTo>
                    <a:lnTo>
                      <a:pt x="377" y="781"/>
                    </a:lnTo>
                    <a:lnTo>
                      <a:pt x="374" y="7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 350"/>
              <p:cNvSpPr/>
              <p:nvPr/>
            </p:nvSpPr>
            <p:spPr bwMode="auto">
              <a:xfrm>
                <a:off x="8228013" y="2609850"/>
                <a:ext cx="69850" cy="9525"/>
              </a:xfrm>
              <a:custGeom>
                <a:avLst/>
                <a:gdLst>
                  <a:gd name="T0" fmla="*/ 204 w 219"/>
                  <a:gd name="T1" fmla="*/ 0 h 30"/>
                  <a:gd name="T2" fmla="*/ 15 w 219"/>
                  <a:gd name="T3" fmla="*/ 0 h 30"/>
                  <a:gd name="T4" fmla="*/ 12 w 219"/>
                  <a:gd name="T5" fmla="*/ 0 h 30"/>
                  <a:gd name="T6" fmla="*/ 9 w 219"/>
                  <a:gd name="T7" fmla="*/ 1 h 30"/>
                  <a:gd name="T8" fmla="*/ 7 w 219"/>
                  <a:gd name="T9" fmla="*/ 2 h 30"/>
                  <a:gd name="T10" fmla="*/ 4 w 219"/>
                  <a:gd name="T11" fmla="*/ 4 h 30"/>
                  <a:gd name="T12" fmla="*/ 2 w 219"/>
                  <a:gd name="T13" fmla="*/ 6 h 30"/>
                  <a:gd name="T14" fmla="*/ 1 w 219"/>
                  <a:gd name="T15" fmla="*/ 9 h 30"/>
                  <a:gd name="T16" fmla="*/ 0 w 219"/>
                  <a:gd name="T17" fmla="*/ 12 h 30"/>
                  <a:gd name="T18" fmla="*/ 0 w 219"/>
                  <a:gd name="T19" fmla="*/ 15 h 30"/>
                  <a:gd name="T20" fmla="*/ 0 w 219"/>
                  <a:gd name="T21" fmla="*/ 18 h 30"/>
                  <a:gd name="T22" fmla="*/ 1 w 219"/>
                  <a:gd name="T23" fmla="*/ 20 h 30"/>
                  <a:gd name="T24" fmla="*/ 2 w 219"/>
                  <a:gd name="T25" fmla="*/ 23 h 30"/>
                  <a:gd name="T26" fmla="*/ 4 w 219"/>
                  <a:gd name="T27" fmla="*/ 26 h 30"/>
                  <a:gd name="T28" fmla="*/ 7 w 219"/>
                  <a:gd name="T29" fmla="*/ 28 h 30"/>
                  <a:gd name="T30" fmla="*/ 9 w 219"/>
                  <a:gd name="T31" fmla="*/ 29 h 30"/>
                  <a:gd name="T32" fmla="*/ 12 w 219"/>
                  <a:gd name="T33" fmla="*/ 30 h 30"/>
                  <a:gd name="T34" fmla="*/ 15 w 219"/>
                  <a:gd name="T35" fmla="*/ 30 h 30"/>
                  <a:gd name="T36" fmla="*/ 204 w 219"/>
                  <a:gd name="T37" fmla="*/ 30 h 30"/>
                  <a:gd name="T38" fmla="*/ 207 w 219"/>
                  <a:gd name="T39" fmla="*/ 29 h 30"/>
                  <a:gd name="T40" fmla="*/ 210 w 219"/>
                  <a:gd name="T41" fmla="*/ 29 h 30"/>
                  <a:gd name="T42" fmla="*/ 212 w 219"/>
                  <a:gd name="T43" fmla="*/ 28 h 30"/>
                  <a:gd name="T44" fmla="*/ 214 w 219"/>
                  <a:gd name="T45" fmla="*/ 26 h 30"/>
                  <a:gd name="T46" fmla="*/ 216 w 219"/>
                  <a:gd name="T47" fmla="*/ 23 h 30"/>
                  <a:gd name="T48" fmla="*/ 218 w 219"/>
                  <a:gd name="T49" fmla="*/ 20 h 30"/>
                  <a:gd name="T50" fmla="*/ 218 w 219"/>
                  <a:gd name="T51" fmla="*/ 18 h 30"/>
                  <a:gd name="T52" fmla="*/ 219 w 219"/>
                  <a:gd name="T53" fmla="*/ 15 h 30"/>
                  <a:gd name="T54" fmla="*/ 218 w 219"/>
                  <a:gd name="T55" fmla="*/ 12 h 30"/>
                  <a:gd name="T56" fmla="*/ 218 w 219"/>
                  <a:gd name="T57" fmla="*/ 9 h 30"/>
                  <a:gd name="T58" fmla="*/ 216 w 219"/>
                  <a:gd name="T59" fmla="*/ 6 h 30"/>
                  <a:gd name="T60" fmla="*/ 214 w 219"/>
                  <a:gd name="T61" fmla="*/ 4 h 30"/>
                  <a:gd name="T62" fmla="*/ 212 w 219"/>
                  <a:gd name="T63" fmla="*/ 2 h 30"/>
                  <a:gd name="T64" fmla="*/ 210 w 219"/>
                  <a:gd name="T65" fmla="*/ 1 h 30"/>
                  <a:gd name="T66" fmla="*/ 207 w 219"/>
                  <a:gd name="T67" fmla="*/ 0 h 30"/>
                  <a:gd name="T68" fmla="*/ 204 w 219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9" h="30">
                    <a:moveTo>
                      <a:pt x="204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04" y="30"/>
                    </a:lnTo>
                    <a:lnTo>
                      <a:pt x="207" y="29"/>
                    </a:lnTo>
                    <a:lnTo>
                      <a:pt x="210" y="29"/>
                    </a:lnTo>
                    <a:lnTo>
                      <a:pt x="212" y="28"/>
                    </a:lnTo>
                    <a:lnTo>
                      <a:pt x="214" y="26"/>
                    </a:lnTo>
                    <a:lnTo>
                      <a:pt x="216" y="23"/>
                    </a:lnTo>
                    <a:lnTo>
                      <a:pt x="218" y="20"/>
                    </a:lnTo>
                    <a:lnTo>
                      <a:pt x="218" y="18"/>
                    </a:lnTo>
                    <a:lnTo>
                      <a:pt x="219" y="15"/>
                    </a:lnTo>
                    <a:lnTo>
                      <a:pt x="218" y="12"/>
                    </a:lnTo>
                    <a:lnTo>
                      <a:pt x="218" y="9"/>
                    </a:lnTo>
                    <a:lnTo>
                      <a:pt x="216" y="6"/>
                    </a:lnTo>
                    <a:lnTo>
                      <a:pt x="214" y="4"/>
                    </a:lnTo>
                    <a:lnTo>
                      <a:pt x="212" y="2"/>
                    </a:lnTo>
                    <a:lnTo>
                      <a:pt x="210" y="1"/>
                    </a:lnTo>
                    <a:lnTo>
                      <a:pt x="207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Freeform 351"/>
              <p:cNvSpPr/>
              <p:nvPr/>
            </p:nvSpPr>
            <p:spPr bwMode="auto">
              <a:xfrm>
                <a:off x="8228013" y="2638425"/>
                <a:ext cx="69850" cy="9525"/>
              </a:xfrm>
              <a:custGeom>
                <a:avLst/>
                <a:gdLst>
                  <a:gd name="T0" fmla="*/ 204 w 219"/>
                  <a:gd name="T1" fmla="*/ 0 h 30"/>
                  <a:gd name="T2" fmla="*/ 15 w 219"/>
                  <a:gd name="T3" fmla="*/ 0 h 30"/>
                  <a:gd name="T4" fmla="*/ 12 w 219"/>
                  <a:gd name="T5" fmla="*/ 0 h 30"/>
                  <a:gd name="T6" fmla="*/ 9 w 219"/>
                  <a:gd name="T7" fmla="*/ 1 h 30"/>
                  <a:gd name="T8" fmla="*/ 7 w 219"/>
                  <a:gd name="T9" fmla="*/ 2 h 30"/>
                  <a:gd name="T10" fmla="*/ 4 w 219"/>
                  <a:gd name="T11" fmla="*/ 4 h 30"/>
                  <a:gd name="T12" fmla="*/ 2 w 219"/>
                  <a:gd name="T13" fmla="*/ 6 h 30"/>
                  <a:gd name="T14" fmla="*/ 1 w 219"/>
                  <a:gd name="T15" fmla="*/ 9 h 30"/>
                  <a:gd name="T16" fmla="*/ 0 w 219"/>
                  <a:gd name="T17" fmla="*/ 11 h 30"/>
                  <a:gd name="T18" fmla="*/ 0 w 219"/>
                  <a:gd name="T19" fmla="*/ 15 h 30"/>
                  <a:gd name="T20" fmla="*/ 0 w 219"/>
                  <a:gd name="T21" fmla="*/ 18 h 30"/>
                  <a:gd name="T22" fmla="*/ 1 w 219"/>
                  <a:gd name="T23" fmla="*/ 21 h 30"/>
                  <a:gd name="T24" fmla="*/ 2 w 219"/>
                  <a:gd name="T25" fmla="*/ 23 h 30"/>
                  <a:gd name="T26" fmla="*/ 4 w 219"/>
                  <a:gd name="T27" fmla="*/ 25 h 30"/>
                  <a:gd name="T28" fmla="*/ 7 w 219"/>
                  <a:gd name="T29" fmla="*/ 28 h 30"/>
                  <a:gd name="T30" fmla="*/ 9 w 219"/>
                  <a:gd name="T31" fmla="*/ 29 h 30"/>
                  <a:gd name="T32" fmla="*/ 12 w 219"/>
                  <a:gd name="T33" fmla="*/ 30 h 30"/>
                  <a:gd name="T34" fmla="*/ 15 w 219"/>
                  <a:gd name="T35" fmla="*/ 30 h 30"/>
                  <a:gd name="T36" fmla="*/ 204 w 219"/>
                  <a:gd name="T37" fmla="*/ 30 h 30"/>
                  <a:gd name="T38" fmla="*/ 207 w 219"/>
                  <a:gd name="T39" fmla="*/ 30 h 30"/>
                  <a:gd name="T40" fmla="*/ 210 w 219"/>
                  <a:gd name="T41" fmla="*/ 29 h 30"/>
                  <a:gd name="T42" fmla="*/ 212 w 219"/>
                  <a:gd name="T43" fmla="*/ 28 h 30"/>
                  <a:gd name="T44" fmla="*/ 214 w 219"/>
                  <a:gd name="T45" fmla="*/ 25 h 30"/>
                  <a:gd name="T46" fmla="*/ 216 w 219"/>
                  <a:gd name="T47" fmla="*/ 23 h 30"/>
                  <a:gd name="T48" fmla="*/ 218 w 219"/>
                  <a:gd name="T49" fmla="*/ 21 h 30"/>
                  <a:gd name="T50" fmla="*/ 218 w 219"/>
                  <a:gd name="T51" fmla="*/ 18 h 30"/>
                  <a:gd name="T52" fmla="*/ 219 w 219"/>
                  <a:gd name="T53" fmla="*/ 15 h 30"/>
                  <a:gd name="T54" fmla="*/ 218 w 219"/>
                  <a:gd name="T55" fmla="*/ 11 h 30"/>
                  <a:gd name="T56" fmla="*/ 218 w 219"/>
                  <a:gd name="T57" fmla="*/ 9 h 30"/>
                  <a:gd name="T58" fmla="*/ 216 w 219"/>
                  <a:gd name="T59" fmla="*/ 6 h 30"/>
                  <a:gd name="T60" fmla="*/ 214 w 219"/>
                  <a:gd name="T61" fmla="*/ 4 h 30"/>
                  <a:gd name="T62" fmla="*/ 212 w 219"/>
                  <a:gd name="T63" fmla="*/ 2 h 30"/>
                  <a:gd name="T64" fmla="*/ 210 w 219"/>
                  <a:gd name="T65" fmla="*/ 1 h 30"/>
                  <a:gd name="T66" fmla="*/ 207 w 219"/>
                  <a:gd name="T67" fmla="*/ 0 h 30"/>
                  <a:gd name="T68" fmla="*/ 204 w 219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9" h="30">
                    <a:moveTo>
                      <a:pt x="204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04" y="30"/>
                    </a:lnTo>
                    <a:lnTo>
                      <a:pt x="207" y="30"/>
                    </a:lnTo>
                    <a:lnTo>
                      <a:pt x="210" y="29"/>
                    </a:lnTo>
                    <a:lnTo>
                      <a:pt x="212" y="28"/>
                    </a:lnTo>
                    <a:lnTo>
                      <a:pt x="214" y="25"/>
                    </a:lnTo>
                    <a:lnTo>
                      <a:pt x="216" y="23"/>
                    </a:lnTo>
                    <a:lnTo>
                      <a:pt x="218" y="21"/>
                    </a:lnTo>
                    <a:lnTo>
                      <a:pt x="218" y="18"/>
                    </a:lnTo>
                    <a:lnTo>
                      <a:pt x="219" y="15"/>
                    </a:lnTo>
                    <a:lnTo>
                      <a:pt x="218" y="11"/>
                    </a:lnTo>
                    <a:lnTo>
                      <a:pt x="218" y="9"/>
                    </a:lnTo>
                    <a:lnTo>
                      <a:pt x="216" y="6"/>
                    </a:lnTo>
                    <a:lnTo>
                      <a:pt x="214" y="4"/>
                    </a:lnTo>
                    <a:lnTo>
                      <a:pt x="212" y="2"/>
                    </a:lnTo>
                    <a:lnTo>
                      <a:pt x="210" y="1"/>
                    </a:lnTo>
                    <a:lnTo>
                      <a:pt x="207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Freeform 352"/>
              <p:cNvSpPr/>
              <p:nvPr/>
            </p:nvSpPr>
            <p:spPr bwMode="auto">
              <a:xfrm>
                <a:off x="8228013" y="2667000"/>
                <a:ext cx="69850" cy="9525"/>
              </a:xfrm>
              <a:custGeom>
                <a:avLst/>
                <a:gdLst>
                  <a:gd name="T0" fmla="*/ 204 w 219"/>
                  <a:gd name="T1" fmla="*/ 0 h 30"/>
                  <a:gd name="T2" fmla="*/ 15 w 219"/>
                  <a:gd name="T3" fmla="*/ 0 h 30"/>
                  <a:gd name="T4" fmla="*/ 12 w 219"/>
                  <a:gd name="T5" fmla="*/ 0 h 30"/>
                  <a:gd name="T6" fmla="*/ 9 w 219"/>
                  <a:gd name="T7" fmla="*/ 1 h 30"/>
                  <a:gd name="T8" fmla="*/ 7 w 219"/>
                  <a:gd name="T9" fmla="*/ 3 h 30"/>
                  <a:gd name="T10" fmla="*/ 4 w 219"/>
                  <a:gd name="T11" fmla="*/ 4 h 30"/>
                  <a:gd name="T12" fmla="*/ 2 w 219"/>
                  <a:gd name="T13" fmla="*/ 7 h 30"/>
                  <a:gd name="T14" fmla="*/ 1 w 219"/>
                  <a:gd name="T15" fmla="*/ 9 h 30"/>
                  <a:gd name="T16" fmla="*/ 0 w 219"/>
                  <a:gd name="T17" fmla="*/ 12 h 30"/>
                  <a:gd name="T18" fmla="*/ 0 w 219"/>
                  <a:gd name="T19" fmla="*/ 15 h 30"/>
                  <a:gd name="T20" fmla="*/ 0 w 219"/>
                  <a:gd name="T21" fmla="*/ 18 h 30"/>
                  <a:gd name="T22" fmla="*/ 1 w 219"/>
                  <a:gd name="T23" fmla="*/ 21 h 30"/>
                  <a:gd name="T24" fmla="*/ 2 w 219"/>
                  <a:gd name="T25" fmla="*/ 23 h 30"/>
                  <a:gd name="T26" fmla="*/ 4 w 219"/>
                  <a:gd name="T27" fmla="*/ 25 h 30"/>
                  <a:gd name="T28" fmla="*/ 7 w 219"/>
                  <a:gd name="T29" fmla="*/ 27 h 30"/>
                  <a:gd name="T30" fmla="*/ 9 w 219"/>
                  <a:gd name="T31" fmla="*/ 29 h 30"/>
                  <a:gd name="T32" fmla="*/ 12 w 219"/>
                  <a:gd name="T33" fmla="*/ 30 h 30"/>
                  <a:gd name="T34" fmla="*/ 15 w 219"/>
                  <a:gd name="T35" fmla="*/ 30 h 30"/>
                  <a:gd name="T36" fmla="*/ 204 w 219"/>
                  <a:gd name="T37" fmla="*/ 30 h 30"/>
                  <a:gd name="T38" fmla="*/ 207 w 219"/>
                  <a:gd name="T39" fmla="*/ 30 h 30"/>
                  <a:gd name="T40" fmla="*/ 210 w 219"/>
                  <a:gd name="T41" fmla="*/ 29 h 30"/>
                  <a:gd name="T42" fmla="*/ 212 w 219"/>
                  <a:gd name="T43" fmla="*/ 27 h 30"/>
                  <a:gd name="T44" fmla="*/ 214 w 219"/>
                  <a:gd name="T45" fmla="*/ 25 h 30"/>
                  <a:gd name="T46" fmla="*/ 216 w 219"/>
                  <a:gd name="T47" fmla="*/ 23 h 30"/>
                  <a:gd name="T48" fmla="*/ 218 w 219"/>
                  <a:gd name="T49" fmla="*/ 21 h 30"/>
                  <a:gd name="T50" fmla="*/ 218 w 219"/>
                  <a:gd name="T51" fmla="*/ 18 h 30"/>
                  <a:gd name="T52" fmla="*/ 219 w 219"/>
                  <a:gd name="T53" fmla="*/ 15 h 30"/>
                  <a:gd name="T54" fmla="*/ 218 w 219"/>
                  <a:gd name="T55" fmla="*/ 12 h 30"/>
                  <a:gd name="T56" fmla="*/ 218 w 219"/>
                  <a:gd name="T57" fmla="*/ 9 h 30"/>
                  <a:gd name="T58" fmla="*/ 216 w 219"/>
                  <a:gd name="T59" fmla="*/ 7 h 30"/>
                  <a:gd name="T60" fmla="*/ 214 w 219"/>
                  <a:gd name="T61" fmla="*/ 4 h 30"/>
                  <a:gd name="T62" fmla="*/ 212 w 219"/>
                  <a:gd name="T63" fmla="*/ 3 h 30"/>
                  <a:gd name="T64" fmla="*/ 210 w 219"/>
                  <a:gd name="T65" fmla="*/ 1 h 30"/>
                  <a:gd name="T66" fmla="*/ 207 w 219"/>
                  <a:gd name="T67" fmla="*/ 0 h 30"/>
                  <a:gd name="T68" fmla="*/ 204 w 219"/>
                  <a:gd name="T6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9" h="30">
                    <a:moveTo>
                      <a:pt x="204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204" y="30"/>
                    </a:lnTo>
                    <a:lnTo>
                      <a:pt x="207" y="30"/>
                    </a:lnTo>
                    <a:lnTo>
                      <a:pt x="210" y="29"/>
                    </a:lnTo>
                    <a:lnTo>
                      <a:pt x="212" y="27"/>
                    </a:lnTo>
                    <a:lnTo>
                      <a:pt x="214" y="25"/>
                    </a:lnTo>
                    <a:lnTo>
                      <a:pt x="216" y="23"/>
                    </a:lnTo>
                    <a:lnTo>
                      <a:pt x="218" y="21"/>
                    </a:lnTo>
                    <a:lnTo>
                      <a:pt x="218" y="18"/>
                    </a:lnTo>
                    <a:lnTo>
                      <a:pt x="219" y="15"/>
                    </a:lnTo>
                    <a:lnTo>
                      <a:pt x="218" y="12"/>
                    </a:lnTo>
                    <a:lnTo>
                      <a:pt x="218" y="9"/>
                    </a:lnTo>
                    <a:lnTo>
                      <a:pt x="216" y="7"/>
                    </a:lnTo>
                    <a:lnTo>
                      <a:pt x="214" y="4"/>
                    </a:lnTo>
                    <a:lnTo>
                      <a:pt x="212" y="3"/>
                    </a:lnTo>
                    <a:lnTo>
                      <a:pt x="210" y="1"/>
                    </a:lnTo>
                    <a:lnTo>
                      <a:pt x="207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 353"/>
              <p:cNvSpPr/>
              <p:nvPr/>
            </p:nvSpPr>
            <p:spPr bwMode="auto">
              <a:xfrm>
                <a:off x="8228013" y="2695575"/>
                <a:ext cx="46038" cy="9525"/>
              </a:xfrm>
              <a:custGeom>
                <a:avLst/>
                <a:gdLst>
                  <a:gd name="T0" fmla="*/ 129 w 143"/>
                  <a:gd name="T1" fmla="*/ 29 h 29"/>
                  <a:gd name="T2" fmla="*/ 132 w 143"/>
                  <a:gd name="T3" fmla="*/ 29 h 29"/>
                  <a:gd name="T4" fmla="*/ 134 w 143"/>
                  <a:gd name="T5" fmla="*/ 28 h 29"/>
                  <a:gd name="T6" fmla="*/ 137 w 143"/>
                  <a:gd name="T7" fmla="*/ 27 h 29"/>
                  <a:gd name="T8" fmla="*/ 139 w 143"/>
                  <a:gd name="T9" fmla="*/ 26 h 29"/>
                  <a:gd name="T10" fmla="*/ 140 w 143"/>
                  <a:gd name="T11" fmla="*/ 23 h 29"/>
                  <a:gd name="T12" fmla="*/ 142 w 143"/>
                  <a:gd name="T13" fmla="*/ 21 h 29"/>
                  <a:gd name="T14" fmla="*/ 143 w 143"/>
                  <a:gd name="T15" fmla="*/ 18 h 29"/>
                  <a:gd name="T16" fmla="*/ 143 w 143"/>
                  <a:gd name="T17" fmla="*/ 14 h 29"/>
                  <a:gd name="T18" fmla="*/ 143 w 143"/>
                  <a:gd name="T19" fmla="*/ 12 h 29"/>
                  <a:gd name="T20" fmla="*/ 142 w 143"/>
                  <a:gd name="T21" fmla="*/ 9 h 29"/>
                  <a:gd name="T22" fmla="*/ 140 w 143"/>
                  <a:gd name="T23" fmla="*/ 7 h 29"/>
                  <a:gd name="T24" fmla="*/ 139 w 143"/>
                  <a:gd name="T25" fmla="*/ 5 h 29"/>
                  <a:gd name="T26" fmla="*/ 137 w 143"/>
                  <a:gd name="T27" fmla="*/ 3 h 29"/>
                  <a:gd name="T28" fmla="*/ 134 w 143"/>
                  <a:gd name="T29" fmla="*/ 2 h 29"/>
                  <a:gd name="T30" fmla="*/ 132 w 143"/>
                  <a:gd name="T31" fmla="*/ 1 h 29"/>
                  <a:gd name="T32" fmla="*/ 129 w 143"/>
                  <a:gd name="T33" fmla="*/ 0 h 29"/>
                  <a:gd name="T34" fmla="*/ 15 w 143"/>
                  <a:gd name="T35" fmla="*/ 0 h 29"/>
                  <a:gd name="T36" fmla="*/ 12 w 143"/>
                  <a:gd name="T37" fmla="*/ 1 h 29"/>
                  <a:gd name="T38" fmla="*/ 9 w 143"/>
                  <a:gd name="T39" fmla="*/ 2 h 29"/>
                  <a:gd name="T40" fmla="*/ 7 w 143"/>
                  <a:gd name="T41" fmla="*/ 3 h 29"/>
                  <a:gd name="T42" fmla="*/ 4 w 143"/>
                  <a:gd name="T43" fmla="*/ 5 h 29"/>
                  <a:gd name="T44" fmla="*/ 2 w 143"/>
                  <a:gd name="T45" fmla="*/ 7 h 29"/>
                  <a:gd name="T46" fmla="*/ 1 w 143"/>
                  <a:gd name="T47" fmla="*/ 9 h 29"/>
                  <a:gd name="T48" fmla="*/ 0 w 143"/>
                  <a:gd name="T49" fmla="*/ 12 h 29"/>
                  <a:gd name="T50" fmla="*/ 0 w 143"/>
                  <a:gd name="T51" fmla="*/ 14 h 29"/>
                  <a:gd name="T52" fmla="*/ 0 w 143"/>
                  <a:gd name="T53" fmla="*/ 18 h 29"/>
                  <a:gd name="T54" fmla="*/ 1 w 143"/>
                  <a:gd name="T55" fmla="*/ 21 h 29"/>
                  <a:gd name="T56" fmla="*/ 2 w 143"/>
                  <a:gd name="T57" fmla="*/ 23 h 29"/>
                  <a:gd name="T58" fmla="*/ 4 w 143"/>
                  <a:gd name="T59" fmla="*/ 26 h 29"/>
                  <a:gd name="T60" fmla="*/ 7 w 143"/>
                  <a:gd name="T61" fmla="*/ 27 h 29"/>
                  <a:gd name="T62" fmla="*/ 9 w 143"/>
                  <a:gd name="T63" fmla="*/ 28 h 29"/>
                  <a:gd name="T64" fmla="*/ 12 w 143"/>
                  <a:gd name="T65" fmla="*/ 29 h 29"/>
                  <a:gd name="T66" fmla="*/ 15 w 143"/>
                  <a:gd name="T67" fmla="*/ 29 h 29"/>
                  <a:gd name="T68" fmla="*/ 129 w 143"/>
                  <a:gd name="T6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29">
                    <a:moveTo>
                      <a:pt x="129" y="29"/>
                    </a:moveTo>
                    <a:lnTo>
                      <a:pt x="132" y="29"/>
                    </a:lnTo>
                    <a:lnTo>
                      <a:pt x="134" y="28"/>
                    </a:lnTo>
                    <a:lnTo>
                      <a:pt x="137" y="27"/>
                    </a:lnTo>
                    <a:lnTo>
                      <a:pt x="139" y="26"/>
                    </a:lnTo>
                    <a:lnTo>
                      <a:pt x="140" y="23"/>
                    </a:lnTo>
                    <a:lnTo>
                      <a:pt x="142" y="21"/>
                    </a:lnTo>
                    <a:lnTo>
                      <a:pt x="143" y="18"/>
                    </a:lnTo>
                    <a:lnTo>
                      <a:pt x="143" y="14"/>
                    </a:lnTo>
                    <a:lnTo>
                      <a:pt x="143" y="12"/>
                    </a:lnTo>
                    <a:lnTo>
                      <a:pt x="142" y="9"/>
                    </a:lnTo>
                    <a:lnTo>
                      <a:pt x="140" y="7"/>
                    </a:lnTo>
                    <a:lnTo>
                      <a:pt x="139" y="5"/>
                    </a:lnTo>
                    <a:lnTo>
                      <a:pt x="137" y="3"/>
                    </a:lnTo>
                    <a:lnTo>
                      <a:pt x="134" y="2"/>
                    </a:lnTo>
                    <a:lnTo>
                      <a:pt x="132" y="1"/>
                    </a:lnTo>
                    <a:lnTo>
                      <a:pt x="129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9" y="28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29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自定义 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C9C3"/>
      </a:accent1>
      <a:accent2>
        <a:srgbClr val="EEC9C3"/>
      </a:accent2>
      <a:accent3>
        <a:srgbClr val="EEC9C3"/>
      </a:accent3>
      <a:accent4>
        <a:srgbClr val="EEC9C3"/>
      </a:accent4>
      <a:accent5>
        <a:srgbClr val="EEC9C3"/>
      </a:accent5>
      <a:accent6>
        <a:srgbClr val="EEC9C3"/>
      </a:accent6>
      <a:hlink>
        <a:srgbClr val="EEC9C3"/>
      </a:hlink>
      <a:folHlink>
        <a:srgbClr val="EEC9C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4951</Words>
  <Application>WPS 演示</Application>
  <PresentationFormat>宽屏</PresentationFormat>
  <Paragraphs>310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Bauhaus 93</vt:lpstr>
      <vt:lpstr>Gabriola</vt:lpstr>
      <vt:lpstr>Calibri Light</vt:lpstr>
      <vt:lpstr>幼圆</vt:lpstr>
      <vt:lpstr>Century Gothic</vt:lpstr>
      <vt:lpstr>Segoe Print</vt:lpstr>
      <vt:lpstr>微软雅黑</vt:lpstr>
      <vt:lpstr>Arial Unicode MS</vt:lpstr>
      <vt:lpstr>Calibri</vt:lpstr>
      <vt:lpstr>Segoe UI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10</cp:revision>
  <dcterms:created xsi:type="dcterms:W3CDTF">2019-03-28T12:40:00Z</dcterms:created>
  <dcterms:modified xsi:type="dcterms:W3CDTF">2020-02-27T09:48:48Z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