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4" r:id="rId5"/>
    <p:sldId id="267" r:id="rId6"/>
    <p:sldId id="259" r:id="rId7"/>
    <p:sldId id="260" r:id="rId8"/>
    <p:sldId id="268" r:id="rId9"/>
    <p:sldId id="266" r:id="rId10"/>
    <p:sldId id="261" r:id="rId11"/>
    <p:sldId id="270" r:id="rId12"/>
    <p:sldId id="269" r:id="rId13"/>
    <p:sldId id="262" r:id="rId14"/>
    <p:sldId id="272" r:id="rId15"/>
    <p:sldId id="271" r:id="rId16"/>
    <p:sldId id="256" r:id="rId17"/>
    <p:sldId id="274" r:id="rId18"/>
    <p:sldId id="273" r:id="rId19"/>
    <p:sldId id="26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8BB"/>
    <a:srgbClr val="4572C7"/>
    <a:srgbClr val="014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1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022ADF-8A5E-4909-87E5-0C97074B09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86EA7-0DC7-4E43-99CA-9851841181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2ADF-8A5E-4909-87E5-0C97074B09E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86EA7-0DC7-4E43-99CA-9851841181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97395" y="691382"/>
            <a:ext cx="4772350" cy="4722943"/>
            <a:chOff x="714335" y="1070196"/>
            <a:chExt cx="4766959" cy="4717608"/>
          </a:xfrm>
        </p:grpSpPr>
        <p:sp>
          <p:nvSpPr>
            <p:cNvPr id="7" name="Freeform 5"/>
            <p:cNvSpPr/>
            <p:nvPr/>
          </p:nvSpPr>
          <p:spPr bwMode="auto">
            <a:xfrm>
              <a:off x="714335" y="1239767"/>
              <a:ext cx="4597389" cy="440377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flip="none" rotWithShape="1">
              <a:gsLst>
                <a:gs pos="0">
                  <a:srgbClr val="4572C7"/>
                </a:gs>
                <a:gs pos="100000">
                  <a:srgbClr val="014896"/>
                </a:gs>
              </a:gsLst>
              <a:lin ang="2700000" scaled="1"/>
              <a:tileRect/>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853198" y="1380023"/>
              <a:ext cx="4315868" cy="4313080"/>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3011131" y="1070196"/>
              <a:ext cx="2470163" cy="2466367"/>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2039263" y="5442335"/>
              <a:ext cx="345469" cy="345469"/>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978367" y="1508635"/>
              <a:ext cx="4058478" cy="4055856"/>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1072371" y="1599056"/>
              <a:ext cx="3877520" cy="3875014"/>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grpSp>
        <p:nvGrpSpPr>
          <p:cNvPr id="20" name="组合 19"/>
          <p:cNvGrpSpPr/>
          <p:nvPr/>
        </p:nvGrpSpPr>
        <p:grpSpPr>
          <a:xfrm>
            <a:off x="407841" y="6021812"/>
            <a:ext cx="491319" cy="546628"/>
            <a:chOff x="299518" y="91841"/>
            <a:chExt cx="928941" cy="1033518"/>
          </a:xfrm>
          <a:gradFill>
            <a:gsLst>
              <a:gs pos="0">
                <a:srgbClr val="4572C7"/>
              </a:gs>
              <a:gs pos="100000">
                <a:srgbClr val="014896"/>
              </a:gs>
            </a:gsLst>
            <a:lin ang="2700000" scaled="1"/>
          </a:gradFill>
        </p:grpSpPr>
        <p:sp>
          <p:nvSpPr>
            <p:cNvPr id="21" name="椭圆 20"/>
            <p:cNvSpPr/>
            <p:nvPr/>
          </p:nvSpPr>
          <p:spPr>
            <a:xfrm>
              <a:off x="299518" y="500324"/>
              <a:ext cx="625035" cy="625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9974" y="91841"/>
              <a:ext cx="408485" cy="408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5" name="文本框 24"/>
          <p:cNvSpPr txBox="1"/>
          <p:nvPr/>
        </p:nvSpPr>
        <p:spPr>
          <a:xfrm>
            <a:off x="4482740" y="3306350"/>
            <a:ext cx="753578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800" spc="600"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商务大气</a:t>
            </a:r>
            <a:r>
              <a:rPr lang="zh-CN" altLang="en-US" sz="4800" spc="600" dirty="0">
                <a:solidFill>
                  <a:schemeClr val="tx1">
                    <a:lumMod val="75000"/>
                    <a:lumOff val="25000"/>
                  </a:schemeClr>
                </a:solidFill>
                <a:latin typeface="微软雅黑" panose="020B0503020204020204" pitchFamily="34" charset="-122"/>
                <a:ea typeface="微软雅黑" panose="020B0503020204020204" pitchFamily="34" charset="-122"/>
              </a:rPr>
              <a:t>总结计划</a:t>
            </a:r>
            <a:r>
              <a:rPr lang="zh-CN" altLang="en-US" sz="4800" spc="600"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模板</a:t>
            </a:r>
            <a:endParaRPr lang="zh-CN" altLang="en-US" sz="4800" spc="600"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198184" y="4882485"/>
            <a:ext cx="4727777" cy="307777"/>
            <a:chOff x="6644700" y="4679017"/>
            <a:chExt cx="2912717" cy="307777"/>
          </a:xfrm>
          <a:noFill/>
        </p:grpSpPr>
        <p:sp>
          <p:nvSpPr>
            <p:cNvPr id="27" name="文本框 6"/>
            <p:cNvSpPr txBox="1"/>
            <p:nvPr/>
          </p:nvSpPr>
          <p:spPr>
            <a:xfrm>
              <a:off x="6644700" y="4679017"/>
              <a:ext cx="1630968" cy="306704"/>
            </a:xfrm>
            <a:prstGeom prst="roundRect">
              <a:avLst>
                <a:gd name="adj" fmla="val 0"/>
              </a:avLst>
            </a:prstGeom>
            <a:grp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汇报人：</a:t>
              </a:r>
              <a:r>
                <a:rPr lang="en-US" altLang="zh-CN" sz="1400" b="1"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XXX</a:t>
              </a:r>
              <a:endParaRPr lang="en-US" altLang="zh-CN" sz="1400" b="1"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endParaRPr>
            </a:p>
          </p:txBody>
        </p:sp>
        <p:sp>
          <p:nvSpPr>
            <p:cNvPr id="28" name="文本框 7"/>
            <p:cNvSpPr txBox="1"/>
            <p:nvPr/>
          </p:nvSpPr>
          <p:spPr>
            <a:xfrm>
              <a:off x="7844100" y="4679017"/>
              <a:ext cx="1713317" cy="307777"/>
            </a:xfrm>
            <a:prstGeom prst="roundRect">
              <a:avLst>
                <a:gd name="adj" fmla="val 0"/>
              </a:avLst>
            </a:prstGeom>
            <a:grp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时间：</a:t>
              </a:r>
              <a:r>
                <a:rPr lang="en-US" altLang="zh-CN" sz="1400" dirty="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rPr>
                <a:t>someday</a:t>
              </a:r>
              <a:endParaRPr lang="zh-CN" altLang="en-US" sz="1400" dirty="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endParaRPr>
            </a:p>
          </p:txBody>
        </p:sp>
      </p:grpSp>
      <p:sp>
        <p:nvSpPr>
          <p:cNvPr id="29" name="文本框 28"/>
          <p:cNvSpPr txBox="1"/>
          <p:nvPr/>
        </p:nvSpPr>
        <p:spPr>
          <a:xfrm>
            <a:off x="5081530" y="4263306"/>
            <a:ext cx="6844392"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p:txBody>
      </p:sp>
      <p:sp>
        <p:nvSpPr>
          <p:cNvPr id="30" name="文本框 29"/>
          <p:cNvSpPr txBox="1"/>
          <p:nvPr/>
        </p:nvSpPr>
        <p:spPr>
          <a:xfrm>
            <a:off x="5389880" y="1878965"/>
            <a:ext cx="662813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4000" dirty="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rPr>
              <a:t>BUSINESS REPORT</a:t>
            </a:r>
            <a:endParaRPr lang="zh-CN" altLang="en-US" sz="4000" dirty="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endParaRPr>
          </a:p>
        </p:txBody>
      </p:sp>
      <p:sp>
        <p:nvSpPr>
          <p:cNvPr id="31" name="文本框 30"/>
          <p:cNvSpPr txBox="1"/>
          <p:nvPr/>
        </p:nvSpPr>
        <p:spPr>
          <a:xfrm>
            <a:off x="10475091" y="256020"/>
            <a:ext cx="1427681"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1200" dirty="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rPr>
              <a:t>YOUR LOGO</a:t>
            </a:r>
            <a:endParaRPr lang="en-US" altLang="zh-CN" sz="1200" dirty="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endParaRPr>
          </a:p>
        </p:txBody>
      </p:sp>
      <p:cxnSp>
        <p:nvCxnSpPr>
          <p:cNvPr id="32" name="直接连接符 31"/>
          <p:cNvCxnSpPr/>
          <p:nvPr/>
        </p:nvCxnSpPr>
        <p:spPr>
          <a:xfrm>
            <a:off x="10579264" y="587080"/>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579264" y="853297"/>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0532964" y="583727"/>
            <a:ext cx="1346658" cy="261610"/>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zh-CN" altLang="en-US" sz="1100" b="0" dirty="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rPr>
              <a:t>这里输入企业名称</a:t>
            </a:r>
            <a:endParaRPr lang="en-US" altLang="zh-CN" sz="1100" b="0" dirty="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后续工作目标</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FOLLOW-UP WORK GOALS</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Oval 41"/>
          <p:cNvSpPr/>
          <p:nvPr/>
        </p:nvSpPr>
        <p:spPr>
          <a:xfrm>
            <a:off x="860425" y="2172819"/>
            <a:ext cx="1428750" cy="142875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a typeface="宋体" panose="02010600030101010101" pitchFamily="2" charset="-122"/>
            </a:endParaRPr>
          </a:p>
        </p:txBody>
      </p:sp>
      <p:sp>
        <p:nvSpPr>
          <p:cNvPr id="9" name="TextBox 44"/>
          <p:cNvSpPr txBox="1">
            <a:spLocks noChangeArrowheads="1"/>
          </p:cNvSpPr>
          <p:nvPr/>
        </p:nvSpPr>
        <p:spPr bwMode="auto">
          <a:xfrm>
            <a:off x="1127125" y="2650657"/>
            <a:ext cx="895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a:solidFill>
                  <a:schemeClr val="bg1"/>
                </a:solidFill>
                <a:ea typeface="宋体" panose="02010600030101010101" pitchFamily="2" charset="-122"/>
              </a:rPr>
              <a:t>50%</a:t>
            </a:r>
            <a:endParaRPr lang="en-US" altLang="zh-CN" sz="3200" b="1">
              <a:solidFill>
                <a:schemeClr val="bg1"/>
              </a:solidFill>
              <a:ea typeface="宋体" panose="02010600030101010101" pitchFamily="2" charset="-122"/>
            </a:endParaRPr>
          </a:p>
        </p:txBody>
      </p:sp>
      <p:sp>
        <p:nvSpPr>
          <p:cNvPr id="10" name="Oval 49"/>
          <p:cNvSpPr/>
          <p:nvPr/>
        </p:nvSpPr>
        <p:spPr>
          <a:xfrm flipH="1">
            <a:off x="939800" y="5106519"/>
            <a:ext cx="635000" cy="63500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a typeface="宋体" panose="02010600030101010101" pitchFamily="2" charset="-122"/>
            </a:endParaRPr>
          </a:p>
        </p:txBody>
      </p:sp>
      <p:sp>
        <p:nvSpPr>
          <p:cNvPr id="11" name="Oval 50"/>
          <p:cNvSpPr/>
          <p:nvPr/>
        </p:nvSpPr>
        <p:spPr>
          <a:xfrm flipH="1">
            <a:off x="931863" y="3973044"/>
            <a:ext cx="635000" cy="636588"/>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a typeface="宋体" panose="02010600030101010101" pitchFamily="2" charset="-122"/>
            </a:endParaRPr>
          </a:p>
        </p:txBody>
      </p:sp>
      <p:sp>
        <p:nvSpPr>
          <p:cNvPr id="12" name="Freeform 1120"/>
          <p:cNvSpPr>
            <a:spLocks noEditPoints="1"/>
          </p:cNvSpPr>
          <p:nvPr/>
        </p:nvSpPr>
        <p:spPr bwMode="auto">
          <a:xfrm>
            <a:off x="1085850" y="4165132"/>
            <a:ext cx="338138" cy="266700"/>
          </a:xfrm>
          <a:custGeom>
            <a:avLst/>
            <a:gdLst>
              <a:gd name="T0" fmla="*/ 21965437 w 3573"/>
              <a:gd name="T1" fmla="*/ 5166735 h 2827"/>
              <a:gd name="T2" fmla="*/ 23262721 w 3573"/>
              <a:gd name="T3" fmla="*/ 6781840 h 2827"/>
              <a:gd name="T4" fmla="*/ 24506440 w 3573"/>
              <a:gd name="T5" fmla="*/ 9646295 h 2827"/>
              <a:gd name="T6" fmla="*/ 24935903 w 3573"/>
              <a:gd name="T7" fmla="*/ 12778487 h 2827"/>
              <a:gd name="T8" fmla="*/ 24560100 w 3573"/>
              <a:gd name="T9" fmla="*/ 15714356 h 2827"/>
              <a:gd name="T10" fmla="*/ 23450670 w 3573"/>
              <a:gd name="T11" fmla="*/ 18444942 h 2827"/>
              <a:gd name="T12" fmla="*/ 22269600 w 3573"/>
              <a:gd name="T13" fmla="*/ 20024387 h 2827"/>
              <a:gd name="T14" fmla="*/ 21464334 w 3573"/>
              <a:gd name="T15" fmla="*/ 20265332 h 2827"/>
              <a:gd name="T16" fmla="*/ 20614399 w 3573"/>
              <a:gd name="T17" fmla="*/ 19997594 h 2827"/>
              <a:gd name="T18" fmla="*/ 19952319 w 3573"/>
              <a:gd name="T19" fmla="*/ 19230136 h 2827"/>
              <a:gd name="T20" fmla="*/ 19871783 w 3573"/>
              <a:gd name="T21" fmla="*/ 18239657 h 2827"/>
              <a:gd name="T22" fmla="*/ 20820140 w 3573"/>
              <a:gd name="T23" fmla="*/ 16633420 h 2827"/>
              <a:gd name="T24" fmla="*/ 21661179 w 3573"/>
              <a:gd name="T25" fmla="*/ 14116987 h 2827"/>
              <a:gd name="T26" fmla="*/ 21670169 w 3573"/>
              <a:gd name="T27" fmla="*/ 11502440 h 2827"/>
              <a:gd name="T28" fmla="*/ 20918562 w 3573"/>
              <a:gd name="T29" fmla="*/ 9101951 h 2827"/>
              <a:gd name="T30" fmla="*/ 19728597 w 3573"/>
              <a:gd name="T31" fmla="*/ 7272693 h 2827"/>
              <a:gd name="T32" fmla="*/ 19603297 w 3573"/>
              <a:gd name="T33" fmla="*/ 6255422 h 2827"/>
              <a:gd name="T34" fmla="*/ 20175946 w 3573"/>
              <a:gd name="T35" fmla="*/ 5371925 h 2827"/>
              <a:gd name="T36" fmla="*/ 21025975 w 3573"/>
              <a:gd name="T37" fmla="*/ 4970413 h 2827"/>
              <a:gd name="T38" fmla="*/ 15156589 w 3573"/>
              <a:gd name="T39" fmla="*/ 1740107 h 2827"/>
              <a:gd name="T40" fmla="*/ 15890215 w 3573"/>
              <a:gd name="T41" fmla="*/ 2516433 h 2827"/>
              <a:gd name="T42" fmla="*/ 15970751 w 3573"/>
              <a:gd name="T43" fmla="*/ 22781765 h 2827"/>
              <a:gd name="T44" fmla="*/ 15389206 w 3573"/>
              <a:gd name="T45" fmla="*/ 23674130 h 2827"/>
              <a:gd name="T46" fmla="*/ 14539177 w 3573"/>
              <a:gd name="T47" fmla="*/ 23959603 h 2827"/>
              <a:gd name="T48" fmla="*/ 13617696 w 3573"/>
              <a:gd name="T49" fmla="*/ 23620544 h 2827"/>
              <a:gd name="T50" fmla="*/ 885802 w 3573"/>
              <a:gd name="T51" fmla="*/ 16981441 h 2827"/>
              <a:gd name="T52" fmla="*/ 116309 w 3573"/>
              <a:gd name="T53" fmla="*/ 16214077 h 2827"/>
              <a:gd name="T54" fmla="*/ 26877 w 3573"/>
              <a:gd name="T55" fmla="*/ 9619596 h 2827"/>
              <a:gd name="T56" fmla="*/ 644194 w 3573"/>
              <a:gd name="T57" fmla="*/ 8709307 h 2827"/>
              <a:gd name="T58" fmla="*/ 5681438 w 3573"/>
              <a:gd name="T59" fmla="*/ 8468456 h 2827"/>
              <a:gd name="T60" fmla="*/ 14360313 w 3573"/>
              <a:gd name="T61" fmla="*/ 1615200 h 2827"/>
              <a:gd name="T62" fmla="*/ 26689527 w 3573"/>
              <a:gd name="T63" fmla="*/ 98114 h 2827"/>
              <a:gd name="T64" fmla="*/ 27897379 w 3573"/>
              <a:gd name="T65" fmla="*/ 1231424 h 2827"/>
              <a:gd name="T66" fmla="*/ 29973147 w 3573"/>
              <a:gd name="T67" fmla="*/ 4452862 h 2827"/>
              <a:gd name="T68" fmla="*/ 31342071 w 3573"/>
              <a:gd name="T69" fmla="*/ 8022227 h 2827"/>
              <a:gd name="T70" fmla="*/ 31932606 w 3573"/>
              <a:gd name="T71" fmla="*/ 11814706 h 2827"/>
              <a:gd name="T72" fmla="*/ 31717874 w 3573"/>
              <a:gd name="T73" fmla="*/ 15776810 h 2827"/>
              <a:gd name="T74" fmla="*/ 30662104 w 3573"/>
              <a:gd name="T75" fmla="*/ 19596082 h 2827"/>
              <a:gd name="T76" fmla="*/ 28792077 w 3573"/>
              <a:gd name="T77" fmla="*/ 23111862 h 2827"/>
              <a:gd name="T78" fmla="*/ 27199525 w 3573"/>
              <a:gd name="T79" fmla="*/ 25021498 h 2827"/>
              <a:gd name="T80" fmla="*/ 26456909 w 3573"/>
              <a:gd name="T81" fmla="*/ 25226782 h 2827"/>
              <a:gd name="T82" fmla="*/ 25615870 w 3573"/>
              <a:gd name="T83" fmla="*/ 24959044 h 2827"/>
              <a:gd name="T84" fmla="*/ 24935903 w 3573"/>
              <a:gd name="T85" fmla="*/ 24173850 h 2827"/>
              <a:gd name="T86" fmla="*/ 24900130 w 3573"/>
              <a:gd name="T87" fmla="*/ 23147617 h 2827"/>
              <a:gd name="T88" fmla="*/ 26242178 w 3573"/>
              <a:gd name="T89" fmla="*/ 21220150 h 2827"/>
              <a:gd name="T90" fmla="*/ 27852615 w 3573"/>
              <a:gd name="T91" fmla="*/ 18043335 h 2827"/>
              <a:gd name="T92" fmla="*/ 28684759 w 3573"/>
              <a:gd name="T93" fmla="*/ 14572084 h 2827"/>
              <a:gd name="T94" fmla="*/ 28693654 w 3573"/>
              <a:gd name="T95" fmla="*/ 11056210 h 2827"/>
              <a:gd name="T96" fmla="*/ 27933151 w 3573"/>
              <a:gd name="T97" fmla="*/ 7727791 h 2827"/>
              <a:gd name="T98" fmla="*/ 26456909 w 3573"/>
              <a:gd name="T99" fmla="*/ 4658052 h 2827"/>
              <a:gd name="T100" fmla="*/ 24756944 w 3573"/>
              <a:gd name="T101" fmla="*/ 2400394 h 2827"/>
              <a:gd name="T102" fmla="*/ 24551109 w 3573"/>
              <a:gd name="T103" fmla="*/ 1472369 h 2827"/>
              <a:gd name="T104" fmla="*/ 24971676 w 3573"/>
              <a:gd name="T105" fmla="*/ 624627 h 2827"/>
              <a:gd name="T106" fmla="*/ 25750065 w 3573"/>
              <a:gd name="T107" fmla="*/ 71416 h 28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nvGrpSpPr>
          <p:cNvPr id="13" name="Group 1136"/>
          <p:cNvGrpSpPr>
            <a:grpSpLocks noChangeAspect="1"/>
          </p:cNvGrpSpPr>
          <p:nvPr/>
        </p:nvGrpSpPr>
        <p:grpSpPr bwMode="auto">
          <a:xfrm>
            <a:off x="1112936" y="5245145"/>
            <a:ext cx="296592" cy="358016"/>
            <a:chOff x="2712" y="795"/>
            <a:chExt cx="2255" cy="2722"/>
          </a:xfrm>
          <a:solidFill>
            <a:schemeClr val="bg1"/>
          </a:solidFill>
        </p:grpSpPr>
        <p:sp>
          <p:nvSpPr>
            <p:cNvPr id="14" name="Freeform 1138"/>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15" name="Freeform 1139"/>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16"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17" name="Freeform 1141"/>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grpSp>
      <p:pic>
        <p:nvPicPr>
          <p:cNvPr id="18" name="图表 17"/>
          <p:cNvPicPr>
            <a:picLocks noGrp="1" noRot="1" noChangeAspect="1" noMove="1" noResize="1" noEditPoints="1" noAdjustHandles="1" noChangeArrowheads="1" noChangeShapeType="1"/>
          </p:cNvPicPr>
          <p:nvPr/>
        </p:nvPicPr>
        <p:blipFill>
          <a:blip r:embed="rId2"/>
          <a:stretch>
            <a:fillRect/>
          </a:stretch>
        </p:blipFill>
        <p:spPr>
          <a:xfrm>
            <a:off x="5888040" y="2306446"/>
            <a:ext cx="5557349" cy="3704900"/>
          </a:xfrm>
          <a:prstGeom prst="rect">
            <a:avLst/>
          </a:prstGeom>
        </p:spPr>
      </p:pic>
      <p:sp>
        <p:nvSpPr>
          <p:cNvPr id="19" name="文本框 18"/>
          <p:cNvSpPr txBox="1"/>
          <p:nvPr/>
        </p:nvSpPr>
        <p:spPr>
          <a:xfrm>
            <a:off x="2355080" y="2550531"/>
            <a:ext cx="2695891" cy="9945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55080" y="2306446"/>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637576" y="4162222"/>
            <a:ext cx="3528152"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37576" y="3918137"/>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37576" y="5240826"/>
            <a:ext cx="3528152"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37576" y="4996741"/>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后续工作目标</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FOLLOW-UP WORK GOALS</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任意多边形 9"/>
          <p:cNvSpPr/>
          <p:nvPr/>
        </p:nvSpPr>
        <p:spPr>
          <a:xfrm flipH="1">
            <a:off x="1542826" y="1904029"/>
            <a:ext cx="4932772" cy="2125400"/>
          </a:xfrm>
          <a:custGeom>
            <a:avLst/>
            <a:gdLst>
              <a:gd name="connsiteX0" fmla="*/ 3734982 w 4932772"/>
              <a:gd name="connsiteY0" fmla="*/ 0 h 2125400"/>
              <a:gd name="connsiteX1" fmla="*/ 3734982 w 4932772"/>
              <a:gd name="connsiteY1" fmla="*/ 407025 h 2125400"/>
              <a:gd name="connsiteX2" fmla="*/ 2235829 w 4932772"/>
              <a:gd name="connsiteY2" fmla="*/ 407025 h 2125400"/>
              <a:gd name="connsiteX3" fmla="*/ 2235829 w 4932772"/>
              <a:gd name="connsiteY3" fmla="*/ 403493 h 2125400"/>
              <a:gd name="connsiteX4" fmla="*/ 338947 w 4932772"/>
              <a:gd name="connsiteY4" fmla="*/ 403493 h 2125400"/>
              <a:gd name="connsiteX5" fmla="*/ 0 w 4932772"/>
              <a:gd name="connsiteY5" fmla="*/ 742611 h 2125400"/>
              <a:gd name="connsiteX6" fmla="*/ 0 w 4932772"/>
              <a:gd name="connsiteY6" fmla="*/ 2056184 h 2125400"/>
              <a:gd name="connsiteX7" fmla="*/ 338947 w 4932772"/>
              <a:gd name="connsiteY7" fmla="*/ 1717066 h 2125400"/>
              <a:gd name="connsiteX8" fmla="*/ 1901929 w 4932772"/>
              <a:gd name="connsiteY8" fmla="*/ 1717066 h 2125400"/>
              <a:gd name="connsiteX9" fmla="*/ 2229827 w 4932772"/>
              <a:gd name="connsiteY9" fmla="*/ 1717066 h 2125400"/>
              <a:gd name="connsiteX10" fmla="*/ 2229827 w 4932772"/>
              <a:gd name="connsiteY10" fmla="*/ 1718375 h 2125400"/>
              <a:gd name="connsiteX11" fmla="*/ 3734982 w 4932772"/>
              <a:gd name="connsiteY11" fmla="*/ 1718375 h 2125400"/>
              <a:gd name="connsiteX12" fmla="*/ 3734982 w 4932772"/>
              <a:gd name="connsiteY12" fmla="*/ 2125400 h 2125400"/>
              <a:gd name="connsiteX13" fmla="*/ 4932772 w 4932772"/>
              <a:gd name="connsiteY13" fmla="*/ 1062700 h 21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2772" h="2125400">
                <a:moveTo>
                  <a:pt x="3734982" y="0"/>
                </a:moveTo>
                <a:lnTo>
                  <a:pt x="3734982" y="407025"/>
                </a:lnTo>
                <a:lnTo>
                  <a:pt x="2235829" y="407025"/>
                </a:lnTo>
                <a:lnTo>
                  <a:pt x="2235829" y="403493"/>
                </a:lnTo>
                <a:cubicBezTo>
                  <a:pt x="2235829" y="403493"/>
                  <a:pt x="2235829" y="403493"/>
                  <a:pt x="338947" y="403493"/>
                </a:cubicBezTo>
                <a:cubicBezTo>
                  <a:pt x="153139" y="403493"/>
                  <a:pt x="0" y="554666"/>
                  <a:pt x="0" y="742611"/>
                </a:cubicBezTo>
                <a:cubicBezTo>
                  <a:pt x="0" y="742611"/>
                  <a:pt x="0" y="742611"/>
                  <a:pt x="0" y="2056184"/>
                </a:cubicBezTo>
                <a:cubicBezTo>
                  <a:pt x="0" y="1870282"/>
                  <a:pt x="153139" y="1717066"/>
                  <a:pt x="338947" y="1717066"/>
                </a:cubicBezTo>
                <a:cubicBezTo>
                  <a:pt x="338947" y="1717066"/>
                  <a:pt x="338947" y="1717066"/>
                  <a:pt x="1901929" y="1717066"/>
                </a:cubicBezTo>
                <a:lnTo>
                  <a:pt x="2229827" y="1717066"/>
                </a:lnTo>
                <a:lnTo>
                  <a:pt x="2229827" y="1718375"/>
                </a:lnTo>
                <a:lnTo>
                  <a:pt x="3734982" y="1718375"/>
                </a:lnTo>
                <a:lnTo>
                  <a:pt x="3734982" y="2125400"/>
                </a:lnTo>
                <a:lnTo>
                  <a:pt x="4932772" y="1062700"/>
                </a:lnTo>
                <a:close/>
              </a:path>
            </a:pathLst>
          </a:custGeom>
          <a:gradFill>
            <a:gsLst>
              <a:gs pos="0">
                <a:srgbClr val="4572C7"/>
              </a:gs>
              <a:gs pos="100000">
                <a:srgbClr val="014896"/>
              </a:gs>
            </a:gsLst>
            <a:lin ang="27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sp>
        <p:nvSpPr>
          <p:cNvPr id="9" name="Freeform 7"/>
          <p:cNvSpPr/>
          <p:nvPr/>
        </p:nvSpPr>
        <p:spPr bwMode="auto">
          <a:xfrm>
            <a:off x="6137096" y="2061467"/>
            <a:ext cx="1651269" cy="2235826"/>
          </a:xfrm>
          <a:custGeom>
            <a:avLst/>
            <a:gdLst>
              <a:gd name="T0" fmla="*/ 809 w 809"/>
              <a:gd name="T1" fmla="*/ 929 h 1095"/>
              <a:gd name="T2" fmla="*/ 809 w 809"/>
              <a:gd name="T3" fmla="*/ 0 h 1095"/>
              <a:gd name="T4" fmla="*/ 166 w 809"/>
              <a:gd name="T5" fmla="*/ 0 h 1095"/>
              <a:gd name="T6" fmla="*/ 166 w 809"/>
              <a:gd name="T7" fmla="*/ 929 h 1095"/>
              <a:gd name="T8" fmla="*/ 0 w 809"/>
              <a:gd name="T9" fmla="*/ 1095 h 1095"/>
              <a:gd name="T10" fmla="*/ 643 w 809"/>
              <a:gd name="T11" fmla="*/ 1095 h 1095"/>
              <a:gd name="T12" fmla="*/ 809 w 809"/>
              <a:gd name="T13" fmla="*/ 929 h 1095"/>
            </a:gdLst>
            <a:ahLst/>
            <a:cxnLst>
              <a:cxn ang="0">
                <a:pos x="T0" y="T1"/>
              </a:cxn>
              <a:cxn ang="0">
                <a:pos x="T2" y="T3"/>
              </a:cxn>
              <a:cxn ang="0">
                <a:pos x="T4" y="T5"/>
              </a:cxn>
              <a:cxn ang="0">
                <a:pos x="T6" y="T7"/>
              </a:cxn>
              <a:cxn ang="0">
                <a:pos x="T8" y="T9"/>
              </a:cxn>
              <a:cxn ang="0">
                <a:pos x="T10" y="T11"/>
              </a:cxn>
              <a:cxn ang="0">
                <a:pos x="T12" y="T13"/>
              </a:cxn>
            </a:cxnLst>
            <a:rect l="0" t="0" r="r" b="b"/>
            <a:pathLst>
              <a:path w="809" h="1095">
                <a:moveTo>
                  <a:pt x="809" y="929"/>
                </a:moveTo>
                <a:cubicBezTo>
                  <a:pt x="809" y="0"/>
                  <a:pt x="809" y="0"/>
                  <a:pt x="809" y="0"/>
                </a:cubicBezTo>
                <a:cubicBezTo>
                  <a:pt x="166" y="0"/>
                  <a:pt x="166" y="0"/>
                  <a:pt x="166" y="0"/>
                </a:cubicBezTo>
                <a:cubicBezTo>
                  <a:pt x="166" y="929"/>
                  <a:pt x="166" y="929"/>
                  <a:pt x="166" y="929"/>
                </a:cubicBezTo>
                <a:cubicBezTo>
                  <a:pt x="166" y="1021"/>
                  <a:pt x="91" y="1095"/>
                  <a:pt x="0" y="1095"/>
                </a:cubicBezTo>
                <a:cubicBezTo>
                  <a:pt x="643" y="1095"/>
                  <a:pt x="643" y="1095"/>
                  <a:pt x="643" y="1095"/>
                </a:cubicBezTo>
                <a:cubicBezTo>
                  <a:pt x="735" y="1095"/>
                  <a:pt x="809" y="1021"/>
                  <a:pt x="809" y="929"/>
                </a:cubicBezTo>
                <a:close/>
              </a:path>
            </a:pathLst>
          </a:custGeom>
          <a:gradFill>
            <a:gsLst>
              <a:gs pos="0">
                <a:srgbClr val="4572C7"/>
              </a:gs>
              <a:gs pos="100000">
                <a:srgbClr val="014896"/>
              </a:gs>
            </a:gsLst>
            <a:lin ang="2700000" scaled="1"/>
          </a:gra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0" name="任意多边形 13"/>
          <p:cNvSpPr/>
          <p:nvPr/>
        </p:nvSpPr>
        <p:spPr>
          <a:xfrm>
            <a:off x="5800013" y="3889563"/>
            <a:ext cx="4882413" cy="2125400"/>
          </a:xfrm>
          <a:custGeom>
            <a:avLst/>
            <a:gdLst>
              <a:gd name="connsiteX0" fmla="*/ 3684623 w 4882413"/>
              <a:gd name="connsiteY0" fmla="*/ 0 h 2125400"/>
              <a:gd name="connsiteX1" fmla="*/ 4882413 w 4882413"/>
              <a:gd name="connsiteY1" fmla="*/ 1062700 h 2125400"/>
              <a:gd name="connsiteX2" fmla="*/ 3684623 w 4882413"/>
              <a:gd name="connsiteY2" fmla="*/ 2125400 h 2125400"/>
              <a:gd name="connsiteX3" fmla="*/ 3684623 w 4882413"/>
              <a:gd name="connsiteY3" fmla="*/ 1718375 h 2125400"/>
              <a:gd name="connsiteX4" fmla="*/ 2235828 w 4882413"/>
              <a:gd name="connsiteY4" fmla="*/ 1718375 h 2125400"/>
              <a:gd name="connsiteX5" fmla="*/ 2235828 w 4882413"/>
              <a:gd name="connsiteY5" fmla="*/ 1720496 h 2125400"/>
              <a:gd name="connsiteX6" fmla="*/ 338947 w 4882413"/>
              <a:gd name="connsiteY6" fmla="*/ 1720496 h 2125400"/>
              <a:gd name="connsiteX7" fmla="*/ 0 w 4882413"/>
              <a:gd name="connsiteY7" fmla="*/ 1381378 h 2125400"/>
              <a:gd name="connsiteX8" fmla="*/ 0 w 4882413"/>
              <a:gd name="connsiteY8" fmla="*/ 67805 h 2125400"/>
              <a:gd name="connsiteX9" fmla="*/ 338947 w 4882413"/>
              <a:gd name="connsiteY9" fmla="*/ 406924 h 2125400"/>
              <a:gd name="connsiteX10" fmla="*/ 2235828 w 4882413"/>
              <a:gd name="connsiteY10" fmla="*/ 406924 h 2125400"/>
              <a:gd name="connsiteX11" fmla="*/ 2235828 w 4882413"/>
              <a:gd name="connsiteY11" fmla="*/ 407025 h 2125400"/>
              <a:gd name="connsiteX12" fmla="*/ 3684623 w 4882413"/>
              <a:gd name="connsiteY12" fmla="*/ 407025 h 21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2413" h="2125400">
                <a:moveTo>
                  <a:pt x="3684623" y="0"/>
                </a:moveTo>
                <a:lnTo>
                  <a:pt x="4882413" y="1062700"/>
                </a:lnTo>
                <a:lnTo>
                  <a:pt x="3684623" y="2125400"/>
                </a:lnTo>
                <a:lnTo>
                  <a:pt x="3684623" y="1718375"/>
                </a:lnTo>
                <a:lnTo>
                  <a:pt x="2235828" y="1718375"/>
                </a:lnTo>
                <a:lnTo>
                  <a:pt x="2235828" y="1720496"/>
                </a:lnTo>
                <a:cubicBezTo>
                  <a:pt x="2235828" y="1720496"/>
                  <a:pt x="2235828" y="1720496"/>
                  <a:pt x="338947" y="1720496"/>
                </a:cubicBezTo>
                <a:cubicBezTo>
                  <a:pt x="153139" y="1720496"/>
                  <a:pt x="0" y="1569323"/>
                  <a:pt x="0" y="1381378"/>
                </a:cubicBezTo>
                <a:cubicBezTo>
                  <a:pt x="0" y="1381378"/>
                  <a:pt x="0" y="1381378"/>
                  <a:pt x="0" y="67805"/>
                </a:cubicBezTo>
                <a:cubicBezTo>
                  <a:pt x="0" y="255750"/>
                  <a:pt x="153139" y="406924"/>
                  <a:pt x="338947" y="406924"/>
                </a:cubicBezTo>
                <a:cubicBezTo>
                  <a:pt x="338947" y="406924"/>
                  <a:pt x="338947" y="406924"/>
                  <a:pt x="2235828" y="406924"/>
                </a:cubicBezTo>
                <a:lnTo>
                  <a:pt x="2235828" y="407025"/>
                </a:lnTo>
                <a:lnTo>
                  <a:pt x="3684623" y="407025"/>
                </a:lnTo>
                <a:close/>
              </a:path>
            </a:pathLst>
          </a:custGeom>
          <a:gradFill>
            <a:gsLst>
              <a:gs pos="0">
                <a:srgbClr val="4572C7"/>
              </a:gs>
              <a:gs pos="100000">
                <a:srgbClr val="014896"/>
              </a:gs>
            </a:gsLst>
            <a:lin ang="27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sp>
        <p:nvSpPr>
          <p:cNvPr id="11" name="Freeform 9"/>
          <p:cNvSpPr/>
          <p:nvPr/>
        </p:nvSpPr>
        <p:spPr bwMode="auto">
          <a:xfrm>
            <a:off x="4487249" y="3620287"/>
            <a:ext cx="1651269" cy="2235826"/>
          </a:xfrm>
          <a:custGeom>
            <a:avLst/>
            <a:gdLst>
              <a:gd name="T0" fmla="*/ 0 w 809"/>
              <a:gd name="T1" fmla="*/ 166 h 1095"/>
              <a:gd name="T2" fmla="*/ 0 w 809"/>
              <a:gd name="T3" fmla="*/ 1095 h 1095"/>
              <a:gd name="T4" fmla="*/ 643 w 809"/>
              <a:gd name="T5" fmla="*/ 1095 h 1095"/>
              <a:gd name="T6" fmla="*/ 643 w 809"/>
              <a:gd name="T7" fmla="*/ 166 h 1095"/>
              <a:gd name="T8" fmla="*/ 809 w 809"/>
              <a:gd name="T9" fmla="*/ 0 h 1095"/>
              <a:gd name="T10" fmla="*/ 166 w 809"/>
              <a:gd name="T11" fmla="*/ 0 h 1095"/>
              <a:gd name="T12" fmla="*/ 0 w 809"/>
              <a:gd name="T13" fmla="*/ 166 h 1095"/>
            </a:gdLst>
            <a:ahLst/>
            <a:cxnLst>
              <a:cxn ang="0">
                <a:pos x="T0" y="T1"/>
              </a:cxn>
              <a:cxn ang="0">
                <a:pos x="T2" y="T3"/>
              </a:cxn>
              <a:cxn ang="0">
                <a:pos x="T4" y="T5"/>
              </a:cxn>
              <a:cxn ang="0">
                <a:pos x="T6" y="T7"/>
              </a:cxn>
              <a:cxn ang="0">
                <a:pos x="T8" y="T9"/>
              </a:cxn>
              <a:cxn ang="0">
                <a:pos x="T10" y="T11"/>
              </a:cxn>
              <a:cxn ang="0">
                <a:pos x="T12" y="T13"/>
              </a:cxn>
            </a:cxnLst>
            <a:rect l="0" t="0" r="r" b="b"/>
            <a:pathLst>
              <a:path w="809" h="1095">
                <a:moveTo>
                  <a:pt x="0" y="166"/>
                </a:moveTo>
                <a:cubicBezTo>
                  <a:pt x="0" y="1095"/>
                  <a:pt x="0" y="1095"/>
                  <a:pt x="0" y="1095"/>
                </a:cubicBezTo>
                <a:cubicBezTo>
                  <a:pt x="643" y="1095"/>
                  <a:pt x="643" y="1095"/>
                  <a:pt x="643" y="1095"/>
                </a:cubicBezTo>
                <a:cubicBezTo>
                  <a:pt x="643" y="166"/>
                  <a:pt x="643" y="166"/>
                  <a:pt x="643" y="166"/>
                </a:cubicBezTo>
                <a:cubicBezTo>
                  <a:pt x="643" y="75"/>
                  <a:pt x="718" y="0"/>
                  <a:pt x="809" y="0"/>
                </a:cubicBezTo>
                <a:cubicBezTo>
                  <a:pt x="166" y="0"/>
                  <a:pt x="166" y="0"/>
                  <a:pt x="166" y="0"/>
                </a:cubicBezTo>
                <a:cubicBezTo>
                  <a:pt x="74" y="0"/>
                  <a:pt x="0" y="75"/>
                  <a:pt x="0" y="166"/>
                </a:cubicBezTo>
                <a:close/>
              </a:path>
            </a:pathLst>
          </a:custGeom>
          <a:gradFill>
            <a:gsLst>
              <a:gs pos="0">
                <a:srgbClr val="4572C7"/>
              </a:gs>
              <a:gs pos="100000">
                <a:srgbClr val="014896"/>
              </a:gs>
            </a:gsLst>
            <a:lin ang="2700000" scaled="1"/>
          </a:gra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TextBox 13"/>
          <p:cNvSpPr txBox="1"/>
          <p:nvPr/>
        </p:nvSpPr>
        <p:spPr>
          <a:xfrm>
            <a:off x="2521009" y="2380133"/>
            <a:ext cx="704039" cy="707886"/>
          </a:xfrm>
          <a:prstGeom prst="rect">
            <a:avLst/>
          </a:prstGeom>
          <a:noFill/>
        </p:spPr>
        <p:txBody>
          <a:bodyPr wrap="none" rtlCol="0">
            <a:spAutoFit/>
          </a:bodyPr>
          <a:lstStyle/>
          <a:p>
            <a:r>
              <a:rPr lang="en-US" sz="4000" dirty="0">
                <a:solidFill>
                  <a:schemeClr val="bg1"/>
                </a:solidFill>
                <a:latin typeface="Lato Black" panose="020F0A02020204030203" pitchFamily="34" charset="0"/>
              </a:rPr>
              <a:t>01</a:t>
            </a:r>
            <a:endParaRPr lang="en-US" sz="4000" dirty="0">
              <a:solidFill>
                <a:schemeClr val="bg1"/>
              </a:solidFill>
              <a:latin typeface="Lato Black" panose="020F0A02020204030203" pitchFamily="34" charset="0"/>
            </a:endParaRPr>
          </a:p>
        </p:txBody>
      </p:sp>
      <p:sp>
        <p:nvSpPr>
          <p:cNvPr id="13" name="TextBox 46"/>
          <p:cNvSpPr txBox="1"/>
          <p:nvPr/>
        </p:nvSpPr>
        <p:spPr>
          <a:xfrm>
            <a:off x="6492455" y="2223972"/>
            <a:ext cx="704039" cy="707886"/>
          </a:xfrm>
          <a:prstGeom prst="rect">
            <a:avLst/>
          </a:prstGeom>
          <a:noFill/>
        </p:spPr>
        <p:txBody>
          <a:bodyPr wrap="none" rtlCol="0">
            <a:spAutoFit/>
          </a:bodyPr>
          <a:lstStyle/>
          <a:p>
            <a:r>
              <a:rPr lang="en-US" sz="4000" dirty="0">
                <a:solidFill>
                  <a:schemeClr val="bg1"/>
                </a:solidFill>
                <a:latin typeface="Lato Black" panose="020F0A02020204030203" pitchFamily="34" charset="0"/>
              </a:rPr>
              <a:t>02</a:t>
            </a:r>
            <a:endParaRPr lang="en-US" sz="4000" dirty="0">
              <a:solidFill>
                <a:schemeClr val="bg1"/>
              </a:solidFill>
              <a:latin typeface="Lato Black" panose="020F0A02020204030203" pitchFamily="34" charset="0"/>
            </a:endParaRPr>
          </a:p>
        </p:txBody>
      </p:sp>
      <p:sp>
        <p:nvSpPr>
          <p:cNvPr id="14" name="TextBox 48"/>
          <p:cNvSpPr txBox="1"/>
          <p:nvPr/>
        </p:nvSpPr>
        <p:spPr>
          <a:xfrm>
            <a:off x="4508181" y="3661681"/>
            <a:ext cx="704039" cy="707886"/>
          </a:xfrm>
          <a:prstGeom prst="rect">
            <a:avLst/>
          </a:prstGeom>
          <a:noFill/>
        </p:spPr>
        <p:txBody>
          <a:bodyPr wrap="none" rtlCol="0">
            <a:spAutoFit/>
          </a:bodyPr>
          <a:lstStyle/>
          <a:p>
            <a:r>
              <a:rPr lang="en-US" sz="4000" dirty="0">
                <a:solidFill>
                  <a:schemeClr val="bg1"/>
                </a:solidFill>
                <a:latin typeface="Lato Black" panose="020F0A02020204030203" pitchFamily="34" charset="0"/>
              </a:rPr>
              <a:t>04</a:t>
            </a:r>
            <a:endParaRPr lang="en-US" sz="4000" dirty="0">
              <a:solidFill>
                <a:schemeClr val="bg1"/>
              </a:solidFill>
              <a:latin typeface="Lato Black" panose="020F0A02020204030203" pitchFamily="34" charset="0"/>
            </a:endParaRPr>
          </a:p>
        </p:txBody>
      </p:sp>
      <p:sp>
        <p:nvSpPr>
          <p:cNvPr id="15" name="TextBox 50"/>
          <p:cNvSpPr txBox="1"/>
          <p:nvPr/>
        </p:nvSpPr>
        <p:spPr>
          <a:xfrm>
            <a:off x="5973977" y="4374397"/>
            <a:ext cx="704039" cy="707886"/>
          </a:xfrm>
          <a:prstGeom prst="rect">
            <a:avLst/>
          </a:prstGeom>
          <a:noFill/>
        </p:spPr>
        <p:txBody>
          <a:bodyPr wrap="none" rtlCol="0">
            <a:spAutoFit/>
          </a:bodyPr>
          <a:lstStyle/>
          <a:p>
            <a:r>
              <a:rPr lang="en-US" sz="4000" dirty="0">
                <a:solidFill>
                  <a:schemeClr val="bg1"/>
                </a:solidFill>
                <a:latin typeface="Lato Black" panose="020F0A02020204030203" pitchFamily="34" charset="0"/>
              </a:rPr>
              <a:t>03</a:t>
            </a:r>
            <a:endParaRPr lang="en-US" sz="4000" dirty="0">
              <a:solidFill>
                <a:schemeClr val="bg1"/>
              </a:solidFill>
              <a:latin typeface="Lato Black" panose="020F0A02020204030203" pitchFamily="34" charset="0"/>
            </a:endParaRPr>
          </a:p>
        </p:txBody>
      </p:sp>
      <p:sp>
        <p:nvSpPr>
          <p:cNvPr id="16" name="文本框 15"/>
          <p:cNvSpPr txBox="1"/>
          <p:nvPr/>
        </p:nvSpPr>
        <p:spPr>
          <a:xfrm>
            <a:off x="3317023" y="2628256"/>
            <a:ext cx="2228202"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317023" y="2390845"/>
            <a:ext cx="1359748"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编辑标题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71483" y="4645007"/>
            <a:ext cx="2228202"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771483" y="4407596"/>
            <a:ext cx="1359748"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编辑标题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521585" y="2762431"/>
            <a:ext cx="1220792" cy="147732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509681" y="4252543"/>
            <a:ext cx="1220792" cy="147732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935922" y="2249320"/>
            <a:ext cx="2516177"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935923" y="2011909"/>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573861" y="4573667"/>
            <a:ext cx="2516177"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73862" y="4336256"/>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97395" y="861145"/>
            <a:ext cx="4602588" cy="440875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dirty="0">
                <a:solidFill>
                  <a:schemeClr val="bg1"/>
                </a:solidFill>
                <a:latin typeface="华文细黑" panose="02010600040101010101" pitchFamily="2" charset="-122"/>
                <a:ea typeface="华文细黑" panose="02010600040101010101" pitchFamily="2" charset="-122"/>
              </a:rPr>
              <a:t>REPORT</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59" name="文本框 5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dirty="0">
                <a:solidFill>
                  <a:srgbClr val="444444"/>
                </a:solidFill>
                <a:latin typeface="微软雅黑" panose="020B0503020204020204" pitchFamily="34" charset="-122"/>
                <a:ea typeface="微软雅黑" panose="020B0503020204020204" pitchFamily="34" charset="-122"/>
              </a:rPr>
              <a:t>工作进度计划</a:t>
            </a:r>
            <a:endParaRPr lang="zh-CN" altLang="en-US" sz="2800" dirty="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rPr>
              <a:t>WORK SCHEDULE</a:t>
            </a:r>
            <a:endPar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工作进度计划</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WORK SCHEDULE</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8" name="Группа 83"/>
          <p:cNvGrpSpPr/>
          <p:nvPr/>
        </p:nvGrpSpPr>
        <p:grpSpPr>
          <a:xfrm>
            <a:off x="999375" y="5603121"/>
            <a:ext cx="6386371" cy="836575"/>
            <a:chOff x="-1582738" y="3614738"/>
            <a:chExt cx="9137651" cy="1196975"/>
          </a:xfrm>
          <a:gradFill>
            <a:gsLst>
              <a:gs pos="0">
                <a:srgbClr val="4572C7"/>
              </a:gs>
              <a:gs pos="100000">
                <a:srgbClr val="014896"/>
              </a:gs>
            </a:gsLst>
            <a:lin ang="2700000" scaled="1"/>
          </a:gradFill>
          <a:scene3d>
            <a:camera prst="orthographicFront">
              <a:rot lat="0" lon="0" rev="0"/>
            </a:camera>
            <a:lightRig rig="balanced" dir="t">
              <a:rot lat="0" lon="0" rev="8700000"/>
            </a:lightRig>
          </a:scene3d>
        </p:grpSpPr>
        <p:sp>
          <p:nvSpPr>
            <p:cNvPr id="9" name="Rectangle 10"/>
            <p:cNvSpPr>
              <a:spLocks noChangeArrowheads="1"/>
            </p:cNvSpPr>
            <p:nvPr/>
          </p:nvSpPr>
          <p:spPr bwMode="auto">
            <a:xfrm>
              <a:off x="-1582738" y="3914776"/>
              <a:ext cx="1673225" cy="600075"/>
            </a:xfrm>
            <a:prstGeom prst="rect">
              <a:avLst/>
            </a:prstGeom>
            <a:grpFill/>
            <a:ln>
              <a:noFill/>
            </a:ln>
            <a:effectLst>
              <a:outerShdw blurRad="44450" dist="27940" dir="5400000" algn="ctr">
                <a:srgbClr val="000000">
                  <a:alpha val="32000"/>
                </a:srgbClr>
              </a:outerShdw>
            </a:effectLst>
            <a:sp3d/>
          </p:spPr>
          <p:txBody>
            <a:bodyPr vert="horz" wrap="square" lIns="91440" tIns="45720" rIns="91440" bIns="45720" numCol="1" anchor="t" anchorCtr="0" compatLnSpc="1"/>
            <a:lstStyle/>
            <a:p>
              <a:endParaRPr lang="ru-RU"/>
            </a:p>
          </p:txBody>
        </p:sp>
        <p:sp>
          <p:nvSpPr>
            <p:cNvPr id="10" name="Freeform 11"/>
            <p:cNvSpPr/>
            <p:nvPr/>
          </p:nvSpPr>
          <p:spPr bwMode="auto">
            <a:xfrm>
              <a:off x="5334000" y="3614738"/>
              <a:ext cx="2220913" cy="1196975"/>
            </a:xfrm>
            <a:custGeom>
              <a:avLst/>
              <a:gdLst>
                <a:gd name="T0" fmla="*/ 1399 w 1399"/>
                <a:gd name="T1" fmla="*/ 378 h 754"/>
                <a:gd name="T2" fmla="*/ 751 w 1399"/>
                <a:gd name="T3" fmla="*/ 0 h 754"/>
                <a:gd name="T4" fmla="*/ 751 w 1399"/>
                <a:gd name="T5" fmla="*/ 189 h 754"/>
                <a:gd name="T6" fmla="*/ 0 w 1399"/>
                <a:gd name="T7" fmla="*/ 189 h 754"/>
                <a:gd name="T8" fmla="*/ 0 w 1399"/>
                <a:gd name="T9" fmla="*/ 567 h 754"/>
                <a:gd name="T10" fmla="*/ 751 w 1399"/>
                <a:gd name="T11" fmla="*/ 567 h 754"/>
                <a:gd name="T12" fmla="*/ 751 w 1399"/>
                <a:gd name="T13" fmla="*/ 754 h 754"/>
                <a:gd name="T14" fmla="*/ 1399 w 1399"/>
                <a:gd name="T15" fmla="*/ 378 h 7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754">
                  <a:moveTo>
                    <a:pt x="1399" y="378"/>
                  </a:moveTo>
                  <a:lnTo>
                    <a:pt x="751" y="0"/>
                  </a:lnTo>
                  <a:lnTo>
                    <a:pt x="751" y="189"/>
                  </a:lnTo>
                  <a:lnTo>
                    <a:pt x="0" y="189"/>
                  </a:lnTo>
                  <a:lnTo>
                    <a:pt x="0" y="567"/>
                  </a:lnTo>
                  <a:lnTo>
                    <a:pt x="751" y="567"/>
                  </a:lnTo>
                  <a:lnTo>
                    <a:pt x="751" y="754"/>
                  </a:lnTo>
                  <a:lnTo>
                    <a:pt x="1399" y="378"/>
                  </a:lnTo>
                  <a:close/>
                </a:path>
              </a:pathLst>
            </a:custGeom>
            <a:grpFill/>
            <a:ln>
              <a:noFill/>
            </a:ln>
            <a:effectLst>
              <a:outerShdw blurRad="44450" dist="27940" dir="5400000" algn="ctr">
                <a:srgbClr val="000000">
                  <a:alpha val="32000"/>
                </a:srgbClr>
              </a:outerShdw>
            </a:effectLst>
            <a:sp3d/>
          </p:spPr>
          <p:txBody>
            <a:bodyPr vert="horz" wrap="square" lIns="91440" tIns="45720" rIns="91440" bIns="45720" numCol="1" anchor="t" anchorCtr="0" compatLnSpc="1"/>
            <a:lstStyle/>
            <a:p>
              <a:endParaRPr lang="ru-RU"/>
            </a:p>
          </p:txBody>
        </p:sp>
      </p:grpSp>
      <p:grpSp>
        <p:nvGrpSpPr>
          <p:cNvPr id="11" name="Группа 82"/>
          <p:cNvGrpSpPr/>
          <p:nvPr/>
        </p:nvGrpSpPr>
        <p:grpSpPr>
          <a:xfrm>
            <a:off x="2168804" y="5812820"/>
            <a:ext cx="3664730" cy="419397"/>
            <a:chOff x="90487" y="3914776"/>
            <a:chExt cx="5243514" cy="600075"/>
          </a:xfrm>
          <a:gradFill>
            <a:gsLst>
              <a:gs pos="0">
                <a:srgbClr val="4572C7"/>
              </a:gs>
              <a:gs pos="100000">
                <a:srgbClr val="014896"/>
              </a:gs>
            </a:gsLst>
            <a:lin ang="2700000" scaled="1"/>
          </a:gradFill>
          <a:scene3d>
            <a:camera prst="orthographicFront">
              <a:rot lat="0" lon="0" rev="0"/>
            </a:camera>
            <a:lightRig rig="balanced" dir="t">
              <a:rot lat="0" lon="0" rev="8700000"/>
            </a:lightRig>
          </a:scene3d>
        </p:grpSpPr>
        <p:sp>
          <p:nvSpPr>
            <p:cNvPr id="12" name="Freeform 12"/>
            <p:cNvSpPr/>
            <p:nvPr/>
          </p:nvSpPr>
          <p:spPr bwMode="auto">
            <a:xfrm>
              <a:off x="787400" y="3914776"/>
              <a:ext cx="904875" cy="600075"/>
            </a:xfrm>
            <a:custGeom>
              <a:avLst/>
              <a:gdLst>
                <a:gd name="T0" fmla="*/ 570 w 570"/>
                <a:gd name="T1" fmla="*/ 0 h 378"/>
                <a:gd name="T2" fmla="*/ 376 w 570"/>
                <a:gd name="T3" fmla="*/ 0 h 378"/>
                <a:gd name="T4" fmla="*/ 0 w 570"/>
                <a:gd name="T5" fmla="*/ 378 h 378"/>
                <a:gd name="T6" fmla="*/ 194 w 570"/>
                <a:gd name="T7" fmla="*/ 378 h 378"/>
                <a:gd name="T8" fmla="*/ 570 w 570"/>
                <a:gd name="T9" fmla="*/ 0 h 378"/>
              </a:gdLst>
              <a:ahLst/>
              <a:cxnLst>
                <a:cxn ang="0">
                  <a:pos x="T0" y="T1"/>
                </a:cxn>
                <a:cxn ang="0">
                  <a:pos x="T2" y="T3"/>
                </a:cxn>
                <a:cxn ang="0">
                  <a:pos x="T4" y="T5"/>
                </a:cxn>
                <a:cxn ang="0">
                  <a:pos x="T6" y="T7"/>
                </a:cxn>
                <a:cxn ang="0">
                  <a:pos x="T8" y="T9"/>
                </a:cxn>
              </a:cxnLst>
              <a:rect l="0" t="0" r="r" b="b"/>
              <a:pathLst>
                <a:path w="570" h="378">
                  <a:moveTo>
                    <a:pt x="570" y="0"/>
                  </a:moveTo>
                  <a:lnTo>
                    <a:pt x="376" y="0"/>
                  </a:lnTo>
                  <a:lnTo>
                    <a:pt x="0" y="378"/>
                  </a:lnTo>
                  <a:lnTo>
                    <a:pt x="194" y="378"/>
                  </a:lnTo>
                  <a:lnTo>
                    <a:pt x="570"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3" name="Freeform 13"/>
            <p:cNvSpPr/>
            <p:nvPr/>
          </p:nvSpPr>
          <p:spPr bwMode="auto">
            <a:xfrm>
              <a:off x="311150" y="3914776"/>
              <a:ext cx="903288" cy="600075"/>
            </a:xfrm>
            <a:custGeom>
              <a:avLst/>
              <a:gdLst>
                <a:gd name="T0" fmla="*/ 569 w 569"/>
                <a:gd name="T1" fmla="*/ 0 h 378"/>
                <a:gd name="T2" fmla="*/ 376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 name="Freeform 14"/>
            <p:cNvSpPr/>
            <p:nvPr/>
          </p:nvSpPr>
          <p:spPr bwMode="auto">
            <a:xfrm>
              <a:off x="1265237" y="3914776"/>
              <a:ext cx="903288" cy="600075"/>
            </a:xfrm>
            <a:custGeom>
              <a:avLst/>
              <a:gdLst>
                <a:gd name="T0" fmla="*/ 569 w 569"/>
                <a:gd name="T1" fmla="*/ 0 h 378"/>
                <a:gd name="T2" fmla="*/ 376 w 569"/>
                <a:gd name="T3" fmla="*/ 0 h 378"/>
                <a:gd name="T4" fmla="*/ 0 w 569"/>
                <a:gd name="T5" fmla="*/ 378 h 378"/>
                <a:gd name="T6" fmla="*/ 194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4"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5" name="Freeform 15"/>
            <p:cNvSpPr/>
            <p:nvPr/>
          </p:nvSpPr>
          <p:spPr bwMode="auto">
            <a:xfrm>
              <a:off x="1743075" y="3914776"/>
              <a:ext cx="903288" cy="600075"/>
            </a:xfrm>
            <a:custGeom>
              <a:avLst/>
              <a:gdLst>
                <a:gd name="T0" fmla="*/ 569 w 569"/>
                <a:gd name="T1" fmla="*/ 0 h 378"/>
                <a:gd name="T2" fmla="*/ 375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5" y="0"/>
                  </a:lnTo>
                  <a:lnTo>
                    <a:pt x="0" y="378"/>
                  </a:lnTo>
                  <a:lnTo>
                    <a:pt x="193"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6" name="Freeform 16"/>
            <p:cNvSpPr/>
            <p:nvPr/>
          </p:nvSpPr>
          <p:spPr bwMode="auto">
            <a:xfrm>
              <a:off x="90487" y="3914776"/>
              <a:ext cx="647700" cy="600075"/>
            </a:xfrm>
            <a:custGeom>
              <a:avLst/>
              <a:gdLst>
                <a:gd name="T0" fmla="*/ 214 w 408"/>
                <a:gd name="T1" fmla="*/ 0 h 378"/>
                <a:gd name="T2" fmla="*/ 0 w 408"/>
                <a:gd name="T3" fmla="*/ 213 h 378"/>
                <a:gd name="T4" fmla="*/ 0 w 408"/>
                <a:gd name="T5" fmla="*/ 378 h 378"/>
                <a:gd name="T6" fmla="*/ 32 w 408"/>
                <a:gd name="T7" fmla="*/ 378 h 378"/>
                <a:gd name="T8" fmla="*/ 408 w 408"/>
                <a:gd name="T9" fmla="*/ 0 h 378"/>
                <a:gd name="T10" fmla="*/ 214 w 408"/>
                <a:gd name="T11" fmla="*/ 0 h 378"/>
              </a:gdLst>
              <a:ahLst/>
              <a:cxnLst>
                <a:cxn ang="0">
                  <a:pos x="T0" y="T1"/>
                </a:cxn>
                <a:cxn ang="0">
                  <a:pos x="T2" y="T3"/>
                </a:cxn>
                <a:cxn ang="0">
                  <a:pos x="T4" y="T5"/>
                </a:cxn>
                <a:cxn ang="0">
                  <a:pos x="T6" y="T7"/>
                </a:cxn>
                <a:cxn ang="0">
                  <a:pos x="T8" y="T9"/>
                </a:cxn>
                <a:cxn ang="0">
                  <a:pos x="T10" y="T11"/>
                </a:cxn>
              </a:cxnLst>
              <a:rect l="0" t="0" r="r" b="b"/>
              <a:pathLst>
                <a:path w="408" h="378">
                  <a:moveTo>
                    <a:pt x="214" y="0"/>
                  </a:moveTo>
                  <a:lnTo>
                    <a:pt x="0" y="213"/>
                  </a:lnTo>
                  <a:lnTo>
                    <a:pt x="0" y="378"/>
                  </a:lnTo>
                  <a:lnTo>
                    <a:pt x="32" y="378"/>
                  </a:lnTo>
                  <a:lnTo>
                    <a:pt x="408" y="0"/>
                  </a:lnTo>
                  <a:lnTo>
                    <a:pt x="214"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7" name="Freeform 17"/>
            <p:cNvSpPr/>
            <p:nvPr/>
          </p:nvSpPr>
          <p:spPr bwMode="auto">
            <a:xfrm>
              <a:off x="90487" y="3914776"/>
              <a:ext cx="169863" cy="171450"/>
            </a:xfrm>
            <a:custGeom>
              <a:avLst/>
              <a:gdLst>
                <a:gd name="T0" fmla="*/ 0 w 107"/>
                <a:gd name="T1" fmla="*/ 108 h 108"/>
                <a:gd name="T2" fmla="*/ 107 w 107"/>
                <a:gd name="T3" fmla="*/ 0 h 108"/>
                <a:gd name="T4" fmla="*/ 0 w 107"/>
                <a:gd name="T5" fmla="*/ 0 h 108"/>
                <a:gd name="T6" fmla="*/ 0 w 107"/>
                <a:gd name="T7" fmla="*/ 108 h 108"/>
              </a:gdLst>
              <a:ahLst/>
              <a:cxnLst>
                <a:cxn ang="0">
                  <a:pos x="T0" y="T1"/>
                </a:cxn>
                <a:cxn ang="0">
                  <a:pos x="T2" y="T3"/>
                </a:cxn>
                <a:cxn ang="0">
                  <a:pos x="T4" y="T5"/>
                </a:cxn>
                <a:cxn ang="0">
                  <a:pos x="T6" y="T7"/>
                </a:cxn>
              </a:cxnLst>
              <a:rect l="0" t="0" r="r" b="b"/>
              <a:pathLst>
                <a:path w="107" h="108">
                  <a:moveTo>
                    <a:pt x="0" y="108"/>
                  </a:moveTo>
                  <a:lnTo>
                    <a:pt x="107" y="0"/>
                  </a:lnTo>
                  <a:lnTo>
                    <a:pt x="0" y="0"/>
                  </a:lnTo>
                  <a:lnTo>
                    <a:pt x="0" y="108"/>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8" name="Freeform 18"/>
            <p:cNvSpPr/>
            <p:nvPr/>
          </p:nvSpPr>
          <p:spPr bwMode="auto">
            <a:xfrm>
              <a:off x="4129088" y="3914776"/>
              <a:ext cx="903288" cy="600075"/>
            </a:xfrm>
            <a:custGeom>
              <a:avLst/>
              <a:gdLst>
                <a:gd name="T0" fmla="*/ 569 w 569"/>
                <a:gd name="T1" fmla="*/ 0 h 378"/>
                <a:gd name="T2" fmla="*/ 375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5" y="0"/>
                  </a:lnTo>
                  <a:lnTo>
                    <a:pt x="0" y="378"/>
                  </a:lnTo>
                  <a:lnTo>
                    <a:pt x="193"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9" name="Freeform 19"/>
            <p:cNvSpPr/>
            <p:nvPr/>
          </p:nvSpPr>
          <p:spPr bwMode="auto">
            <a:xfrm>
              <a:off x="4605338" y="3914776"/>
              <a:ext cx="728663" cy="600075"/>
            </a:xfrm>
            <a:custGeom>
              <a:avLst/>
              <a:gdLst>
                <a:gd name="T0" fmla="*/ 459 w 459"/>
                <a:gd name="T1" fmla="*/ 111 h 378"/>
                <a:gd name="T2" fmla="*/ 459 w 459"/>
                <a:gd name="T3" fmla="*/ 0 h 378"/>
                <a:gd name="T4" fmla="*/ 376 w 459"/>
                <a:gd name="T5" fmla="*/ 0 h 378"/>
                <a:gd name="T6" fmla="*/ 0 w 459"/>
                <a:gd name="T7" fmla="*/ 378 h 378"/>
                <a:gd name="T8" fmla="*/ 194 w 459"/>
                <a:gd name="T9" fmla="*/ 378 h 378"/>
                <a:gd name="T10" fmla="*/ 459 w 459"/>
                <a:gd name="T11" fmla="*/ 111 h 378"/>
              </a:gdLst>
              <a:ahLst/>
              <a:cxnLst>
                <a:cxn ang="0">
                  <a:pos x="T0" y="T1"/>
                </a:cxn>
                <a:cxn ang="0">
                  <a:pos x="T2" y="T3"/>
                </a:cxn>
                <a:cxn ang="0">
                  <a:pos x="T4" y="T5"/>
                </a:cxn>
                <a:cxn ang="0">
                  <a:pos x="T6" y="T7"/>
                </a:cxn>
                <a:cxn ang="0">
                  <a:pos x="T8" y="T9"/>
                </a:cxn>
                <a:cxn ang="0">
                  <a:pos x="T10" y="T11"/>
                </a:cxn>
              </a:cxnLst>
              <a:rect l="0" t="0" r="r" b="b"/>
              <a:pathLst>
                <a:path w="459" h="378">
                  <a:moveTo>
                    <a:pt x="459" y="111"/>
                  </a:moveTo>
                  <a:lnTo>
                    <a:pt x="459" y="0"/>
                  </a:lnTo>
                  <a:lnTo>
                    <a:pt x="376" y="0"/>
                  </a:lnTo>
                  <a:lnTo>
                    <a:pt x="0" y="378"/>
                  </a:lnTo>
                  <a:lnTo>
                    <a:pt x="194" y="378"/>
                  </a:lnTo>
                  <a:lnTo>
                    <a:pt x="459" y="111"/>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0" name="Freeform 20"/>
            <p:cNvSpPr/>
            <p:nvPr/>
          </p:nvSpPr>
          <p:spPr bwMode="auto">
            <a:xfrm>
              <a:off x="3651250" y="3914776"/>
              <a:ext cx="903288" cy="600075"/>
            </a:xfrm>
            <a:custGeom>
              <a:avLst/>
              <a:gdLst>
                <a:gd name="T0" fmla="*/ 569 w 569"/>
                <a:gd name="T1" fmla="*/ 0 h 378"/>
                <a:gd name="T2" fmla="*/ 376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1" name="Freeform 21"/>
            <p:cNvSpPr/>
            <p:nvPr/>
          </p:nvSpPr>
          <p:spPr bwMode="auto">
            <a:xfrm>
              <a:off x="5083175" y="4262438"/>
              <a:ext cx="250825" cy="252413"/>
            </a:xfrm>
            <a:custGeom>
              <a:avLst/>
              <a:gdLst>
                <a:gd name="T0" fmla="*/ 158 w 158"/>
                <a:gd name="T1" fmla="*/ 0 h 159"/>
                <a:gd name="T2" fmla="*/ 0 w 158"/>
                <a:gd name="T3" fmla="*/ 159 h 159"/>
                <a:gd name="T4" fmla="*/ 158 w 158"/>
                <a:gd name="T5" fmla="*/ 159 h 159"/>
                <a:gd name="T6" fmla="*/ 158 w 158"/>
                <a:gd name="T7" fmla="*/ 0 h 159"/>
              </a:gdLst>
              <a:ahLst/>
              <a:cxnLst>
                <a:cxn ang="0">
                  <a:pos x="T0" y="T1"/>
                </a:cxn>
                <a:cxn ang="0">
                  <a:pos x="T2" y="T3"/>
                </a:cxn>
                <a:cxn ang="0">
                  <a:pos x="T4" y="T5"/>
                </a:cxn>
                <a:cxn ang="0">
                  <a:pos x="T6" y="T7"/>
                </a:cxn>
              </a:cxnLst>
              <a:rect l="0" t="0" r="r" b="b"/>
              <a:pathLst>
                <a:path w="158" h="159">
                  <a:moveTo>
                    <a:pt x="158" y="0"/>
                  </a:moveTo>
                  <a:lnTo>
                    <a:pt x="0" y="159"/>
                  </a:lnTo>
                  <a:lnTo>
                    <a:pt x="158" y="159"/>
                  </a:lnTo>
                  <a:lnTo>
                    <a:pt x="158"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2" name="Freeform 22"/>
            <p:cNvSpPr/>
            <p:nvPr/>
          </p:nvSpPr>
          <p:spPr bwMode="auto">
            <a:xfrm>
              <a:off x="3173413" y="3914776"/>
              <a:ext cx="904875" cy="600075"/>
            </a:xfrm>
            <a:custGeom>
              <a:avLst/>
              <a:gdLst>
                <a:gd name="T0" fmla="*/ 570 w 570"/>
                <a:gd name="T1" fmla="*/ 0 h 378"/>
                <a:gd name="T2" fmla="*/ 376 w 570"/>
                <a:gd name="T3" fmla="*/ 0 h 378"/>
                <a:gd name="T4" fmla="*/ 0 w 570"/>
                <a:gd name="T5" fmla="*/ 378 h 378"/>
                <a:gd name="T6" fmla="*/ 194 w 570"/>
                <a:gd name="T7" fmla="*/ 378 h 378"/>
                <a:gd name="T8" fmla="*/ 570 w 570"/>
                <a:gd name="T9" fmla="*/ 0 h 378"/>
              </a:gdLst>
              <a:ahLst/>
              <a:cxnLst>
                <a:cxn ang="0">
                  <a:pos x="T0" y="T1"/>
                </a:cxn>
                <a:cxn ang="0">
                  <a:pos x="T2" y="T3"/>
                </a:cxn>
                <a:cxn ang="0">
                  <a:pos x="T4" y="T5"/>
                </a:cxn>
                <a:cxn ang="0">
                  <a:pos x="T6" y="T7"/>
                </a:cxn>
                <a:cxn ang="0">
                  <a:pos x="T8" y="T9"/>
                </a:cxn>
              </a:cxnLst>
              <a:rect l="0" t="0" r="r" b="b"/>
              <a:pathLst>
                <a:path w="570" h="378">
                  <a:moveTo>
                    <a:pt x="570" y="0"/>
                  </a:moveTo>
                  <a:lnTo>
                    <a:pt x="376" y="0"/>
                  </a:lnTo>
                  <a:lnTo>
                    <a:pt x="0" y="378"/>
                  </a:lnTo>
                  <a:lnTo>
                    <a:pt x="194" y="378"/>
                  </a:lnTo>
                  <a:lnTo>
                    <a:pt x="570"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9" name="Freeform 23"/>
            <p:cNvSpPr/>
            <p:nvPr/>
          </p:nvSpPr>
          <p:spPr bwMode="auto">
            <a:xfrm>
              <a:off x="2219325" y="3914776"/>
              <a:ext cx="903288" cy="600075"/>
            </a:xfrm>
            <a:custGeom>
              <a:avLst/>
              <a:gdLst>
                <a:gd name="T0" fmla="*/ 569 w 569"/>
                <a:gd name="T1" fmla="*/ 0 h 378"/>
                <a:gd name="T2" fmla="*/ 376 w 569"/>
                <a:gd name="T3" fmla="*/ 0 h 378"/>
                <a:gd name="T4" fmla="*/ 0 w 569"/>
                <a:gd name="T5" fmla="*/ 378 h 378"/>
                <a:gd name="T6" fmla="*/ 194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4"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30" name="Freeform 24"/>
            <p:cNvSpPr/>
            <p:nvPr/>
          </p:nvSpPr>
          <p:spPr bwMode="auto">
            <a:xfrm>
              <a:off x="2697162" y="3914776"/>
              <a:ext cx="903288" cy="600075"/>
            </a:xfrm>
            <a:custGeom>
              <a:avLst/>
              <a:gdLst>
                <a:gd name="T0" fmla="*/ 569 w 569"/>
                <a:gd name="T1" fmla="*/ 0 h 378"/>
                <a:gd name="T2" fmla="*/ 376 w 569"/>
                <a:gd name="T3" fmla="*/ 0 h 378"/>
                <a:gd name="T4" fmla="*/ 0 w 569"/>
                <a:gd name="T5" fmla="*/ 378 h 378"/>
                <a:gd name="T6" fmla="*/ 193 w 569"/>
                <a:gd name="T7" fmla="*/ 378 h 378"/>
                <a:gd name="T8" fmla="*/ 569 w 569"/>
                <a:gd name="T9" fmla="*/ 0 h 378"/>
              </a:gdLst>
              <a:ah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grpFill/>
            <a:ln>
              <a:noFill/>
            </a:ln>
            <a:effectLst>
              <a:outerShdw blurRad="44450" dist="27940" dir="5400000" algn="ctr">
                <a:srgbClr val="000000">
                  <a:alpha val="32000"/>
                </a:srgbClr>
              </a:outerShdw>
            </a:effectLst>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31" name="Группа 86"/>
          <p:cNvGrpSpPr/>
          <p:nvPr/>
        </p:nvGrpSpPr>
        <p:grpSpPr>
          <a:xfrm>
            <a:off x="3625701" y="5825376"/>
            <a:ext cx="958526" cy="369332"/>
            <a:chOff x="2621941" y="4380665"/>
            <a:chExt cx="1120775" cy="431851"/>
          </a:xfrm>
          <a:solidFill>
            <a:schemeClr val="bg1"/>
          </a:solidFill>
        </p:grpSpPr>
        <p:sp>
          <p:nvSpPr>
            <p:cNvPr id="32" name="Freeform 25"/>
            <p:cNvSpPr/>
            <p:nvPr/>
          </p:nvSpPr>
          <p:spPr bwMode="auto">
            <a:xfrm>
              <a:off x="2621941" y="4417793"/>
              <a:ext cx="1120775" cy="384175"/>
            </a:xfrm>
            <a:custGeom>
              <a:avLst/>
              <a:gdLst>
                <a:gd name="T0" fmla="*/ 350 w 376"/>
                <a:gd name="T1" fmla="*/ 0 h 128"/>
                <a:gd name="T2" fmla="*/ 26 w 376"/>
                <a:gd name="T3" fmla="*/ 0 h 128"/>
                <a:gd name="T4" fmla="*/ 0 w 376"/>
                <a:gd name="T5" fmla="*/ 26 h 128"/>
                <a:gd name="T6" fmla="*/ 0 w 376"/>
                <a:gd name="T7" fmla="*/ 102 h 128"/>
                <a:gd name="T8" fmla="*/ 26 w 376"/>
                <a:gd name="T9" fmla="*/ 128 h 128"/>
                <a:gd name="T10" fmla="*/ 350 w 376"/>
                <a:gd name="T11" fmla="*/ 128 h 128"/>
                <a:gd name="T12" fmla="*/ 376 w 376"/>
                <a:gd name="T13" fmla="*/ 102 h 128"/>
                <a:gd name="T14" fmla="*/ 376 w 376"/>
                <a:gd name="T15" fmla="*/ 26 h 128"/>
                <a:gd name="T16" fmla="*/ 350 w 376"/>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28">
                  <a:moveTo>
                    <a:pt x="350" y="0"/>
                  </a:moveTo>
                  <a:cubicBezTo>
                    <a:pt x="26" y="0"/>
                    <a:pt x="26" y="0"/>
                    <a:pt x="26" y="0"/>
                  </a:cubicBezTo>
                  <a:cubicBezTo>
                    <a:pt x="12" y="0"/>
                    <a:pt x="0" y="11"/>
                    <a:pt x="0" y="26"/>
                  </a:cubicBezTo>
                  <a:cubicBezTo>
                    <a:pt x="0" y="102"/>
                    <a:pt x="0" y="102"/>
                    <a:pt x="0" y="102"/>
                  </a:cubicBezTo>
                  <a:cubicBezTo>
                    <a:pt x="0" y="116"/>
                    <a:pt x="12" y="128"/>
                    <a:pt x="26" y="128"/>
                  </a:cubicBezTo>
                  <a:cubicBezTo>
                    <a:pt x="350" y="128"/>
                    <a:pt x="350" y="128"/>
                    <a:pt x="350" y="128"/>
                  </a:cubicBezTo>
                  <a:cubicBezTo>
                    <a:pt x="364" y="128"/>
                    <a:pt x="376" y="116"/>
                    <a:pt x="376" y="102"/>
                  </a:cubicBezTo>
                  <a:cubicBezTo>
                    <a:pt x="376" y="26"/>
                    <a:pt x="376" y="26"/>
                    <a:pt x="376" y="26"/>
                  </a:cubicBezTo>
                  <a:cubicBezTo>
                    <a:pt x="376" y="11"/>
                    <a:pt x="364" y="0"/>
                    <a:pt x="350" y="0"/>
                  </a:cubicBezTo>
                  <a:close/>
                </a:path>
              </a:pathLst>
            </a:custGeom>
            <a:grpFill/>
            <a:ln w="6350">
              <a:solidFill>
                <a:schemeClr val="tx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33" name="TextBox 85"/>
            <p:cNvSpPr txBox="1"/>
            <p:nvPr/>
          </p:nvSpPr>
          <p:spPr>
            <a:xfrm>
              <a:off x="2778334" y="4380665"/>
              <a:ext cx="763232" cy="431851"/>
            </a:xfrm>
            <a:prstGeom prst="rect">
              <a:avLst/>
            </a:prstGeom>
            <a:noFill/>
          </p:spPr>
          <p:txBody>
            <a:bodyPr wrap="none" rtlCol="0">
              <a:spAutoFit/>
            </a:bodyPr>
            <a:lstStyle/>
            <a:p>
              <a:r>
                <a:rPr lang="en-US" dirty="0">
                  <a:solidFill>
                    <a:schemeClr val="tx1">
                      <a:lumMod val="75000"/>
                      <a:lumOff val="25000"/>
                    </a:schemeClr>
                  </a:solidFill>
                  <a:latin typeface="Ubuntu" panose="020B0504030602030204" pitchFamily="34" charset="0"/>
                </a:rPr>
                <a:t>2018</a:t>
              </a:r>
              <a:endParaRPr lang="ru-RU" dirty="0">
                <a:solidFill>
                  <a:schemeClr val="tx1">
                    <a:lumMod val="75000"/>
                    <a:lumOff val="25000"/>
                  </a:schemeClr>
                </a:solidFill>
                <a:latin typeface="Ubuntu" panose="020B0504030602030204" pitchFamily="34" charset="0"/>
              </a:endParaRPr>
            </a:p>
          </p:txBody>
        </p:sp>
      </p:grpSp>
      <p:cxnSp>
        <p:nvCxnSpPr>
          <p:cNvPr id="34" name="Прямая соединительная линия 101"/>
          <p:cNvCxnSpPr/>
          <p:nvPr/>
        </p:nvCxnSpPr>
        <p:spPr>
          <a:xfrm flipV="1">
            <a:off x="3366669" y="5034146"/>
            <a:ext cx="0" cy="644035"/>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112"/>
          <p:cNvCxnSpPr/>
          <p:nvPr/>
        </p:nvCxnSpPr>
        <p:spPr>
          <a:xfrm flipV="1">
            <a:off x="4417943" y="4635028"/>
            <a:ext cx="0" cy="1050697"/>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123"/>
          <p:cNvCxnSpPr/>
          <p:nvPr/>
        </p:nvCxnSpPr>
        <p:spPr>
          <a:xfrm flipV="1">
            <a:off x="5627516" y="4895072"/>
            <a:ext cx="0" cy="790653"/>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87"/>
          <p:cNvCxnSpPr/>
          <p:nvPr/>
        </p:nvCxnSpPr>
        <p:spPr>
          <a:xfrm flipV="1">
            <a:off x="2429768" y="4395022"/>
            <a:ext cx="0" cy="1288430"/>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8" name="Freeform 16"/>
          <p:cNvSpPr/>
          <p:nvPr/>
        </p:nvSpPr>
        <p:spPr bwMode="auto">
          <a:xfrm>
            <a:off x="1585199" y="2383762"/>
            <a:ext cx="1689136" cy="1839322"/>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39" name="Группа 90"/>
          <p:cNvGrpSpPr/>
          <p:nvPr/>
        </p:nvGrpSpPr>
        <p:grpSpPr>
          <a:xfrm>
            <a:off x="2105201" y="2618047"/>
            <a:ext cx="649130" cy="621637"/>
            <a:chOff x="5699125" y="234951"/>
            <a:chExt cx="487363" cy="466725"/>
          </a:xfrm>
          <a:solidFill>
            <a:schemeClr val="bg1"/>
          </a:solidFill>
        </p:grpSpPr>
        <p:sp>
          <p:nvSpPr>
            <p:cNvPr id="40" name="Freeform 251"/>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w="9525">
              <a:noFill/>
              <a:round/>
            </a:ln>
          </p:spPr>
          <p:txBody>
            <a:bodyPr vert="horz" wrap="square" lIns="91440" tIns="45720" rIns="91440" bIns="45720" numCol="1" anchor="t" anchorCtr="0" compatLnSpc="1"/>
            <a:lstStyle/>
            <a:p>
              <a:endParaRPr lang="ru-RU"/>
            </a:p>
          </p:txBody>
        </p:sp>
        <p:sp>
          <p:nvSpPr>
            <p:cNvPr id="41" name="Rectangle 252"/>
            <p:cNvSpPr>
              <a:spLocks noChangeArrowheads="1"/>
            </p:cNvSpPr>
            <p:nvPr/>
          </p:nvSpPr>
          <p:spPr bwMode="auto">
            <a:xfrm>
              <a:off x="5699125" y="549276"/>
              <a:ext cx="92075" cy="152400"/>
            </a:xfrm>
            <a:prstGeom prst="rect">
              <a:avLst/>
            </a:prstGeom>
            <a:grpFill/>
            <a:ln w="9525">
              <a:noFill/>
              <a:miter lim="800000"/>
            </a:ln>
          </p:spPr>
          <p:txBody>
            <a:bodyPr vert="horz" wrap="square" lIns="91440" tIns="45720" rIns="91440" bIns="45720" numCol="1" anchor="t" anchorCtr="0" compatLnSpc="1"/>
            <a:lstStyle/>
            <a:p>
              <a:endParaRPr lang="ru-RU"/>
            </a:p>
          </p:txBody>
        </p:sp>
        <p:sp>
          <p:nvSpPr>
            <p:cNvPr id="42" name="Rectangle 253"/>
            <p:cNvSpPr>
              <a:spLocks noChangeArrowheads="1"/>
            </p:cNvSpPr>
            <p:nvPr/>
          </p:nvSpPr>
          <p:spPr bwMode="auto">
            <a:xfrm>
              <a:off x="5826125" y="496888"/>
              <a:ext cx="93663" cy="204788"/>
            </a:xfrm>
            <a:prstGeom prst="rect">
              <a:avLst/>
            </a:prstGeom>
            <a:grpFill/>
            <a:ln w="9525">
              <a:noFill/>
              <a:miter lim="800000"/>
            </a:ln>
          </p:spPr>
          <p:txBody>
            <a:bodyPr vert="horz" wrap="square" lIns="91440" tIns="45720" rIns="91440" bIns="45720" numCol="1" anchor="t" anchorCtr="0" compatLnSpc="1"/>
            <a:lstStyle/>
            <a:p>
              <a:endParaRPr lang="ru-RU"/>
            </a:p>
          </p:txBody>
        </p:sp>
        <p:sp>
          <p:nvSpPr>
            <p:cNvPr id="43" name="Rectangle 254"/>
            <p:cNvSpPr>
              <a:spLocks noChangeArrowheads="1"/>
            </p:cNvSpPr>
            <p:nvPr/>
          </p:nvSpPr>
          <p:spPr bwMode="auto">
            <a:xfrm>
              <a:off x="5959475" y="469901"/>
              <a:ext cx="93663" cy="231775"/>
            </a:xfrm>
            <a:prstGeom prst="rect">
              <a:avLst/>
            </a:prstGeom>
            <a:grpFill/>
            <a:ln w="9525">
              <a:noFill/>
              <a:miter lim="800000"/>
            </a:ln>
          </p:spPr>
          <p:txBody>
            <a:bodyPr vert="horz" wrap="square" lIns="91440" tIns="45720" rIns="91440" bIns="45720" numCol="1" anchor="t" anchorCtr="0" compatLnSpc="1"/>
            <a:lstStyle/>
            <a:p>
              <a:endParaRPr lang="ru-RU"/>
            </a:p>
          </p:txBody>
        </p:sp>
        <p:sp>
          <p:nvSpPr>
            <p:cNvPr id="44" name="Rectangle 255"/>
            <p:cNvSpPr>
              <a:spLocks noChangeArrowheads="1"/>
            </p:cNvSpPr>
            <p:nvPr/>
          </p:nvSpPr>
          <p:spPr bwMode="auto">
            <a:xfrm>
              <a:off x="6092825" y="363538"/>
              <a:ext cx="93663" cy="338138"/>
            </a:xfrm>
            <a:prstGeom prst="rect">
              <a:avLst/>
            </a:prstGeom>
            <a:grpFill/>
            <a:ln w="9525">
              <a:noFill/>
              <a:miter lim="800000"/>
            </a:ln>
          </p:spPr>
          <p:txBody>
            <a:bodyPr vert="horz" wrap="square" lIns="91440" tIns="45720" rIns="91440" bIns="45720" numCol="1" anchor="t" anchorCtr="0" compatLnSpc="1"/>
            <a:lstStyle/>
            <a:p>
              <a:endParaRPr lang="ru-RU"/>
            </a:p>
          </p:txBody>
        </p:sp>
      </p:grpSp>
      <p:sp>
        <p:nvSpPr>
          <p:cNvPr id="45" name="Freeform 16"/>
          <p:cNvSpPr/>
          <p:nvPr/>
        </p:nvSpPr>
        <p:spPr bwMode="auto">
          <a:xfrm>
            <a:off x="3729208" y="2994872"/>
            <a:ext cx="1377468" cy="1499941"/>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46" name="Группа 135"/>
          <p:cNvGrpSpPr/>
          <p:nvPr/>
        </p:nvGrpSpPr>
        <p:grpSpPr>
          <a:xfrm>
            <a:off x="4188413" y="3187851"/>
            <a:ext cx="512728" cy="533400"/>
            <a:chOff x="6559550" y="4365626"/>
            <a:chExt cx="590551" cy="614363"/>
          </a:xfrm>
          <a:solidFill>
            <a:schemeClr val="bg1"/>
          </a:solidFill>
        </p:grpSpPr>
        <p:sp>
          <p:nvSpPr>
            <p:cNvPr id="47" name="Freeform 15"/>
            <p:cNvSpPr/>
            <p:nvPr/>
          </p:nvSpPr>
          <p:spPr bwMode="auto">
            <a:xfrm>
              <a:off x="6648450" y="4365626"/>
              <a:ext cx="280988" cy="125413"/>
            </a:xfrm>
            <a:custGeom>
              <a:avLst/>
              <a:gdLst>
                <a:gd name="T0" fmla="*/ 67 w 422"/>
                <a:gd name="T1" fmla="*/ 137 h 187"/>
                <a:gd name="T2" fmla="*/ 79 w 422"/>
                <a:gd name="T3" fmla="*/ 153 h 187"/>
                <a:gd name="T4" fmla="*/ 81 w 422"/>
                <a:gd name="T5" fmla="*/ 158 h 187"/>
                <a:gd name="T6" fmla="*/ 84 w 422"/>
                <a:gd name="T7" fmla="*/ 162 h 187"/>
                <a:gd name="T8" fmla="*/ 88 w 422"/>
                <a:gd name="T9" fmla="*/ 167 h 187"/>
                <a:gd name="T10" fmla="*/ 114 w 422"/>
                <a:gd name="T11" fmla="*/ 175 h 187"/>
                <a:gd name="T12" fmla="*/ 120 w 422"/>
                <a:gd name="T13" fmla="*/ 174 h 187"/>
                <a:gd name="T14" fmla="*/ 134 w 422"/>
                <a:gd name="T15" fmla="*/ 168 h 187"/>
                <a:gd name="T16" fmla="*/ 139 w 422"/>
                <a:gd name="T17" fmla="*/ 166 h 187"/>
                <a:gd name="T18" fmla="*/ 169 w 422"/>
                <a:gd name="T19" fmla="*/ 157 h 187"/>
                <a:gd name="T20" fmla="*/ 175 w 422"/>
                <a:gd name="T21" fmla="*/ 156 h 187"/>
                <a:gd name="T22" fmla="*/ 233 w 422"/>
                <a:gd name="T23" fmla="*/ 156 h 187"/>
                <a:gd name="T24" fmla="*/ 239 w 422"/>
                <a:gd name="T25" fmla="*/ 157 h 187"/>
                <a:gd name="T26" fmla="*/ 251 w 422"/>
                <a:gd name="T27" fmla="*/ 158 h 187"/>
                <a:gd name="T28" fmla="*/ 295 w 422"/>
                <a:gd name="T29" fmla="*/ 168 h 187"/>
                <a:gd name="T30" fmla="*/ 307 w 422"/>
                <a:gd name="T31" fmla="*/ 172 h 187"/>
                <a:gd name="T32" fmla="*/ 312 w 422"/>
                <a:gd name="T33" fmla="*/ 173 h 187"/>
                <a:gd name="T34" fmla="*/ 352 w 422"/>
                <a:gd name="T35" fmla="*/ 142 h 187"/>
                <a:gd name="T36" fmla="*/ 354 w 422"/>
                <a:gd name="T37" fmla="*/ 136 h 187"/>
                <a:gd name="T38" fmla="*/ 422 w 422"/>
                <a:gd name="T39" fmla="*/ 61 h 187"/>
                <a:gd name="T40" fmla="*/ 422 w 422"/>
                <a:gd name="T41" fmla="*/ 61 h 187"/>
                <a:gd name="T42" fmla="*/ 422 w 422"/>
                <a:gd name="T43" fmla="*/ 57 h 187"/>
                <a:gd name="T44" fmla="*/ 419 w 422"/>
                <a:gd name="T45" fmla="*/ 50 h 187"/>
                <a:gd name="T46" fmla="*/ 416 w 422"/>
                <a:gd name="T47" fmla="*/ 47 h 187"/>
                <a:gd name="T48" fmla="*/ 340 w 422"/>
                <a:gd name="T49" fmla="*/ 53 h 187"/>
                <a:gd name="T50" fmla="*/ 335 w 422"/>
                <a:gd name="T51" fmla="*/ 56 h 187"/>
                <a:gd name="T52" fmla="*/ 300 w 422"/>
                <a:gd name="T53" fmla="*/ 73 h 187"/>
                <a:gd name="T54" fmla="*/ 294 w 422"/>
                <a:gd name="T55" fmla="*/ 75 h 187"/>
                <a:gd name="T56" fmla="*/ 259 w 422"/>
                <a:gd name="T57" fmla="*/ 71 h 187"/>
                <a:gd name="T58" fmla="*/ 253 w 422"/>
                <a:gd name="T59" fmla="*/ 64 h 187"/>
                <a:gd name="T60" fmla="*/ 219 w 422"/>
                <a:gd name="T61" fmla="*/ 8 h 187"/>
                <a:gd name="T62" fmla="*/ 169 w 422"/>
                <a:gd name="T63" fmla="*/ 62 h 187"/>
                <a:gd name="T64" fmla="*/ 157 w 422"/>
                <a:gd name="T65" fmla="*/ 72 h 187"/>
                <a:gd name="T66" fmla="*/ 147 w 422"/>
                <a:gd name="T67" fmla="*/ 73 h 187"/>
                <a:gd name="T68" fmla="*/ 135 w 422"/>
                <a:gd name="T69" fmla="*/ 70 h 187"/>
                <a:gd name="T70" fmla="*/ 122 w 422"/>
                <a:gd name="T71" fmla="*/ 64 h 187"/>
                <a:gd name="T72" fmla="*/ 29 w 422"/>
                <a:gd name="T73" fmla="*/ 46 h 187"/>
                <a:gd name="T74" fmla="*/ 62 w 422"/>
                <a:gd name="T75" fmla="*/ 129 h 187"/>
                <a:gd name="T76" fmla="*/ 67 w 422"/>
                <a:gd name="T77" fmla="*/ 1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187">
                  <a:moveTo>
                    <a:pt x="67" y="137"/>
                  </a:moveTo>
                  <a:cubicBezTo>
                    <a:pt x="71" y="142"/>
                    <a:pt x="74" y="147"/>
                    <a:pt x="79" y="153"/>
                  </a:cubicBezTo>
                  <a:cubicBezTo>
                    <a:pt x="79" y="155"/>
                    <a:pt x="80" y="156"/>
                    <a:pt x="81" y="158"/>
                  </a:cubicBezTo>
                  <a:cubicBezTo>
                    <a:pt x="82" y="159"/>
                    <a:pt x="83" y="161"/>
                    <a:pt x="84" y="162"/>
                  </a:cubicBezTo>
                  <a:cubicBezTo>
                    <a:pt x="85" y="164"/>
                    <a:pt x="87" y="165"/>
                    <a:pt x="88" y="167"/>
                  </a:cubicBezTo>
                  <a:cubicBezTo>
                    <a:pt x="95" y="173"/>
                    <a:pt x="103" y="177"/>
                    <a:pt x="114" y="175"/>
                  </a:cubicBezTo>
                  <a:cubicBezTo>
                    <a:pt x="116" y="175"/>
                    <a:pt x="118" y="174"/>
                    <a:pt x="120" y="174"/>
                  </a:cubicBezTo>
                  <a:cubicBezTo>
                    <a:pt x="125" y="172"/>
                    <a:pt x="129" y="170"/>
                    <a:pt x="134" y="168"/>
                  </a:cubicBezTo>
                  <a:cubicBezTo>
                    <a:pt x="136" y="168"/>
                    <a:pt x="137" y="167"/>
                    <a:pt x="139" y="166"/>
                  </a:cubicBezTo>
                  <a:cubicBezTo>
                    <a:pt x="150" y="163"/>
                    <a:pt x="159" y="160"/>
                    <a:pt x="169" y="157"/>
                  </a:cubicBezTo>
                  <a:cubicBezTo>
                    <a:pt x="171" y="157"/>
                    <a:pt x="173" y="156"/>
                    <a:pt x="175" y="156"/>
                  </a:cubicBezTo>
                  <a:cubicBezTo>
                    <a:pt x="199" y="155"/>
                    <a:pt x="213" y="155"/>
                    <a:pt x="233" y="156"/>
                  </a:cubicBezTo>
                  <a:cubicBezTo>
                    <a:pt x="235" y="156"/>
                    <a:pt x="237" y="156"/>
                    <a:pt x="239" y="157"/>
                  </a:cubicBezTo>
                  <a:cubicBezTo>
                    <a:pt x="243" y="157"/>
                    <a:pt x="247" y="158"/>
                    <a:pt x="251" y="158"/>
                  </a:cubicBezTo>
                  <a:cubicBezTo>
                    <a:pt x="267" y="160"/>
                    <a:pt x="282" y="165"/>
                    <a:pt x="295" y="168"/>
                  </a:cubicBezTo>
                  <a:cubicBezTo>
                    <a:pt x="299" y="169"/>
                    <a:pt x="303" y="171"/>
                    <a:pt x="307" y="172"/>
                  </a:cubicBezTo>
                  <a:cubicBezTo>
                    <a:pt x="309" y="172"/>
                    <a:pt x="310" y="173"/>
                    <a:pt x="312" y="173"/>
                  </a:cubicBezTo>
                  <a:cubicBezTo>
                    <a:pt x="339" y="187"/>
                    <a:pt x="346" y="167"/>
                    <a:pt x="352" y="142"/>
                  </a:cubicBezTo>
                  <a:cubicBezTo>
                    <a:pt x="353" y="140"/>
                    <a:pt x="353" y="138"/>
                    <a:pt x="354" y="136"/>
                  </a:cubicBezTo>
                  <a:cubicBezTo>
                    <a:pt x="365" y="107"/>
                    <a:pt x="397" y="86"/>
                    <a:pt x="422" y="61"/>
                  </a:cubicBezTo>
                  <a:cubicBezTo>
                    <a:pt x="422" y="61"/>
                    <a:pt x="422" y="61"/>
                    <a:pt x="422" y="61"/>
                  </a:cubicBezTo>
                  <a:cubicBezTo>
                    <a:pt x="422" y="59"/>
                    <a:pt x="422" y="58"/>
                    <a:pt x="422" y="57"/>
                  </a:cubicBezTo>
                  <a:cubicBezTo>
                    <a:pt x="421" y="54"/>
                    <a:pt x="420" y="51"/>
                    <a:pt x="419" y="50"/>
                  </a:cubicBezTo>
                  <a:cubicBezTo>
                    <a:pt x="418" y="49"/>
                    <a:pt x="417" y="48"/>
                    <a:pt x="416" y="47"/>
                  </a:cubicBezTo>
                  <a:cubicBezTo>
                    <a:pt x="389" y="32"/>
                    <a:pt x="365" y="43"/>
                    <a:pt x="340" y="53"/>
                  </a:cubicBezTo>
                  <a:cubicBezTo>
                    <a:pt x="338" y="54"/>
                    <a:pt x="337" y="55"/>
                    <a:pt x="335" y="56"/>
                  </a:cubicBezTo>
                  <a:cubicBezTo>
                    <a:pt x="323" y="63"/>
                    <a:pt x="312" y="69"/>
                    <a:pt x="300" y="73"/>
                  </a:cubicBezTo>
                  <a:cubicBezTo>
                    <a:pt x="298" y="74"/>
                    <a:pt x="296" y="75"/>
                    <a:pt x="294" y="75"/>
                  </a:cubicBezTo>
                  <a:cubicBezTo>
                    <a:pt x="278" y="79"/>
                    <a:pt x="266" y="78"/>
                    <a:pt x="259" y="71"/>
                  </a:cubicBezTo>
                  <a:cubicBezTo>
                    <a:pt x="257" y="69"/>
                    <a:pt x="255" y="67"/>
                    <a:pt x="253" y="64"/>
                  </a:cubicBezTo>
                  <a:cubicBezTo>
                    <a:pt x="239" y="49"/>
                    <a:pt x="241" y="18"/>
                    <a:pt x="219" y="8"/>
                  </a:cubicBezTo>
                  <a:cubicBezTo>
                    <a:pt x="184" y="0"/>
                    <a:pt x="184" y="44"/>
                    <a:pt x="169" y="62"/>
                  </a:cubicBezTo>
                  <a:cubicBezTo>
                    <a:pt x="166" y="66"/>
                    <a:pt x="162" y="70"/>
                    <a:pt x="157" y="72"/>
                  </a:cubicBezTo>
                  <a:cubicBezTo>
                    <a:pt x="154" y="73"/>
                    <a:pt x="151" y="73"/>
                    <a:pt x="147" y="73"/>
                  </a:cubicBezTo>
                  <a:cubicBezTo>
                    <a:pt x="143" y="72"/>
                    <a:pt x="139" y="71"/>
                    <a:pt x="135" y="70"/>
                  </a:cubicBezTo>
                  <a:cubicBezTo>
                    <a:pt x="131" y="68"/>
                    <a:pt x="126" y="66"/>
                    <a:pt x="122" y="64"/>
                  </a:cubicBezTo>
                  <a:cubicBezTo>
                    <a:pt x="91" y="50"/>
                    <a:pt x="59" y="23"/>
                    <a:pt x="29" y="46"/>
                  </a:cubicBezTo>
                  <a:cubicBezTo>
                    <a:pt x="0" y="75"/>
                    <a:pt x="51" y="100"/>
                    <a:pt x="62" y="129"/>
                  </a:cubicBezTo>
                  <a:cubicBezTo>
                    <a:pt x="64" y="131"/>
                    <a:pt x="65" y="134"/>
                    <a:pt x="67" y="137"/>
                  </a:cubicBezTo>
                  <a:close/>
                </a:path>
              </a:pathLst>
            </a:custGeom>
            <a:grpFill/>
            <a:ln w="9525">
              <a:noFill/>
              <a:round/>
            </a:ln>
          </p:spPr>
          <p:txBody>
            <a:bodyPr vert="horz" wrap="square" lIns="91440" tIns="45720" rIns="91440" bIns="45720" numCol="1" anchor="t" anchorCtr="0" compatLnSpc="1"/>
            <a:lstStyle/>
            <a:p>
              <a:endParaRPr lang="ru-RU"/>
            </a:p>
          </p:txBody>
        </p:sp>
        <p:sp>
          <p:nvSpPr>
            <p:cNvPr id="48" name="Freeform 16"/>
            <p:cNvSpPr/>
            <p:nvPr/>
          </p:nvSpPr>
          <p:spPr bwMode="auto">
            <a:xfrm>
              <a:off x="6916738" y="4552951"/>
              <a:ext cx="200025" cy="238125"/>
            </a:xfrm>
            <a:custGeom>
              <a:avLst/>
              <a:gdLst>
                <a:gd name="T0" fmla="*/ 22 w 298"/>
                <a:gd name="T1" fmla="*/ 356 h 356"/>
                <a:gd name="T2" fmla="*/ 91 w 298"/>
                <a:gd name="T3" fmla="*/ 310 h 356"/>
                <a:gd name="T4" fmla="*/ 280 w 298"/>
                <a:gd name="T5" fmla="*/ 46 h 356"/>
                <a:gd name="T6" fmla="*/ 276 w 298"/>
                <a:gd name="T7" fmla="*/ 0 h 356"/>
                <a:gd name="T8" fmla="*/ 206 w 298"/>
                <a:gd name="T9" fmla="*/ 46 h 356"/>
                <a:gd name="T10" fmla="*/ 18 w 298"/>
                <a:gd name="T11" fmla="*/ 310 h 356"/>
                <a:gd name="T12" fmla="*/ 22 w 298"/>
                <a:gd name="T13" fmla="*/ 356 h 356"/>
              </a:gdLst>
              <a:ahLst/>
              <a:cxnLst>
                <a:cxn ang="0">
                  <a:pos x="T0" y="T1"/>
                </a:cxn>
                <a:cxn ang="0">
                  <a:pos x="T2" y="T3"/>
                </a:cxn>
                <a:cxn ang="0">
                  <a:pos x="T4" y="T5"/>
                </a:cxn>
                <a:cxn ang="0">
                  <a:pos x="T6" y="T7"/>
                </a:cxn>
                <a:cxn ang="0">
                  <a:pos x="T8" y="T9"/>
                </a:cxn>
                <a:cxn ang="0">
                  <a:pos x="T10" y="T11"/>
                </a:cxn>
                <a:cxn ang="0">
                  <a:pos x="T12" y="T13"/>
                </a:cxn>
              </a:cxnLst>
              <a:rect l="0" t="0" r="r" b="b"/>
              <a:pathLst>
                <a:path w="298" h="356">
                  <a:moveTo>
                    <a:pt x="22" y="356"/>
                  </a:moveTo>
                  <a:cubicBezTo>
                    <a:pt x="42" y="356"/>
                    <a:pt x="73" y="335"/>
                    <a:pt x="91" y="310"/>
                  </a:cubicBezTo>
                  <a:cubicBezTo>
                    <a:pt x="280" y="46"/>
                    <a:pt x="280" y="46"/>
                    <a:pt x="280" y="46"/>
                  </a:cubicBezTo>
                  <a:cubicBezTo>
                    <a:pt x="298" y="20"/>
                    <a:pt x="296" y="0"/>
                    <a:pt x="276" y="0"/>
                  </a:cubicBezTo>
                  <a:cubicBezTo>
                    <a:pt x="256" y="0"/>
                    <a:pt x="224" y="20"/>
                    <a:pt x="206" y="46"/>
                  </a:cubicBezTo>
                  <a:cubicBezTo>
                    <a:pt x="18" y="310"/>
                    <a:pt x="18" y="310"/>
                    <a:pt x="18" y="310"/>
                  </a:cubicBezTo>
                  <a:cubicBezTo>
                    <a:pt x="0" y="335"/>
                    <a:pt x="1" y="356"/>
                    <a:pt x="22" y="356"/>
                  </a:cubicBezTo>
                  <a:close/>
                </a:path>
              </a:pathLst>
            </a:custGeom>
            <a:grpFill/>
            <a:ln w="9525">
              <a:noFill/>
              <a:round/>
            </a:ln>
          </p:spPr>
          <p:txBody>
            <a:bodyPr vert="horz" wrap="square" lIns="91440" tIns="45720" rIns="91440" bIns="45720" numCol="1" anchor="t" anchorCtr="0" compatLnSpc="1"/>
            <a:lstStyle/>
            <a:p>
              <a:endParaRPr lang="ru-RU"/>
            </a:p>
          </p:txBody>
        </p:sp>
        <p:sp>
          <p:nvSpPr>
            <p:cNvPr id="49" name="Freeform 17"/>
            <p:cNvSpPr>
              <a:spLocks noEditPoints="1"/>
            </p:cNvSpPr>
            <p:nvPr/>
          </p:nvSpPr>
          <p:spPr bwMode="auto">
            <a:xfrm>
              <a:off x="6883400" y="4546601"/>
              <a:ext cx="119063" cy="111125"/>
            </a:xfrm>
            <a:custGeom>
              <a:avLst/>
              <a:gdLst>
                <a:gd name="T0" fmla="*/ 26 w 178"/>
                <a:gd name="T1" fmla="*/ 21 h 167"/>
                <a:gd name="T2" fmla="*/ 7 w 178"/>
                <a:gd name="T3" fmla="*/ 47 h 167"/>
                <a:gd name="T4" fmla="*/ 0 w 178"/>
                <a:gd name="T5" fmla="*/ 83 h 167"/>
                <a:gd name="T6" fmla="*/ 7 w 178"/>
                <a:gd name="T7" fmla="*/ 120 h 167"/>
                <a:gd name="T8" fmla="*/ 26 w 178"/>
                <a:gd name="T9" fmla="*/ 146 h 167"/>
                <a:gd name="T10" fmla="*/ 54 w 178"/>
                <a:gd name="T11" fmla="*/ 162 h 167"/>
                <a:gd name="T12" fmla="*/ 89 w 178"/>
                <a:gd name="T13" fmla="*/ 167 h 167"/>
                <a:gd name="T14" fmla="*/ 125 w 178"/>
                <a:gd name="T15" fmla="*/ 162 h 167"/>
                <a:gd name="T16" fmla="*/ 153 w 178"/>
                <a:gd name="T17" fmla="*/ 146 h 167"/>
                <a:gd name="T18" fmla="*/ 171 w 178"/>
                <a:gd name="T19" fmla="*/ 120 h 167"/>
                <a:gd name="T20" fmla="*/ 178 w 178"/>
                <a:gd name="T21" fmla="*/ 83 h 167"/>
                <a:gd name="T22" fmla="*/ 171 w 178"/>
                <a:gd name="T23" fmla="*/ 47 h 167"/>
                <a:gd name="T24" fmla="*/ 153 w 178"/>
                <a:gd name="T25" fmla="*/ 21 h 167"/>
                <a:gd name="T26" fmla="*/ 125 w 178"/>
                <a:gd name="T27" fmla="*/ 5 h 167"/>
                <a:gd name="T28" fmla="*/ 89 w 178"/>
                <a:gd name="T29" fmla="*/ 0 h 167"/>
                <a:gd name="T30" fmla="*/ 54 w 178"/>
                <a:gd name="T31" fmla="*/ 5 h 167"/>
                <a:gd name="T32" fmla="*/ 26 w 178"/>
                <a:gd name="T33" fmla="*/ 21 h 167"/>
                <a:gd name="T34" fmla="*/ 66 w 178"/>
                <a:gd name="T35" fmla="*/ 40 h 167"/>
                <a:gd name="T36" fmla="*/ 89 w 178"/>
                <a:gd name="T37" fmla="*/ 27 h 167"/>
                <a:gd name="T38" fmla="*/ 112 w 178"/>
                <a:gd name="T39" fmla="*/ 40 h 167"/>
                <a:gd name="T40" fmla="*/ 122 w 178"/>
                <a:gd name="T41" fmla="*/ 83 h 167"/>
                <a:gd name="T42" fmla="*/ 112 w 178"/>
                <a:gd name="T43" fmla="*/ 127 h 167"/>
                <a:gd name="T44" fmla="*/ 89 w 178"/>
                <a:gd name="T45" fmla="*/ 139 h 167"/>
                <a:gd name="T46" fmla="*/ 66 w 178"/>
                <a:gd name="T47" fmla="*/ 127 h 167"/>
                <a:gd name="T48" fmla="*/ 56 w 178"/>
                <a:gd name="T49" fmla="*/ 83 h 167"/>
                <a:gd name="T50" fmla="*/ 66 w 178"/>
                <a:gd name="T51" fmla="*/ 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67">
                  <a:moveTo>
                    <a:pt x="26" y="21"/>
                  </a:moveTo>
                  <a:cubicBezTo>
                    <a:pt x="18" y="28"/>
                    <a:pt x="12" y="36"/>
                    <a:pt x="7" y="47"/>
                  </a:cubicBezTo>
                  <a:cubicBezTo>
                    <a:pt x="3" y="57"/>
                    <a:pt x="0" y="70"/>
                    <a:pt x="0" y="83"/>
                  </a:cubicBezTo>
                  <a:cubicBezTo>
                    <a:pt x="0" y="97"/>
                    <a:pt x="3" y="110"/>
                    <a:pt x="7" y="120"/>
                  </a:cubicBezTo>
                  <a:cubicBezTo>
                    <a:pt x="12" y="131"/>
                    <a:pt x="18" y="139"/>
                    <a:pt x="26" y="146"/>
                  </a:cubicBezTo>
                  <a:cubicBezTo>
                    <a:pt x="33" y="153"/>
                    <a:pt x="43" y="158"/>
                    <a:pt x="54" y="162"/>
                  </a:cubicBezTo>
                  <a:cubicBezTo>
                    <a:pt x="64" y="166"/>
                    <a:pt x="76" y="167"/>
                    <a:pt x="89" y="167"/>
                  </a:cubicBezTo>
                  <a:cubicBezTo>
                    <a:pt x="102" y="167"/>
                    <a:pt x="114" y="166"/>
                    <a:pt x="125" y="162"/>
                  </a:cubicBezTo>
                  <a:cubicBezTo>
                    <a:pt x="136" y="158"/>
                    <a:pt x="145" y="153"/>
                    <a:pt x="153" y="146"/>
                  </a:cubicBezTo>
                  <a:cubicBezTo>
                    <a:pt x="161" y="139"/>
                    <a:pt x="167" y="131"/>
                    <a:pt x="171" y="120"/>
                  </a:cubicBezTo>
                  <a:cubicBezTo>
                    <a:pt x="176" y="110"/>
                    <a:pt x="178" y="97"/>
                    <a:pt x="178" y="83"/>
                  </a:cubicBezTo>
                  <a:cubicBezTo>
                    <a:pt x="178" y="70"/>
                    <a:pt x="176" y="57"/>
                    <a:pt x="171" y="47"/>
                  </a:cubicBezTo>
                  <a:cubicBezTo>
                    <a:pt x="167" y="36"/>
                    <a:pt x="161" y="28"/>
                    <a:pt x="153" y="21"/>
                  </a:cubicBezTo>
                  <a:cubicBezTo>
                    <a:pt x="145" y="14"/>
                    <a:pt x="136" y="8"/>
                    <a:pt x="125" y="5"/>
                  </a:cubicBezTo>
                  <a:cubicBezTo>
                    <a:pt x="114" y="1"/>
                    <a:pt x="102" y="0"/>
                    <a:pt x="89" y="0"/>
                  </a:cubicBezTo>
                  <a:cubicBezTo>
                    <a:pt x="76" y="0"/>
                    <a:pt x="64" y="1"/>
                    <a:pt x="54" y="5"/>
                  </a:cubicBezTo>
                  <a:cubicBezTo>
                    <a:pt x="43" y="8"/>
                    <a:pt x="33" y="14"/>
                    <a:pt x="26" y="21"/>
                  </a:cubicBezTo>
                  <a:close/>
                  <a:moveTo>
                    <a:pt x="66" y="40"/>
                  </a:moveTo>
                  <a:cubicBezTo>
                    <a:pt x="73" y="32"/>
                    <a:pt x="80" y="27"/>
                    <a:pt x="89" y="27"/>
                  </a:cubicBezTo>
                  <a:cubicBezTo>
                    <a:pt x="98" y="27"/>
                    <a:pt x="106" y="32"/>
                    <a:pt x="112" y="40"/>
                  </a:cubicBezTo>
                  <a:cubicBezTo>
                    <a:pt x="119" y="49"/>
                    <a:pt x="122" y="63"/>
                    <a:pt x="122" y="83"/>
                  </a:cubicBezTo>
                  <a:cubicBezTo>
                    <a:pt x="122" y="104"/>
                    <a:pt x="119" y="118"/>
                    <a:pt x="112" y="127"/>
                  </a:cubicBezTo>
                  <a:cubicBezTo>
                    <a:pt x="106" y="135"/>
                    <a:pt x="98" y="139"/>
                    <a:pt x="89" y="139"/>
                  </a:cubicBezTo>
                  <a:cubicBezTo>
                    <a:pt x="80" y="139"/>
                    <a:pt x="73" y="135"/>
                    <a:pt x="66" y="127"/>
                  </a:cubicBezTo>
                  <a:cubicBezTo>
                    <a:pt x="59" y="118"/>
                    <a:pt x="56" y="104"/>
                    <a:pt x="56" y="83"/>
                  </a:cubicBezTo>
                  <a:cubicBezTo>
                    <a:pt x="56" y="63"/>
                    <a:pt x="59" y="49"/>
                    <a:pt x="66" y="40"/>
                  </a:cubicBezTo>
                  <a:close/>
                </a:path>
              </a:pathLst>
            </a:custGeom>
            <a:grpFill/>
            <a:ln w="9525">
              <a:noFill/>
              <a:round/>
            </a:ln>
          </p:spPr>
          <p:txBody>
            <a:bodyPr vert="horz" wrap="square" lIns="91440" tIns="45720" rIns="91440" bIns="45720" numCol="1" anchor="t" anchorCtr="0" compatLnSpc="1"/>
            <a:lstStyle/>
            <a:p>
              <a:endParaRPr lang="ru-RU"/>
            </a:p>
          </p:txBody>
        </p:sp>
        <p:sp>
          <p:nvSpPr>
            <p:cNvPr id="50" name="Freeform 18"/>
            <p:cNvSpPr>
              <a:spLocks noEditPoints="1"/>
            </p:cNvSpPr>
            <p:nvPr/>
          </p:nvSpPr>
          <p:spPr bwMode="auto">
            <a:xfrm>
              <a:off x="7031038" y="4684713"/>
              <a:ext cx="119063" cy="112713"/>
            </a:xfrm>
            <a:custGeom>
              <a:avLst/>
              <a:gdLst>
                <a:gd name="T0" fmla="*/ 172 w 178"/>
                <a:gd name="T1" fmla="*/ 47 h 168"/>
                <a:gd name="T2" fmla="*/ 153 w 178"/>
                <a:gd name="T3" fmla="*/ 21 h 168"/>
                <a:gd name="T4" fmla="*/ 125 w 178"/>
                <a:gd name="T5" fmla="*/ 5 h 168"/>
                <a:gd name="T6" fmla="*/ 89 w 178"/>
                <a:gd name="T7" fmla="*/ 0 h 168"/>
                <a:gd name="T8" fmla="*/ 54 w 178"/>
                <a:gd name="T9" fmla="*/ 5 h 168"/>
                <a:gd name="T10" fmla="*/ 26 w 178"/>
                <a:gd name="T11" fmla="*/ 21 h 168"/>
                <a:gd name="T12" fmla="*/ 7 w 178"/>
                <a:gd name="T13" fmla="*/ 47 h 168"/>
                <a:gd name="T14" fmla="*/ 0 w 178"/>
                <a:gd name="T15" fmla="*/ 84 h 168"/>
                <a:gd name="T16" fmla="*/ 7 w 178"/>
                <a:gd name="T17" fmla="*/ 121 h 168"/>
                <a:gd name="T18" fmla="*/ 26 w 178"/>
                <a:gd name="T19" fmla="*/ 147 h 168"/>
                <a:gd name="T20" fmla="*/ 54 w 178"/>
                <a:gd name="T21" fmla="*/ 163 h 168"/>
                <a:gd name="T22" fmla="*/ 89 w 178"/>
                <a:gd name="T23" fmla="*/ 168 h 168"/>
                <a:gd name="T24" fmla="*/ 125 w 178"/>
                <a:gd name="T25" fmla="*/ 163 h 168"/>
                <a:gd name="T26" fmla="*/ 153 w 178"/>
                <a:gd name="T27" fmla="*/ 147 h 168"/>
                <a:gd name="T28" fmla="*/ 172 w 178"/>
                <a:gd name="T29" fmla="*/ 121 h 168"/>
                <a:gd name="T30" fmla="*/ 178 w 178"/>
                <a:gd name="T31" fmla="*/ 84 h 168"/>
                <a:gd name="T32" fmla="*/ 172 w 178"/>
                <a:gd name="T33" fmla="*/ 47 h 168"/>
                <a:gd name="T34" fmla="*/ 113 w 178"/>
                <a:gd name="T35" fmla="*/ 127 h 168"/>
                <a:gd name="T36" fmla="*/ 89 w 178"/>
                <a:gd name="T37" fmla="*/ 140 h 168"/>
                <a:gd name="T38" fmla="*/ 66 w 178"/>
                <a:gd name="T39" fmla="*/ 127 h 168"/>
                <a:gd name="T40" fmla="*/ 56 w 178"/>
                <a:gd name="T41" fmla="*/ 84 h 168"/>
                <a:gd name="T42" fmla="*/ 66 w 178"/>
                <a:gd name="T43" fmla="*/ 41 h 168"/>
                <a:gd name="T44" fmla="*/ 89 w 178"/>
                <a:gd name="T45" fmla="*/ 28 h 168"/>
                <a:gd name="T46" fmla="*/ 113 w 178"/>
                <a:gd name="T47" fmla="*/ 41 h 168"/>
                <a:gd name="T48" fmla="*/ 123 w 178"/>
                <a:gd name="T49" fmla="*/ 84 h 168"/>
                <a:gd name="T50" fmla="*/ 113 w 178"/>
                <a:gd name="T51" fmla="*/ 1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68">
                  <a:moveTo>
                    <a:pt x="172" y="47"/>
                  </a:moveTo>
                  <a:cubicBezTo>
                    <a:pt x="167" y="37"/>
                    <a:pt x="161" y="28"/>
                    <a:pt x="153" y="21"/>
                  </a:cubicBezTo>
                  <a:cubicBezTo>
                    <a:pt x="145" y="14"/>
                    <a:pt x="136" y="9"/>
                    <a:pt x="125" y="5"/>
                  </a:cubicBezTo>
                  <a:cubicBezTo>
                    <a:pt x="114" y="2"/>
                    <a:pt x="102" y="0"/>
                    <a:pt x="89" y="0"/>
                  </a:cubicBezTo>
                  <a:cubicBezTo>
                    <a:pt x="77" y="0"/>
                    <a:pt x="65" y="2"/>
                    <a:pt x="54" y="5"/>
                  </a:cubicBezTo>
                  <a:cubicBezTo>
                    <a:pt x="43" y="9"/>
                    <a:pt x="34" y="14"/>
                    <a:pt x="26" y="21"/>
                  </a:cubicBezTo>
                  <a:cubicBezTo>
                    <a:pt x="18" y="28"/>
                    <a:pt x="12" y="37"/>
                    <a:pt x="7" y="47"/>
                  </a:cubicBezTo>
                  <a:cubicBezTo>
                    <a:pt x="3" y="58"/>
                    <a:pt x="0" y="70"/>
                    <a:pt x="0" y="84"/>
                  </a:cubicBezTo>
                  <a:cubicBezTo>
                    <a:pt x="0" y="98"/>
                    <a:pt x="3" y="110"/>
                    <a:pt x="7" y="121"/>
                  </a:cubicBezTo>
                  <a:cubicBezTo>
                    <a:pt x="12" y="131"/>
                    <a:pt x="18" y="140"/>
                    <a:pt x="26" y="147"/>
                  </a:cubicBezTo>
                  <a:cubicBezTo>
                    <a:pt x="34" y="154"/>
                    <a:pt x="43" y="159"/>
                    <a:pt x="54" y="163"/>
                  </a:cubicBezTo>
                  <a:cubicBezTo>
                    <a:pt x="65" y="166"/>
                    <a:pt x="77" y="168"/>
                    <a:pt x="89" y="168"/>
                  </a:cubicBezTo>
                  <a:cubicBezTo>
                    <a:pt x="102" y="168"/>
                    <a:pt x="114" y="166"/>
                    <a:pt x="125" y="163"/>
                  </a:cubicBezTo>
                  <a:cubicBezTo>
                    <a:pt x="136" y="159"/>
                    <a:pt x="145" y="154"/>
                    <a:pt x="153" y="147"/>
                  </a:cubicBezTo>
                  <a:cubicBezTo>
                    <a:pt x="161" y="140"/>
                    <a:pt x="167" y="131"/>
                    <a:pt x="172" y="121"/>
                  </a:cubicBezTo>
                  <a:cubicBezTo>
                    <a:pt x="176" y="110"/>
                    <a:pt x="178" y="98"/>
                    <a:pt x="178" y="84"/>
                  </a:cubicBezTo>
                  <a:cubicBezTo>
                    <a:pt x="178" y="70"/>
                    <a:pt x="176" y="58"/>
                    <a:pt x="172" y="47"/>
                  </a:cubicBezTo>
                  <a:close/>
                  <a:moveTo>
                    <a:pt x="113" y="127"/>
                  </a:moveTo>
                  <a:cubicBezTo>
                    <a:pt x="106" y="136"/>
                    <a:pt x="98" y="140"/>
                    <a:pt x="89" y="140"/>
                  </a:cubicBezTo>
                  <a:cubicBezTo>
                    <a:pt x="81" y="140"/>
                    <a:pt x="73" y="136"/>
                    <a:pt x="66" y="127"/>
                  </a:cubicBezTo>
                  <a:cubicBezTo>
                    <a:pt x="60" y="119"/>
                    <a:pt x="56" y="104"/>
                    <a:pt x="56" y="84"/>
                  </a:cubicBezTo>
                  <a:cubicBezTo>
                    <a:pt x="56" y="64"/>
                    <a:pt x="60" y="49"/>
                    <a:pt x="66" y="41"/>
                  </a:cubicBezTo>
                  <a:cubicBezTo>
                    <a:pt x="73" y="32"/>
                    <a:pt x="81" y="28"/>
                    <a:pt x="89" y="28"/>
                  </a:cubicBezTo>
                  <a:cubicBezTo>
                    <a:pt x="98" y="28"/>
                    <a:pt x="106" y="32"/>
                    <a:pt x="113" y="41"/>
                  </a:cubicBezTo>
                  <a:cubicBezTo>
                    <a:pt x="119" y="49"/>
                    <a:pt x="123" y="64"/>
                    <a:pt x="123" y="84"/>
                  </a:cubicBezTo>
                  <a:cubicBezTo>
                    <a:pt x="123" y="104"/>
                    <a:pt x="119" y="119"/>
                    <a:pt x="113" y="127"/>
                  </a:cubicBezTo>
                  <a:close/>
                </a:path>
              </a:pathLst>
            </a:custGeom>
            <a:grpFill/>
            <a:ln w="9525">
              <a:noFill/>
              <a:round/>
            </a:ln>
          </p:spPr>
          <p:txBody>
            <a:bodyPr vert="horz" wrap="square" lIns="91440" tIns="45720" rIns="91440" bIns="45720" numCol="1" anchor="t" anchorCtr="0" compatLnSpc="1"/>
            <a:lstStyle/>
            <a:p>
              <a:endParaRPr lang="ru-RU"/>
            </a:p>
          </p:txBody>
        </p:sp>
        <p:sp>
          <p:nvSpPr>
            <p:cNvPr id="51" name="Freeform 19"/>
            <p:cNvSpPr/>
            <p:nvPr/>
          </p:nvSpPr>
          <p:spPr bwMode="auto">
            <a:xfrm>
              <a:off x="6559550" y="4492626"/>
              <a:ext cx="455613" cy="487363"/>
            </a:xfrm>
            <a:custGeom>
              <a:avLst/>
              <a:gdLst>
                <a:gd name="T0" fmla="*/ 670 w 681"/>
                <a:gd name="T1" fmla="*/ 409 h 729"/>
                <a:gd name="T2" fmla="*/ 659 w 681"/>
                <a:gd name="T3" fmla="*/ 423 h 729"/>
                <a:gd name="T4" fmla="*/ 612 w 681"/>
                <a:gd name="T5" fmla="*/ 467 h 729"/>
                <a:gd name="T6" fmla="*/ 594 w 681"/>
                <a:gd name="T7" fmla="*/ 515 h 729"/>
                <a:gd name="T8" fmla="*/ 386 w 681"/>
                <a:gd name="T9" fmla="*/ 666 h 729"/>
                <a:gd name="T10" fmla="*/ 346 w 681"/>
                <a:gd name="T11" fmla="*/ 668 h 729"/>
                <a:gd name="T12" fmla="*/ 90 w 681"/>
                <a:gd name="T13" fmla="*/ 497 h 729"/>
                <a:gd name="T14" fmla="*/ 82 w 681"/>
                <a:gd name="T15" fmla="*/ 474 h 729"/>
                <a:gd name="T16" fmla="*/ 72 w 681"/>
                <a:gd name="T17" fmla="*/ 431 h 729"/>
                <a:gd name="T18" fmla="*/ 116 w 681"/>
                <a:gd name="T19" fmla="*/ 238 h 729"/>
                <a:gd name="T20" fmla="*/ 207 w 681"/>
                <a:gd name="T21" fmla="*/ 153 h 729"/>
                <a:gd name="T22" fmla="*/ 214 w 681"/>
                <a:gd name="T23" fmla="*/ 148 h 729"/>
                <a:gd name="T24" fmla="*/ 220 w 681"/>
                <a:gd name="T25" fmla="*/ 142 h 729"/>
                <a:gd name="T26" fmla="*/ 221 w 681"/>
                <a:gd name="T27" fmla="*/ 141 h 729"/>
                <a:gd name="T28" fmla="*/ 226 w 681"/>
                <a:gd name="T29" fmla="*/ 136 h 729"/>
                <a:gd name="T30" fmla="*/ 229 w 681"/>
                <a:gd name="T31" fmla="*/ 131 h 729"/>
                <a:gd name="T32" fmla="*/ 249 w 681"/>
                <a:gd name="T33" fmla="*/ 107 h 729"/>
                <a:gd name="T34" fmla="*/ 260 w 681"/>
                <a:gd name="T35" fmla="*/ 96 h 729"/>
                <a:gd name="T36" fmla="*/ 260 w 681"/>
                <a:gd name="T37" fmla="*/ 96 h 729"/>
                <a:gd name="T38" fmla="*/ 261 w 681"/>
                <a:gd name="T39" fmla="*/ 95 h 729"/>
                <a:gd name="T40" fmla="*/ 346 w 681"/>
                <a:gd name="T41" fmla="*/ 61 h 729"/>
                <a:gd name="T42" fmla="*/ 382 w 681"/>
                <a:gd name="T43" fmla="*/ 67 h 729"/>
                <a:gd name="T44" fmla="*/ 385 w 681"/>
                <a:gd name="T45" fmla="*/ 67 h 729"/>
                <a:gd name="T46" fmla="*/ 388 w 681"/>
                <a:gd name="T47" fmla="*/ 68 h 729"/>
                <a:gd name="T48" fmla="*/ 402 w 681"/>
                <a:gd name="T49" fmla="*/ 72 h 729"/>
                <a:gd name="T50" fmla="*/ 453 w 681"/>
                <a:gd name="T51" fmla="*/ 113 h 729"/>
                <a:gd name="T52" fmla="*/ 454 w 681"/>
                <a:gd name="T53" fmla="*/ 111 h 729"/>
                <a:gd name="T54" fmla="*/ 483 w 681"/>
                <a:gd name="T55" fmla="*/ 71 h 729"/>
                <a:gd name="T56" fmla="*/ 492 w 681"/>
                <a:gd name="T57" fmla="*/ 64 h 729"/>
                <a:gd name="T58" fmla="*/ 423 w 681"/>
                <a:gd name="T59" fmla="*/ 16 h 729"/>
                <a:gd name="T60" fmla="*/ 402 w 681"/>
                <a:gd name="T61" fmla="*/ 9 h 729"/>
                <a:gd name="T62" fmla="*/ 346 w 681"/>
                <a:gd name="T63" fmla="*/ 0 h 729"/>
                <a:gd name="T64" fmla="*/ 220 w 681"/>
                <a:gd name="T65" fmla="*/ 50 h 729"/>
                <a:gd name="T66" fmla="*/ 205 w 681"/>
                <a:gd name="T67" fmla="*/ 65 h 729"/>
                <a:gd name="T68" fmla="*/ 178 w 681"/>
                <a:gd name="T69" fmla="*/ 98 h 729"/>
                <a:gd name="T70" fmla="*/ 176 w 681"/>
                <a:gd name="T71" fmla="*/ 100 h 729"/>
                <a:gd name="T72" fmla="*/ 66 w 681"/>
                <a:gd name="T73" fmla="*/ 204 h 729"/>
                <a:gd name="T74" fmla="*/ 13 w 681"/>
                <a:gd name="T75" fmla="*/ 440 h 729"/>
                <a:gd name="T76" fmla="*/ 24 w 681"/>
                <a:gd name="T77" fmla="*/ 492 h 729"/>
                <a:gd name="T78" fmla="*/ 31 w 681"/>
                <a:gd name="T79" fmla="*/ 511 h 729"/>
                <a:gd name="T80" fmla="*/ 346 w 681"/>
                <a:gd name="T81" fmla="*/ 729 h 729"/>
                <a:gd name="T82" fmla="*/ 395 w 681"/>
                <a:gd name="T83" fmla="*/ 725 h 729"/>
                <a:gd name="T84" fmla="*/ 652 w 681"/>
                <a:gd name="T85" fmla="*/ 535 h 729"/>
                <a:gd name="T86" fmla="*/ 681 w 681"/>
                <a:gd name="T87" fmla="*/ 435 h 729"/>
                <a:gd name="T88" fmla="*/ 675 w 681"/>
                <a:gd name="T89" fmla="*/ 425 h 729"/>
                <a:gd name="T90" fmla="*/ 670 w 681"/>
                <a:gd name="T91" fmla="*/ 409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1" h="729">
                  <a:moveTo>
                    <a:pt x="670" y="409"/>
                  </a:moveTo>
                  <a:cubicBezTo>
                    <a:pt x="659" y="423"/>
                    <a:pt x="659" y="423"/>
                    <a:pt x="659" y="423"/>
                  </a:cubicBezTo>
                  <a:cubicBezTo>
                    <a:pt x="648" y="439"/>
                    <a:pt x="631" y="455"/>
                    <a:pt x="612" y="467"/>
                  </a:cubicBezTo>
                  <a:cubicBezTo>
                    <a:pt x="608" y="484"/>
                    <a:pt x="602" y="500"/>
                    <a:pt x="594" y="515"/>
                  </a:cubicBezTo>
                  <a:cubicBezTo>
                    <a:pt x="555" y="593"/>
                    <a:pt x="479" y="652"/>
                    <a:pt x="386" y="666"/>
                  </a:cubicBezTo>
                  <a:cubicBezTo>
                    <a:pt x="373" y="668"/>
                    <a:pt x="359" y="668"/>
                    <a:pt x="346" y="668"/>
                  </a:cubicBezTo>
                  <a:cubicBezTo>
                    <a:pt x="234" y="668"/>
                    <a:pt x="133" y="599"/>
                    <a:pt x="90" y="497"/>
                  </a:cubicBezTo>
                  <a:cubicBezTo>
                    <a:pt x="87" y="489"/>
                    <a:pt x="85" y="482"/>
                    <a:pt x="82" y="474"/>
                  </a:cubicBezTo>
                  <a:cubicBezTo>
                    <a:pt x="78" y="460"/>
                    <a:pt x="75" y="446"/>
                    <a:pt x="72" y="431"/>
                  </a:cubicBezTo>
                  <a:cubicBezTo>
                    <a:pt x="63" y="364"/>
                    <a:pt x="78" y="295"/>
                    <a:pt x="116" y="238"/>
                  </a:cubicBezTo>
                  <a:cubicBezTo>
                    <a:pt x="140" y="203"/>
                    <a:pt x="171" y="174"/>
                    <a:pt x="207" y="153"/>
                  </a:cubicBezTo>
                  <a:cubicBezTo>
                    <a:pt x="214" y="148"/>
                    <a:pt x="214" y="148"/>
                    <a:pt x="214" y="148"/>
                  </a:cubicBezTo>
                  <a:cubicBezTo>
                    <a:pt x="220" y="142"/>
                    <a:pt x="220" y="142"/>
                    <a:pt x="220" y="142"/>
                  </a:cubicBezTo>
                  <a:cubicBezTo>
                    <a:pt x="221" y="141"/>
                    <a:pt x="221" y="141"/>
                    <a:pt x="221" y="141"/>
                  </a:cubicBezTo>
                  <a:cubicBezTo>
                    <a:pt x="226" y="136"/>
                    <a:pt x="226" y="136"/>
                    <a:pt x="226" y="136"/>
                  </a:cubicBezTo>
                  <a:cubicBezTo>
                    <a:pt x="229" y="131"/>
                    <a:pt x="229" y="131"/>
                    <a:pt x="229" y="131"/>
                  </a:cubicBezTo>
                  <a:cubicBezTo>
                    <a:pt x="235" y="122"/>
                    <a:pt x="241" y="114"/>
                    <a:pt x="249" y="107"/>
                  </a:cubicBezTo>
                  <a:cubicBezTo>
                    <a:pt x="252" y="103"/>
                    <a:pt x="256" y="99"/>
                    <a:pt x="260" y="96"/>
                  </a:cubicBezTo>
                  <a:cubicBezTo>
                    <a:pt x="260" y="96"/>
                    <a:pt x="260" y="96"/>
                    <a:pt x="260" y="96"/>
                  </a:cubicBezTo>
                  <a:cubicBezTo>
                    <a:pt x="261" y="95"/>
                    <a:pt x="261" y="95"/>
                    <a:pt x="261" y="95"/>
                  </a:cubicBezTo>
                  <a:cubicBezTo>
                    <a:pt x="285" y="73"/>
                    <a:pt x="315" y="61"/>
                    <a:pt x="346" y="61"/>
                  </a:cubicBezTo>
                  <a:cubicBezTo>
                    <a:pt x="358" y="61"/>
                    <a:pt x="370" y="63"/>
                    <a:pt x="382" y="67"/>
                  </a:cubicBezTo>
                  <a:cubicBezTo>
                    <a:pt x="385" y="67"/>
                    <a:pt x="385" y="67"/>
                    <a:pt x="385" y="67"/>
                  </a:cubicBezTo>
                  <a:cubicBezTo>
                    <a:pt x="388" y="68"/>
                    <a:pt x="388" y="68"/>
                    <a:pt x="388" y="68"/>
                  </a:cubicBezTo>
                  <a:cubicBezTo>
                    <a:pt x="393" y="69"/>
                    <a:pt x="398" y="71"/>
                    <a:pt x="402" y="72"/>
                  </a:cubicBezTo>
                  <a:cubicBezTo>
                    <a:pt x="420" y="79"/>
                    <a:pt x="436" y="92"/>
                    <a:pt x="453" y="113"/>
                  </a:cubicBezTo>
                  <a:cubicBezTo>
                    <a:pt x="454" y="112"/>
                    <a:pt x="454" y="111"/>
                    <a:pt x="454" y="111"/>
                  </a:cubicBezTo>
                  <a:cubicBezTo>
                    <a:pt x="461" y="95"/>
                    <a:pt x="471" y="81"/>
                    <a:pt x="483" y="71"/>
                  </a:cubicBezTo>
                  <a:cubicBezTo>
                    <a:pt x="485" y="68"/>
                    <a:pt x="489" y="66"/>
                    <a:pt x="492" y="64"/>
                  </a:cubicBezTo>
                  <a:cubicBezTo>
                    <a:pt x="473" y="43"/>
                    <a:pt x="451" y="26"/>
                    <a:pt x="423" y="16"/>
                  </a:cubicBezTo>
                  <a:cubicBezTo>
                    <a:pt x="417" y="13"/>
                    <a:pt x="409" y="11"/>
                    <a:pt x="402" y="9"/>
                  </a:cubicBezTo>
                  <a:cubicBezTo>
                    <a:pt x="383" y="3"/>
                    <a:pt x="364" y="0"/>
                    <a:pt x="346" y="0"/>
                  </a:cubicBezTo>
                  <a:cubicBezTo>
                    <a:pt x="299" y="0"/>
                    <a:pt x="254" y="19"/>
                    <a:pt x="220" y="50"/>
                  </a:cubicBezTo>
                  <a:cubicBezTo>
                    <a:pt x="215" y="55"/>
                    <a:pt x="210" y="60"/>
                    <a:pt x="205" y="65"/>
                  </a:cubicBezTo>
                  <a:cubicBezTo>
                    <a:pt x="195" y="75"/>
                    <a:pt x="186" y="86"/>
                    <a:pt x="178" y="98"/>
                  </a:cubicBezTo>
                  <a:cubicBezTo>
                    <a:pt x="178" y="99"/>
                    <a:pt x="177" y="100"/>
                    <a:pt x="176" y="100"/>
                  </a:cubicBezTo>
                  <a:cubicBezTo>
                    <a:pt x="132" y="126"/>
                    <a:pt x="94" y="162"/>
                    <a:pt x="66" y="204"/>
                  </a:cubicBezTo>
                  <a:cubicBezTo>
                    <a:pt x="21" y="271"/>
                    <a:pt x="0" y="354"/>
                    <a:pt x="13" y="440"/>
                  </a:cubicBezTo>
                  <a:cubicBezTo>
                    <a:pt x="15" y="458"/>
                    <a:pt x="19" y="475"/>
                    <a:pt x="24" y="492"/>
                  </a:cubicBezTo>
                  <a:cubicBezTo>
                    <a:pt x="26" y="498"/>
                    <a:pt x="29" y="505"/>
                    <a:pt x="31" y="511"/>
                  </a:cubicBezTo>
                  <a:cubicBezTo>
                    <a:pt x="80" y="641"/>
                    <a:pt x="205" y="729"/>
                    <a:pt x="346" y="729"/>
                  </a:cubicBezTo>
                  <a:cubicBezTo>
                    <a:pt x="362" y="729"/>
                    <a:pt x="379" y="728"/>
                    <a:pt x="395" y="725"/>
                  </a:cubicBezTo>
                  <a:cubicBezTo>
                    <a:pt x="511" y="709"/>
                    <a:pt x="605" y="634"/>
                    <a:pt x="652" y="535"/>
                  </a:cubicBezTo>
                  <a:cubicBezTo>
                    <a:pt x="666" y="504"/>
                    <a:pt x="676" y="470"/>
                    <a:pt x="681" y="435"/>
                  </a:cubicBezTo>
                  <a:cubicBezTo>
                    <a:pt x="679" y="431"/>
                    <a:pt x="677" y="428"/>
                    <a:pt x="675" y="425"/>
                  </a:cubicBezTo>
                  <a:cubicBezTo>
                    <a:pt x="673" y="419"/>
                    <a:pt x="671" y="414"/>
                    <a:pt x="670" y="409"/>
                  </a:cubicBezTo>
                  <a:close/>
                </a:path>
              </a:pathLst>
            </a:custGeom>
            <a:grpFill/>
            <a:ln w="9525">
              <a:noFill/>
              <a:round/>
            </a:ln>
          </p:spPr>
          <p:txBody>
            <a:bodyPr vert="horz" wrap="square" lIns="91440" tIns="45720" rIns="91440" bIns="45720" numCol="1" anchor="t" anchorCtr="0" compatLnSpc="1"/>
            <a:lstStyle/>
            <a:p>
              <a:endParaRPr lang="ru-RU"/>
            </a:p>
          </p:txBody>
        </p:sp>
        <p:sp>
          <p:nvSpPr>
            <p:cNvPr id="52" name="Freeform 20"/>
            <p:cNvSpPr/>
            <p:nvPr/>
          </p:nvSpPr>
          <p:spPr bwMode="auto">
            <a:xfrm>
              <a:off x="6669088" y="4811713"/>
              <a:ext cx="244475" cy="92075"/>
            </a:xfrm>
            <a:custGeom>
              <a:avLst/>
              <a:gdLst>
                <a:gd name="T0" fmla="*/ 0 w 365"/>
                <a:gd name="T1" fmla="*/ 15 h 139"/>
                <a:gd name="T2" fmla="*/ 185 w 365"/>
                <a:gd name="T3" fmla="*/ 139 h 139"/>
                <a:gd name="T4" fmla="*/ 214 w 365"/>
                <a:gd name="T5" fmla="*/ 137 h 139"/>
                <a:gd name="T6" fmla="*/ 365 w 365"/>
                <a:gd name="T7" fmla="*/ 27 h 139"/>
                <a:gd name="T8" fmla="*/ 156 w 365"/>
                <a:gd name="T9" fmla="*/ 0 h 139"/>
                <a:gd name="T10" fmla="*/ 0 w 365"/>
                <a:gd name="T11" fmla="*/ 15 h 139"/>
              </a:gdLst>
              <a:ahLst/>
              <a:cxnLst>
                <a:cxn ang="0">
                  <a:pos x="T0" y="T1"/>
                </a:cxn>
                <a:cxn ang="0">
                  <a:pos x="T2" y="T3"/>
                </a:cxn>
                <a:cxn ang="0">
                  <a:pos x="T4" y="T5"/>
                </a:cxn>
                <a:cxn ang="0">
                  <a:pos x="T6" y="T7"/>
                </a:cxn>
                <a:cxn ang="0">
                  <a:pos x="T8" y="T9"/>
                </a:cxn>
                <a:cxn ang="0">
                  <a:pos x="T10" y="T11"/>
                </a:cxn>
              </a:cxnLst>
              <a:rect l="0" t="0" r="r" b="b"/>
              <a:pathLst>
                <a:path w="365" h="139">
                  <a:moveTo>
                    <a:pt x="0" y="15"/>
                  </a:moveTo>
                  <a:cubicBezTo>
                    <a:pt x="30" y="89"/>
                    <a:pt x="104" y="139"/>
                    <a:pt x="185" y="139"/>
                  </a:cubicBezTo>
                  <a:cubicBezTo>
                    <a:pt x="195" y="139"/>
                    <a:pt x="205" y="138"/>
                    <a:pt x="214" y="137"/>
                  </a:cubicBezTo>
                  <a:cubicBezTo>
                    <a:pt x="282" y="127"/>
                    <a:pt x="337" y="84"/>
                    <a:pt x="365" y="27"/>
                  </a:cubicBezTo>
                  <a:cubicBezTo>
                    <a:pt x="309" y="10"/>
                    <a:pt x="236" y="0"/>
                    <a:pt x="156" y="0"/>
                  </a:cubicBezTo>
                  <a:cubicBezTo>
                    <a:pt x="99" y="0"/>
                    <a:pt x="46" y="5"/>
                    <a:pt x="0" y="15"/>
                  </a:cubicBezTo>
                  <a:close/>
                </a:path>
              </a:pathLst>
            </a:custGeom>
            <a:grpFill/>
            <a:ln w="9525">
              <a:noFill/>
              <a:round/>
            </a:ln>
          </p:spPr>
          <p:txBody>
            <a:bodyPr vert="horz" wrap="square" lIns="91440" tIns="45720" rIns="91440" bIns="45720" numCol="1" anchor="t" anchorCtr="0" compatLnSpc="1"/>
            <a:lstStyle/>
            <a:p>
              <a:endParaRPr lang="ru-RU"/>
            </a:p>
          </p:txBody>
        </p:sp>
      </p:grpSp>
      <p:sp>
        <p:nvSpPr>
          <p:cNvPr id="53" name="Freeform 16"/>
          <p:cNvSpPr/>
          <p:nvPr/>
        </p:nvSpPr>
        <p:spPr bwMode="auto">
          <a:xfrm>
            <a:off x="2944503" y="4028797"/>
            <a:ext cx="844332" cy="919404"/>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54" name="Группа 146"/>
          <p:cNvGrpSpPr/>
          <p:nvPr/>
        </p:nvGrpSpPr>
        <p:grpSpPr>
          <a:xfrm>
            <a:off x="3203322" y="4147546"/>
            <a:ext cx="339640" cy="273304"/>
            <a:chOff x="6553200" y="3027363"/>
            <a:chExt cx="609600" cy="490538"/>
          </a:xfrm>
          <a:solidFill>
            <a:schemeClr val="bg1"/>
          </a:solidFill>
        </p:grpSpPr>
        <p:sp>
          <p:nvSpPr>
            <p:cNvPr id="55" name="Freeform 90"/>
            <p:cNvSpPr>
              <a:spLocks noEditPoints="1"/>
            </p:cNvSpPr>
            <p:nvPr/>
          </p:nvSpPr>
          <p:spPr bwMode="auto">
            <a:xfrm>
              <a:off x="6770688" y="3027363"/>
              <a:ext cx="177800" cy="177800"/>
            </a:xfrm>
            <a:custGeom>
              <a:avLst/>
              <a:gdLst>
                <a:gd name="T0" fmla="*/ 261 w 265"/>
                <a:gd name="T1" fmla="*/ 98 h 266"/>
                <a:gd name="T2" fmla="*/ 168 w 265"/>
                <a:gd name="T3" fmla="*/ 5 h 266"/>
                <a:gd name="T4" fmla="*/ 133 w 265"/>
                <a:gd name="T5" fmla="*/ 0 h 266"/>
                <a:gd name="T6" fmla="*/ 97 w 265"/>
                <a:gd name="T7" fmla="*/ 5 h 266"/>
                <a:gd name="T8" fmla="*/ 4 w 265"/>
                <a:gd name="T9" fmla="*/ 101 h 266"/>
                <a:gd name="T10" fmla="*/ 0 w 265"/>
                <a:gd name="T11" fmla="*/ 133 h 266"/>
                <a:gd name="T12" fmla="*/ 6 w 265"/>
                <a:gd name="T13" fmla="*/ 172 h 266"/>
                <a:gd name="T14" fmla="*/ 133 w 265"/>
                <a:gd name="T15" fmla="*/ 266 h 266"/>
                <a:gd name="T16" fmla="*/ 260 w 265"/>
                <a:gd name="T17" fmla="*/ 169 h 266"/>
                <a:gd name="T18" fmla="*/ 265 w 265"/>
                <a:gd name="T19" fmla="*/ 133 h 266"/>
                <a:gd name="T20" fmla="*/ 261 w 265"/>
                <a:gd name="T21" fmla="*/ 98 h 266"/>
                <a:gd name="T22" fmla="*/ 133 w 265"/>
                <a:gd name="T23" fmla="*/ 215 h 266"/>
                <a:gd name="T24" fmla="*/ 51 w 265"/>
                <a:gd name="T25" fmla="*/ 133 h 266"/>
                <a:gd name="T26" fmla="*/ 133 w 265"/>
                <a:gd name="T27" fmla="*/ 51 h 266"/>
                <a:gd name="T28" fmla="*/ 214 w 265"/>
                <a:gd name="T29" fmla="*/ 133 h 266"/>
                <a:gd name="T30" fmla="*/ 133 w 265"/>
                <a:gd name="T31" fmla="*/ 2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66">
                  <a:moveTo>
                    <a:pt x="261" y="98"/>
                  </a:moveTo>
                  <a:cubicBezTo>
                    <a:pt x="248" y="53"/>
                    <a:pt x="213" y="18"/>
                    <a:pt x="168" y="5"/>
                  </a:cubicBezTo>
                  <a:cubicBezTo>
                    <a:pt x="157" y="2"/>
                    <a:pt x="145" y="0"/>
                    <a:pt x="133" y="0"/>
                  </a:cubicBezTo>
                  <a:cubicBezTo>
                    <a:pt x="120" y="0"/>
                    <a:pt x="108" y="2"/>
                    <a:pt x="97" y="5"/>
                  </a:cubicBezTo>
                  <a:cubicBezTo>
                    <a:pt x="51" y="18"/>
                    <a:pt x="16" y="55"/>
                    <a:pt x="4" y="101"/>
                  </a:cubicBezTo>
                  <a:cubicBezTo>
                    <a:pt x="2" y="111"/>
                    <a:pt x="0" y="122"/>
                    <a:pt x="0" y="133"/>
                  </a:cubicBezTo>
                  <a:cubicBezTo>
                    <a:pt x="0" y="147"/>
                    <a:pt x="2" y="160"/>
                    <a:pt x="6" y="172"/>
                  </a:cubicBezTo>
                  <a:cubicBezTo>
                    <a:pt x="23" y="226"/>
                    <a:pt x="73" y="266"/>
                    <a:pt x="133" y="266"/>
                  </a:cubicBezTo>
                  <a:cubicBezTo>
                    <a:pt x="193" y="266"/>
                    <a:pt x="244" y="225"/>
                    <a:pt x="260" y="169"/>
                  </a:cubicBezTo>
                  <a:cubicBezTo>
                    <a:pt x="263" y="158"/>
                    <a:pt x="265" y="145"/>
                    <a:pt x="265" y="133"/>
                  </a:cubicBezTo>
                  <a:cubicBezTo>
                    <a:pt x="265" y="121"/>
                    <a:pt x="264" y="109"/>
                    <a:pt x="261" y="98"/>
                  </a:cubicBezTo>
                  <a:close/>
                  <a:moveTo>
                    <a:pt x="133" y="215"/>
                  </a:moveTo>
                  <a:cubicBezTo>
                    <a:pt x="88" y="215"/>
                    <a:pt x="51" y="178"/>
                    <a:pt x="51" y="133"/>
                  </a:cubicBezTo>
                  <a:cubicBezTo>
                    <a:pt x="51" y="88"/>
                    <a:pt x="88" y="51"/>
                    <a:pt x="133" y="51"/>
                  </a:cubicBezTo>
                  <a:cubicBezTo>
                    <a:pt x="178" y="51"/>
                    <a:pt x="214" y="88"/>
                    <a:pt x="214" y="133"/>
                  </a:cubicBezTo>
                  <a:cubicBezTo>
                    <a:pt x="214" y="178"/>
                    <a:pt x="178" y="215"/>
                    <a:pt x="133" y="215"/>
                  </a:cubicBezTo>
                  <a:close/>
                </a:path>
              </a:pathLst>
            </a:custGeom>
            <a:grpFill/>
            <a:ln w="9525">
              <a:noFill/>
              <a:round/>
            </a:ln>
          </p:spPr>
          <p:txBody>
            <a:bodyPr vert="horz" wrap="square" lIns="91440" tIns="45720" rIns="91440" bIns="45720" numCol="1" anchor="t" anchorCtr="0" compatLnSpc="1"/>
            <a:lstStyle/>
            <a:p>
              <a:endParaRPr lang="ru-RU"/>
            </a:p>
          </p:txBody>
        </p:sp>
        <p:sp>
          <p:nvSpPr>
            <p:cNvPr id="56" name="Freeform 91"/>
            <p:cNvSpPr/>
            <p:nvPr/>
          </p:nvSpPr>
          <p:spPr bwMode="auto">
            <a:xfrm>
              <a:off x="6553200" y="3395663"/>
              <a:ext cx="179388" cy="92075"/>
            </a:xfrm>
            <a:custGeom>
              <a:avLst/>
              <a:gdLst>
                <a:gd name="T0" fmla="*/ 135 w 270"/>
                <a:gd name="T1" fmla="*/ 0 h 137"/>
                <a:gd name="T2" fmla="*/ 0 w 270"/>
                <a:gd name="T3" fmla="*/ 92 h 137"/>
                <a:gd name="T4" fmla="*/ 135 w 270"/>
                <a:gd name="T5" fmla="*/ 137 h 137"/>
                <a:gd name="T6" fmla="*/ 270 w 270"/>
                <a:gd name="T7" fmla="*/ 92 h 137"/>
                <a:gd name="T8" fmla="*/ 135 w 270"/>
                <a:gd name="T9" fmla="*/ 0 h 137"/>
              </a:gdLst>
              <a:ahLst/>
              <a:cxnLst>
                <a:cxn ang="0">
                  <a:pos x="T0" y="T1"/>
                </a:cxn>
                <a:cxn ang="0">
                  <a:pos x="T2" y="T3"/>
                </a:cxn>
                <a:cxn ang="0">
                  <a:pos x="T4" y="T5"/>
                </a:cxn>
                <a:cxn ang="0">
                  <a:pos x="T6" y="T7"/>
                </a:cxn>
                <a:cxn ang="0">
                  <a:pos x="T8" y="T9"/>
                </a:cxn>
              </a:cxnLst>
              <a:rect l="0" t="0" r="r" b="b"/>
              <a:pathLst>
                <a:path w="270" h="137">
                  <a:moveTo>
                    <a:pt x="135" y="0"/>
                  </a:moveTo>
                  <a:cubicBezTo>
                    <a:pt x="74" y="0"/>
                    <a:pt x="21" y="38"/>
                    <a:pt x="0" y="92"/>
                  </a:cubicBezTo>
                  <a:cubicBezTo>
                    <a:pt x="38" y="121"/>
                    <a:pt x="84" y="137"/>
                    <a:pt x="135" y="137"/>
                  </a:cubicBezTo>
                  <a:cubicBezTo>
                    <a:pt x="186" y="137"/>
                    <a:pt x="233" y="121"/>
                    <a:pt x="270" y="92"/>
                  </a:cubicBezTo>
                  <a:cubicBezTo>
                    <a:pt x="249" y="38"/>
                    <a:pt x="196" y="0"/>
                    <a:pt x="135" y="0"/>
                  </a:cubicBezTo>
                  <a:close/>
                </a:path>
              </a:pathLst>
            </a:custGeom>
            <a:grpFill/>
            <a:ln w="9525">
              <a:noFill/>
              <a:round/>
            </a:ln>
          </p:spPr>
          <p:txBody>
            <a:bodyPr vert="horz" wrap="square" lIns="91440" tIns="45720" rIns="91440" bIns="45720" numCol="1" anchor="t" anchorCtr="0" compatLnSpc="1"/>
            <a:lstStyle/>
            <a:p>
              <a:endParaRPr lang="ru-RU"/>
            </a:p>
          </p:txBody>
        </p:sp>
        <p:sp>
          <p:nvSpPr>
            <p:cNvPr id="57" name="Oval 92"/>
            <p:cNvSpPr>
              <a:spLocks noChangeArrowheads="1"/>
            </p:cNvSpPr>
            <p:nvPr/>
          </p:nvSpPr>
          <p:spPr bwMode="auto">
            <a:xfrm>
              <a:off x="6610350" y="3317876"/>
              <a:ext cx="65088" cy="65088"/>
            </a:xfrm>
            <a:prstGeom prst="ellipse">
              <a:avLst/>
            </a:prstGeom>
            <a:grpFill/>
            <a:ln w="9525">
              <a:noFill/>
              <a:round/>
            </a:ln>
          </p:spPr>
          <p:txBody>
            <a:bodyPr vert="horz" wrap="square" lIns="91440" tIns="45720" rIns="91440" bIns="45720" numCol="1" anchor="t" anchorCtr="0" compatLnSpc="1"/>
            <a:lstStyle/>
            <a:p>
              <a:endParaRPr lang="ru-RU"/>
            </a:p>
          </p:txBody>
        </p:sp>
        <p:sp>
          <p:nvSpPr>
            <p:cNvPr id="58" name="Freeform 93"/>
            <p:cNvSpPr/>
            <p:nvPr/>
          </p:nvSpPr>
          <p:spPr bwMode="auto">
            <a:xfrm>
              <a:off x="6767513" y="3425826"/>
              <a:ext cx="180975" cy="92075"/>
            </a:xfrm>
            <a:custGeom>
              <a:avLst/>
              <a:gdLst>
                <a:gd name="T0" fmla="*/ 135 w 270"/>
                <a:gd name="T1" fmla="*/ 0 h 137"/>
                <a:gd name="T2" fmla="*/ 0 w 270"/>
                <a:gd name="T3" fmla="*/ 92 h 137"/>
                <a:gd name="T4" fmla="*/ 135 w 270"/>
                <a:gd name="T5" fmla="*/ 137 h 137"/>
                <a:gd name="T6" fmla="*/ 270 w 270"/>
                <a:gd name="T7" fmla="*/ 92 h 137"/>
                <a:gd name="T8" fmla="*/ 135 w 270"/>
                <a:gd name="T9" fmla="*/ 0 h 137"/>
              </a:gdLst>
              <a:ahLst/>
              <a:cxnLst>
                <a:cxn ang="0">
                  <a:pos x="T0" y="T1"/>
                </a:cxn>
                <a:cxn ang="0">
                  <a:pos x="T2" y="T3"/>
                </a:cxn>
                <a:cxn ang="0">
                  <a:pos x="T4" y="T5"/>
                </a:cxn>
                <a:cxn ang="0">
                  <a:pos x="T6" y="T7"/>
                </a:cxn>
                <a:cxn ang="0">
                  <a:pos x="T8" y="T9"/>
                </a:cxn>
              </a:cxnLst>
              <a:rect l="0" t="0" r="r" b="b"/>
              <a:pathLst>
                <a:path w="270" h="137">
                  <a:moveTo>
                    <a:pt x="135" y="0"/>
                  </a:moveTo>
                  <a:cubicBezTo>
                    <a:pt x="73" y="0"/>
                    <a:pt x="21" y="38"/>
                    <a:pt x="0" y="92"/>
                  </a:cubicBezTo>
                  <a:cubicBezTo>
                    <a:pt x="37" y="121"/>
                    <a:pt x="84" y="137"/>
                    <a:pt x="135" y="137"/>
                  </a:cubicBezTo>
                  <a:cubicBezTo>
                    <a:pt x="185" y="137"/>
                    <a:pt x="232" y="121"/>
                    <a:pt x="270" y="92"/>
                  </a:cubicBezTo>
                  <a:cubicBezTo>
                    <a:pt x="248" y="38"/>
                    <a:pt x="196" y="0"/>
                    <a:pt x="135" y="0"/>
                  </a:cubicBezTo>
                  <a:close/>
                </a:path>
              </a:pathLst>
            </a:custGeom>
            <a:grpFill/>
            <a:ln w="9525">
              <a:noFill/>
              <a:round/>
            </a:ln>
          </p:spPr>
          <p:txBody>
            <a:bodyPr vert="horz" wrap="square" lIns="91440" tIns="45720" rIns="91440" bIns="45720" numCol="1" anchor="t" anchorCtr="0" compatLnSpc="1"/>
            <a:lstStyle/>
            <a:p>
              <a:endParaRPr lang="ru-RU"/>
            </a:p>
          </p:txBody>
        </p:sp>
        <p:sp>
          <p:nvSpPr>
            <p:cNvPr id="59" name="Oval 94"/>
            <p:cNvSpPr>
              <a:spLocks noChangeArrowheads="1"/>
            </p:cNvSpPr>
            <p:nvPr/>
          </p:nvSpPr>
          <p:spPr bwMode="auto">
            <a:xfrm>
              <a:off x="6824663" y="3349626"/>
              <a:ext cx="65088" cy="63500"/>
            </a:xfrm>
            <a:prstGeom prst="ellipse">
              <a:avLst/>
            </a:prstGeom>
            <a:grpFill/>
            <a:ln w="9525">
              <a:noFill/>
              <a:round/>
            </a:ln>
          </p:spPr>
          <p:txBody>
            <a:bodyPr vert="horz" wrap="square" lIns="91440" tIns="45720" rIns="91440" bIns="45720" numCol="1" anchor="t" anchorCtr="0" compatLnSpc="1"/>
            <a:lstStyle/>
            <a:p>
              <a:endParaRPr lang="ru-RU"/>
            </a:p>
          </p:txBody>
        </p:sp>
        <p:sp>
          <p:nvSpPr>
            <p:cNvPr id="60" name="Freeform 95"/>
            <p:cNvSpPr/>
            <p:nvPr/>
          </p:nvSpPr>
          <p:spPr bwMode="auto">
            <a:xfrm>
              <a:off x="6981825" y="3395663"/>
              <a:ext cx="180975" cy="92075"/>
            </a:xfrm>
            <a:custGeom>
              <a:avLst/>
              <a:gdLst>
                <a:gd name="T0" fmla="*/ 135 w 270"/>
                <a:gd name="T1" fmla="*/ 0 h 137"/>
                <a:gd name="T2" fmla="*/ 0 w 270"/>
                <a:gd name="T3" fmla="*/ 92 h 137"/>
                <a:gd name="T4" fmla="*/ 135 w 270"/>
                <a:gd name="T5" fmla="*/ 137 h 137"/>
                <a:gd name="T6" fmla="*/ 270 w 270"/>
                <a:gd name="T7" fmla="*/ 92 h 137"/>
                <a:gd name="T8" fmla="*/ 135 w 270"/>
                <a:gd name="T9" fmla="*/ 0 h 137"/>
              </a:gdLst>
              <a:ahLst/>
              <a:cxnLst>
                <a:cxn ang="0">
                  <a:pos x="T0" y="T1"/>
                </a:cxn>
                <a:cxn ang="0">
                  <a:pos x="T2" y="T3"/>
                </a:cxn>
                <a:cxn ang="0">
                  <a:pos x="T4" y="T5"/>
                </a:cxn>
                <a:cxn ang="0">
                  <a:pos x="T6" y="T7"/>
                </a:cxn>
                <a:cxn ang="0">
                  <a:pos x="T8" y="T9"/>
                </a:cxn>
              </a:cxnLst>
              <a:rect l="0" t="0" r="r" b="b"/>
              <a:pathLst>
                <a:path w="270" h="137">
                  <a:moveTo>
                    <a:pt x="135" y="0"/>
                  </a:moveTo>
                  <a:cubicBezTo>
                    <a:pt x="74" y="0"/>
                    <a:pt x="21" y="38"/>
                    <a:pt x="0" y="92"/>
                  </a:cubicBezTo>
                  <a:cubicBezTo>
                    <a:pt x="38" y="121"/>
                    <a:pt x="84" y="137"/>
                    <a:pt x="135" y="137"/>
                  </a:cubicBezTo>
                  <a:cubicBezTo>
                    <a:pt x="186" y="137"/>
                    <a:pt x="232" y="121"/>
                    <a:pt x="270" y="92"/>
                  </a:cubicBezTo>
                  <a:cubicBezTo>
                    <a:pt x="249" y="38"/>
                    <a:pt x="196" y="0"/>
                    <a:pt x="135" y="0"/>
                  </a:cubicBezTo>
                  <a:close/>
                </a:path>
              </a:pathLst>
            </a:custGeom>
            <a:grpFill/>
            <a:ln w="9525">
              <a:noFill/>
              <a:round/>
            </a:ln>
          </p:spPr>
          <p:txBody>
            <a:bodyPr vert="horz" wrap="square" lIns="91440" tIns="45720" rIns="91440" bIns="45720" numCol="1" anchor="t" anchorCtr="0" compatLnSpc="1"/>
            <a:lstStyle/>
            <a:p>
              <a:endParaRPr lang="ru-RU"/>
            </a:p>
          </p:txBody>
        </p:sp>
        <p:sp>
          <p:nvSpPr>
            <p:cNvPr id="61" name="Oval 96"/>
            <p:cNvSpPr>
              <a:spLocks noChangeArrowheads="1"/>
            </p:cNvSpPr>
            <p:nvPr/>
          </p:nvSpPr>
          <p:spPr bwMode="auto">
            <a:xfrm>
              <a:off x="7040563" y="3317876"/>
              <a:ext cx="63500" cy="65088"/>
            </a:xfrm>
            <a:prstGeom prst="ellipse">
              <a:avLst/>
            </a:prstGeom>
            <a:grpFill/>
            <a:ln w="9525">
              <a:noFill/>
              <a:round/>
            </a:ln>
          </p:spPr>
          <p:txBody>
            <a:bodyPr vert="horz" wrap="square" lIns="91440" tIns="45720" rIns="91440" bIns="45720" numCol="1" anchor="t" anchorCtr="0" compatLnSpc="1"/>
            <a:lstStyle/>
            <a:p>
              <a:endParaRPr lang="ru-RU"/>
            </a:p>
          </p:txBody>
        </p:sp>
        <p:sp>
          <p:nvSpPr>
            <p:cNvPr id="62" name="Freeform 97"/>
            <p:cNvSpPr/>
            <p:nvPr/>
          </p:nvSpPr>
          <p:spPr bwMode="auto">
            <a:xfrm>
              <a:off x="6677025" y="3232151"/>
              <a:ext cx="361950" cy="215900"/>
            </a:xfrm>
            <a:custGeom>
              <a:avLst/>
              <a:gdLst>
                <a:gd name="T0" fmla="*/ 37 w 540"/>
                <a:gd name="T1" fmla="*/ 178 h 325"/>
                <a:gd name="T2" fmla="*/ 25 w 540"/>
                <a:gd name="T3" fmla="*/ 222 h 325"/>
                <a:gd name="T4" fmla="*/ 121 w 540"/>
                <a:gd name="T5" fmla="*/ 323 h 325"/>
                <a:gd name="T6" fmla="*/ 122 w 540"/>
                <a:gd name="T7" fmla="*/ 325 h 325"/>
                <a:gd name="T8" fmla="*/ 193 w 540"/>
                <a:gd name="T9" fmla="*/ 268 h 325"/>
                <a:gd name="T10" fmla="*/ 181 w 540"/>
                <a:gd name="T11" fmla="*/ 224 h 325"/>
                <a:gd name="T12" fmla="*/ 270 w 540"/>
                <a:gd name="T13" fmla="*/ 135 h 325"/>
                <a:gd name="T14" fmla="*/ 358 w 540"/>
                <a:gd name="T15" fmla="*/ 224 h 325"/>
                <a:gd name="T16" fmla="*/ 346 w 540"/>
                <a:gd name="T17" fmla="*/ 268 h 325"/>
                <a:gd name="T18" fmla="*/ 417 w 540"/>
                <a:gd name="T19" fmla="*/ 325 h 325"/>
                <a:gd name="T20" fmla="*/ 418 w 540"/>
                <a:gd name="T21" fmla="*/ 323 h 325"/>
                <a:gd name="T22" fmla="*/ 514 w 540"/>
                <a:gd name="T23" fmla="*/ 222 h 325"/>
                <a:gd name="T24" fmla="*/ 502 w 540"/>
                <a:gd name="T25" fmla="*/ 178 h 325"/>
                <a:gd name="T26" fmla="*/ 540 w 540"/>
                <a:gd name="T27" fmla="*/ 106 h 325"/>
                <a:gd name="T28" fmla="*/ 270 w 540"/>
                <a:gd name="T29" fmla="*/ 0 h 325"/>
                <a:gd name="T30" fmla="*/ 0 w 540"/>
                <a:gd name="T31" fmla="*/ 106 h 325"/>
                <a:gd name="T32" fmla="*/ 37 w 540"/>
                <a:gd name="T33" fmla="*/ 1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0" h="325">
                  <a:moveTo>
                    <a:pt x="37" y="178"/>
                  </a:moveTo>
                  <a:cubicBezTo>
                    <a:pt x="37" y="194"/>
                    <a:pt x="33" y="209"/>
                    <a:pt x="25" y="222"/>
                  </a:cubicBezTo>
                  <a:cubicBezTo>
                    <a:pt x="68" y="242"/>
                    <a:pt x="103" y="277"/>
                    <a:pt x="121" y="323"/>
                  </a:cubicBezTo>
                  <a:cubicBezTo>
                    <a:pt x="122" y="325"/>
                    <a:pt x="122" y="325"/>
                    <a:pt x="122" y="325"/>
                  </a:cubicBezTo>
                  <a:cubicBezTo>
                    <a:pt x="140" y="300"/>
                    <a:pt x="165" y="281"/>
                    <a:pt x="193" y="268"/>
                  </a:cubicBezTo>
                  <a:cubicBezTo>
                    <a:pt x="185" y="255"/>
                    <a:pt x="181" y="240"/>
                    <a:pt x="181" y="224"/>
                  </a:cubicBezTo>
                  <a:cubicBezTo>
                    <a:pt x="181" y="175"/>
                    <a:pt x="221" y="135"/>
                    <a:pt x="270" y="135"/>
                  </a:cubicBezTo>
                  <a:cubicBezTo>
                    <a:pt x="319" y="135"/>
                    <a:pt x="358" y="175"/>
                    <a:pt x="358" y="224"/>
                  </a:cubicBezTo>
                  <a:cubicBezTo>
                    <a:pt x="358" y="240"/>
                    <a:pt x="354" y="255"/>
                    <a:pt x="346" y="268"/>
                  </a:cubicBezTo>
                  <a:cubicBezTo>
                    <a:pt x="374" y="281"/>
                    <a:pt x="399" y="300"/>
                    <a:pt x="417" y="325"/>
                  </a:cubicBezTo>
                  <a:cubicBezTo>
                    <a:pt x="418" y="323"/>
                    <a:pt x="418" y="323"/>
                    <a:pt x="418" y="323"/>
                  </a:cubicBezTo>
                  <a:cubicBezTo>
                    <a:pt x="436" y="277"/>
                    <a:pt x="471" y="242"/>
                    <a:pt x="514" y="222"/>
                  </a:cubicBezTo>
                  <a:cubicBezTo>
                    <a:pt x="507" y="209"/>
                    <a:pt x="502" y="194"/>
                    <a:pt x="502" y="178"/>
                  </a:cubicBezTo>
                  <a:cubicBezTo>
                    <a:pt x="502" y="148"/>
                    <a:pt x="517" y="122"/>
                    <a:pt x="540" y="106"/>
                  </a:cubicBezTo>
                  <a:cubicBezTo>
                    <a:pt x="468" y="40"/>
                    <a:pt x="374" y="0"/>
                    <a:pt x="270" y="0"/>
                  </a:cubicBezTo>
                  <a:cubicBezTo>
                    <a:pt x="165" y="0"/>
                    <a:pt x="71" y="40"/>
                    <a:pt x="0" y="106"/>
                  </a:cubicBezTo>
                  <a:cubicBezTo>
                    <a:pt x="22" y="122"/>
                    <a:pt x="37" y="148"/>
                    <a:pt x="37" y="178"/>
                  </a:cubicBezTo>
                  <a:close/>
                </a:path>
              </a:pathLst>
            </a:custGeom>
            <a:grpFill/>
            <a:ln w="9525">
              <a:noFill/>
              <a:round/>
            </a:ln>
          </p:spPr>
          <p:txBody>
            <a:bodyPr vert="horz" wrap="square" lIns="91440" tIns="45720" rIns="91440" bIns="45720" numCol="1" anchor="t" anchorCtr="0" compatLnSpc="1"/>
            <a:lstStyle/>
            <a:p>
              <a:endParaRPr lang="ru-RU"/>
            </a:p>
          </p:txBody>
        </p:sp>
      </p:grpSp>
      <p:sp>
        <p:nvSpPr>
          <p:cNvPr id="63" name="Freeform 16"/>
          <p:cNvSpPr/>
          <p:nvPr/>
        </p:nvSpPr>
        <p:spPr bwMode="auto">
          <a:xfrm>
            <a:off x="5109240" y="3660849"/>
            <a:ext cx="1036550" cy="1128712"/>
          </a:xfrm>
          <a:custGeom>
            <a:avLst/>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ah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64" name="Группа 156"/>
          <p:cNvGrpSpPr/>
          <p:nvPr/>
        </p:nvGrpSpPr>
        <p:grpSpPr>
          <a:xfrm>
            <a:off x="5430548" y="3787918"/>
            <a:ext cx="417294" cy="442652"/>
            <a:chOff x="2913063" y="2968626"/>
            <a:chExt cx="574675" cy="609600"/>
          </a:xfrm>
          <a:solidFill>
            <a:schemeClr val="bg1"/>
          </a:solidFill>
        </p:grpSpPr>
        <p:sp>
          <p:nvSpPr>
            <p:cNvPr id="65" name="Freeform 116"/>
            <p:cNvSpPr/>
            <p:nvPr/>
          </p:nvSpPr>
          <p:spPr bwMode="auto">
            <a:xfrm>
              <a:off x="3105150" y="3127376"/>
              <a:ext cx="228600" cy="450850"/>
            </a:xfrm>
            <a:custGeom>
              <a:avLst/>
              <a:gdLst>
                <a:gd name="T0" fmla="*/ 236 w 341"/>
                <a:gd name="T1" fmla="*/ 645 h 674"/>
                <a:gd name="T2" fmla="*/ 159 w 341"/>
                <a:gd name="T3" fmla="*/ 568 h 674"/>
                <a:gd name="T4" fmla="*/ 159 w 341"/>
                <a:gd name="T5" fmla="*/ 182 h 674"/>
                <a:gd name="T6" fmla="*/ 279 w 341"/>
                <a:gd name="T7" fmla="*/ 232 h 674"/>
                <a:gd name="T8" fmla="*/ 281 w 341"/>
                <a:gd name="T9" fmla="*/ 207 h 674"/>
                <a:gd name="T10" fmla="*/ 269 w 341"/>
                <a:gd name="T11" fmla="*/ 123 h 674"/>
                <a:gd name="T12" fmla="*/ 222 w 341"/>
                <a:gd name="T13" fmla="*/ 52 h 674"/>
                <a:gd name="T14" fmla="*/ 152 w 341"/>
                <a:gd name="T15" fmla="*/ 19 h 674"/>
                <a:gd name="T16" fmla="*/ 152 w 341"/>
                <a:gd name="T17" fmla="*/ 10 h 674"/>
                <a:gd name="T18" fmla="*/ 142 w 341"/>
                <a:gd name="T19" fmla="*/ 0 h 674"/>
                <a:gd name="T20" fmla="*/ 133 w 341"/>
                <a:gd name="T21" fmla="*/ 10 h 674"/>
                <a:gd name="T22" fmla="*/ 133 w 341"/>
                <a:gd name="T23" fmla="*/ 19 h 674"/>
                <a:gd name="T24" fmla="*/ 64 w 341"/>
                <a:gd name="T25" fmla="*/ 51 h 674"/>
                <a:gd name="T26" fmla="*/ 16 w 341"/>
                <a:gd name="T27" fmla="*/ 121 h 674"/>
                <a:gd name="T28" fmla="*/ 6 w 341"/>
                <a:gd name="T29" fmla="*/ 231 h 674"/>
                <a:gd name="T30" fmla="*/ 130 w 341"/>
                <a:gd name="T31" fmla="*/ 182 h 674"/>
                <a:gd name="T32" fmla="*/ 130 w 341"/>
                <a:gd name="T33" fmla="*/ 568 h 674"/>
                <a:gd name="T34" fmla="*/ 236 w 341"/>
                <a:gd name="T35" fmla="*/ 674 h 674"/>
                <a:gd name="T36" fmla="*/ 341 w 341"/>
                <a:gd name="T37" fmla="*/ 568 h 674"/>
                <a:gd name="T38" fmla="*/ 312 w 341"/>
                <a:gd name="T39" fmla="*/ 568 h 674"/>
                <a:gd name="T40" fmla="*/ 236 w 341"/>
                <a:gd name="T41" fmla="*/ 6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674">
                  <a:moveTo>
                    <a:pt x="236" y="645"/>
                  </a:moveTo>
                  <a:cubicBezTo>
                    <a:pt x="194" y="645"/>
                    <a:pt x="159" y="611"/>
                    <a:pt x="159" y="568"/>
                  </a:cubicBezTo>
                  <a:cubicBezTo>
                    <a:pt x="159" y="182"/>
                    <a:pt x="159" y="182"/>
                    <a:pt x="159" y="182"/>
                  </a:cubicBezTo>
                  <a:cubicBezTo>
                    <a:pt x="215" y="185"/>
                    <a:pt x="262" y="205"/>
                    <a:pt x="279" y="232"/>
                  </a:cubicBezTo>
                  <a:cubicBezTo>
                    <a:pt x="280" y="224"/>
                    <a:pt x="281" y="215"/>
                    <a:pt x="281" y="207"/>
                  </a:cubicBezTo>
                  <a:cubicBezTo>
                    <a:pt x="283" y="179"/>
                    <a:pt x="279" y="150"/>
                    <a:pt x="269" y="123"/>
                  </a:cubicBezTo>
                  <a:cubicBezTo>
                    <a:pt x="259" y="96"/>
                    <a:pt x="243" y="71"/>
                    <a:pt x="222" y="52"/>
                  </a:cubicBezTo>
                  <a:cubicBezTo>
                    <a:pt x="203" y="34"/>
                    <a:pt x="178" y="22"/>
                    <a:pt x="152" y="19"/>
                  </a:cubicBezTo>
                  <a:cubicBezTo>
                    <a:pt x="152" y="10"/>
                    <a:pt x="152" y="10"/>
                    <a:pt x="152" y="10"/>
                  </a:cubicBezTo>
                  <a:cubicBezTo>
                    <a:pt x="152" y="4"/>
                    <a:pt x="148" y="0"/>
                    <a:pt x="142" y="0"/>
                  </a:cubicBezTo>
                  <a:cubicBezTo>
                    <a:pt x="137" y="0"/>
                    <a:pt x="133" y="4"/>
                    <a:pt x="133" y="10"/>
                  </a:cubicBezTo>
                  <a:cubicBezTo>
                    <a:pt x="133" y="19"/>
                    <a:pt x="133" y="19"/>
                    <a:pt x="133" y="19"/>
                  </a:cubicBezTo>
                  <a:cubicBezTo>
                    <a:pt x="107" y="22"/>
                    <a:pt x="83" y="34"/>
                    <a:pt x="64" y="51"/>
                  </a:cubicBezTo>
                  <a:cubicBezTo>
                    <a:pt x="42" y="70"/>
                    <a:pt x="26" y="94"/>
                    <a:pt x="16" y="121"/>
                  </a:cubicBezTo>
                  <a:cubicBezTo>
                    <a:pt x="3" y="156"/>
                    <a:pt x="0" y="195"/>
                    <a:pt x="6" y="231"/>
                  </a:cubicBezTo>
                  <a:cubicBezTo>
                    <a:pt x="24" y="204"/>
                    <a:pt x="72" y="184"/>
                    <a:pt x="130" y="182"/>
                  </a:cubicBezTo>
                  <a:cubicBezTo>
                    <a:pt x="130" y="568"/>
                    <a:pt x="130" y="568"/>
                    <a:pt x="130" y="568"/>
                  </a:cubicBezTo>
                  <a:cubicBezTo>
                    <a:pt x="130" y="627"/>
                    <a:pt x="178" y="674"/>
                    <a:pt x="236" y="674"/>
                  </a:cubicBezTo>
                  <a:cubicBezTo>
                    <a:pt x="294" y="674"/>
                    <a:pt x="341" y="627"/>
                    <a:pt x="341" y="568"/>
                  </a:cubicBezTo>
                  <a:cubicBezTo>
                    <a:pt x="312" y="568"/>
                    <a:pt x="312" y="568"/>
                    <a:pt x="312" y="568"/>
                  </a:cubicBezTo>
                  <a:cubicBezTo>
                    <a:pt x="312" y="611"/>
                    <a:pt x="278" y="645"/>
                    <a:pt x="236" y="645"/>
                  </a:cubicBezTo>
                  <a:close/>
                </a:path>
              </a:pathLst>
            </a:custGeom>
            <a:grpFill/>
            <a:ln w="9525">
              <a:noFill/>
              <a:round/>
            </a:ln>
          </p:spPr>
          <p:txBody>
            <a:bodyPr vert="horz" wrap="square" lIns="91440" tIns="45720" rIns="91440" bIns="45720" numCol="1" anchor="t" anchorCtr="0" compatLnSpc="1"/>
            <a:lstStyle/>
            <a:p>
              <a:endParaRPr lang="ru-RU"/>
            </a:p>
          </p:txBody>
        </p:sp>
        <p:sp>
          <p:nvSpPr>
            <p:cNvPr id="66" name="Freeform 117"/>
            <p:cNvSpPr/>
            <p:nvPr/>
          </p:nvSpPr>
          <p:spPr bwMode="auto">
            <a:xfrm>
              <a:off x="2913063" y="3140076"/>
              <a:ext cx="279400" cy="150813"/>
            </a:xfrm>
            <a:custGeom>
              <a:avLst/>
              <a:gdLst>
                <a:gd name="T0" fmla="*/ 348 w 419"/>
                <a:gd name="T1" fmla="*/ 26 h 225"/>
                <a:gd name="T2" fmla="*/ 419 w 419"/>
                <a:gd name="T3" fmla="*/ 0 h 225"/>
                <a:gd name="T4" fmla="*/ 0 w 419"/>
                <a:gd name="T5" fmla="*/ 208 h 225"/>
                <a:gd name="T6" fmla="*/ 2 w 419"/>
                <a:gd name="T7" fmla="*/ 225 h 225"/>
                <a:gd name="T8" fmla="*/ 144 w 419"/>
                <a:gd name="T9" fmla="*/ 162 h 225"/>
                <a:gd name="T10" fmla="*/ 270 w 419"/>
                <a:gd name="T11" fmla="*/ 201 h 225"/>
                <a:gd name="T12" fmla="*/ 270 w 419"/>
                <a:gd name="T13" fmla="*/ 184 h 225"/>
                <a:gd name="T14" fmla="*/ 292 w 419"/>
                <a:gd name="T15" fmla="*/ 96 h 225"/>
                <a:gd name="T16" fmla="*/ 348 w 419"/>
                <a:gd name="T17" fmla="*/ 2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25">
                  <a:moveTo>
                    <a:pt x="348" y="26"/>
                  </a:moveTo>
                  <a:cubicBezTo>
                    <a:pt x="369" y="11"/>
                    <a:pt x="394" y="1"/>
                    <a:pt x="419" y="0"/>
                  </a:cubicBezTo>
                  <a:cubicBezTo>
                    <a:pt x="187" y="3"/>
                    <a:pt x="0" y="95"/>
                    <a:pt x="0" y="208"/>
                  </a:cubicBezTo>
                  <a:cubicBezTo>
                    <a:pt x="0" y="214"/>
                    <a:pt x="1" y="220"/>
                    <a:pt x="2" y="225"/>
                  </a:cubicBezTo>
                  <a:cubicBezTo>
                    <a:pt x="11" y="190"/>
                    <a:pt x="71" y="162"/>
                    <a:pt x="144" y="162"/>
                  </a:cubicBezTo>
                  <a:cubicBezTo>
                    <a:pt x="198" y="162"/>
                    <a:pt x="246" y="178"/>
                    <a:pt x="270" y="201"/>
                  </a:cubicBezTo>
                  <a:cubicBezTo>
                    <a:pt x="270" y="195"/>
                    <a:pt x="270" y="190"/>
                    <a:pt x="270" y="184"/>
                  </a:cubicBezTo>
                  <a:cubicBezTo>
                    <a:pt x="272" y="154"/>
                    <a:pt x="279" y="124"/>
                    <a:pt x="292" y="96"/>
                  </a:cubicBezTo>
                  <a:cubicBezTo>
                    <a:pt x="305" y="69"/>
                    <a:pt x="324" y="44"/>
                    <a:pt x="348" y="26"/>
                  </a:cubicBezTo>
                  <a:close/>
                </a:path>
              </a:pathLst>
            </a:custGeom>
            <a:grpFill/>
            <a:ln w="9525">
              <a:noFill/>
              <a:round/>
            </a:ln>
          </p:spPr>
          <p:txBody>
            <a:bodyPr vert="horz" wrap="square" lIns="91440" tIns="45720" rIns="91440" bIns="45720" numCol="1" anchor="t" anchorCtr="0" compatLnSpc="1"/>
            <a:lstStyle/>
            <a:p>
              <a:endParaRPr lang="ru-RU"/>
            </a:p>
          </p:txBody>
        </p:sp>
        <p:sp>
          <p:nvSpPr>
            <p:cNvPr id="67" name="Freeform 118"/>
            <p:cNvSpPr/>
            <p:nvPr/>
          </p:nvSpPr>
          <p:spPr bwMode="auto">
            <a:xfrm>
              <a:off x="3208338" y="3140076"/>
              <a:ext cx="279400" cy="150813"/>
            </a:xfrm>
            <a:custGeom>
              <a:avLst/>
              <a:gdLst>
                <a:gd name="T0" fmla="*/ 0 w 419"/>
                <a:gd name="T1" fmla="*/ 0 h 225"/>
                <a:gd name="T2" fmla="*/ 72 w 419"/>
                <a:gd name="T3" fmla="*/ 27 h 225"/>
                <a:gd name="T4" fmla="*/ 128 w 419"/>
                <a:gd name="T5" fmla="*/ 98 h 225"/>
                <a:gd name="T6" fmla="*/ 149 w 419"/>
                <a:gd name="T7" fmla="*/ 188 h 225"/>
                <a:gd name="T8" fmla="*/ 149 w 419"/>
                <a:gd name="T9" fmla="*/ 201 h 225"/>
                <a:gd name="T10" fmla="*/ 275 w 419"/>
                <a:gd name="T11" fmla="*/ 162 h 225"/>
                <a:gd name="T12" fmla="*/ 418 w 419"/>
                <a:gd name="T13" fmla="*/ 225 h 225"/>
                <a:gd name="T14" fmla="*/ 419 w 419"/>
                <a:gd name="T15" fmla="*/ 208 h 225"/>
                <a:gd name="T16" fmla="*/ 0 w 419"/>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25">
                  <a:moveTo>
                    <a:pt x="0" y="0"/>
                  </a:moveTo>
                  <a:cubicBezTo>
                    <a:pt x="26" y="1"/>
                    <a:pt x="51" y="11"/>
                    <a:pt x="72" y="27"/>
                  </a:cubicBezTo>
                  <a:cubicBezTo>
                    <a:pt x="97" y="45"/>
                    <a:pt x="115" y="71"/>
                    <a:pt x="128" y="98"/>
                  </a:cubicBezTo>
                  <a:cubicBezTo>
                    <a:pt x="141" y="126"/>
                    <a:pt x="148" y="157"/>
                    <a:pt x="149" y="188"/>
                  </a:cubicBezTo>
                  <a:cubicBezTo>
                    <a:pt x="149" y="192"/>
                    <a:pt x="149" y="196"/>
                    <a:pt x="149" y="201"/>
                  </a:cubicBezTo>
                  <a:cubicBezTo>
                    <a:pt x="173" y="178"/>
                    <a:pt x="221" y="162"/>
                    <a:pt x="275" y="162"/>
                  </a:cubicBezTo>
                  <a:cubicBezTo>
                    <a:pt x="348" y="162"/>
                    <a:pt x="408" y="190"/>
                    <a:pt x="418" y="225"/>
                  </a:cubicBezTo>
                  <a:cubicBezTo>
                    <a:pt x="419" y="220"/>
                    <a:pt x="419" y="214"/>
                    <a:pt x="419" y="208"/>
                  </a:cubicBezTo>
                  <a:cubicBezTo>
                    <a:pt x="419" y="95"/>
                    <a:pt x="232" y="3"/>
                    <a:pt x="0" y="0"/>
                  </a:cubicBezTo>
                  <a:close/>
                </a:path>
              </a:pathLst>
            </a:custGeom>
            <a:grpFill/>
            <a:ln w="9525">
              <a:noFill/>
              <a:round/>
            </a:ln>
          </p:spPr>
          <p:txBody>
            <a:bodyPr vert="horz" wrap="square" lIns="91440" tIns="45720" rIns="91440" bIns="45720" numCol="1" anchor="t" anchorCtr="0" compatLnSpc="1"/>
            <a:lstStyle/>
            <a:p>
              <a:endParaRPr lang="ru-RU"/>
            </a:p>
          </p:txBody>
        </p:sp>
        <p:sp>
          <p:nvSpPr>
            <p:cNvPr id="68" name="Freeform 119"/>
            <p:cNvSpPr/>
            <p:nvPr/>
          </p:nvSpPr>
          <p:spPr bwMode="auto">
            <a:xfrm>
              <a:off x="2955925" y="3065463"/>
              <a:ext cx="88900" cy="88900"/>
            </a:xfrm>
            <a:custGeom>
              <a:avLst/>
              <a:gdLst>
                <a:gd name="T0" fmla="*/ 56 w 56"/>
                <a:gd name="T1" fmla="*/ 19 h 56"/>
                <a:gd name="T2" fmla="*/ 18 w 56"/>
                <a:gd name="T3" fmla="*/ 0 h 56"/>
                <a:gd name="T4" fmla="*/ 0 w 56"/>
                <a:gd name="T5" fmla="*/ 38 h 56"/>
                <a:gd name="T6" fmla="*/ 37 w 56"/>
                <a:gd name="T7" fmla="*/ 56 h 56"/>
                <a:gd name="T8" fmla="*/ 56 w 56"/>
                <a:gd name="T9" fmla="*/ 19 h 56"/>
              </a:gdLst>
              <a:ahLst/>
              <a:cxnLst>
                <a:cxn ang="0">
                  <a:pos x="T0" y="T1"/>
                </a:cxn>
                <a:cxn ang="0">
                  <a:pos x="T2" y="T3"/>
                </a:cxn>
                <a:cxn ang="0">
                  <a:pos x="T4" y="T5"/>
                </a:cxn>
                <a:cxn ang="0">
                  <a:pos x="T6" y="T7"/>
                </a:cxn>
                <a:cxn ang="0">
                  <a:pos x="T8" y="T9"/>
                </a:cxn>
              </a:cxnLst>
              <a:rect l="0" t="0" r="r" b="b"/>
              <a:pathLst>
                <a:path w="56" h="56">
                  <a:moveTo>
                    <a:pt x="56" y="19"/>
                  </a:moveTo>
                  <a:lnTo>
                    <a:pt x="18" y="0"/>
                  </a:lnTo>
                  <a:lnTo>
                    <a:pt x="0" y="38"/>
                  </a:lnTo>
                  <a:lnTo>
                    <a:pt x="37" y="56"/>
                  </a:lnTo>
                  <a:lnTo>
                    <a:pt x="56" y="19"/>
                  </a:lnTo>
                  <a:close/>
                </a:path>
              </a:pathLst>
            </a:custGeom>
            <a:grpFill/>
            <a:ln w="9525">
              <a:noFill/>
              <a:round/>
            </a:ln>
          </p:spPr>
          <p:txBody>
            <a:bodyPr vert="horz" wrap="square" lIns="91440" tIns="45720" rIns="91440" bIns="45720" numCol="1" anchor="t" anchorCtr="0" compatLnSpc="1"/>
            <a:lstStyle/>
            <a:p>
              <a:endParaRPr lang="ru-RU"/>
            </a:p>
          </p:txBody>
        </p:sp>
        <p:sp>
          <p:nvSpPr>
            <p:cNvPr id="69" name="Freeform 120"/>
            <p:cNvSpPr/>
            <p:nvPr/>
          </p:nvSpPr>
          <p:spPr bwMode="auto">
            <a:xfrm>
              <a:off x="3155950" y="2968626"/>
              <a:ext cx="128588" cy="128588"/>
            </a:xfrm>
            <a:custGeom>
              <a:avLst/>
              <a:gdLst>
                <a:gd name="T0" fmla="*/ 81 w 81"/>
                <a:gd name="T1" fmla="*/ 65 h 81"/>
                <a:gd name="T2" fmla="*/ 65 w 81"/>
                <a:gd name="T3" fmla="*/ 0 h 81"/>
                <a:gd name="T4" fmla="*/ 0 w 81"/>
                <a:gd name="T5" fmla="*/ 15 h 81"/>
                <a:gd name="T6" fmla="*/ 16 w 81"/>
                <a:gd name="T7" fmla="*/ 81 h 81"/>
                <a:gd name="T8" fmla="*/ 81 w 81"/>
                <a:gd name="T9" fmla="*/ 65 h 81"/>
              </a:gdLst>
              <a:ahLst/>
              <a:cxnLst>
                <a:cxn ang="0">
                  <a:pos x="T0" y="T1"/>
                </a:cxn>
                <a:cxn ang="0">
                  <a:pos x="T2" y="T3"/>
                </a:cxn>
                <a:cxn ang="0">
                  <a:pos x="T4" y="T5"/>
                </a:cxn>
                <a:cxn ang="0">
                  <a:pos x="T6" y="T7"/>
                </a:cxn>
                <a:cxn ang="0">
                  <a:pos x="T8" y="T9"/>
                </a:cxn>
              </a:cxnLst>
              <a:rect l="0" t="0" r="r" b="b"/>
              <a:pathLst>
                <a:path w="81" h="81">
                  <a:moveTo>
                    <a:pt x="81" y="65"/>
                  </a:moveTo>
                  <a:lnTo>
                    <a:pt x="65" y="0"/>
                  </a:lnTo>
                  <a:lnTo>
                    <a:pt x="0" y="15"/>
                  </a:lnTo>
                  <a:lnTo>
                    <a:pt x="16" y="81"/>
                  </a:lnTo>
                  <a:lnTo>
                    <a:pt x="81" y="65"/>
                  </a:lnTo>
                  <a:close/>
                </a:path>
              </a:pathLst>
            </a:custGeom>
            <a:grpFill/>
            <a:ln w="9525">
              <a:noFill/>
              <a:round/>
            </a:ln>
          </p:spPr>
          <p:txBody>
            <a:bodyPr vert="horz" wrap="square" lIns="91440" tIns="45720" rIns="91440" bIns="45720" numCol="1" anchor="t" anchorCtr="0" compatLnSpc="1"/>
            <a:lstStyle/>
            <a:p>
              <a:endParaRPr lang="ru-RU"/>
            </a:p>
          </p:txBody>
        </p:sp>
        <p:sp>
          <p:nvSpPr>
            <p:cNvPr id="70" name="Freeform 121"/>
            <p:cNvSpPr/>
            <p:nvPr/>
          </p:nvSpPr>
          <p:spPr bwMode="auto">
            <a:xfrm>
              <a:off x="3362325" y="3098801"/>
              <a:ext cx="58738" cy="58738"/>
            </a:xfrm>
            <a:custGeom>
              <a:avLst/>
              <a:gdLst>
                <a:gd name="T0" fmla="*/ 37 w 37"/>
                <a:gd name="T1" fmla="*/ 11 h 37"/>
                <a:gd name="T2" fmla="*/ 11 w 37"/>
                <a:gd name="T3" fmla="*/ 0 h 37"/>
                <a:gd name="T4" fmla="*/ 0 w 37"/>
                <a:gd name="T5" fmla="*/ 26 h 37"/>
                <a:gd name="T6" fmla="*/ 26 w 37"/>
                <a:gd name="T7" fmla="*/ 37 h 37"/>
                <a:gd name="T8" fmla="*/ 37 w 37"/>
                <a:gd name="T9" fmla="*/ 11 h 37"/>
              </a:gdLst>
              <a:ahLst/>
              <a:cxnLst>
                <a:cxn ang="0">
                  <a:pos x="T0" y="T1"/>
                </a:cxn>
                <a:cxn ang="0">
                  <a:pos x="T2" y="T3"/>
                </a:cxn>
                <a:cxn ang="0">
                  <a:pos x="T4" y="T5"/>
                </a:cxn>
                <a:cxn ang="0">
                  <a:pos x="T6" y="T7"/>
                </a:cxn>
                <a:cxn ang="0">
                  <a:pos x="T8" y="T9"/>
                </a:cxn>
              </a:cxnLst>
              <a:rect l="0" t="0" r="r" b="b"/>
              <a:pathLst>
                <a:path w="37" h="37">
                  <a:moveTo>
                    <a:pt x="37" y="11"/>
                  </a:moveTo>
                  <a:lnTo>
                    <a:pt x="11" y="0"/>
                  </a:lnTo>
                  <a:lnTo>
                    <a:pt x="0" y="26"/>
                  </a:lnTo>
                  <a:lnTo>
                    <a:pt x="26" y="37"/>
                  </a:lnTo>
                  <a:lnTo>
                    <a:pt x="37" y="11"/>
                  </a:lnTo>
                  <a:close/>
                </a:path>
              </a:pathLst>
            </a:custGeom>
            <a:grpFill/>
            <a:ln w="9525">
              <a:noFill/>
              <a:round/>
            </a:ln>
          </p:spPr>
          <p:txBody>
            <a:bodyPr vert="horz" wrap="square" lIns="91440" tIns="45720" rIns="91440" bIns="45720" numCol="1" anchor="t" anchorCtr="0" compatLnSpc="1"/>
            <a:lstStyle/>
            <a:p>
              <a:endParaRPr lang="ru-RU"/>
            </a:p>
          </p:txBody>
        </p:sp>
      </p:grpSp>
      <p:sp>
        <p:nvSpPr>
          <p:cNvPr id="71" name="TextBox 58"/>
          <p:cNvSpPr txBox="1"/>
          <p:nvPr/>
        </p:nvSpPr>
        <p:spPr>
          <a:xfrm>
            <a:off x="1978203" y="3484351"/>
            <a:ext cx="833883" cy="276999"/>
          </a:xfrm>
          <a:prstGeom prst="rect">
            <a:avLst/>
          </a:prstGeom>
          <a:noFill/>
        </p:spPr>
        <p:txBody>
          <a:bodyPr wrap="none" rtlCol="0">
            <a:spAutoFit/>
          </a:bodyPr>
          <a:lstStyle/>
          <a:p>
            <a:pPr algn="ctr"/>
            <a:r>
              <a:rPr lang="en-US" sz="1200" dirty="0">
                <a:solidFill>
                  <a:schemeClr val="bg1"/>
                </a:solidFill>
                <a:latin typeface="Ubuntu" panose="020B0504030602030204" pitchFamily="34" charset="0"/>
              </a:rPr>
              <a:t>Text here</a:t>
            </a:r>
            <a:endParaRPr lang="ru-RU" sz="1200" dirty="0">
              <a:solidFill>
                <a:schemeClr val="bg1"/>
              </a:solidFill>
              <a:latin typeface="Ubuntu" panose="020B0504030602030204" pitchFamily="34" charset="0"/>
            </a:endParaRPr>
          </a:p>
        </p:txBody>
      </p:sp>
      <p:sp>
        <p:nvSpPr>
          <p:cNvPr id="72" name="TextBox 58"/>
          <p:cNvSpPr txBox="1"/>
          <p:nvPr/>
        </p:nvSpPr>
        <p:spPr>
          <a:xfrm>
            <a:off x="3965631" y="3932129"/>
            <a:ext cx="833883" cy="276999"/>
          </a:xfrm>
          <a:prstGeom prst="rect">
            <a:avLst/>
          </a:prstGeom>
          <a:noFill/>
        </p:spPr>
        <p:txBody>
          <a:bodyPr wrap="none" rtlCol="0">
            <a:spAutoFit/>
          </a:bodyPr>
          <a:lstStyle/>
          <a:p>
            <a:pPr algn="ctr"/>
            <a:r>
              <a:rPr lang="en-US" sz="1200" dirty="0">
                <a:solidFill>
                  <a:schemeClr val="bg1"/>
                </a:solidFill>
                <a:latin typeface="Ubuntu" panose="020B0504030602030204" pitchFamily="34" charset="0"/>
              </a:rPr>
              <a:t>Text here</a:t>
            </a:r>
            <a:endParaRPr lang="ru-RU" sz="1200" dirty="0">
              <a:solidFill>
                <a:schemeClr val="bg1"/>
              </a:solidFill>
              <a:latin typeface="Ubuntu" panose="020B0504030602030204" pitchFamily="34" charset="0"/>
            </a:endParaRPr>
          </a:p>
        </p:txBody>
      </p:sp>
      <p:sp>
        <p:nvSpPr>
          <p:cNvPr id="73" name="TextBox 58"/>
          <p:cNvSpPr txBox="1"/>
          <p:nvPr/>
        </p:nvSpPr>
        <p:spPr>
          <a:xfrm>
            <a:off x="5205785" y="4324554"/>
            <a:ext cx="833883" cy="276999"/>
          </a:xfrm>
          <a:prstGeom prst="rect">
            <a:avLst/>
          </a:prstGeom>
          <a:noFill/>
        </p:spPr>
        <p:txBody>
          <a:bodyPr wrap="none" rtlCol="0">
            <a:spAutoFit/>
          </a:bodyPr>
          <a:lstStyle/>
          <a:p>
            <a:pPr algn="ctr"/>
            <a:r>
              <a:rPr lang="en-US" sz="1200" dirty="0">
                <a:solidFill>
                  <a:schemeClr val="bg1"/>
                </a:solidFill>
                <a:latin typeface="Ubuntu" panose="020B0504030602030204" pitchFamily="34" charset="0"/>
              </a:rPr>
              <a:t>Text here</a:t>
            </a:r>
            <a:endParaRPr lang="ru-RU" sz="1200" dirty="0">
              <a:solidFill>
                <a:schemeClr val="bg1"/>
              </a:solidFill>
              <a:latin typeface="Ubuntu" panose="020B0504030602030204" pitchFamily="34" charset="0"/>
            </a:endParaRPr>
          </a:p>
        </p:txBody>
      </p:sp>
      <p:sp>
        <p:nvSpPr>
          <p:cNvPr id="74" name="TextBox 58"/>
          <p:cNvSpPr txBox="1"/>
          <p:nvPr/>
        </p:nvSpPr>
        <p:spPr>
          <a:xfrm>
            <a:off x="2956199" y="4512882"/>
            <a:ext cx="833883" cy="276999"/>
          </a:xfrm>
          <a:prstGeom prst="rect">
            <a:avLst/>
          </a:prstGeom>
          <a:noFill/>
        </p:spPr>
        <p:txBody>
          <a:bodyPr wrap="none" rtlCol="0">
            <a:spAutoFit/>
          </a:bodyPr>
          <a:lstStyle/>
          <a:p>
            <a:pPr algn="ctr"/>
            <a:r>
              <a:rPr lang="en-US" sz="1200" dirty="0">
                <a:solidFill>
                  <a:schemeClr val="bg1"/>
                </a:solidFill>
                <a:latin typeface="Ubuntu" panose="020B0504030602030204" pitchFamily="34" charset="0"/>
              </a:rPr>
              <a:t>Text here</a:t>
            </a:r>
            <a:endParaRPr lang="ru-RU" sz="1200" dirty="0">
              <a:solidFill>
                <a:schemeClr val="bg1"/>
              </a:solidFill>
              <a:latin typeface="Ubuntu" panose="020B0504030602030204" pitchFamily="34" charset="0"/>
            </a:endParaRPr>
          </a:p>
        </p:txBody>
      </p:sp>
      <p:sp>
        <p:nvSpPr>
          <p:cNvPr id="75" name="TextBox 58"/>
          <p:cNvSpPr txBox="1"/>
          <p:nvPr/>
        </p:nvSpPr>
        <p:spPr>
          <a:xfrm>
            <a:off x="9358266" y="2776885"/>
            <a:ext cx="771558" cy="276999"/>
          </a:xfrm>
          <a:prstGeom prst="rect">
            <a:avLst/>
          </a:prstGeom>
          <a:noFill/>
        </p:spPr>
        <p:txBody>
          <a:bodyPr wrap="none" rtlCol="0">
            <a:spAutoFit/>
          </a:bodyPr>
          <a:lstStyle/>
          <a:p>
            <a:pPr algn="ctr"/>
            <a:r>
              <a:rPr lang="en-US" sz="1200" b="1" dirty="0">
                <a:solidFill>
                  <a:schemeClr val="bg1"/>
                </a:solidFill>
                <a:latin typeface="Ubuntu" panose="020B0504030602030204" pitchFamily="34" charset="0"/>
              </a:rPr>
              <a:t>Text here</a:t>
            </a:r>
            <a:endParaRPr lang="ru-RU" sz="1200" b="1" dirty="0">
              <a:solidFill>
                <a:schemeClr val="bg1"/>
              </a:solidFill>
              <a:latin typeface="Ubuntu" panose="020B0504030602030204" pitchFamily="34" charset="0"/>
            </a:endParaRPr>
          </a:p>
        </p:txBody>
      </p:sp>
      <p:sp>
        <p:nvSpPr>
          <p:cNvPr id="76" name="文本框 75"/>
          <p:cNvSpPr txBox="1"/>
          <p:nvPr/>
        </p:nvSpPr>
        <p:spPr>
          <a:xfrm>
            <a:off x="8667808" y="3376490"/>
            <a:ext cx="2971341" cy="170816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Freeform 17"/>
          <p:cNvSpPr/>
          <p:nvPr/>
        </p:nvSpPr>
        <p:spPr bwMode="auto">
          <a:xfrm>
            <a:off x="8667808" y="2719486"/>
            <a:ext cx="4339077" cy="371475"/>
          </a:xfrm>
          <a:custGeom>
            <a:avLst/>
            <a:gdLst/>
            <a:ahLst/>
            <a:cxnLst>
              <a:cxn ang="0">
                <a:pos x="1359" y="0"/>
              </a:cxn>
              <a:cxn ang="0">
                <a:pos x="234" y="0"/>
              </a:cxn>
              <a:cxn ang="0">
                <a:pos x="0" y="234"/>
              </a:cxn>
              <a:cxn ang="0">
                <a:pos x="1359" y="234"/>
              </a:cxn>
              <a:cxn ang="0">
                <a:pos x="1911" y="234"/>
              </a:cxn>
              <a:cxn ang="0">
                <a:pos x="1911" y="0"/>
              </a:cxn>
              <a:cxn ang="0">
                <a:pos x="1359" y="0"/>
              </a:cxn>
            </a:cxnLst>
            <a:rect l="0" t="0" r="r" b="b"/>
            <a:pathLst>
              <a:path w="1911" h="234">
                <a:moveTo>
                  <a:pt x="1359" y="0"/>
                </a:moveTo>
                <a:lnTo>
                  <a:pt x="234" y="0"/>
                </a:lnTo>
                <a:lnTo>
                  <a:pt x="0" y="234"/>
                </a:lnTo>
                <a:lnTo>
                  <a:pt x="1359" y="234"/>
                </a:lnTo>
                <a:lnTo>
                  <a:pt x="1911" y="234"/>
                </a:lnTo>
                <a:lnTo>
                  <a:pt x="1911" y="0"/>
                </a:lnTo>
                <a:lnTo>
                  <a:pt x="1359" y="0"/>
                </a:lnTo>
                <a:close/>
              </a:path>
            </a:pathLst>
          </a:custGeom>
          <a:gradFill>
            <a:gsLst>
              <a:gs pos="0">
                <a:srgbClr val="4572C7"/>
              </a:gs>
              <a:gs pos="100000">
                <a:srgbClr val="014896"/>
              </a:gs>
            </a:gsLst>
            <a:lin ang="2700000" scaled="1"/>
          </a:gradFill>
          <a:ln w="9525">
            <a:noFill/>
            <a:round/>
          </a:ln>
        </p:spPr>
        <p:txBody>
          <a:bodyPr vert="horz" wrap="square" lIns="91440" tIns="45720" rIns="91440" bIns="45720" numCol="1" anchor="t" anchorCtr="0" compatLnSpc="1"/>
          <a:lstStyle/>
          <a:p>
            <a:endParaRPr lang="ru-RU"/>
          </a:p>
        </p:txBody>
      </p:sp>
      <p:sp>
        <p:nvSpPr>
          <p:cNvPr id="78" name="Freeform 26"/>
          <p:cNvSpPr/>
          <p:nvPr/>
        </p:nvSpPr>
        <p:spPr bwMode="auto">
          <a:xfrm flipV="1">
            <a:off x="9535868" y="3134531"/>
            <a:ext cx="2963083" cy="114375"/>
          </a:xfrm>
          <a:custGeom>
            <a:avLst/>
            <a:gdLst/>
            <a:ahLst/>
            <a:cxnLst>
              <a:cxn ang="0">
                <a:pos x="1300" y="0"/>
              </a:cxn>
              <a:cxn ang="0">
                <a:pos x="925" y="0"/>
              </a:cxn>
              <a:cxn ang="0">
                <a:pos x="159" y="0"/>
              </a:cxn>
              <a:cxn ang="0">
                <a:pos x="0" y="159"/>
              </a:cxn>
              <a:cxn ang="0">
                <a:pos x="925" y="159"/>
              </a:cxn>
              <a:cxn ang="0">
                <a:pos x="1300" y="159"/>
              </a:cxn>
              <a:cxn ang="0">
                <a:pos x="2880" y="159"/>
              </a:cxn>
              <a:cxn ang="0">
                <a:pos x="2880" y="0"/>
              </a:cxn>
              <a:cxn ang="0">
                <a:pos x="1300" y="0"/>
              </a:cxn>
            </a:cxnLst>
            <a:rect l="0" t="0" r="r" b="b"/>
            <a:pathLst>
              <a:path w="2880" h="159">
                <a:moveTo>
                  <a:pt x="1300" y="0"/>
                </a:moveTo>
                <a:lnTo>
                  <a:pt x="925" y="0"/>
                </a:lnTo>
                <a:lnTo>
                  <a:pt x="159" y="0"/>
                </a:lnTo>
                <a:lnTo>
                  <a:pt x="0" y="159"/>
                </a:lnTo>
                <a:lnTo>
                  <a:pt x="925" y="159"/>
                </a:lnTo>
                <a:lnTo>
                  <a:pt x="1300" y="159"/>
                </a:lnTo>
                <a:lnTo>
                  <a:pt x="2880" y="159"/>
                </a:lnTo>
                <a:lnTo>
                  <a:pt x="2880" y="0"/>
                </a:lnTo>
                <a:lnTo>
                  <a:pt x="1300" y="0"/>
                </a:lnTo>
                <a:close/>
              </a:path>
            </a:pathLst>
          </a:custGeom>
          <a:gradFill>
            <a:gsLst>
              <a:gs pos="0">
                <a:srgbClr val="4572C7"/>
              </a:gs>
              <a:gs pos="100000">
                <a:srgbClr val="014896"/>
              </a:gs>
            </a:gsLst>
            <a:lin ang="2700000" scaled="1"/>
          </a:gradFill>
          <a:ln w="9525">
            <a:noFill/>
            <a:round/>
          </a:ln>
        </p:spPr>
        <p:txBody>
          <a:bodyPr vert="horz" wrap="square" lIns="91440" tIns="45720" rIns="91440" bIns="45720" numCol="1" anchor="t" anchorCtr="0" compatLnSpc="1"/>
          <a:lstStyle/>
          <a:p>
            <a:endParaRPr lang="ru-RU"/>
          </a:p>
        </p:txBody>
      </p:sp>
      <p:sp>
        <p:nvSpPr>
          <p:cNvPr id="79" name="文本框 78"/>
          <p:cNvSpPr txBox="1"/>
          <p:nvPr/>
        </p:nvSpPr>
        <p:spPr>
          <a:xfrm>
            <a:off x="8606777" y="2733315"/>
            <a:ext cx="2230569"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工作进度计划</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WORK SCHEDULE</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Oval 20"/>
          <p:cNvSpPr/>
          <p:nvPr/>
        </p:nvSpPr>
        <p:spPr>
          <a:xfrm>
            <a:off x="696291" y="2424760"/>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23"/>
          <p:cNvSpPr/>
          <p:nvPr/>
        </p:nvSpPr>
        <p:spPr>
          <a:xfrm>
            <a:off x="696291" y="3732397"/>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26"/>
          <p:cNvSpPr/>
          <p:nvPr/>
        </p:nvSpPr>
        <p:spPr>
          <a:xfrm>
            <a:off x="696291" y="5038738"/>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29"/>
          <p:cNvSpPr/>
          <p:nvPr/>
        </p:nvSpPr>
        <p:spPr>
          <a:xfrm>
            <a:off x="6222904" y="2424760"/>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32"/>
          <p:cNvSpPr/>
          <p:nvPr/>
        </p:nvSpPr>
        <p:spPr>
          <a:xfrm>
            <a:off x="6244701" y="3732397"/>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34"/>
          <p:cNvSpPr/>
          <p:nvPr/>
        </p:nvSpPr>
        <p:spPr>
          <a:xfrm>
            <a:off x="6244701" y="5038738"/>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 name="Group 38"/>
          <p:cNvGrpSpPr/>
          <p:nvPr/>
        </p:nvGrpSpPr>
        <p:grpSpPr>
          <a:xfrm>
            <a:off x="6447851" y="5239490"/>
            <a:ext cx="517525" cy="466725"/>
            <a:chOff x="3630613" y="1212850"/>
            <a:chExt cx="517525" cy="466725"/>
          </a:xfrm>
          <a:solidFill>
            <a:schemeClr val="bg1"/>
          </a:solidFill>
        </p:grpSpPr>
        <p:sp>
          <p:nvSpPr>
            <p:cNvPr id="15" name="Freeform 39"/>
            <p:cNvSpPr/>
            <p:nvPr/>
          </p:nvSpPr>
          <p:spPr bwMode="auto">
            <a:xfrm>
              <a:off x="3630613" y="1212850"/>
              <a:ext cx="517525" cy="387350"/>
            </a:xfrm>
            <a:custGeom>
              <a:avLst/>
              <a:gdLst>
                <a:gd name="T0" fmla="*/ 123 w 246"/>
                <a:gd name="T1" fmla="*/ 0 h 184"/>
                <a:gd name="T2" fmla="*/ 0 w 246"/>
                <a:gd name="T3" fmla="*/ 124 h 184"/>
                <a:gd name="T4" fmla="*/ 15 w 246"/>
                <a:gd name="T5" fmla="*/ 183 h 184"/>
                <a:gd name="T6" fmla="*/ 15 w 246"/>
                <a:gd name="T7" fmla="*/ 150 h 184"/>
                <a:gd name="T8" fmla="*/ 21 w 246"/>
                <a:gd name="T9" fmla="*/ 134 h 184"/>
                <a:gd name="T10" fmla="*/ 20 w 246"/>
                <a:gd name="T11" fmla="*/ 124 h 184"/>
                <a:gd name="T12" fmla="*/ 123 w 246"/>
                <a:gd name="T13" fmla="*/ 21 h 184"/>
                <a:gd name="T14" fmla="*/ 226 w 246"/>
                <a:gd name="T15" fmla="*/ 124 h 184"/>
                <a:gd name="T16" fmla="*/ 225 w 246"/>
                <a:gd name="T17" fmla="*/ 135 h 184"/>
                <a:gd name="T18" fmla="*/ 230 w 246"/>
                <a:gd name="T19" fmla="*/ 150 h 184"/>
                <a:gd name="T20" fmla="*/ 230 w 246"/>
                <a:gd name="T21" fmla="*/ 184 h 184"/>
                <a:gd name="T22" fmla="*/ 246 w 246"/>
                <a:gd name="T23" fmla="*/ 124 h 184"/>
                <a:gd name="T24" fmla="*/ 123 w 246"/>
                <a:gd name="T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84">
                  <a:moveTo>
                    <a:pt x="123" y="0"/>
                  </a:moveTo>
                  <a:cubicBezTo>
                    <a:pt x="55" y="1"/>
                    <a:pt x="0" y="56"/>
                    <a:pt x="0" y="124"/>
                  </a:cubicBezTo>
                  <a:cubicBezTo>
                    <a:pt x="0" y="144"/>
                    <a:pt x="5" y="165"/>
                    <a:pt x="15" y="183"/>
                  </a:cubicBezTo>
                  <a:cubicBezTo>
                    <a:pt x="15" y="150"/>
                    <a:pt x="15" y="150"/>
                    <a:pt x="15" y="150"/>
                  </a:cubicBezTo>
                  <a:cubicBezTo>
                    <a:pt x="15" y="144"/>
                    <a:pt x="17" y="138"/>
                    <a:pt x="21" y="134"/>
                  </a:cubicBezTo>
                  <a:cubicBezTo>
                    <a:pt x="20" y="130"/>
                    <a:pt x="20" y="127"/>
                    <a:pt x="20" y="124"/>
                  </a:cubicBezTo>
                  <a:cubicBezTo>
                    <a:pt x="20" y="67"/>
                    <a:pt x="66" y="21"/>
                    <a:pt x="123" y="21"/>
                  </a:cubicBezTo>
                  <a:cubicBezTo>
                    <a:pt x="180" y="21"/>
                    <a:pt x="226" y="67"/>
                    <a:pt x="226" y="124"/>
                  </a:cubicBezTo>
                  <a:cubicBezTo>
                    <a:pt x="226" y="127"/>
                    <a:pt x="225" y="131"/>
                    <a:pt x="225" y="135"/>
                  </a:cubicBezTo>
                  <a:cubicBezTo>
                    <a:pt x="228" y="139"/>
                    <a:pt x="230" y="144"/>
                    <a:pt x="230" y="150"/>
                  </a:cubicBezTo>
                  <a:cubicBezTo>
                    <a:pt x="230" y="184"/>
                    <a:pt x="230" y="184"/>
                    <a:pt x="230" y="184"/>
                  </a:cubicBezTo>
                  <a:cubicBezTo>
                    <a:pt x="241" y="166"/>
                    <a:pt x="246" y="145"/>
                    <a:pt x="246" y="124"/>
                  </a:cubicBezTo>
                  <a:cubicBezTo>
                    <a:pt x="246" y="56"/>
                    <a:pt x="191" y="1"/>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40"/>
            <p:cNvSpPr/>
            <p:nvPr/>
          </p:nvSpPr>
          <p:spPr bwMode="auto">
            <a:xfrm>
              <a:off x="3676651" y="1473200"/>
              <a:ext cx="114300" cy="206375"/>
            </a:xfrm>
            <a:custGeom>
              <a:avLst/>
              <a:gdLst>
                <a:gd name="T0" fmla="*/ 0 w 54"/>
                <a:gd name="T1" fmla="*/ 21 h 98"/>
                <a:gd name="T2" fmla="*/ 0 w 54"/>
                <a:gd name="T3" fmla="*/ 26 h 98"/>
                <a:gd name="T4" fmla="*/ 0 w 54"/>
                <a:gd name="T5" fmla="*/ 57 h 98"/>
                <a:gd name="T6" fmla="*/ 0 w 54"/>
                <a:gd name="T7" fmla="*/ 72 h 98"/>
                <a:gd name="T8" fmla="*/ 38 w 54"/>
                <a:gd name="T9" fmla="*/ 98 h 98"/>
                <a:gd name="T10" fmla="*/ 54 w 54"/>
                <a:gd name="T11" fmla="*/ 98 h 98"/>
                <a:gd name="T12" fmla="*/ 54 w 54"/>
                <a:gd name="T13" fmla="*/ 0 h 98"/>
                <a:gd name="T14" fmla="*/ 38 w 54"/>
                <a:gd name="T15" fmla="*/ 0 h 98"/>
                <a:gd name="T16" fmla="*/ 0 w 54"/>
                <a:gd name="T17"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8">
                  <a:moveTo>
                    <a:pt x="0" y="21"/>
                  </a:moveTo>
                  <a:cubicBezTo>
                    <a:pt x="0" y="22"/>
                    <a:pt x="0" y="24"/>
                    <a:pt x="0" y="26"/>
                  </a:cubicBezTo>
                  <a:cubicBezTo>
                    <a:pt x="0" y="57"/>
                    <a:pt x="0" y="57"/>
                    <a:pt x="0" y="57"/>
                  </a:cubicBezTo>
                  <a:cubicBezTo>
                    <a:pt x="0" y="72"/>
                    <a:pt x="0" y="72"/>
                    <a:pt x="0" y="72"/>
                  </a:cubicBezTo>
                  <a:cubicBezTo>
                    <a:pt x="0" y="86"/>
                    <a:pt x="17" y="98"/>
                    <a:pt x="38" y="98"/>
                  </a:cubicBezTo>
                  <a:cubicBezTo>
                    <a:pt x="54" y="98"/>
                    <a:pt x="54" y="98"/>
                    <a:pt x="54" y="98"/>
                  </a:cubicBezTo>
                  <a:cubicBezTo>
                    <a:pt x="54" y="0"/>
                    <a:pt x="54" y="0"/>
                    <a:pt x="54" y="0"/>
                  </a:cubicBezTo>
                  <a:cubicBezTo>
                    <a:pt x="38" y="0"/>
                    <a:pt x="38" y="0"/>
                    <a:pt x="38" y="0"/>
                  </a:cubicBezTo>
                  <a:cubicBezTo>
                    <a:pt x="19" y="0"/>
                    <a:pt x="4" y="9"/>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41"/>
            <p:cNvSpPr/>
            <p:nvPr/>
          </p:nvSpPr>
          <p:spPr bwMode="auto">
            <a:xfrm>
              <a:off x="3987801" y="1473200"/>
              <a:ext cx="112713" cy="206375"/>
            </a:xfrm>
            <a:custGeom>
              <a:avLst/>
              <a:gdLst>
                <a:gd name="T0" fmla="*/ 53 w 53"/>
                <a:gd name="T1" fmla="*/ 72 h 98"/>
                <a:gd name="T2" fmla="*/ 53 w 53"/>
                <a:gd name="T3" fmla="*/ 57 h 98"/>
                <a:gd name="T4" fmla="*/ 53 w 53"/>
                <a:gd name="T5" fmla="*/ 26 h 98"/>
                <a:gd name="T6" fmla="*/ 53 w 53"/>
                <a:gd name="T7" fmla="*/ 23 h 98"/>
                <a:gd name="T8" fmla="*/ 16 w 53"/>
                <a:gd name="T9" fmla="*/ 0 h 98"/>
                <a:gd name="T10" fmla="*/ 0 w 53"/>
                <a:gd name="T11" fmla="*/ 0 h 98"/>
                <a:gd name="T12" fmla="*/ 0 w 53"/>
                <a:gd name="T13" fmla="*/ 98 h 98"/>
                <a:gd name="T14" fmla="*/ 16 w 53"/>
                <a:gd name="T15" fmla="*/ 98 h 98"/>
                <a:gd name="T16" fmla="*/ 53 w 53"/>
                <a:gd name="T17" fmla="*/ 7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98">
                  <a:moveTo>
                    <a:pt x="53" y="72"/>
                  </a:moveTo>
                  <a:cubicBezTo>
                    <a:pt x="53" y="57"/>
                    <a:pt x="53" y="57"/>
                    <a:pt x="53" y="57"/>
                  </a:cubicBezTo>
                  <a:cubicBezTo>
                    <a:pt x="53" y="26"/>
                    <a:pt x="53" y="26"/>
                    <a:pt x="53" y="26"/>
                  </a:cubicBezTo>
                  <a:cubicBezTo>
                    <a:pt x="53" y="25"/>
                    <a:pt x="53" y="24"/>
                    <a:pt x="53" y="23"/>
                  </a:cubicBezTo>
                  <a:cubicBezTo>
                    <a:pt x="51" y="10"/>
                    <a:pt x="35" y="0"/>
                    <a:pt x="16" y="0"/>
                  </a:cubicBezTo>
                  <a:cubicBezTo>
                    <a:pt x="0" y="0"/>
                    <a:pt x="0" y="0"/>
                    <a:pt x="0" y="0"/>
                  </a:cubicBezTo>
                  <a:cubicBezTo>
                    <a:pt x="0" y="98"/>
                    <a:pt x="0" y="98"/>
                    <a:pt x="0" y="98"/>
                  </a:cubicBezTo>
                  <a:cubicBezTo>
                    <a:pt x="16" y="98"/>
                    <a:pt x="16" y="98"/>
                    <a:pt x="16" y="98"/>
                  </a:cubicBezTo>
                  <a:cubicBezTo>
                    <a:pt x="36" y="98"/>
                    <a:pt x="53" y="86"/>
                    <a:pt x="5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 name="Group 42"/>
          <p:cNvGrpSpPr/>
          <p:nvPr/>
        </p:nvGrpSpPr>
        <p:grpSpPr>
          <a:xfrm>
            <a:off x="885947" y="2603250"/>
            <a:ext cx="544513" cy="542926"/>
            <a:chOff x="8062913" y="1174750"/>
            <a:chExt cx="544513" cy="542926"/>
          </a:xfrm>
          <a:solidFill>
            <a:schemeClr val="bg1"/>
          </a:solidFill>
        </p:grpSpPr>
        <p:sp>
          <p:nvSpPr>
            <p:cNvPr id="19" name="Oval 43"/>
            <p:cNvSpPr>
              <a:spLocks noChangeArrowheads="1"/>
            </p:cNvSpPr>
            <p:nvPr/>
          </p:nvSpPr>
          <p:spPr bwMode="auto">
            <a:xfrm>
              <a:off x="8153401" y="1265238"/>
              <a:ext cx="363538" cy="361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Rectangle 44"/>
            <p:cNvSpPr>
              <a:spLocks noChangeArrowheads="1"/>
            </p:cNvSpPr>
            <p:nvPr/>
          </p:nvSpPr>
          <p:spPr bwMode="auto">
            <a:xfrm>
              <a:off x="8310563" y="1174750"/>
              <a:ext cx="4603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 name="Rectangle 45"/>
            <p:cNvSpPr>
              <a:spLocks noChangeArrowheads="1"/>
            </p:cNvSpPr>
            <p:nvPr/>
          </p:nvSpPr>
          <p:spPr bwMode="auto">
            <a:xfrm>
              <a:off x="8542338" y="1423988"/>
              <a:ext cx="650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2" name="Rectangle 46"/>
            <p:cNvSpPr>
              <a:spLocks noChangeArrowheads="1"/>
            </p:cNvSpPr>
            <p:nvPr/>
          </p:nvSpPr>
          <p:spPr bwMode="auto">
            <a:xfrm>
              <a:off x="8310563" y="1655763"/>
              <a:ext cx="4603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47"/>
            <p:cNvSpPr>
              <a:spLocks noChangeArrowheads="1"/>
            </p:cNvSpPr>
            <p:nvPr/>
          </p:nvSpPr>
          <p:spPr bwMode="auto">
            <a:xfrm>
              <a:off x="8062913" y="1423988"/>
              <a:ext cx="650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Freeform 48"/>
            <p:cNvSpPr/>
            <p:nvPr/>
          </p:nvSpPr>
          <p:spPr bwMode="auto">
            <a:xfrm>
              <a:off x="8464551" y="1238250"/>
              <a:ext cx="80963" cy="77788"/>
            </a:xfrm>
            <a:custGeom>
              <a:avLst/>
              <a:gdLst>
                <a:gd name="T0" fmla="*/ 51 w 51"/>
                <a:gd name="T1" fmla="*/ 20 h 49"/>
                <a:gd name="T2" fmla="*/ 21 w 51"/>
                <a:gd name="T3" fmla="*/ 49 h 49"/>
                <a:gd name="T4" fmla="*/ 0 w 51"/>
                <a:gd name="T5" fmla="*/ 29 h 49"/>
                <a:gd name="T6" fmla="*/ 29 w 51"/>
                <a:gd name="T7" fmla="*/ 0 h 49"/>
                <a:gd name="T8" fmla="*/ 51 w 51"/>
                <a:gd name="T9" fmla="*/ 20 h 49"/>
              </a:gdLst>
              <a:ahLst/>
              <a:cxnLst>
                <a:cxn ang="0">
                  <a:pos x="T0" y="T1"/>
                </a:cxn>
                <a:cxn ang="0">
                  <a:pos x="T2" y="T3"/>
                </a:cxn>
                <a:cxn ang="0">
                  <a:pos x="T4" y="T5"/>
                </a:cxn>
                <a:cxn ang="0">
                  <a:pos x="T6" y="T7"/>
                </a:cxn>
                <a:cxn ang="0">
                  <a:pos x="T8" y="T9"/>
                </a:cxn>
              </a:cxnLst>
              <a:rect l="0" t="0" r="r" b="b"/>
              <a:pathLst>
                <a:path w="51" h="49">
                  <a:moveTo>
                    <a:pt x="51" y="20"/>
                  </a:moveTo>
                  <a:lnTo>
                    <a:pt x="21" y="49"/>
                  </a:lnTo>
                  <a:lnTo>
                    <a:pt x="0" y="29"/>
                  </a:lnTo>
                  <a:lnTo>
                    <a:pt x="29" y="0"/>
                  </a:lnTo>
                  <a:lnTo>
                    <a:pt x="5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9"/>
            <p:cNvSpPr/>
            <p:nvPr/>
          </p:nvSpPr>
          <p:spPr bwMode="auto">
            <a:xfrm>
              <a:off x="8464551" y="1576388"/>
              <a:ext cx="80963" cy="79375"/>
            </a:xfrm>
            <a:custGeom>
              <a:avLst/>
              <a:gdLst>
                <a:gd name="T0" fmla="*/ 21 w 51"/>
                <a:gd name="T1" fmla="*/ 0 h 50"/>
                <a:gd name="T2" fmla="*/ 51 w 51"/>
                <a:gd name="T3" fmla="*/ 30 h 50"/>
                <a:gd name="T4" fmla="*/ 29 w 51"/>
                <a:gd name="T5" fmla="*/ 50 h 50"/>
                <a:gd name="T6" fmla="*/ 0 w 51"/>
                <a:gd name="T7" fmla="*/ 22 h 50"/>
                <a:gd name="T8" fmla="*/ 21 w 51"/>
                <a:gd name="T9" fmla="*/ 0 h 50"/>
              </a:gdLst>
              <a:ahLst/>
              <a:cxnLst>
                <a:cxn ang="0">
                  <a:pos x="T0" y="T1"/>
                </a:cxn>
                <a:cxn ang="0">
                  <a:pos x="T2" y="T3"/>
                </a:cxn>
                <a:cxn ang="0">
                  <a:pos x="T4" y="T5"/>
                </a:cxn>
                <a:cxn ang="0">
                  <a:pos x="T6" y="T7"/>
                </a:cxn>
                <a:cxn ang="0">
                  <a:pos x="T8" y="T9"/>
                </a:cxn>
              </a:cxnLst>
              <a:rect l="0" t="0" r="r" b="b"/>
              <a:pathLst>
                <a:path w="51" h="50">
                  <a:moveTo>
                    <a:pt x="21" y="0"/>
                  </a:moveTo>
                  <a:lnTo>
                    <a:pt x="51" y="30"/>
                  </a:lnTo>
                  <a:lnTo>
                    <a:pt x="29" y="50"/>
                  </a:lnTo>
                  <a:lnTo>
                    <a:pt x="0" y="2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50"/>
            <p:cNvSpPr/>
            <p:nvPr/>
          </p:nvSpPr>
          <p:spPr bwMode="auto">
            <a:xfrm>
              <a:off x="8126413" y="1576388"/>
              <a:ext cx="77788" cy="79375"/>
            </a:xfrm>
            <a:custGeom>
              <a:avLst/>
              <a:gdLst>
                <a:gd name="T0" fmla="*/ 29 w 49"/>
                <a:gd name="T1" fmla="*/ 0 h 50"/>
                <a:gd name="T2" fmla="*/ 49 w 49"/>
                <a:gd name="T3" fmla="*/ 22 h 50"/>
                <a:gd name="T4" fmla="*/ 21 w 49"/>
                <a:gd name="T5" fmla="*/ 50 h 50"/>
                <a:gd name="T6" fmla="*/ 0 w 49"/>
                <a:gd name="T7" fmla="*/ 30 h 50"/>
                <a:gd name="T8" fmla="*/ 29 w 49"/>
                <a:gd name="T9" fmla="*/ 0 h 50"/>
              </a:gdLst>
              <a:ahLst/>
              <a:cxnLst>
                <a:cxn ang="0">
                  <a:pos x="T0" y="T1"/>
                </a:cxn>
                <a:cxn ang="0">
                  <a:pos x="T2" y="T3"/>
                </a:cxn>
                <a:cxn ang="0">
                  <a:pos x="T4" y="T5"/>
                </a:cxn>
                <a:cxn ang="0">
                  <a:pos x="T6" y="T7"/>
                </a:cxn>
                <a:cxn ang="0">
                  <a:pos x="T8" y="T9"/>
                </a:cxn>
              </a:cxnLst>
              <a:rect l="0" t="0" r="r" b="b"/>
              <a:pathLst>
                <a:path w="49" h="50">
                  <a:moveTo>
                    <a:pt x="29" y="0"/>
                  </a:moveTo>
                  <a:lnTo>
                    <a:pt x="49" y="22"/>
                  </a:lnTo>
                  <a:lnTo>
                    <a:pt x="21" y="50"/>
                  </a:lnTo>
                  <a:lnTo>
                    <a:pt x="0" y="3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51"/>
            <p:cNvSpPr/>
            <p:nvPr/>
          </p:nvSpPr>
          <p:spPr bwMode="auto">
            <a:xfrm>
              <a:off x="8126413" y="1238250"/>
              <a:ext cx="77788" cy="77788"/>
            </a:xfrm>
            <a:custGeom>
              <a:avLst/>
              <a:gdLst>
                <a:gd name="T0" fmla="*/ 49 w 49"/>
                <a:gd name="T1" fmla="*/ 29 h 49"/>
                <a:gd name="T2" fmla="*/ 29 w 49"/>
                <a:gd name="T3" fmla="*/ 49 h 49"/>
                <a:gd name="T4" fmla="*/ 0 w 49"/>
                <a:gd name="T5" fmla="*/ 20 h 49"/>
                <a:gd name="T6" fmla="*/ 21 w 49"/>
                <a:gd name="T7" fmla="*/ 0 h 49"/>
                <a:gd name="T8" fmla="*/ 49 w 49"/>
                <a:gd name="T9" fmla="*/ 29 h 49"/>
              </a:gdLst>
              <a:ahLst/>
              <a:cxnLst>
                <a:cxn ang="0">
                  <a:pos x="T0" y="T1"/>
                </a:cxn>
                <a:cxn ang="0">
                  <a:pos x="T2" y="T3"/>
                </a:cxn>
                <a:cxn ang="0">
                  <a:pos x="T4" y="T5"/>
                </a:cxn>
                <a:cxn ang="0">
                  <a:pos x="T6" y="T7"/>
                </a:cxn>
                <a:cxn ang="0">
                  <a:pos x="T8" y="T9"/>
                </a:cxn>
              </a:cxnLst>
              <a:rect l="0" t="0" r="r" b="b"/>
              <a:pathLst>
                <a:path w="49" h="49">
                  <a:moveTo>
                    <a:pt x="49" y="29"/>
                  </a:moveTo>
                  <a:lnTo>
                    <a:pt x="29" y="49"/>
                  </a:lnTo>
                  <a:lnTo>
                    <a:pt x="0" y="20"/>
                  </a:lnTo>
                  <a:lnTo>
                    <a:pt x="21" y="0"/>
                  </a:lnTo>
                  <a:lnTo>
                    <a:pt x="4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52"/>
            <p:cNvSpPr/>
            <p:nvPr/>
          </p:nvSpPr>
          <p:spPr bwMode="auto">
            <a:xfrm>
              <a:off x="8393113" y="1185863"/>
              <a:ext cx="66675" cy="77788"/>
            </a:xfrm>
            <a:custGeom>
              <a:avLst/>
              <a:gdLst>
                <a:gd name="T0" fmla="*/ 42 w 42"/>
                <a:gd name="T1" fmla="*/ 10 h 49"/>
                <a:gd name="T2" fmla="*/ 27 w 42"/>
                <a:gd name="T3" fmla="*/ 49 h 49"/>
                <a:gd name="T4" fmla="*/ 0 w 42"/>
                <a:gd name="T5" fmla="*/ 38 h 49"/>
                <a:gd name="T6" fmla="*/ 15 w 42"/>
                <a:gd name="T7" fmla="*/ 0 h 49"/>
                <a:gd name="T8" fmla="*/ 42 w 42"/>
                <a:gd name="T9" fmla="*/ 10 h 49"/>
              </a:gdLst>
              <a:ahLst/>
              <a:cxnLst>
                <a:cxn ang="0">
                  <a:pos x="T0" y="T1"/>
                </a:cxn>
                <a:cxn ang="0">
                  <a:pos x="T2" y="T3"/>
                </a:cxn>
                <a:cxn ang="0">
                  <a:pos x="T4" y="T5"/>
                </a:cxn>
                <a:cxn ang="0">
                  <a:pos x="T6" y="T7"/>
                </a:cxn>
                <a:cxn ang="0">
                  <a:pos x="T8" y="T9"/>
                </a:cxn>
              </a:cxnLst>
              <a:rect l="0" t="0" r="r" b="b"/>
              <a:pathLst>
                <a:path w="42" h="49">
                  <a:moveTo>
                    <a:pt x="42" y="10"/>
                  </a:moveTo>
                  <a:lnTo>
                    <a:pt x="27" y="49"/>
                  </a:lnTo>
                  <a:lnTo>
                    <a:pt x="0" y="38"/>
                  </a:lnTo>
                  <a:lnTo>
                    <a:pt x="15" y="0"/>
                  </a:lnTo>
                  <a:lnTo>
                    <a:pt x="4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53"/>
            <p:cNvSpPr/>
            <p:nvPr/>
          </p:nvSpPr>
          <p:spPr bwMode="auto">
            <a:xfrm>
              <a:off x="8516938" y="1503363"/>
              <a:ext cx="77788" cy="68263"/>
            </a:xfrm>
            <a:custGeom>
              <a:avLst/>
              <a:gdLst>
                <a:gd name="T0" fmla="*/ 12 w 49"/>
                <a:gd name="T1" fmla="*/ 0 h 43"/>
                <a:gd name="T2" fmla="*/ 49 w 49"/>
                <a:gd name="T3" fmla="*/ 16 h 43"/>
                <a:gd name="T4" fmla="*/ 39 w 49"/>
                <a:gd name="T5" fmla="*/ 43 h 43"/>
                <a:gd name="T6" fmla="*/ 0 w 49"/>
                <a:gd name="T7" fmla="*/ 28 h 43"/>
                <a:gd name="T8" fmla="*/ 12 w 49"/>
                <a:gd name="T9" fmla="*/ 0 h 43"/>
              </a:gdLst>
              <a:ahLst/>
              <a:cxnLst>
                <a:cxn ang="0">
                  <a:pos x="T0" y="T1"/>
                </a:cxn>
                <a:cxn ang="0">
                  <a:pos x="T2" y="T3"/>
                </a:cxn>
                <a:cxn ang="0">
                  <a:pos x="T4" y="T5"/>
                </a:cxn>
                <a:cxn ang="0">
                  <a:pos x="T6" y="T7"/>
                </a:cxn>
                <a:cxn ang="0">
                  <a:pos x="T8" y="T9"/>
                </a:cxn>
              </a:cxnLst>
              <a:rect l="0" t="0" r="r" b="b"/>
              <a:pathLst>
                <a:path w="49" h="43">
                  <a:moveTo>
                    <a:pt x="12" y="0"/>
                  </a:moveTo>
                  <a:lnTo>
                    <a:pt x="49" y="16"/>
                  </a:lnTo>
                  <a:lnTo>
                    <a:pt x="39" y="43"/>
                  </a:lnTo>
                  <a:lnTo>
                    <a:pt x="0" y="28"/>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54"/>
            <p:cNvSpPr/>
            <p:nvPr/>
          </p:nvSpPr>
          <p:spPr bwMode="auto">
            <a:xfrm>
              <a:off x="8210551" y="1630363"/>
              <a:ext cx="66675" cy="77788"/>
            </a:xfrm>
            <a:custGeom>
              <a:avLst/>
              <a:gdLst>
                <a:gd name="T0" fmla="*/ 42 w 42"/>
                <a:gd name="T1" fmla="*/ 12 h 49"/>
                <a:gd name="T2" fmla="*/ 26 w 42"/>
                <a:gd name="T3" fmla="*/ 49 h 49"/>
                <a:gd name="T4" fmla="*/ 0 w 42"/>
                <a:gd name="T5" fmla="*/ 38 h 49"/>
                <a:gd name="T6" fmla="*/ 16 w 42"/>
                <a:gd name="T7" fmla="*/ 0 h 49"/>
                <a:gd name="T8" fmla="*/ 42 w 42"/>
                <a:gd name="T9" fmla="*/ 12 h 49"/>
              </a:gdLst>
              <a:ahLst/>
              <a:cxnLst>
                <a:cxn ang="0">
                  <a:pos x="T0" y="T1"/>
                </a:cxn>
                <a:cxn ang="0">
                  <a:pos x="T2" y="T3"/>
                </a:cxn>
                <a:cxn ang="0">
                  <a:pos x="T4" y="T5"/>
                </a:cxn>
                <a:cxn ang="0">
                  <a:pos x="T6" y="T7"/>
                </a:cxn>
                <a:cxn ang="0">
                  <a:pos x="T8" y="T9"/>
                </a:cxn>
              </a:cxnLst>
              <a:rect l="0" t="0" r="r" b="b"/>
              <a:pathLst>
                <a:path w="42" h="49">
                  <a:moveTo>
                    <a:pt x="42" y="12"/>
                  </a:moveTo>
                  <a:lnTo>
                    <a:pt x="26" y="49"/>
                  </a:lnTo>
                  <a:lnTo>
                    <a:pt x="0" y="38"/>
                  </a:lnTo>
                  <a:lnTo>
                    <a:pt x="16" y="0"/>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55"/>
            <p:cNvSpPr/>
            <p:nvPr/>
          </p:nvSpPr>
          <p:spPr bwMode="auto">
            <a:xfrm>
              <a:off x="8072438" y="1322388"/>
              <a:ext cx="77788" cy="66675"/>
            </a:xfrm>
            <a:custGeom>
              <a:avLst/>
              <a:gdLst>
                <a:gd name="T0" fmla="*/ 39 w 49"/>
                <a:gd name="T1" fmla="*/ 42 h 42"/>
                <a:gd name="T2" fmla="*/ 0 w 49"/>
                <a:gd name="T3" fmla="*/ 26 h 42"/>
                <a:gd name="T4" fmla="*/ 12 w 49"/>
                <a:gd name="T5" fmla="*/ 0 h 42"/>
                <a:gd name="T6" fmla="*/ 49 w 49"/>
                <a:gd name="T7" fmla="*/ 15 h 42"/>
                <a:gd name="T8" fmla="*/ 39 w 49"/>
                <a:gd name="T9" fmla="*/ 42 h 42"/>
              </a:gdLst>
              <a:ahLst/>
              <a:cxnLst>
                <a:cxn ang="0">
                  <a:pos x="T0" y="T1"/>
                </a:cxn>
                <a:cxn ang="0">
                  <a:pos x="T2" y="T3"/>
                </a:cxn>
                <a:cxn ang="0">
                  <a:pos x="T4" y="T5"/>
                </a:cxn>
                <a:cxn ang="0">
                  <a:pos x="T6" y="T7"/>
                </a:cxn>
                <a:cxn ang="0">
                  <a:pos x="T8" y="T9"/>
                </a:cxn>
              </a:cxnLst>
              <a:rect l="0" t="0" r="r" b="b"/>
              <a:pathLst>
                <a:path w="49" h="42">
                  <a:moveTo>
                    <a:pt x="39" y="42"/>
                  </a:moveTo>
                  <a:lnTo>
                    <a:pt x="0" y="26"/>
                  </a:lnTo>
                  <a:lnTo>
                    <a:pt x="12" y="0"/>
                  </a:lnTo>
                  <a:lnTo>
                    <a:pt x="49" y="15"/>
                  </a:lnTo>
                  <a:lnTo>
                    <a:pt x="3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56"/>
            <p:cNvSpPr/>
            <p:nvPr/>
          </p:nvSpPr>
          <p:spPr bwMode="auto">
            <a:xfrm>
              <a:off x="8516938" y="1320800"/>
              <a:ext cx="77788" cy="66675"/>
            </a:xfrm>
            <a:custGeom>
              <a:avLst/>
              <a:gdLst>
                <a:gd name="T0" fmla="*/ 0 w 49"/>
                <a:gd name="T1" fmla="*/ 16 h 42"/>
                <a:gd name="T2" fmla="*/ 37 w 49"/>
                <a:gd name="T3" fmla="*/ 0 h 42"/>
                <a:gd name="T4" fmla="*/ 49 w 49"/>
                <a:gd name="T5" fmla="*/ 26 h 42"/>
                <a:gd name="T6" fmla="*/ 12 w 49"/>
                <a:gd name="T7" fmla="*/ 42 h 42"/>
                <a:gd name="T8" fmla="*/ 0 w 49"/>
                <a:gd name="T9" fmla="*/ 16 h 42"/>
              </a:gdLst>
              <a:ahLst/>
              <a:cxnLst>
                <a:cxn ang="0">
                  <a:pos x="T0" y="T1"/>
                </a:cxn>
                <a:cxn ang="0">
                  <a:pos x="T2" y="T3"/>
                </a:cxn>
                <a:cxn ang="0">
                  <a:pos x="T4" y="T5"/>
                </a:cxn>
                <a:cxn ang="0">
                  <a:pos x="T6" y="T7"/>
                </a:cxn>
                <a:cxn ang="0">
                  <a:pos x="T8" y="T9"/>
                </a:cxn>
              </a:cxnLst>
              <a:rect l="0" t="0" r="r" b="b"/>
              <a:pathLst>
                <a:path w="49" h="42">
                  <a:moveTo>
                    <a:pt x="0" y="16"/>
                  </a:moveTo>
                  <a:lnTo>
                    <a:pt x="37" y="0"/>
                  </a:lnTo>
                  <a:lnTo>
                    <a:pt x="49" y="26"/>
                  </a:lnTo>
                  <a:lnTo>
                    <a:pt x="12" y="42"/>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57"/>
            <p:cNvSpPr/>
            <p:nvPr/>
          </p:nvSpPr>
          <p:spPr bwMode="auto">
            <a:xfrm>
              <a:off x="8393113" y="1630363"/>
              <a:ext cx="66675" cy="77788"/>
            </a:xfrm>
            <a:custGeom>
              <a:avLst/>
              <a:gdLst>
                <a:gd name="T0" fmla="*/ 42 w 42"/>
                <a:gd name="T1" fmla="*/ 37 h 49"/>
                <a:gd name="T2" fmla="*/ 16 w 42"/>
                <a:gd name="T3" fmla="*/ 49 h 49"/>
                <a:gd name="T4" fmla="*/ 0 w 42"/>
                <a:gd name="T5" fmla="*/ 10 h 49"/>
                <a:gd name="T6" fmla="*/ 27 w 42"/>
                <a:gd name="T7" fmla="*/ 0 h 49"/>
                <a:gd name="T8" fmla="*/ 42 w 42"/>
                <a:gd name="T9" fmla="*/ 37 h 49"/>
              </a:gdLst>
              <a:ahLst/>
              <a:cxnLst>
                <a:cxn ang="0">
                  <a:pos x="T0" y="T1"/>
                </a:cxn>
                <a:cxn ang="0">
                  <a:pos x="T2" y="T3"/>
                </a:cxn>
                <a:cxn ang="0">
                  <a:pos x="T4" y="T5"/>
                </a:cxn>
                <a:cxn ang="0">
                  <a:pos x="T6" y="T7"/>
                </a:cxn>
                <a:cxn ang="0">
                  <a:pos x="T8" y="T9"/>
                </a:cxn>
              </a:cxnLst>
              <a:rect l="0" t="0" r="r" b="b"/>
              <a:pathLst>
                <a:path w="42" h="49">
                  <a:moveTo>
                    <a:pt x="42" y="37"/>
                  </a:moveTo>
                  <a:lnTo>
                    <a:pt x="16" y="49"/>
                  </a:lnTo>
                  <a:lnTo>
                    <a:pt x="0" y="10"/>
                  </a:lnTo>
                  <a:lnTo>
                    <a:pt x="27" y="0"/>
                  </a:lnTo>
                  <a:lnTo>
                    <a:pt x="4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58"/>
            <p:cNvSpPr/>
            <p:nvPr/>
          </p:nvSpPr>
          <p:spPr bwMode="auto">
            <a:xfrm>
              <a:off x="8075613" y="1504950"/>
              <a:ext cx="74613" cy="68263"/>
            </a:xfrm>
            <a:custGeom>
              <a:avLst/>
              <a:gdLst>
                <a:gd name="T0" fmla="*/ 47 w 47"/>
                <a:gd name="T1" fmla="*/ 27 h 43"/>
                <a:gd name="T2" fmla="*/ 10 w 47"/>
                <a:gd name="T3" fmla="*/ 43 h 43"/>
                <a:gd name="T4" fmla="*/ 0 w 47"/>
                <a:gd name="T5" fmla="*/ 16 h 43"/>
                <a:gd name="T6" fmla="*/ 37 w 47"/>
                <a:gd name="T7" fmla="*/ 0 h 43"/>
                <a:gd name="T8" fmla="*/ 47 w 47"/>
                <a:gd name="T9" fmla="*/ 27 h 43"/>
              </a:gdLst>
              <a:ahLst/>
              <a:cxnLst>
                <a:cxn ang="0">
                  <a:pos x="T0" y="T1"/>
                </a:cxn>
                <a:cxn ang="0">
                  <a:pos x="T2" y="T3"/>
                </a:cxn>
                <a:cxn ang="0">
                  <a:pos x="T4" y="T5"/>
                </a:cxn>
                <a:cxn ang="0">
                  <a:pos x="T6" y="T7"/>
                </a:cxn>
                <a:cxn ang="0">
                  <a:pos x="T8" y="T9"/>
                </a:cxn>
              </a:cxnLst>
              <a:rect l="0" t="0" r="r" b="b"/>
              <a:pathLst>
                <a:path w="47" h="43">
                  <a:moveTo>
                    <a:pt x="47" y="27"/>
                  </a:moveTo>
                  <a:lnTo>
                    <a:pt x="10" y="43"/>
                  </a:lnTo>
                  <a:lnTo>
                    <a:pt x="0" y="16"/>
                  </a:lnTo>
                  <a:lnTo>
                    <a:pt x="37" y="0"/>
                  </a:lnTo>
                  <a:lnTo>
                    <a:pt x="47"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59"/>
            <p:cNvSpPr/>
            <p:nvPr/>
          </p:nvSpPr>
          <p:spPr bwMode="auto">
            <a:xfrm>
              <a:off x="8207376" y="1185863"/>
              <a:ext cx="68263" cy="77788"/>
            </a:xfrm>
            <a:custGeom>
              <a:avLst/>
              <a:gdLst>
                <a:gd name="T0" fmla="*/ 43 w 43"/>
                <a:gd name="T1" fmla="*/ 38 h 49"/>
                <a:gd name="T2" fmla="*/ 16 w 43"/>
                <a:gd name="T3" fmla="*/ 49 h 49"/>
                <a:gd name="T4" fmla="*/ 0 w 43"/>
                <a:gd name="T5" fmla="*/ 12 h 49"/>
                <a:gd name="T6" fmla="*/ 27 w 43"/>
                <a:gd name="T7" fmla="*/ 0 h 49"/>
                <a:gd name="T8" fmla="*/ 43 w 43"/>
                <a:gd name="T9" fmla="*/ 38 h 49"/>
              </a:gdLst>
              <a:ahLst/>
              <a:cxnLst>
                <a:cxn ang="0">
                  <a:pos x="T0" y="T1"/>
                </a:cxn>
                <a:cxn ang="0">
                  <a:pos x="T2" y="T3"/>
                </a:cxn>
                <a:cxn ang="0">
                  <a:pos x="T4" y="T5"/>
                </a:cxn>
                <a:cxn ang="0">
                  <a:pos x="T6" y="T7"/>
                </a:cxn>
                <a:cxn ang="0">
                  <a:pos x="T8" y="T9"/>
                </a:cxn>
              </a:cxnLst>
              <a:rect l="0" t="0" r="r" b="b"/>
              <a:pathLst>
                <a:path w="43" h="49">
                  <a:moveTo>
                    <a:pt x="43" y="38"/>
                  </a:moveTo>
                  <a:lnTo>
                    <a:pt x="16" y="49"/>
                  </a:lnTo>
                  <a:lnTo>
                    <a:pt x="0" y="12"/>
                  </a:lnTo>
                  <a:lnTo>
                    <a:pt x="27" y="0"/>
                  </a:lnTo>
                  <a:lnTo>
                    <a:pt x="4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2" name="Group 60"/>
          <p:cNvGrpSpPr/>
          <p:nvPr/>
        </p:nvGrpSpPr>
        <p:grpSpPr>
          <a:xfrm>
            <a:off x="6469710" y="2642130"/>
            <a:ext cx="430213" cy="352426"/>
            <a:chOff x="4341813" y="4552950"/>
            <a:chExt cx="430213" cy="352426"/>
          </a:xfrm>
          <a:solidFill>
            <a:schemeClr val="bg1"/>
          </a:solidFill>
        </p:grpSpPr>
        <p:sp>
          <p:nvSpPr>
            <p:cNvPr id="43" name="Rectangle 61"/>
            <p:cNvSpPr>
              <a:spLocks noChangeArrowheads="1"/>
            </p:cNvSpPr>
            <p:nvPr/>
          </p:nvSpPr>
          <p:spPr bwMode="auto">
            <a:xfrm>
              <a:off x="4638676" y="4552950"/>
              <a:ext cx="777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4" name="Freeform 62"/>
            <p:cNvSpPr>
              <a:spLocks noEditPoints="1"/>
            </p:cNvSpPr>
            <p:nvPr/>
          </p:nvSpPr>
          <p:spPr bwMode="auto">
            <a:xfrm>
              <a:off x="4341813" y="4598988"/>
              <a:ext cx="430213" cy="306388"/>
            </a:xfrm>
            <a:custGeom>
              <a:avLst/>
              <a:gdLst>
                <a:gd name="T0" fmla="*/ 0 w 204"/>
                <a:gd name="T1" fmla="*/ 145 h 145"/>
                <a:gd name="T2" fmla="*/ 204 w 204"/>
                <a:gd name="T3" fmla="*/ 145 h 145"/>
                <a:gd name="T4" fmla="*/ 204 w 204"/>
                <a:gd name="T5" fmla="*/ 0 h 145"/>
                <a:gd name="T6" fmla="*/ 0 w 204"/>
                <a:gd name="T7" fmla="*/ 0 h 145"/>
                <a:gd name="T8" fmla="*/ 0 w 204"/>
                <a:gd name="T9" fmla="*/ 145 h 145"/>
                <a:gd name="T10" fmla="*/ 102 w 204"/>
                <a:gd name="T11" fmla="*/ 15 h 145"/>
                <a:gd name="T12" fmla="*/ 159 w 204"/>
                <a:gd name="T13" fmla="*/ 72 h 145"/>
                <a:gd name="T14" fmla="*/ 102 w 204"/>
                <a:gd name="T15" fmla="*/ 129 h 145"/>
                <a:gd name="T16" fmla="*/ 45 w 204"/>
                <a:gd name="T17" fmla="*/ 72 h 145"/>
                <a:gd name="T18" fmla="*/ 102 w 204"/>
                <a:gd name="T19"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45">
                  <a:moveTo>
                    <a:pt x="0" y="145"/>
                  </a:moveTo>
                  <a:cubicBezTo>
                    <a:pt x="204" y="145"/>
                    <a:pt x="204" y="145"/>
                    <a:pt x="204" y="145"/>
                  </a:cubicBezTo>
                  <a:cubicBezTo>
                    <a:pt x="204" y="0"/>
                    <a:pt x="204" y="0"/>
                    <a:pt x="204" y="0"/>
                  </a:cubicBezTo>
                  <a:cubicBezTo>
                    <a:pt x="0" y="0"/>
                    <a:pt x="0" y="0"/>
                    <a:pt x="0" y="0"/>
                  </a:cubicBezTo>
                  <a:lnTo>
                    <a:pt x="0" y="145"/>
                  </a:lnTo>
                  <a:close/>
                  <a:moveTo>
                    <a:pt x="102" y="15"/>
                  </a:moveTo>
                  <a:cubicBezTo>
                    <a:pt x="133" y="15"/>
                    <a:pt x="159" y="41"/>
                    <a:pt x="159" y="72"/>
                  </a:cubicBezTo>
                  <a:cubicBezTo>
                    <a:pt x="159" y="104"/>
                    <a:pt x="133" y="129"/>
                    <a:pt x="102" y="129"/>
                  </a:cubicBezTo>
                  <a:cubicBezTo>
                    <a:pt x="71" y="129"/>
                    <a:pt x="45" y="104"/>
                    <a:pt x="45" y="72"/>
                  </a:cubicBezTo>
                  <a:cubicBezTo>
                    <a:pt x="45" y="41"/>
                    <a:pt x="71" y="15"/>
                    <a:pt x="10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63"/>
            <p:cNvSpPr>
              <a:spLocks noChangeArrowheads="1"/>
            </p:cNvSpPr>
            <p:nvPr/>
          </p:nvSpPr>
          <p:spPr bwMode="auto">
            <a:xfrm>
              <a:off x="4476751" y="4670425"/>
              <a:ext cx="160338"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6" name="Group 64"/>
          <p:cNvGrpSpPr/>
          <p:nvPr/>
        </p:nvGrpSpPr>
        <p:grpSpPr>
          <a:xfrm>
            <a:off x="931982" y="3980377"/>
            <a:ext cx="441326" cy="444500"/>
            <a:chOff x="6605588" y="2039938"/>
            <a:chExt cx="441326" cy="444500"/>
          </a:xfrm>
          <a:solidFill>
            <a:schemeClr val="bg1"/>
          </a:solidFill>
        </p:grpSpPr>
        <p:sp>
          <p:nvSpPr>
            <p:cNvPr id="47" name="Freeform 65"/>
            <p:cNvSpPr>
              <a:spLocks noEditPoints="1"/>
            </p:cNvSpPr>
            <p:nvPr/>
          </p:nvSpPr>
          <p:spPr bwMode="auto">
            <a:xfrm>
              <a:off x="6605588" y="2039938"/>
              <a:ext cx="212725" cy="444500"/>
            </a:xfrm>
            <a:custGeom>
              <a:avLst/>
              <a:gdLst>
                <a:gd name="T0" fmla="*/ 2 w 101"/>
                <a:gd name="T1" fmla="*/ 205 h 211"/>
                <a:gd name="T2" fmla="*/ 50 w 101"/>
                <a:gd name="T3" fmla="*/ 181 h 211"/>
                <a:gd name="T4" fmla="*/ 99 w 101"/>
                <a:gd name="T5" fmla="*/ 205 h 211"/>
                <a:gd name="T6" fmla="*/ 100 w 101"/>
                <a:gd name="T7" fmla="*/ 205 h 211"/>
                <a:gd name="T8" fmla="*/ 100 w 101"/>
                <a:gd name="T9" fmla="*/ 45 h 211"/>
                <a:gd name="T10" fmla="*/ 98 w 101"/>
                <a:gd name="T11" fmla="*/ 22 h 211"/>
                <a:gd name="T12" fmla="*/ 50 w 101"/>
                <a:gd name="T13" fmla="*/ 0 h 211"/>
                <a:gd name="T14" fmla="*/ 2 w 101"/>
                <a:gd name="T15" fmla="*/ 22 h 211"/>
                <a:gd name="T16" fmla="*/ 0 w 101"/>
                <a:gd name="T17" fmla="*/ 45 h 211"/>
                <a:gd name="T18" fmla="*/ 0 w 101"/>
                <a:gd name="T19" fmla="*/ 205 h 211"/>
                <a:gd name="T20" fmla="*/ 2 w 101"/>
                <a:gd name="T21" fmla="*/ 205 h 211"/>
                <a:gd name="T22" fmla="*/ 16 w 101"/>
                <a:gd name="T23" fmla="*/ 35 h 211"/>
                <a:gd name="T24" fmla="*/ 50 w 101"/>
                <a:gd name="T25" fmla="*/ 28 h 211"/>
                <a:gd name="T26" fmla="*/ 85 w 101"/>
                <a:gd name="T27" fmla="*/ 35 h 211"/>
                <a:gd name="T28" fmla="*/ 86 w 101"/>
                <a:gd name="T29" fmla="*/ 38 h 211"/>
                <a:gd name="T30" fmla="*/ 84 w 101"/>
                <a:gd name="T31" fmla="*/ 40 h 211"/>
                <a:gd name="T32" fmla="*/ 82 w 101"/>
                <a:gd name="T33" fmla="*/ 40 h 211"/>
                <a:gd name="T34" fmla="*/ 75 w 101"/>
                <a:gd name="T35" fmla="*/ 37 h 211"/>
                <a:gd name="T36" fmla="*/ 50 w 101"/>
                <a:gd name="T37" fmla="*/ 34 h 211"/>
                <a:gd name="T38" fmla="*/ 25 w 101"/>
                <a:gd name="T39" fmla="*/ 37 h 211"/>
                <a:gd name="T40" fmla="*/ 19 w 101"/>
                <a:gd name="T41" fmla="*/ 40 h 211"/>
                <a:gd name="T42" fmla="*/ 15 w 101"/>
                <a:gd name="T43" fmla="*/ 38 h 211"/>
                <a:gd name="T44" fmla="*/ 16 w 101"/>
                <a:gd name="T45" fmla="*/ 35 h 211"/>
                <a:gd name="T46" fmla="*/ 16 w 101"/>
                <a:gd name="T47" fmla="*/ 63 h 211"/>
                <a:gd name="T48" fmla="*/ 50 w 101"/>
                <a:gd name="T49" fmla="*/ 57 h 211"/>
                <a:gd name="T50" fmla="*/ 85 w 101"/>
                <a:gd name="T51" fmla="*/ 63 h 211"/>
                <a:gd name="T52" fmla="*/ 86 w 101"/>
                <a:gd name="T53" fmla="*/ 67 h 211"/>
                <a:gd name="T54" fmla="*/ 84 w 101"/>
                <a:gd name="T55" fmla="*/ 69 h 211"/>
                <a:gd name="T56" fmla="*/ 82 w 101"/>
                <a:gd name="T57" fmla="*/ 68 h 211"/>
                <a:gd name="T58" fmla="*/ 75 w 101"/>
                <a:gd name="T59" fmla="*/ 66 h 211"/>
                <a:gd name="T60" fmla="*/ 50 w 101"/>
                <a:gd name="T61" fmla="*/ 63 h 211"/>
                <a:gd name="T62" fmla="*/ 25 w 101"/>
                <a:gd name="T63" fmla="*/ 66 h 211"/>
                <a:gd name="T64" fmla="*/ 19 w 101"/>
                <a:gd name="T65" fmla="*/ 68 h 211"/>
                <a:gd name="T66" fmla="*/ 15 w 101"/>
                <a:gd name="T67" fmla="*/ 67 h 211"/>
                <a:gd name="T68" fmla="*/ 16 w 101"/>
                <a:gd name="T69" fmla="*/ 63 h 211"/>
                <a:gd name="T70" fmla="*/ 16 w 101"/>
                <a:gd name="T71" fmla="*/ 91 h 211"/>
                <a:gd name="T72" fmla="*/ 50 w 101"/>
                <a:gd name="T73" fmla="*/ 85 h 211"/>
                <a:gd name="T74" fmla="*/ 85 w 101"/>
                <a:gd name="T75" fmla="*/ 91 h 211"/>
                <a:gd name="T76" fmla="*/ 86 w 101"/>
                <a:gd name="T77" fmla="*/ 95 h 211"/>
                <a:gd name="T78" fmla="*/ 84 w 101"/>
                <a:gd name="T79" fmla="*/ 97 h 211"/>
                <a:gd name="T80" fmla="*/ 82 w 101"/>
                <a:gd name="T81" fmla="*/ 97 h 211"/>
                <a:gd name="T82" fmla="*/ 75 w 101"/>
                <a:gd name="T83" fmla="*/ 94 h 211"/>
                <a:gd name="T84" fmla="*/ 50 w 101"/>
                <a:gd name="T85" fmla="*/ 91 h 211"/>
                <a:gd name="T86" fmla="*/ 25 w 101"/>
                <a:gd name="T87" fmla="*/ 94 h 211"/>
                <a:gd name="T88" fmla="*/ 19 w 101"/>
                <a:gd name="T89" fmla="*/ 97 h 211"/>
                <a:gd name="T90" fmla="*/ 15 w 101"/>
                <a:gd name="T91" fmla="*/ 95 h 211"/>
                <a:gd name="T92" fmla="*/ 16 w 101"/>
                <a:gd name="T93" fmla="*/ 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211">
                  <a:moveTo>
                    <a:pt x="2" y="205"/>
                  </a:moveTo>
                  <a:cubicBezTo>
                    <a:pt x="8" y="187"/>
                    <a:pt x="27" y="181"/>
                    <a:pt x="50" y="181"/>
                  </a:cubicBezTo>
                  <a:cubicBezTo>
                    <a:pt x="74" y="181"/>
                    <a:pt x="93" y="187"/>
                    <a:pt x="99" y="205"/>
                  </a:cubicBezTo>
                  <a:cubicBezTo>
                    <a:pt x="101" y="211"/>
                    <a:pt x="100" y="211"/>
                    <a:pt x="100" y="205"/>
                  </a:cubicBezTo>
                  <a:cubicBezTo>
                    <a:pt x="100" y="172"/>
                    <a:pt x="100" y="78"/>
                    <a:pt x="100" y="45"/>
                  </a:cubicBezTo>
                  <a:cubicBezTo>
                    <a:pt x="100" y="39"/>
                    <a:pt x="101" y="28"/>
                    <a:pt x="98" y="22"/>
                  </a:cubicBezTo>
                  <a:cubicBezTo>
                    <a:pt x="92" y="5"/>
                    <a:pt x="73" y="0"/>
                    <a:pt x="50" y="0"/>
                  </a:cubicBezTo>
                  <a:cubicBezTo>
                    <a:pt x="28" y="0"/>
                    <a:pt x="8" y="5"/>
                    <a:pt x="2" y="22"/>
                  </a:cubicBezTo>
                  <a:cubicBezTo>
                    <a:pt x="0" y="28"/>
                    <a:pt x="0" y="39"/>
                    <a:pt x="0" y="45"/>
                  </a:cubicBezTo>
                  <a:cubicBezTo>
                    <a:pt x="0" y="78"/>
                    <a:pt x="0" y="172"/>
                    <a:pt x="0" y="205"/>
                  </a:cubicBezTo>
                  <a:cubicBezTo>
                    <a:pt x="0" y="211"/>
                    <a:pt x="0" y="211"/>
                    <a:pt x="2" y="205"/>
                  </a:cubicBezTo>
                  <a:close/>
                  <a:moveTo>
                    <a:pt x="16" y="35"/>
                  </a:moveTo>
                  <a:cubicBezTo>
                    <a:pt x="24" y="30"/>
                    <a:pt x="36" y="28"/>
                    <a:pt x="50" y="28"/>
                  </a:cubicBezTo>
                  <a:cubicBezTo>
                    <a:pt x="65" y="28"/>
                    <a:pt x="76" y="30"/>
                    <a:pt x="85" y="35"/>
                  </a:cubicBezTo>
                  <a:cubicBezTo>
                    <a:pt x="86" y="35"/>
                    <a:pt x="87" y="37"/>
                    <a:pt x="86" y="38"/>
                  </a:cubicBezTo>
                  <a:cubicBezTo>
                    <a:pt x="86" y="40"/>
                    <a:pt x="85" y="40"/>
                    <a:pt x="84" y="40"/>
                  </a:cubicBezTo>
                  <a:cubicBezTo>
                    <a:pt x="83" y="40"/>
                    <a:pt x="83" y="40"/>
                    <a:pt x="82" y="40"/>
                  </a:cubicBezTo>
                  <a:cubicBezTo>
                    <a:pt x="80" y="39"/>
                    <a:pt x="78" y="38"/>
                    <a:pt x="75" y="37"/>
                  </a:cubicBezTo>
                  <a:cubicBezTo>
                    <a:pt x="69" y="35"/>
                    <a:pt x="61" y="34"/>
                    <a:pt x="50" y="34"/>
                  </a:cubicBezTo>
                  <a:cubicBezTo>
                    <a:pt x="40" y="34"/>
                    <a:pt x="32" y="35"/>
                    <a:pt x="25" y="37"/>
                  </a:cubicBezTo>
                  <a:cubicBezTo>
                    <a:pt x="23" y="38"/>
                    <a:pt x="21" y="39"/>
                    <a:pt x="19" y="40"/>
                  </a:cubicBezTo>
                  <a:cubicBezTo>
                    <a:pt x="17" y="41"/>
                    <a:pt x="15" y="40"/>
                    <a:pt x="15" y="38"/>
                  </a:cubicBezTo>
                  <a:cubicBezTo>
                    <a:pt x="14" y="37"/>
                    <a:pt x="15" y="35"/>
                    <a:pt x="16" y="35"/>
                  </a:cubicBezTo>
                  <a:close/>
                  <a:moveTo>
                    <a:pt x="16" y="63"/>
                  </a:moveTo>
                  <a:cubicBezTo>
                    <a:pt x="24" y="59"/>
                    <a:pt x="36" y="57"/>
                    <a:pt x="50" y="57"/>
                  </a:cubicBezTo>
                  <a:cubicBezTo>
                    <a:pt x="65" y="57"/>
                    <a:pt x="76" y="59"/>
                    <a:pt x="85" y="63"/>
                  </a:cubicBezTo>
                  <a:cubicBezTo>
                    <a:pt x="86" y="64"/>
                    <a:pt x="87" y="65"/>
                    <a:pt x="86" y="67"/>
                  </a:cubicBezTo>
                  <a:cubicBezTo>
                    <a:pt x="86" y="68"/>
                    <a:pt x="85" y="69"/>
                    <a:pt x="84" y="69"/>
                  </a:cubicBezTo>
                  <a:cubicBezTo>
                    <a:pt x="83" y="69"/>
                    <a:pt x="83" y="68"/>
                    <a:pt x="82" y="68"/>
                  </a:cubicBezTo>
                  <a:cubicBezTo>
                    <a:pt x="80" y="67"/>
                    <a:pt x="78" y="66"/>
                    <a:pt x="75" y="66"/>
                  </a:cubicBezTo>
                  <a:cubicBezTo>
                    <a:pt x="69" y="64"/>
                    <a:pt x="61" y="63"/>
                    <a:pt x="50" y="63"/>
                  </a:cubicBezTo>
                  <a:cubicBezTo>
                    <a:pt x="40" y="63"/>
                    <a:pt x="32" y="64"/>
                    <a:pt x="25" y="66"/>
                  </a:cubicBezTo>
                  <a:cubicBezTo>
                    <a:pt x="23" y="66"/>
                    <a:pt x="21" y="67"/>
                    <a:pt x="19" y="68"/>
                  </a:cubicBezTo>
                  <a:cubicBezTo>
                    <a:pt x="17" y="69"/>
                    <a:pt x="15" y="68"/>
                    <a:pt x="15" y="67"/>
                  </a:cubicBezTo>
                  <a:cubicBezTo>
                    <a:pt x="14" y="65"/>
                    <a:pt x="15" y="64"/>
                    <a:pt x="16" y="63"/>
                  </a:cubicBezTo>
                  <a:close/>
                  <a:moveTo>
                    <a:pt x="16" y="91"/>
                  </a:moveTo>
                  <a:cubicBezTo>
                    <a:pt x="24" y="87"/>
                    <a:pt x="36" y="85"/>
                    <a:pt x="50" y="85"/>
                  </a:cubicBezTo>
                  <a:cubicBezTo>
                    <a:pt x="65" y="85"/>
                    <a:pt x="76" y="87"/>
                    <a:pt x="85" y="91"/>
                  </a:cubicBezTo>
                  <a:cubicBezTo>
                    <a:pt x="86" y="92"/>
                    <a:pt x="87" y="94"/>
                    <a:pt x="86" y="95"/>
                  </a:cubicBezTo>
                  <a:cubicBezTo>
                    <a:pt x="86" y="96"/>
                    <a:pt x="85" y="97"/>
                    <a:pt x="84" y="97"/>
                  </a:cubicBezTo>
                  <a:cubicBezTo>
                    <a:pt x="83" y="97"/>
                    <a:pt x="83" y="97"/>
                    <a:pt x="82" y="97"/>
                  </a:cubicBezTo>
                  <a:cubicBezTo>
                    <a:pt x="80" y="96"/>
                    <a:pt x="78" y="95"/>
                    <a:pt x="75" y="94"/>
                  </a:cubicBezTo>
                  <a:cubicBezTo>
                    <a:pt x="69" y="92"/>
                    <a:pt x="61" y="91"/>
                    <a:pt x="50" y="91"/>
                  </a:cubicBezTo>
                  <a:cubicBezTo>
                    <a:pt x="40" y="91"/>
                    <a:pt x="32" y="92"/>
                    <a:pt x="25" y="94"/>
                  </a:cubicBezTo>
                  <a:cubicBezTo>
                    <a:pt x="23" y="95"/>
                    <a:pt x="21" y="96"/>
                    <a:pt x="19" y="97"/>
                  </a:cubicBezTo>
                  <a:cubicBezTo>
                    <a:pt x="17" y="97"/>
                    <a:pt x="15" y="97"/>
                    <a:pt x="15" y="95"/>
                  </a:cubicBezTo>
                  <a:cubicBezTo>
                    <a:pt x="14" y="94"/>
                    <a:pt x="15" y="92"/>
                    <a:pt x="1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66"/>
            <p:cNvSpPr>
              <a:spLocks noEditPoints="1"/>
            </p:cNvSpPr>
            <p:nvPr/>
          </p:nvSpPr>
          <p:spPr bwMode="auto">
            <a:xfrm>
              <a:off x="6835776" y="2039938"/>
              <a:ext cx="211138" cy="444500"/>
            </a:xfrm>
            <a:custGeom>
              <a:avLst/>
              <a:gdLst>
                <a:gd name="T0" fmla="*/ 99 w 101"/>
                <a:gd name="T1" fmla="*/ 205 h 211"/>
                <a:gd name="T2" fmla="*/ 101 w 101"/>
                <a:gd name="T3" fmla="*/ 205 h 211"/>
                <a:gd name="T4" fmla="*/ 101 w 101"/>
                <a:gd name="T5" fmla="*/ 45 h 211"/>
                <a:gd name="T6" fmla="*/ 99 w 101"/>
                <a:gd name="T7" fmla="*/ 22 h 211"/>
                <a:gd name="T8" fmla="*/ 51 w 101"/>
                <a:gd name="T9" fmla="*/ 0 h 211"/>
                <a:gd name="T10" fmla="*/ 3 w 101"/>
                <a:gd name="T11" fmla="*/ 22 h 211"/>
                <a:gd name="T12" fmla="*/ 1 w 101"/>
                <a:gd name="T13" fmla="*/ 45 h 211"/>
                <a:gd name="T14" fmla="*/ 1 w 101"/>
                <a:gd name="T15" fmla="*/ 205 h 211"/>
                <a:gd name="T16" fmla="*/ 2 w 101"/>
                <a:gd name="T17" fmla="*/ 205 h 211"/>
                <a:gd name="T18" fmla="*/ 51 w 101"/>
                <a:gd name="T19" fmla="*/ 181 h 211"/>
                <a:gd name="T20" fmla="*/ 99 w 101"/>
                <a:gd name="T21" fmla="*/ 205 h 211"/>
                <a:gd name="T22" fmla="*/ 86 w 101"/>
                <a:gd name="T23" fmla="*/ 95 h 211"/>
                <a:gd name="T24" fmla="*/ 84 w 101"/>
                <a:gd name="T25" fmla="*/ 97 h 211"/>
                <a:gd name="T26" fmla="*/ 82 w 101"/>
                <a:gd name="T27" fmla="*/ 97 h 211"/>
                <a:gd name="T28" fmla="*/ 76 w 101"/>
                <a:gd name="T29" fmla="*/ 94 h 211"/>
                <a:gd name="T30" fmla="*/ 51 w 101"/>
                <a:gd name="T31" fmla="*/ 91 h 211"/>
                <a:gd name="T32" fmla="*/ 26 w 101"/>
                <a:gd name="T33" fmla="*/ 94 h 211"/>
                <a:gd name="T34" fmla="*/ 19 w 101"/>
                <a:gd name="T35" fmla="*/ 97 h 211"/>
                <a:gd name="T36" fmla="*/ 15 w 101"/>
                <a:gd name="T37" fmla="*/ 95 h 211"/>
                <a:gd name="T38" fmla="*/ 16 w 101"/>
                <a:gd name="T39" fmla="*/ 91 h 211"/>
                <a:gd name="T40" fmla="*/ 51 w 101"/>
                <a:gd name="T41" fmla="*/ 85 h 211"/>
                <a:gd name="T42" fmla="*/ 85 w 101"/>
                <a:gd name="T43" fmla="*/ 91 h 211"/>
                <a:gd name="T44" fmla="*/ 86 w 101"/>
                <a:gd name="T45" fmla="*/ 95 h 211"/>
                <a:gd name="T46" fmla="*/ 86 w 101"/>
                <a:gd name="T47" fmla="*/ 67 h 211"/>
                <a:gd name="T48" fmla="*/ 84 w 101"/>
                <a:gd name="T49" fmla="*/ 69 h 211"/>
                <a:gd name="T50" fmla="*/ 82 w 101"/>
                <a:gd name="T51" fmla="*/ 68 h 211"/>
                <a:gd name="T52" fmla="*/ 76 w 101"/>
                <a:gd name="T53" fmla="*/ 66 h 211"/>
                <a:gd name="T54" fmla="*/ 51 w 101"/>
                <a:gd name="T55" fmla="*/ 63 h 211"/>
                <a:gd name="T56" fmla="*/ 26 w 101"/>
                <a:gd name="T57" fmla="*/ 66 h 211"/>
                <a:gd name="T58" fmla="*/ 19 w 101"/>
                <a:gd name="T59" fmla="*/ 68 h 211"/>
                <a:gd name="T60" fmla="*/ 15 w 101"/>
                <a:gd name="T61" fmla="*/ 67 h 211"/>
                <a:gd name="T62" fmla="*/ 16 w 101"/>
                <a:gd name="T63" fmla="*/ 63 h 211"/>
                <a:gd name="T64" fmla="*/ 51 w 101"/>
                <a:gd name="T65" fmla="*/ 57 h 211"/>
                <a:gd name="T66" fmla="*/ 85 w 101"/>
                <a:gd name="T67" fmla="*/ 63 h 211"/>
                <a:gd name="T68" fmla="*/ 86 w 101"/>
                <a:gd name="T69" fmla="*/ 67 h 211"/>
                <a:gd name="T70" fmla="*/ 86 w 101"/>
                <a:gd name="T71" fmla="*/ 38 h 211"/>
                <a:gd name="T72" fmla="*/ 84 w 101"/>
                <a:gd name="T73" fmla="*/ 40 h 211"/>
                <a:gd name="T74" fmla="*/ 82 w 101"/>
                <a:gd name="T75" fmla="*/ 40 h 211"/>
                <a:gd name="T76" fmla="*/ 76 w 101"/>
                <a:gd name="T77" fmla="*/ 37 h 211"/>
                <a:gd name="T78" fmla="*/ 51 w 101"/>
                <a:gd name="T79" fmla="*/ 34 h 211"/>
                <a:gd name="T80" fmla="*/ 26 w 101"/>
                <a:gd name="T81" fmla="*/ 37 h 211"/>
                <a:gd name="T82" fmla="*/ 19 w 101"/>
                <a:gd name="T83" fmla="*/ 40 h 211"/>
                <a:gd name="T84" fmla="*/ 15 w 101"/>
                <a:gd name="T85" fmla="*/ 38 h 211"/>
                <a:gd name="T86" fmla="*/ 16 w 101"/>
                <a:gd name="T87" fmla="*/ 35 h 211"/>
                <a:gd name="T88" fmla="*/ 51 w 101"/>
                <a:gd name="T89" fmla="*/ 28 h 211"/>
                <a:gd name="T90" fmla="*/ 85 w 101"/>
                <a:gd name="T91" fmla="*/ 35 h 211"/>
                <a:gd name="T92" fmla="*/ 86 w 101"/>
                <a:gd name="T93" fmla="*/ 3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211">
                  <a:moveTo>
                    <a:pt x="99" y="205"/>
                  </a:moveTo>
                  <a:cubicBezTo>
                    <a:pt x="101" y="211"/>
                    <a:pt x="101" y="211"/>
                    <a:pt x="101" y="205"/>
                  </a:cubicBezTo>
                  <a:cubicBezTo>
                    <a:pt x="101" y="172"/>
                    <a:pt x="101" y="78"/>
                    <a:pt x="101" y="45"/>
                  </a:cubicBezTo>
                  <a:cubicBezTo>
                    <a:pt x="101" y="39"/>
                    <a:pt x="101" y="28"/>
                    <a:pt x="99" y="22"/>
                  </a:cubicBezTo>
                  <a:cubicBezTo>
                    <a:pt x="93" y="5"/>
                    <a:pt x="73" y="0"/>
                    <a:pt x="51" y="0"/>
                  </a:cubicBezTo>
                  <a:cubicBezTo>
                    <a:pt x="28" y="0"/>
                    <a:pt x="9" y="5"/>
                    <a:pt x="3" y="22"/>
                  </a:cubicBezTo>
                  <a:cubicBezTo>
                    <a:pt x="1" y="28"/>
                    <a:pt x="1" y="39"/>
                    <a:pt x="1" y="45"/>
                  </a:cubicBezTo>
                  <a:cubicBezTo>
                    <a:pt x="1" y="78"/>
                    <a:pt x="1" y="172"/>
                    <a:pt x="1" y="205"/>
                  </a:cubicBezTo>
                  <a:cubicBezTo>
                    <a:pt x="1" y="211"/>
                    <a:pt x="0" y="211"/>
                    <a:pt x="2" y="205"/>
                  </a:cubicBezTo>
                  <a:cubicBezTo>
                    <a:pt x="8" y="187"/>
                    <a:pt x="27" y="181"/>
                    <a:pt x="51" y="181"/>
                  </a:cubicBezTo>
                  <a:cubicBezTo>
                    <a:pt x="74" y="181"/>
                    <a:pt x="94" y="187"/>
                    <a:pt x="99" y="205"/>
                  </a:cubicBezTo>
                  <a:close/>
                  <a:moveTo>
                    <a:pt x="86" y="95"/>
                  </a:moveTo>
                  <a:cubicBezTo>
                    <a:pt x="86" y="96"/>
                    <a:pt x="85" y="97"/>
                    <a:pt x="84" y="97"/>
                  </a:cubicBezTo>
                  <a:cubicBezTo>
                    <a:pt x="83" y="97"/>
                    <a:pt x="83" y="97"/>
                    <a:pt x="82" y="97"/>
                  </a:cubicBezTo>
                  <a:cubicBezTo>
                    <a:pt x="80" y="96"/>
                    <a:pt x="78" y="95"/>
                    <a:pt x="76" y="94"/>
                  </a:cubicBezTo>
                  <a:cubicBezTo>
                    <a:pt x="69" y="92"/>
                    <a:pt x="61" y="91"/>
                    <a:pt x="51" y="91"/>
                  </a:cubicBezTo>
                  <a:cubicBezTo>
                    <a:pt x="41" y="91"/>
                    <a:pt x="32" y="92"/>
                    <a:pt x="26" y="94"/>
                  </a:cubicBezTo>
                  <a:cubicBezTo>
                    <a:pt x="23" y="95"/>
                    <a:pt x="21" y="96"/>
                    <a:pt x="19" y="97"/>
                  </a:cubicBezTo>
                  <a:cubicBezTo>
                    <a:pt x="17" y="97"/>
                    <a:pt x="16" y="97"/>
                    <a:pt x="15" y="95"/>
                  </a:cubicBezTo>
                  <a:cubicBezTo>
                    <a:pt x="14" y="94"/>
                    <a:pt x="15" y="92"/>
                    <a:pt x="16" y="91"/>
                  </a:cubicBezTo>
                  <a:cubicBezTo>
                    <a:pt x="25" y="87"/>
                    <a:pt x="36" y="85"/>
                    <a:pt x="51" y="85"/>
                  </a:cubicBezTo>
                  <a:cubicBezTo>
                    <a:pt x="65" y="85"/>
                    <a:pt x="77" y="87"/>
                    <a:pt x="85" y="91"/>
                  </a:cubicBezTo>
                  <a:cubicBezTo>
                    <a:pt x="87" y="92"/>
                    <a:pt x="87" y="94"/>
                    <a:pt x="86" y="95"/>
                  </a:cubicBezTo>
                  <a:close/>
                  <a:moveTo>
                    <a:pt x="86" y="67"/>
                  </a:moveTo>
                  <a:cubicBezTo>
                    <a:pt x="86" y="68"/>
                    <a:pt x="85" y="69"/>
                    <a:pt x="84" y="69"/>
                  </a:cubicBezTo>
                  <a:cubicBezTo>
                    <a:pt x="83" y="69"/>
                    <a:pt x="83" y="68"/>
                    <a:pt x="82" y="68"/>
                  </a:cubicBezTo>
                  <a:cubicBezTo>
                    <a:pt x="80" y="67"/>
                    <a:pt x="78" y="66"/>
                    <a:pt x="76" y="66"/>
                  </a:cubicBezTo>
                  <a:cubicBezTo>
                    <a:pt x="69" y="64"/>
                    <a:pt x="61" y="63"/>
                    <a:pt x="51" y="63"/>
                  </a:cubicBezTo>
                  <a:cubicBezTo>
                    <a:pt x="41" y="63"/>
                    <a:pt x="32" y="64"/>
                    <a:pt x="26" y="66"/>
                  </a:cubicBezTo>
                  <a:cubicBezTo>
                    <a:pt x="23" y="66"/>
                    <a:pt x="21" y="67"/>
                    <a:pt x="19" y="68"/>
                  </a:cubicBezTo>
                  <a:cubicBezTo>
                    <a:pt x="17" y="69"/>
                    <a:pt x="16" y="68"/>
                    <a:pt x="15" y="67"/>
                  </a:cubicBezTo>
                  <a:cubicBezTo>
                    <a:pt x="14" y="65"/>
                    <a:pt x="15" y="64"/>
                    <a:pt x="16" y="63"/>
                  </a:cubicBezTo>
                  <a:cubicBezTo>
                    <a:pt x="25" y="59"/>
                    <a:pt x="36" y="57"/>
                    <a:pt x="51" y="57"/>
                  </a:cubicBezTo>
                  <a:cubicBezTo>
                    <a:pt x="65" y="57"/>
                    <a:pt x="77" y="59"/>
                    <a:pt x="85" y="63"/>
                  </a:cubicBezTo>
                  <a:cubicBezTo>
                    <a:pt x="87" y="64"/>
                    <a:pt x="87" y="65"/>
                    <a:pt x="86" y="67"/>
                  </a:cubicBezTo>
                  <a:close/>
                  <a:moveTo>
                    <a:pt x="86" y="38"/>
                  </a:moveTo>
                  <a:cubicBezTo>
                    <a:pt x="86" y="40"/>
                    <a:pt x="85" y="40"/>
                    <a:pt x="84" y="40"/>
                  </a:cubicBezTo>
                  <a:cubicBezTo>
                    <a:pt x="83" y="40"/>
                    <a:pt x="83" y="40"/>
                    <a:pt x="82" y="40"/>
                  </a:cubicBezTo>
                  <a:cubicBezTo>
                    <a:pt x="80" y="39"/>
                    <a:pt x="78" y="38"/>
                    <a:pt x="76" y="37"/>
                  </a:cubicBezTo>
                  <a:cubicBezTo>
                    <a:pt x="69" y="35"/>
                    <a:pt x="61" y="34"/>
                    <a:pt x="51" y="34"/>
                  </a:cubicBezTo>
                  <a:cubicBezTo>
                    <a:pt x="41" y="34"/>
                    <a:pt x="32" y="35"/>
                    <a:pt x="26" y="37"/>
                  </a:cubicBezTo>
                  <a:cubicBezTo>
                    <a:pt x="23" y="38"/>
                    <a:pt x="21" y="39"/>
                    <a:pt x="19" y="40"/>
                  </a:cubicBezTo>
                  <a:cubicBezTo>
                    <a:pt x="17" y="41"/>
                    <a:pt x="16" y="40"/>
                    <a:pt x="15" y="38"/>
                  </a:cubicBezTo>
                  <a:cubicBezTo>
                    <a:pt x="14" y="37"/>
                    <a:pt x="15" y="35"/>
                    <a:pt x="16" y="35"/>
                  </a:cubicBezTo>
                  <a:cubicBezTo>
                    <a:pt x="25" y="30"/>
                    <a:pt x="36" y="28"/>
                    <a:pt x="51" y="28"/>
                  </a:cubicBezTo>
                  <a:cubicBezTo>
                    <a:pt x="65" y="28"/>
                    <a:pt x="77" y="30"/>
                    <a:pt x="85" y="35"/>
                  </a:cubicBezTo>
                  <a:cubicBezTo>
                    <a:pt x="87" y="35"/>
                    <a:pt x="87" y="37"/>
                    <a:pt x="8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9" name="Freeform 67"/>
          <p:cNvSpPr/>
          <p:nvPr/>
        </p:nvSpPr>
        <p:spPr bwMode="auto">
          <a:xfrm>
            <a:off x="928247" y="5293767"/>
            <a:ext cx="487363" cy="485775"/>
          </a:xfrm>
          <a:custGeom>
            <a:avLst/>
            <a:gdLst>
              <a:gd name="T0" fmla="*/ 41 w 231"/>
              <a:gd name="T1" fmla="*/ 147 h 231"/>
              <a:gd name="T2" fmla="*/ 83 w 231"/>
              <a:gd name="T3" fmla="*/ 147 h 231"/>
              <a:gd name="T4" fmla="*/ 83 w 231"/>
              <a:gd name="T5" fmla="*/ 189 h 231"/>
              <a:gd name="T6" fmla="*/ 78 w 231"/>
              <a:gd name="T7" fmla="*/ 193 h 231"/>
              <a:gd name="T8" fmla="*/ 115 w 231"/>
              <a:gd name="T9" fmla="*/ 231 h 231"/>
              <a:gd name="T10" fmla="*/ 153 w 231"/>
              <a:gd name="T11" fmla="*/ 193 h 231"/>
              <a:gd name="T12" fmla="*/ 148 w 231"/>
              <a:gd name="T13" fmla="*/ 189 h 231"/>
              <a:gd name="T14" fmla="*/ 148 w 231"/>
              <a:gd name="T15" fmla="*/ 147 h 231"/>
              <a:gd name="T16" fmla="*/ 190 w 231"/>
              <a:gd name="T17" fmla="*/ 147 h 231"/>
              <a:gd name="T18" fmla="*/ 194 w 231"/>
              <a:gd name="T19" fmla="*/ 152 h 231"/>
              <a:gd name="T20" fmla="*/ 231 w 231"/>
              <a:gd name="T21" fmla="*/ 115 h 231"/>
              <a:gd name="T22" fmla="*/ 194 w 231"/>
              <a:gd name="T23" fmla="*/ 78 h 231"/>
              <a:gd name="T24" fmla="*/ 198 w 231"/>
              <a:gd name="T25" fmla="*/ 74 h 231"/>
              <a:gd name="T26" fmla="*/ 198 w 231"/>
              <a:gd name="T27" fmla="*/ 32 h 231"/>
              <a:gd name="T28" fmla="*/ 157 w 231"/>
              <a:gd name="T29" fmla="*/ 32 h 231"/>
              <a:gd name="T30" fmla="*/ 153 w 231"/>
              <a:gd name="T31" fmla="*/ 37 h 231"/>
              <a:gd name="T32" fmla="*/ 115 w 231"/>
              <a:gd name="T33" fmla="*/ 0 h 231"/>
              <a:gd name="T34" fmla="*/ 78 w 231"/>
              <a:gd name="T35" fmla="*/ 37 h 231"/>
              <a:gd name="T36" fmla="*/ 74 w 231"/>
              <a:gd name="T37" fmla="*/ 32 h 231"/>
              <a:gd name="T38" fmla="*/ 32 w 231"/>
              <a:gd name="T39" fmla="*/ 32 h 231"/>
              <a:gd name="T40" fmla="*/ 32 w 231"/>
              <a:gd name="T41" fmla="*/ 74 h 231"/>
              <a:gd name="T42" fmla="*/ 37 w 231"/>
              <a:gd name="T43" fmla="*/ 78 h 231"/>
              <a:gd name="T44" fmla="*/ 0 w 231"/>
              <a:gd name="T45" fmla="*/ 115 h 231"/>
              <a:gd name="T46" fmla="*/ 37 w 231"/>
              <a:gd name="T47" fmla="*/ 152 h 231"/>
              <a:gd name="T48" fmla="*/ 41 w 231"/>
              <a:gd name="T49" fmla="*/ 14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31">
                <a:moveTo>
                  <a:pt x="41" y="147"/>
                </a:moveTo>
                <a:cubicBezTo>
                  <a:pt x="53" y="136"/>
                  <a:pt x="71" y="136"/>
                  <a:pt x="83" y="147"/>
                </a:cubicBezTo>
                <a:cubicBezTo>
                  <a:pt x="95" y="159"/>
                  <a:pt x="95" y="178"/>
                  <a:pt x="83" y="189"/>
                </a:cubicBezTo>
                <a:cubicBezTo>
                  <a:pt x="82" y="191"/>
                  <a:pt x="80" y="192"/>
                  <a:pt x="78" y="193"/>
                </a:cubicBezTo>
                <a:cubicBezTo>
                  <a:pt x="115" y="231"/>
                  <a:pt x="115" y="231"/>
                  <a:pt x="115" y="231"/>
                </a:cubicBezTo>
                <a:cubicBezTo>
                  <a:pt x="153" y="193"/>
                  <a:pt x="153" y="193"/>
                  <a:pt x="153" y="193"/>
                </a:cubicBezTo>
                <a:cubicBezTo>
                  <a:pt x="151" y="192"/>
                  <a:pt x="149" y="191"/>
                  <a:pt x="148" y="189"/>
                </a:cubicBezTo>
                <a:cubicBezTo>
                  <a:pt x="136" y="178"/>
                  <a:pt x="136" y="159"/>
                  <a:pt x="148" y="147"/>
                </a:cubicBezTo>
                <a:cubicBezTo>
                  <a:pt x="159" y="136"/>
                  <a:pt x="178" y="136"/>
                  <a:pt x="190" y="147"/>
                </a:cubicBezTo>
                <a:cubicBezTo>
                  <a:pt x="191" y="149"/>
                  <a:pt x="193" y="151"/>
                  <a:pt x="194" y="152"/>
                </a:cubicBezTo>
                <a:cubicBezTo>
                  <a:pt x="231" y="115"/>
                  <a:pt x="231" y="115"/>
                  <a:pt x="231" y="115"/>
                </a:cubicBezTo>
                <a:cubicBezTo>
                  <a:pt x="194" y="78"/>
                  <a:pt x="194" y="78"/>
                  <a:pt x="194" y="78"/>
                </a:cubicBezTo>
                <a:cubicBezTo>
                  <a:pt x="195" y="77"/>
                  <a:pt x="197" y="76"/>
                  <a:pt x="198" y="74"/>
                </a:cubicBezTo>
                <a:cubicBezTo>
                  <a:pt x="210" y="62"/>
                  <a:pt x="210" y="44"/>
                  <a:pt x="198" y="32"/>
                </a:cubicBezTo>
                <a:cubicBezTo>
                  <a:pt x="187" y="20"/>
                  <a:pt x="168" y="20"/>
                  <a:pt x="157" y="32"/>
                </a:cubicBezTo>
                <a:cubicBezTo>
                  <a:pt x="155" y="34"/>
                  <a:pt x="154" y="35"/>
                  <a:pt x="153" y="37"/>
                </a:cubicBezTo>
                <a:cubicBezTo>
                  <a:pt x="115" y="0"/>
                  <a:pt x="115" y="0"/>
                  <a:pt x="115" y="0"/>
                </a:cubicBezTo>
                <a:cubicBezTo>
                  <a:pt x="78" y="37"/>
                  <a:pt x="78" y="37"/>
                  <a:pt x="78" y="37"/>
                </a:cubicBezTo>
                <a:cubicBezTo>
                  <a:pt x="77" y="35"/>
                  <a:pt x="76" y="34"/>
                  <a:pt x="74" y="32"/>
                </a:cubicBezTo>
                <a:cubicBezTo>
                  <a:pt x="63" y="20"/>
                  <a:pt x="44" y="20"/>
                  <a:pt x="32" y="32"/>
                </a:cubicBezTo>
                <a:cubicBezTo>
                  <a:pt x="21" y="44"/>
                  <a:pt x="21" y="62"/>
                  <a:pt x="32" y="74"/>
                </a:cubicBezTo>
                <a:cubicBezTo>
                  <a:pt x="34" y="76"/>
                  <a:pt x="35" y="77"/>
                  <a:pt x="37" y="78"/>
                </a:cubicBezTo>
                <a:cubicBezTo>
                  <a:pt x="0" y="115"/>
                  <a:pt x="0" y="115"/>
                  <a:pt x="0" y="115"/>
                </a:cubicBezTo>
                <a:cubicBezTo>
                  <a:pt x="37" y="152"/>
                  <a:pt x="37" y="152"/>
                  <a:pt x="37" y="152"/>
                </a:cubicBezTo>
                <a:cubicBezTo>
                  <a:pt x="38" y="151"/>
                  <a:pt x="40" y="149"/>
                  <a:pt x="41" y="14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50" name="Group 68"/>
          <p:cNvGrpSpPr/>
          <p:nvPr/>
        </p:nvGrpSpPr>
        <p:grpSpPr>
          <a:xfrm>
            <a:off x="6465835" y="3963755"/>
            <a:ext cx="544513" cy="450850"/>
            <a:chOff x="5805488" y="1220788"/>
            <a:chExt cx="544513" cy="450850"/>
          </a:xfrm>
          <a:solidFill>
            <a:schemeClr val="bg1"/>
          </a:solidFill>
        </p:grpSpPr>
        <p:sp>
          <p:nvSpPr>
            <p:cNvPr id="51" name="Freeform 69"/>
            <p:cNvSpPr/>
            <p:nvPr/>
          </p:nvSpPr>
          <p:spPr bwMode="auto">
            <a:xfrm>
              <a:off x="5805488" y="1220788"/>
              <a:ext cx="393700" cy="242888"/>
            </a:xfrm>
            <a:custGeom>
              <a:avLst/>
              <a:gdLst>
                <a:gd name="T0" fmla="*/ 20 w 187"/>
                <a:gd name="T1" fmla="*/ 115 h 115"/>
                <a:gd name="T2" fmla="*/ 67 w 187"/>
                <a:gd name="T3" fmla="*/ 115 h 115"/>
                <a:gd name="T4" fmla="*/ 131 w 187"/>
                <a:gd name="T5" fmla="*/ 76 h 115"/>
                <a:gd name="T6" fmla="*/ 182 w 187"/>
                <a:gd name="T7" fmla="*/ 97 h 115"/>
                <a:gd name="T8" fmla="*/ 183 w 187"/>
                <a:gd name="T9" fmla="*/ 98 h 115"/>
                <a:gd name="T10" fmla="*/ 187 w 187"/>
                <a:gd name="T11" fmla="*/ 82 h 115"/>
                <a:gd name="T12" fmla="*/ 154 w 187"/>
                <a:gd name="T13" fmla="*/ 49 h 115"/>
                <a:gd name="T14" fmla="*/ 132 w 187"/>
                <a:gd name="T15" fmla="*/ 57 h 115"/>
                <a:gd name="T16" fmla="*/ 75 w 187"/>
                <a:gd name="T17" fmla="*/ 0 h 115"/>
                <a:gd name="T18" fmla="*/ 17 w 187"/>
                <a:gd name="T19" fmla="*/ 58 h 115"/>
                <a:gd name="T20" fmla="*/ 20 w 187"/>
                <a:gd name="T21" fmla="*/ 75 h 115"/>
                <a:gd name="T22" fmla="*/ 0 w 187"/>
                <a:gd name="T23" fmla="*/ 95 h 115"/>
                <a:gd name="T24" fmla="*/ 20 w 187"/>
                <a:gd name="T2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15">
                  <a:moveTo>
                    <a:pt x="20" y="115"/>
                  </a:moveTo>
                  <a:cubicBezTo>
                    <a:pt x="67" y="115"/>
                    <a:pt x="67" y="115"/>
                    <a:pt x="67" y="115"/>
                  </a:cubicBezTo>
                  <a:cubicBezTo>
                    <a:pt x="79" y="92"/>
                    <a:pt x="104" y="76"/>
                    <a:pt x="131" y="76"/>
                  </a:cubicBezTo>
                  <a:cubicBezTo>
                    <a:pt x="150" y="76"/>
                    <a:pt x="168" y="84"/>
                    <a:pt x="182" y="97"/>
                  </a:cubicBezTo>
                  <a:cubicBezTo>
                    <a:pt x="182" y="97"/>
                    <a:pt x="183" y="98"/>
                    <a:pt x="183" y="98"/>
                  </a:cubicBezTo>
                  <a:cubicBezTo>
                    <a:pt x="186" y="93"/>
                    <a:pt x="187" y="88"/>
                    <a:pt x="187" y="82"/>
                  </a:cubicBezTo>
                  <a:cubicBezTo>
                    <a:pt x="187" y="64"/>
                    <a:pt x="172" y="49"/>
                    <a:pt x="154" y="49"/>
                  </a:cubicBezTo>
                  <a:cubicBezTo>
                    <a:pt x="146" y="49"/>
                    <a:pt x="138" y="52"/>
                    <a:pt x="132" y="57"/>
                  </a:cubicBezTo>
                  <a:cubicBezTo>
                    <a:pt x="132" y="25"/>
                    <a:pt x="106" y="0"/>
                    <a:pt x="75" y="0"/>
                  </a:cubicBezTo>
                  <a:cubicBezTo>
                    <a:pt x="43" y="0"/>
                    <a:pt x="17" y="26"/>
                    <a:pt x="17" y="58"/>
                  </a:cubicBezTo>
                  <a:cubicBezTo>
                    <a:pt x="17" y="64"/>
                    <a:pt x="18" y="69"/>
                    <a:pt x="20" y="75"/>
                  </a:cubicBezTo>
                  <a:cubicBezTo>
                    <a:pt x="9" y="75"/>
                    <a:pt x="0" y="84"/>
                    <a:pt x="0" y="95"/>
                  </a:cubicBezTo>
                  <a:cubicBezTo>
                    <a:pt x="0" y="106"/>
                    <a:pt x="9" y="115"/>
                    <a:pt x="20"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70"/>
            <p:cNvSpPr/>
            <p:nvPr/>
          </p:nvSpPr>
          <p:spPr bwMode="auto">
            <a:xfrm>
              <a:off x="5902326" y="1395413"/>
              <a:ext cx="447675" cy="276225"/>
            </a:xfrm>
            <a:custGeom>
              <a:avLst/>
              <a:gdLst>
                <a:gd name="T0" fmla="*/ 175 w 213"/>
                <a:gd name="T1" fmla="*/ 55 h 131"/>
                <a:gd name="T2" fmla="*/ 151 w 213"/>
                <a:gd name="T3" fmla="*/ 64 h 131"/>
                <a:gd name="T4" fmla="*/ 133 w 213"/>
                <a:gd name="T5" fmla="*/ 21 h 131"/>
                <a:gd name="T6" fmla="*/ 85 w 213"/>
                <a:gd name="T7" fmla="*/ 0 h 131"/>
                <a:gd name="T8" fmla="*/ 29 w 213"/>
                <a:gd name="T9" fmla="*/ 32 h 131"/>
                <a:gd name="T10" fmla="*/ 20 w 213"/>
                <a:gd name="T11" fmla="*/ 66 h 131"/>
                <a:gd name="T12" fmla="*/ 23 w 213"/>
                <a:gd name="T13" fmla="*/ 85 h 131"/>
                <a:gd name="T14" fmla="*/ 0 w 213"/>
                <a:gd name="T15" fmla="*/ 108 h 131"/>
                <a:gd name="T16" fmla="*/ 23 w 213"/>
                <a:gd name="T17" fmla="*/ 131 h 131"/>
                <a:gd name="T18" fmla="*/ 85 w 213"/>
                <a:gd name="T19" fmla="*/ 131 h 131"/>
                <a:gd name="T20" fmla="*/ 88 w 213"/>
                <a:gd name="T21" fmla="*/ 131 h 131"/>
                <a:gd name="T22" fmla="*/ 175 w 213"/>
                <a:gd name="T23" fmla="*/ 131 h 131"/>
                <a:gd name="T24" fmla="*/ 213 w 213"/>
                <a:gd name="T25" fmla="*/ 93 h 131"/>
                <a:gd name="T26" fmla="*/ 175 w 213"/>
                <a:gd name="T27"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131">
                  <a:moveTo>
                    <a:pt x="175" y="55"/>
                  </a:moveTo>
                  <a:cubicBezTo>
                    <a:pt x="166" y="55"/>
                    <a:pt x="157" y="59"/>
                    <a:pt x="151" y="64"/>
                  </a:cubicBezTo>
                  <a:cubicBezTo>
                    <a:pt x="151" y="47"/>
                    <a:pt x="144" y="32"/>
                    <a:pt x="133" y="21"/>
                  </a:cubicBezTo>
                  <a:cubicBezTo>
                    <a:pt x="121" y="8"/>
                    <a:pt x="104" y="0"/>
                    <a:pt x="85" y="0"/>
                  </a:cubicBezTo>
                  <a:cubicBezTo>
                    <a:pt x="61" y="0"/>
                    <a:pt x="41" y="13"/>
                    <a:pt x="29" y="32"/>
                  </a:cubicBezTo>
                  <a:cubicBezTo>
                    <a:pt x="23" y="42"/>
                    <a:pt x="20" y="53"/>
                    <a:pt x="20" y="66"/>
                  </a:cubicBezTo>
                  <a:cubicBezTo>
                    <a:pt x="20" y="72"/>
                    <a:pt x="21" y="79"/>
                    <a:pt x="23" y="85"/>
                  </a:cubicBezTo>
                  <a:cubicBezTo>
                    <a:pt x="10" y="85"/>
                    <a:pt x="0" y="95"/>
                    <a:pt x="0" y="108"/>
                  </a:cubicBezTo>
                  <a:cubicBezTo>
                    <a:pt x="0" y="121"/>
                    <a:pt x="11" y="131"/>
                    <a:pt x="23" y="131"/>
                  </a:cubicBezTo>
                  <a:cubicBezTo>
                    <a:pt x="85" y="131"/>
                    <a:pt x="85" y="131"/>
                    <a:pt x="85" y="131"/>
                  </a:cubicBezTo>
                  <a:cubicBezTo>
                    <a:pt x="88" y="131"/>
                    <a:pt x="88" y="131"/>
                    <a:pt x="88" y="131"/>
                  </a:cubicBezTo>
                  <a:cubicBezTo>
                    <a:pt x="175" y="131"/>
                    <a:pt x="175" y="131"/>
                    <a:pt x="175" y="131"/>
                  </a:cubicBezTo>
                  <a:cubicBezTo>
                    <a:pt x="196" y="131"/>
                    <a:pt x="213" y="114"/>
                    <a:pt x="213" y="93"/>
                  </a:cubicBezTo>
                  <a:cubicBezTo>
                    <a:pt x="213" y="72"/>
                    <a:pt x="196" y="55"/>
                    <a:pt x="17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3" name="文本框 52"/>
          <p:cNvSpPr txBox="1"/>
          <p:nvPr/>
        </p:nvSpPr>
        <p:spPr>
          <a:xfrm>
            <a:off x="1623292" y="2771066"/>
            <a:ext cx="434804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623293" y="2472853"/>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623292" y="4064161"/>
            <a:ext cx="434804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623293" y="3765948"/>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623292" y="5357256"/>
            <a:ext cx="434804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623293" y="5059043"/>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7177507" y="2771066"/>
            <a:ext cx="434804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7177508" y="2472853"/>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177507" y="4064161"/>
            <a:ext cx="434804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7177508" y="3765948"/>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7177507" y="5357256"/>
            <a:ext cx="434804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177508" y="5059043"/>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97395" y="861145"/>
            <a:ext cx="4602588" cy="440875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dirty="0">
                <a:solidFill>
                  <a:schemeClr val="bg1"/>
                </a:solidFill>
                <a:latin typeface="华文细黑" panose="02010600040101010101" pitchFamily="2" charset="-122"/>
                <a:ea typeface="华文细黑" panose="02010600040101010101" pitchFamily="2" charset="-122"/>
              </a:rPr>
              <a:t>REPORT</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59" name="文本框 5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dirty="0">
                <a:solidFill>
                  <a:srgbClr val="444444"/>
                </a:solidFill>
                <a:latin typeface="微软雅黑" panose="020B0503020204020204" pitchFamily="34" charset="-122"/>
                <a:ea typeface="微软雅黑" panose="020B0503020204020204" pitchFamily="34" charset="-122"/>
              </a:rPr>
              <a:t>具体工作措施</a:t>
            </a:r>
            <a:endParaRPr lang="zh-CN" altLang="en-US" sz="2800" dirty="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rPr>
              <a:t>SPECIFIC WORK MEASURES</a:t>
            </a:r>
            <a:endPar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具体工作措施</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SPECIFIC WORK MEASURES</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9" name="Freeform 5"/>
          <p:cNvSpPr/>
          <p:nvPr/>
        </p:nvSpPr>
        <p:spPr bwMode="auto">
          <a:xfrm flipH="1">
            <a:off x="7056848" y="5058421"/>
            <a:ext cx="188967" cy="354313"/>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Lst>
            <a:ahLst/>
            <a:cxnLst>
              <a:cxn ang="0">
                <a:pos x="T0" y="T1"/>
              </a:cxn>
              <a:cxn ang="0">
                <a:pos x="T2" y="T3"/>
              </a:cxn>
              <a:cxn ang="0">
                <a:pos x="T4" y="T5"/>
              </a:cxn>
              <a:cxn ang="0">
                <a:pos x="T6" y="T7"/>
              </a:cxn>
              <a:cxn ang="0">
                <a:pos x="T8" y="T9"/>
              </a:cxn>
            </a:cxnLst>
            <a:rect l="0" t="0" r="r" b="b"/>
            <a:pathLst>
              <a:path w="152" h="285">
                <a:moveTo>
                  <a:pt x="22" y="0"/>
                </a:moveTo>
                <a:lnTo>
                  <a:pt x="0" y="149"/>
                </a:lnTo>
                <a:lnTo>
                  <a:pt x="139" y="285"/>
                </a:lnTo>
                <a:lnTo>
                  <a:pt x="152" y="131"/>
                </a:lnTo>
                <a:lnTo>
                  <a:pt x="2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 name="Freeform 6"/>
          <p:cNvSpPr/>
          <p:nvPr/>
        </p:nvSpPr>
        <p:spPr bwMode="auto">
          <a:xfrm flipH="1">
            <a:off x="7056848" y="5058421"/>
            <a:ext cx="188967" cy="354313"/>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Lst>
            <a:ahLst/>
            <a:cxnLst>
              <a:cxn ang="0">
                <a:pos x="T0" y="T1"/>
              </a:cxn>
              <a:cxn ang="0">
                <a:pos x="T2" y="T3"/>
              </a:cxn>
              <a:cxn ang="0">
                <a:pos x="T4" y="T5"/>
              </a:cxn>
              <a:cxn ang="0">
                <a:pos x="T6" y="T7"/>
              </a:cxn>
              <a:cxn ang="0">
                <a:pos x="T8" y="T9"/>
              </a:cxn>
            </a:cxnLst>
            <a:rect l="0" t="0" r="r" b="b"/>
            <a:pathLst>
              <a:path w="152" h="285">
                <a:moveTo>
                  <a:pt x="22" y="0"/>
                </a:moveTo>
                <a:lnTo>
                  <a:pt x="0" y="149"/>
                </a:lnTo>
                <a:lnTo>
                  <a:pt x="139" y="285"/>
                </a:lnTo>
                <a:lnTo>
                  <a:pt x="152" y="131"/>
                </a:lnTo>
                <a:lnTo>
                  <a:pt x="2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1" name="Freeform 7"/>
          <p:cNvSpPr/>
          <p:nvPr/>
        </p:nvSpPr>
        <p:spPr bwMode="auto">
          <a:xfrm flipH="1">
            <a:off x="6810694" y="4978856"/>
            <a:ext cx="355556" cy="188967"/>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Lst>
            <a:ahLst/>
            <a:cxnLst>
              <a:cxn ang="0">
                <a:pos x="T0" y="T1"/>
              </a:cxn>
              <a:cxn ang="0">
                <a:pos x="T2" y="T3"/>
              </a:cxn>
              <a:cxn ang="0">
                <a:pos x="T4" y="T5"/>
              </a:cxn>
              <a:cxn ang="0">
                <a:pos x="T6" y="T7"/>
              </a:cxn>
              <a:cxn ang="0">
                <a:pos x="T8" y="T9"/>
              </a:cxn>
            </a:cxnLst>
            <a:rect l="0" t="0" r="r" b="b"/>
            <a:pathLst>
              <a:path w="286" h="152">
                <a:moveTo>
                  <a:pt x="0" y="22"/>
                </a:moveTo>
                <a:lnTo>
                  <a:pt x="150" y="0"/>
                </a:lnTo>
                <a:lnTo>
                  <a:pt x="286" y="139"/>
                </a:lnTo>
                <a:lnTo>
                  <a:pt x="132" y="152"/>
                </a:lnTo>
                <a:lnTo>
                  <a:pt x="0" y="22"/>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2" name="Freeform 8"/>
          <p:cNvSpPr/>
          <p:nvPr/>
        </p:nvSpPr>
        <p:spPr bwMode="auto">
          <a:xfrm flipH="1">
            <a:off x="6810694" y="4978856"/>
            <a:ext cx="355556" cy="188967"/>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Lst>
            <a:ahLst/>
            <a:cxnLst>
              <a:cxn ang="0">
                <a:pos x="T0" y="T1"/>
              </a:cxn>
              <a:cxn ang="0">
                <a:pos x="T2" y="T3"/>
              </a:cxn>
              <a:cxn ang="0">
                <a:pos x="T4" y="T5"/>
              </a:cxn>
              <a:cxn ang="0">
                <a:pos x="T6" y="T7"/>
              </a:cxn>
              <a:cxn ang="0">
                <a:pos x="T8" y="T9"/>
              </a:cxn>
            </a:cxnLst>
            <a:rect l="0" t="0" r="r" b="b"/>
            <a:pathLst>
              <a:path w="286" h="152">
                <a:moveTo>
                  <a:pt x="0" y="22"/>
                </a:moveTo>
                <a:lnTo>
                  <a:pt x="150" y="0"/>
                </a:lnTo>
                <a:lnTo>
                  <a:pt x="286" y="139"/>
                </a:lnTo>
                <a:lnTo>
                  <a:pt x="132" y="152"/>
                </a:lnTo>
                <a:lnTo>
                  <a:pt x="0" y="22"/>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3" name="Freeform 9"/>
          <p:cNvSpPr/>
          <p:nvPr/>
        </p:nvSpPr>
        <p:spPr bwMode="auto">
          <a:xfrm flipH="1">
            <a:off x="6922582" y="5028584"/>
            <a:ext cx="197669" cy="29837"/>
          </a:xfrm>
          <a:custGeom>
            <a:avLst/>
            <a:gdLst>
              <a:gd name="T0" fmla="*/ 154 w 159"/>
              <a:gd name="T1" fmla="*/ 0 h 24"/>
              <a:gd name="T2" fmla="*/ 0 w 159"/>
              <a:gd name="T3" fmla="*/ 17 h 24"/>
              <a:gd name="T4" fmla="*/ 7 w 159"/>
              <a:gd name="T5" fmla="*/ 24 h 24"/>
              <a:gd name="T6" fmla="*/ 159 w 159"/>
              <a:gd name="T7" fmla="*/ 8 h 24"/>
              <a:gd name="T8" fmla="*/ 154 w 159"/>
              <a:gd name="T9" fmla="*/ 0 h 24"/>
            </a:gdLst>
            <a:ahLst/>
            <a:cxnLst>
              <a:cxn ang="0">
                <a:pos x="T0" y="T1"/>
              </a:cxn>
              <a:cxn ang="0">
                <a:pos x="T2" y="T3"/>
              </a:cxn>
              <a:cxn ang="0">
                <a:pos x="T4" y="T5"/>
              </a:cxn>
              <a:cxn ang="0">
                <a:pos x="T6" y="T7"/>
              </a:cxn>
              <a:cxn ang="0">
                <a:pos x="T8" y="T9"/>
              </a:cxn>
            </a:cxnLst>
            <a:rect l="0" t="0" r="r" b="b"/>
            <a:pathLst>
              <a:path w="159" h="24">
                <a:moveTo>
                  <a:pt x="154" y="0"/>
                </a:moveTo>
                <a:lnTo>
                  <a:pt x="0" y="17"/>
                </a:lnTo>
                <a:lnTo>
                  <a:pt x="7" y="24"/>
                </a:lnTo>
                <a:lnTo>
                  <a:pt x="159" y="8"/>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4" name="Freeform 10"/>
          <p:cNvSpPr/>
          <p:nvPr/>
        </p:nvSpPr>
        <p:spPr bwMode="auto">
          <a:xfrm flipH="1">
            <a:off x="6922582" y="5028584"/>
            <a:ext cx="197669" cy="29837"/>
          </a:xfrm>
          <a:custGeom>
            <a:avLst/>
            <a:gdLst>
              <a:gd name="T0" fmla="*/ 154 w 159"/>
              <a:gd name="T1" fmla="*/ 0 h 24"/>
              <a:gd name="T2" fmla="*/ 0 w 159"/>
              <a:gd name="T3" fmla="*/ 17 h 24"/>
              <a:gd name="T4" fmla="*/ 7 w 159"/>
              <a:gd name="T5" fmla="*/ 24 h 24"/>
              <a:gd name="T6" fmla="*/ 159 w 159"/>
              <a:gd name="T7" fmla="*/ 8 h 24"/>
              <a:gd name="T8" fmla="*/ 154 w 159"/>
              <a:gd name="T9" fmla="*/ 0 h 24"/>
            </a:gdLst>
            <a:ahLst/>
            <a:cxnLst>
              <a:cxn ang="0">
                <a:pos x="T0" y="T1"/>
              </a:cxn>
              <a:cxn ang="0">
                <a:pos x="T2" y="T3"/>
              </a:cxn>
              <a:cxn ang="0">
                <a:pos x="T4" y="T5"/>
              </a:cxn>
              <a:cxn ang="0">
                <a:pos x="T6" y="T7"/>
              </a:cxn>
              <a:cxn ang="0">
                <a:pos x="T8" y="T9"/>
              </a:cxn>
            </a:cxnLst>
            <a:rect l="0" t="0" r="r" b="b"/>
            <a:pathLst>
              <a:path w="159" h="24">
                <a:moveTo>
                  <a:pt x="154" y="0"/>
                </a:moveTo>
                <a:lnTo>
                  <a:pt x="0" y="17"/>
                </a:lnTo>
                <a:lnTo>
                  <a:pt x="7" y="24"/>
                </a:lnTo>
                <a:lnTo>
                  <a:pt x="159" y="8"/>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5" name="Freeform 11"/>
          <p:cNvSpPr/>
          <p:nvPr/>
        </p:nvSpPr>
        <p:spPr bwMode="auto">
          <a:xfrm flipH="1">
            <a:off x="7002147" y="4068831"/>
            <a:ext cx="1156179" cy="1152450"/>
          </a:xfrm>
          <a:custGeom>
            <a:avLst/>
            <a:gdLst>
              <a:gd name="T0" fmla="*/ 43 w 507"/>
              <a:gd name="T1" fmla="*/ 17 h 505"/>
              <a:gd name="T2" fmla="*/ 43 w 507"/>
              <a:gd name="T3" fmla="*/ 17 h 505"/>
              <a:gd name="T4" fmla="*/ 0 w 507"/>
              <a:gd name="T5" fmla="*/ 0 h 505"/>
              <a:gd name="T6" fmla="*/ 19 w 507"/>
              <a:gd name="T7" fmla="*/ 43 h 505"/>
              <a:gd name="T8" fmla="*/ 19 w 507"/>
              <a:gd name="T9" fmla="*/ 43 h 505"/>
              <a:gd name="T10" fmla="*/ 483 w 507"/>
              <a:gd name="T11" fmla="*/ 505 h 505"/>
              <a:gd name="T12" fmla="*/ 507 w 507"/>
              <a:gd name="T13" fmla="*/ 482 h 505"/>
              <a:gd name="T14" fmla="*/ 43 w 507"/>
              <a:gd name="T15" fmla="*/ 17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6" name="Freeform 12"/>
          <p:cNvSpPr/>
          <p:nvPr/>
        </p:nvSpPr>
        <p:spPr bwMode="auto">
          <a:xfrm flipH="1">
            <a:off x="7160034" y="6025633"/>
            <a:ext cx="188967" cy="355556"/>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Lst>
            <a:ahLst/>
            <a:cxnLst>
              <a:cxn ang="0">
                <a:pos x="T0" y="T1"/>
              </a:cxn>
              <a:cxn ang="0">
                <a:pos x="T2" y="T3"/>
              </a:cxn>
              <a:cxn ang="0">
                <a:pos x="T4" y="T5"/>
              </a:cxn>
              <a:cxn ang="0">
                <a:pos x="T6" y="T7"/>
              </a:cxn>
              <a:cxn ang="0">
                <a:pos x="T8" y="T9"/>
              </a:cxn>
            </a:cxnLst>
            <a:rect l="0" t="0" r="r" b="b"/>
            <a:pathLst>
              <a:path w="152" h="286">
                <a:moveTo>
                  <a:pt x="20" y="0"/>
                </a:moveTo>
                <a:lnTo>
                  <a:pt x="0" y="149"/>
                </a:lnTo>
                <a:lnTo>
                  <a:pt x="139" y="286"/>
                </a:lnTo>
                <a:lnTo>
                  <a:pt x="152" y="132"/>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7" name="Freeform 13"/>
          <p:cNvSpPr/>
          <p:nvPr/>
        </p:nvSpPr>
        <p:spPr bwMode="auto">
          <a:xfrm flipH="1">
            <a:off x="7160034" y="6025633"/>
            <a:ext cx="188967" cy="355556"/>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Lst>
            <a:ahLst/>
            <a:cxnLst>
              <a:cxn ang="0">
                <a:pos x="T0" y="T1"/>
              </a:cxn>
              <a:cxn ang="0">
                <a:pos x="T2" y="T3"/>
              </a:cxn>
              <a:cxn ang="0">
                <a:pos x="T4" y="T5"/>
              </a:cxn>
              <a:cxn ang="0">
                <a:pos x="T6" y="T7"/>
              </a:cxn>
              <a:cxn ang="0">
                <a:pos x="T8" y="T9"/>
              </a:cxn>
            </a:cxnLst>
            <a:rect l="0" t="0" r="r" b="b"/>
            <a:pathLst>
              <a:path w="152" h="286">
                <a:moveTo>
                  <a:pt x="20" y="0"/>
                </a:moveTo>
                <a:lnTo>
                  <a:pt x="0" y="149"/>
                </a:lnTo>
                <a:lnTo>
                  <a:pt x="139" y="286"/>
                </a:lnTo>
                <a:lnTo>
                  <a:pt x="152" y="132"/>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8" name="Freeform 14"/>
          <p:cNvSpPr/>
          <p:nvPr/>
        </p:nvSpPr>
        <p:spPr bwMode="auto">
          <a:xfrm flipH="1">
            <a:off x="6915123" y="5946068"/>
            <a:ext cx="354313" cy="188967"/>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Lst>
            <a:ahLst/>
            <a:cxnLst>
              <a:cxn ang="0">
                <a:pos x="T0" y="T1"/>
              </a:cxn>
              <a:cxn ang="0">
                <a:pos x="T2" y="T3"/>
              </a:cxn>
              <a:cxn ang="0">
                <a:pos x="T4" y="T5"/>
              </a:cxn>
              <a:cxn ang="0">
                <a:pos x="T6" y="T7"/>
              </a:cxn>
              <a:cxn ang="0">
                <a:pos x="T8" y="T9"/>
              </a:cxn>
            </a:cxnLst>
            <a:rect l="0" t="0" r="r" b="b"/>
            <a:pathLst>
              <a:path w="285" h="152">
                <a:moveTo>
                  <a:pt x="0" y="22"/>
                </a:moveTo>
                <a:lnTo>
                  <a:pt x="149" y="0"/>
                </a:lnTo>
                <a:lnTo>
                  <a:pt x="285" y="139"/>
                </a:lnTo>
                <a:lnTo>
                  <a:pt x="131" y="152"/>
                </a:lnTo>
                <a:lnTo>
                  <a:pt x="0" y="22"/>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9" name="Freeform 15"/>
          <p:cNvSpPr/>
          <p:nvPr/>
        </p:nvSpPr>
        <p:spPr bwMode="auto">
          <a:xfrm flipH="1">
            <a:off x="6915123" y="5946068"/>
            <a:ext cx="354313" cy="188967"/>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Lst>
            <a:ahLst/>
            <a:cxnLst>
              <a:cxn ang="0">
                <a:pos x="T0" y="T1"/>
              </a:cxn>
              <a:cxn ang="0">
                <a:pos x="T2" y="T3"/>
              </a:cxn>
              <a:cxn ang="0">
                <a:pos x="T4" y="T5"/>
              </a:cxn>
              <a:cxn ang="0">
                <a:pos x="T6" y="T7"/>
              </a:cxn>
              <a:cxn ang="0">
                <a:pos x="T8" y="T9"/>
              </a:cxn>
            </a:cxnLst>
            <a:rect l="0" t="0" r="r" b="b"/>
            <a:pathLst>
              <a:path w="285" h="152">
                <a:moveTo>
                  <a:pt x="0" y="22"/>
                </a:moveTo>
                <a:lnTo>
                  <a:pt x="149" y="0"/>
                </a:lnTo>
                <a:lnTo>
                  <a:pt x="285" y="139"/>
                </a:lnTo>
                <a:lnTo>
                  <a:pt x="131" y="152"/>
                </a:lnTo>
                <a:lnTo>
                  <a:pt x="0" y="22"/>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0" name="Freeform 16"/>
          <p:cNvSpPr/>
          <p:nvPr/>
        </p:nvSpPr>
        <p:spPr bwMode="auto">
          <a:xfrm flipH="1">
            <a:off x="7271922" y="6075361"/>
            <a:ext cx="1243" cy="2486"/>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1" name="Freeform 17"/>
          <p:cNvSpPr/>
          <p:nvPr/>
        </p:nvSpPr>
        <p:spPr bwMode="auto">
          <a:xfrm flipH="1">
            <a:off x="7271922" y="6075361"/>
            <a:ext cx="1243" cy="2486"/>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2" name="Freeform 18"/>
          <p:cNvSpPr/>
          <p:nvPr/>
        </p:nvSpPr>
        <p:spPr bwMode="auto">
          <a:xfrm flipH="1">
            <a:off x="7266950" y="6075361"/>
            <a:ext cx="32323" cy="193940"/>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2" y="2"/>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9" name="Freeform 19"/>
          <p:cNvSpPr/>
          <p:nvPr/>
        </p:nvSpPr>
        <p:spPr bwMode="auto">
          <a:xfrm flipH="1">
            <a:off x="7266950" y="6075361"/>
            <a:ext cx="32323" cy="193940"/>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2" y="2"/>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0" name="Freeform 20"/>
          <p:cNvSpPr>
            <a:spLocks noEditPoints="1"/>
          </p:cNvSpPr>
          <p:nvPr/>
        </p:nvSpPr>
        <p:spPr bwMode="auto">
          <a:xfrm flipH="1">
            <a:off x="7214735" y="6130062"/>
            <a:ext cx="29837" cy="193940"/>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6">
                <a:moveTo>
                  <a:pt x="0" y="149"/>
                </a:moveTo>
                <a:lnTo>
                  <a:pt x="0" y="149"/>
                </a:lnTo>
                <a:lnTo>
                  <a:pt x="8" y="156"/>
                </a:lnTo>
                <a:lnTo>
                  <a:pt x="8" y="156"/>
                </a:lnTo>
                <a:lnTo>
                  <a:pt x="0" y="149"/>
                </a:lnTo>
                <a:close/>
                <a:moveTo>
                  <a:pt x="21" y="0"/>
                </a:moveTo>
                <a:lnTo>
                  <a:pt x="21" y="0"/>
                </a:lnTo>
                <a:lnTo>
                  <a:pt x="24" y="4"/>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1" name="Freeform 21"/>
          <p:cNvSpPr>
            <a:spLocks noEditPoints="1"/>
          </p:cNvSpPr>
          <p:nvPr/>
        </p:nvSpPr>
        <p:spPr bwMode="auto">
          <a:xfrm flipH="1">
            <a:off x="7214735" y="6130062"/>
            <a:ext cx="29837" cy="193940"/>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6">
                <a:moveTo>
                  <a:pt x="0" y="149"/>
                </a:moveTo>
                <a:lnTo>
                  <a:pt x="0" y="149"/>
                </a:lnTo>
                <a:lnTo>
                  <a:pt x="8" y="156"/>
                </a:lnTo>
                <a:lnTo>
                  <a:pt x="8" y="156"/>
                </a:lnTo>
                <a:lnTo>
                  <a:pt x="0" y="149"/>
                </a:lnTo>
                <a:moveTo>
                  <a:pt x="21" y="0"/>
                </a:moveTo>
                <a:lnTo>
                  <a:pt x="21" y="0"/>
                </a:lnTo>
                <a:lnTo>
                  <a:pt x="24" y="4"/>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2" name="Freeform 22"/>
          <p:cNvSpPr/>
          <p:nvPr/>
        </p:nvSpPr>
        <p:spPr bwMode="auto">
          <a:xfrm flipH="1">
            <a:off x="7212249" y="6130062"/>
            <a:ext cx="32323" cy="193940"/>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4" y="4"/>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3" name="Freeform 23"/>
          <p:cNvSpPr/>
          <p:nvPr/>
        </p:nvSpPr>
        <p:spPr bwMode="auto">
          <a:xfrm flipH="1">
            <a:off x="7212249" y="6130062"/>
            <a:ext cx="32323" cy="193940"/>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4" y="4"/>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4" name="Freeform 24"/>
          <p:cNvSpPr>
            <a:spLocks noEditPoints="1"/>
          </p:cNvSpPr>
          <p:nvPr/>
        </p:nvSpPr>
        <p:spPr bwMode="auto">
          <a:xfrm flipH="1">
            <a:off x="6968581" y="6059199"/>
            <a:ext cx="202642" cy="29837"/>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5" name="Freeform 25"/>
          <p:cNvSpPr>
            <a:spLocks noEditPoints="1"/>
          </p:cNvSpPr>
          <p:nvPr/>
        </p:nvSpPr>
        <p:spPr bwMode="auto">
          <a:xfrm flipH="1">
            <a:off x="6968581" y="6059199"/>
            <a:ext cx="202642" cy="29837"/>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6" name="Freeform 26"/>
          <p:cNvSpPr/>
          <p:nvPr/>
        </p:nvSpPr>
        <p:spPr bwMode="auto">
          <a:xfrm flipH="1">
            <a:off x="6966094" y="6059199"/>
            <a:ext cx="196426" cy="29837"/>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Lst>
            <a:ahLst/>
            <a:cxnLst>
              <a:cxn ang="0">
                <a:pos x="T0" y="T1"/>
              </a:cxn>
              <a:cxn ang="0">
                <a:pos x="T2" y="T3"/>
              </a:cxn>
              <a:cxn ang="0">
                <a:pos x="T4" y="T5"/>
              </a:cxn>
              <a:cxn ang="0">
                <a:pos x="T6" y="T7"/>
              </a:cxn>
              <a:cxn ang="0">
                <a:pos x="T8" y="T9"/>
              </a:cxn>
              <a:cxn ang="0">
                <a:pos x="T10" y="T11"/>
              </a:cxn>
            </a:cxnLst>
            <a:rect l="0" t="0" r="r" b="b"/>
            <a:pathLst>
              <a:path w="158" h="24">
                <a:moveTo>
                  <a:pt x="153" y="0"/>
                </a:moveTo>
                <a:lnTo>
                  <a:pt x="0" y="15"/>
                </a:lnTo>
                <a:lnTo>
                  <a:pt x="8" y="24"/>
                </a:lnTo>
                <a:lnTo>
                  <a:pt x="158" y="6"/>
                </a:lnTo>
                <a:lnTo>
                  <a:pt x="156" y="4"/>
                </a:lnTo>
                <a:lnTo>
                  <a:pt x="153"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7" name="Freeform 27"/>
          <p:cNvSpPr/>
          <p:nvPr/>
        </p:nvSpPr>
        <p:spPr bwMode="auto">
          <a:xfrm flipH="1">
            <a:off x="6966094" y="6059199"/>
            <a:ext cx="196426" cy="29837"/>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Lst>
            <a:ahLst/>
            <a:cxnLst>
              <a:cxn ang="0">
                <a:pos x="T0" y="T1"/>
              </a:cxn>
              <a:cxn ang="0">
                <a:pos x="T2" y="T3"/>
              </a:cxn>
              <a:cxn ang="0">
                <a:pos x="T4" y="T5"/>
              </a:cxn>
              <a:cxn ang="0">
                <a:pos x="T6" y="T7"/>
              </a:cxn>
              <a:cxn ang="0">
                <a:pos x="T8" y="T9"/>
              </a:cxn>
              <a:cxn ang="0">
                <a:pos x="T10" y="T11"/>
              </a:cxn>
            </a:cxnLst>
            <a:rect l="0" t="0" r="r" b="b"/>
            <a:pathLst>
              <a:path w="158" h="24">
                <a:moveTo>
                  <a:pt x="153" y="0"/>
                </a:moveTo>
                <a:lnTo>
                  <a:pt x="0" y="15"/>
                </a:lnTo>
                <a:lnTo>
                  <a:pt x="8" y="24"/>
                </a:lnTo>
                <a:lnTo>
                  <a:pt x="158" y="6"/>
                </a:lnTo>
                <a:lnTo>
                  <a:pt x="156" y="4"/>
                </a:lnTo>
                <a:lnTo>
                  <a:pt x="153"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8" name="Freeform 28"/>
          <p:cNvSpPr>
            <a:spLocks noEditPoints="1"/>
          </p:cNvSpPr>
          <p:nvPr/>
        </p:nvSpPr>
        <p:spPr bwMode="auto">
          <a:xfrm flipH="1">
            <a:off x="7031984" y="5995796"/>
            <a:ext cx="200156" cy="29837"/>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9" name="Freeform 29"/>
          <p:cNvSpPr>
            <a:spLocks noEditPoints="1"/>
          </p:cNvSpPr>
          <p:nvPr/>
        </p:nvSpPr>
        <p:spPr bwMode="auto">
          <a:xfrm flipH="1">
            <a:off x="7031984" y="5995796"/>
            <a:ext cx="200156" cy="29837"/>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0" name="Freeform 30"/>
          <p:cNvSpPr/>
          <p:nvPr/>
        </p:nvSpPr>
        <p:spPr bwMode="auto">
          <a:xfrm flipH="1">
            <a:off x="7027011" y="5995796"/>
            <a:ext cx="198913" cy="29837"/>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Lst>
            <a:ahLst/>
            <a:cxnLst>
              <a:cxn ang="0">
                <a:pos x="T0" y="T1"/>
              </a:cxn>
              <a:cxn ang="0">
                <a:pos x="T2" y="T3"/>
              </a:cxn>
              <a:cxn ang="0">
                <a:pos x="T4" y="T5"/>
              </a:cxn>
              <a:cxn ang="0">
                <a:pos x="T6" y="T7"/>
              </a:cxn>
              <a:cxn ang="0">
                <a:pos x="T8" y="T9"/>
              </a:cxn>
              <a:cxn ang="0">
                <a:pos x="T10" y="T11"/>
              </a:cxn>
            </a:cxnLst>
            <a:rect l="0" t="0" r="r" b="b"/>
            <a:pathLst>
              <a:path w="160" h="24">
                <a:moveTo>
                  <a:pt x="154" y="0"/>
                </a:moveTo>
                <a:lnTo>
                  <a:pt x="0" y="17"/>
                </a:lnTo>
                <a:lnTo>
                  <a:pt x="7" y="24"/>
                </a:lnTo>
                <a:lnTo>
                  <a:pt x="160" y="7"/>
                </a:lnTo>
                <a:lnTo>
                  <a:pt x="156" y="2"/>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1" name="Freeform 31"/>
          <p:cNvSpPr/>
          <p:nvPr/>
        </p:nvSpPr>
        <p:spPr bwMode="auto">
          <a:xfrm flipH="1">
            <a:off x="7027011" y="5995796"/>
            <a:ext cx="198913" cy="29837"/>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Lst>
            <a:ahLst/>
            <a:cxnLst>
              <a:cxn ang="0">
                <a:pos x="T0" y="T1"/>
              </a:cxn>
              <a:cxn ang="0">
                <a:pos x="T2" y="T3"/>
              </a:cxn>
              <a:cxn ang="0">
                <a:pos x="T4" y="T5"/>
              </a:cxn>
              <a:cxn ang="0">
                <a:pos x="T6" y="T7"/>
              </a:cxn>
              <a:cxn ang="0">
                <a:pos x="T8" y="T9"/>
              </a:cxn>
              <a:cxn ang="0">
                <a:pos x="T10" y="T11"/>
              </a:cxn>
            </a:cxnLst>
            <a:rect l="0" t="0" r="r" b="b"/>
            <a:pathLst>
              <a:path w="160" h="24">
                <a:moveTo>
                  <a:pt x="154" y="0"/>
                </a:moveTo>
                <a:lnTo>
                  <a:pt x="0" y="17"/>
                </a:lnTo>
                <a:lnTo>
                  <a:pt x="7" y="24"/>
                </a:lnTo>
                <a:lnTo>
                  <a:pt x="160" y="7"/>
                </a:lnTo>
                <a:lnTo>
                  <a:pt x="156" y="2"/>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2" name="Freeform 32"/>
          <p:cNvSpPr/>
          <p:nvPr/>
        </p:nvSpPr>
        <p:spPr bwMode="auto">
          <a:xfrm flipH="1">
            <a:off x="7106576" y="5036043"/>
            <a:ext cx="1156179" cy="1153693"/>
          </a:xfrm>
          <a:custGeom>
            <a:avLst/>
            <a:gdLst>
              <a:gd name="T0" fmla="*/ 44 w 507"/>
              <a:gd name="T1" fmla="*/ 17 h 506"/>
              <a:gd name="T2" fmla="*/ 44 w 507"/>
              <a:gd name="T3" fmla="*/ 17 h 506"/>
              <a:gd name="T4" fmla="*/ 0 w 507"/>
              <a:gd name="T5" fmla="*/ 0 h 506"/>
              <a:gd name="T6" fmla="*/ 20 w 507"/>
              <a:gd name="T7" fmla="*/ 43 h 506"/>
              <a:gd name="T8" fmla="*/ 20 w 507"/>
              <a:gd name="T9" fmla="*/ 43 h 506"/>
              <a:gd name="T10" fmla="*/ 484 w 507"/>
              <a:gd name="T11" fmla="*/ 506 h 506"/>
              <a:gd name="T12" fmla="*/ 507 w 507"/>
              <a:gd name="T13" fmla="*/ 482 h 506"/>
              <a:gd name="T14" fmla="*/ 44 w 507"/>
              <a:gd name="T15" fmla="*/ 17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43" name="Freeform 33"/>
          <p:cNvSpPr/>
          <p:nvPr/>
        </p:nvSpPr>
        <p:spPr bwMode="auto">
          <a:xfrm flipH="1">
            <a:off x="7163764" y="5109392"/>
            <a:ext cx="32323" cy="193940"/>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4" y="1"/>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4" name="Freeform 34"/>
          <p:cNvSpPr/>
          <p:nvPr/>
        </p:nvSpPr>
        <p:spPr bwMode="auto">
          <a:xfrm flipH="1">
            <a:off x="7163764" y="5109392"/>
            <a:ext cx="32323" cy="193940"/>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4" y="1"/>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5" name="Freeform 35"/>
          <p:cNvSpPr/>
          <p:nvPr/>
        </p:nvSpPr>
        <p:spPr bwMode="auto">
          <a:xfrm flipH="1">
            <a:off x="7166250" y="5109392"/>
            <a:ext cx="4973" cy="1243"/>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6" name="Freeform 36"/>
          <p:cNvSpPr/>
          <p:nvPr/>
        </p:nvSpPr>
        <p:spPr bwMode="auto">
          <a:xfrm flipH="1">
            <a:off x="7166250" y="5109392"/>
            <a:ext cx="4973" cy="1243"/>
          </a:xfrm>
          <a:custGeom>
            <a:avLst/>
            <a:gdLst>
              <a:gd name="T0" fmla="*/ 0 w 4"/>
              <a:gd name="T1" fmla="*/ 0 h 1"/>
              <a:gd name="T2" fmla="*/ 0 w 4"/>
              <a:gd name="T3" fmla="*/ 0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lnTo>
                  <a:pt x="0" y="0"/>
                </a:lnTo>
                <a:lnTo>
                  <a:pt x="4" y="1"/>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7" name="Freeform 37"/>
          <p:cNvSpPr/>
          <p:nvPr/>
        </p:nvSpPr>
        <p:spPr bwMode="auto">
          <a:xfrm flipH="1">
            <a:off x="7130197" y="5348087"/>
            <a:ext cx="8702" cy="9946"/>
          </a:xfrm>
          <a:custGeom>
            <a:avLst/>
            <a:gdLst>
              <a:gd name="T0" fmla="*/ 0 w 7"/>
              <a:gd name="T1" fmla="*/ 0 h 8"/>
              <a:gd name="T2" fmla="*/ 0 w 7"/>
              <a:gd name="T3" fmla="*/ 0 h 8"/>
              <a:gd name="T4" fmla="*/ 7 w 7"/>
              <a:gd name="T5" fmla="*/ 8 h 8"/>
              <a:gd name="T6" fmla="*/ 7 w 7"/>
              <a:gd name="T7" fmla="*/ 8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0"/>
                </a:lnTo>
                <a:lnTo>
                  <a:pt x="7" y="8"/>
                </a:lnTo>
                <a:lnTo>
                  <a:pt x="7" y="8"/>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8" name="Freeform 38"/>
          <p:cNvSpPr/>
          <p:nvPr/>
        </p:nvSpPr>
        <p:spPr bwMode="auto">
          <a:xfrm flipH="1">
            <a:off x="7130197" y="5348087"/>
            <a:ext cx="8702" cy="9946"/>
          </a:xfrm>
          <a:custGeom>
            <a:avLst/>
            <a:gdLst>
              <a:gd name="T0" fmla="*/ 0 w 7"/>
              <a:gd name="T1" fmla="*/ 0 h 8"/>
              <a:gd name="T2" fmla="*/ 0 w 7"/>
              <a:gd name="T3" fmla="*/ 0 h 8"/>
              <a:gd name="T4" fmla="*/ 7 w 7"/>
              <a:gd name="T5" fmla="*/ 8 h 8"/>
              <a:gd name="T6" fmla="*/ 7 w 7"/>
              <a:gd name="T7" fmla="*/ 8 h 8"/>
              <a:gd name="T8" fmla="*/ 0 w 7"/>
              <a:gd name="T9" fmla="*/ 0 h 8"/>
            </a:gdLst>
            <a:ahLst/>
            <a:cxnLst>
              <a:cxn ang="0">
                <a:pos x="T0" y="T1"/>
              </a:cxn>
              <a:cxn ang="0">
                <a:pos x="T2" y="T3"/>
              </a:cxn>
              <a:cxn ang="0">
                <a:pos x="T4" y="T5"/>
              </a:cxn>
              <a:cxn ang="0">
                <a:pos x="T6" y="T7"/>
              </a:cxn>
              <a:cxn ang="0">
                <a:pos x="T8" y="T9"/>
              </a:cxn>
            </a:cxnLst>
            <a:rect l="0" t="0" r="r" b="b"/>
            <a:pathLst>
              <a:path w="7" h="8">
                <a:moveTo>
                  <a:pt x="0" y="0"/>
                </a:moveTo>
                <a:lnTo>
                  <a:pt x="0" y="0"/>
                </a:lnTo>
                <a:lnTo>
                  <a:pt x="7" y="8"/>
                </a:lnTo>
                <a:lnTo>
                  <a:pt x="7" y="8"/>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9" name="Freeform 39"/>
          <p:cNvSpPr/>
          <p:nvPr/>
        </p:nvSpPr>
        <p:spPr bwMode="auto">
          <a:xfrm flipH="1">
            <a:off x="7106576" y="5164093"/>
            <a:ext cx="32323" cy="193940"/>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2" y="3"/>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0" name="Freeform 40"/>
          <p:cNvSpPr/>
          <p:nvPr/>
        </p:nvSpPr>
        <p:spPr bwMode="auto">
          <a:xfrm flipH="1">
            <a:off x="7106576" y="5164093"/>
            <a:ext cx="32323" cy="193940"/>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2" y="3"/>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1" name="Freeform 41"/>
          <p:cNvSpPr/>
          <p:nvPr/>
        </p:nvSpPr>
        <p:spPr bwMode="auto">
          <a:xfrm flipH="1">
            <a:off x="7111549" y="5164093"/>
            <a:ext cx="2486" cy="3730"/>
          </a:xfrm>
          <a:custGeom>
            <a:avLst/>
            <a:gdLst>
              <a:gd name="T0" fmla="*/ 0 w 2"/>
              <a:gd name="T1" fmla="*/ 0 h 3"/>
              <a:gd name="T2" fmla="*/ 0 w 2"/>
              <a:gd name="T3" fmla="*/ 0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lnTo>
                  <a:pt x="0" y="0"/>
                </a:lnTo>
                <a:lnTo>
                  <a:pt x="2" y="3"/>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2" name="Freeform 42"/>
          <p:cNvSpPr/>
          <p:nvPr/>
        </p:nvSpPr>
        <p:spPr bwMode="auto">
          <a:xfrm flipH="1">
            <a:off x="7111549" y="5164093"/>
            <a:ext cx="2486" cy="3730"/>
          </a:xfrm>
          <a:custGeom>
            <a:avLst/>
            <a:gdLst>
              <a:gd name="T0" fmla="*/ 0 w 2"/>
              <a:gd name="T1" fmla="*/ 0 h 3"/>
              <a:gd name="T2" fmla="*/ 0 w 2"/>
              <a:gd name="T3" fmla="*/ 0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lnTo>
                  <a:pt x="0" y="0"/>
                </a:lnTo>
                <a:lnTo>
                  <a:pt x="2" y="3"/>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3" name="Freeform 43"/>
          <p:cNvSpPr>
            <a:spLocks noEditPoints="1"/>
          </p:cNvSpPr>
          <p:nvPr/>
        </p:nvSpPr>
        <p:spPr bwMode="auto">
          <a:xfrm flipH="1">
            <a:off x="6865395" y="5093230"/>
            <a:ext cx="193940" cy="29837"/>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4" name="Freeform 44"/>
          <p:cNvSpPr>
            <a:spLocks noEditPoints="1"/>
          </p:cNvSpPr>
          <p:nvPr/>
        </p:nvSpPr>
        <p:spPr bwMode="auto">
          <a:xfrm flipH="1">
            <a:off x="6865395" y="5093230"/>
            <a:ext cx="193940" cy="29837"/>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5" name="Freeform 45"/>
          <p:cNvSpPr/>
          <p:nvPr/>
        </p:nvSpPr>
        <p:spPr bwMode="auto">
          <a:xfrm flipH="1">
            <a:off x="6860422" y="5093230"/>
            <a:ext cx="198913" cy="29837"/>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Lst>
            <a:ahLst/>
            <a:cxnLst>
              <a:cxn ang="0">
                <a:pos x="T0" y="T1"/>
              </a:cxn>
              <a:cxn ang="0">
                <a:pos x="T2" y="T3"/>
              </a:cxn>
              <a:cxn ang="0">
                <a:pos x="T4" y="T5"/>
              </a:cxn>
              <a:cxn ang="0">
                <a:pos x="T6" y="T7"/>
              </a:cxn>
              <a:cxn ang="0">
                <a:pos x="T8" y="T9"/>
              </a:cxn>
              <a:cxn ang="0">
                <a:pos x="T10" y="T11"/>
              </a:cxn>
            </a:cxnLst>
            <a:rect l="0" t="0" r="r" b="b"/>
            <a:pathLst>
              <a:path w="160" h="24">
                <a:moveTo>
                  <a:pt x="152" y="0"/>
                </a:moveTo>
                <a:lnTo>
                  <a:pt x="0" y="14"/>
                </a:lnTo>
                <a:lnTo>
                  <a:pt x="9" y="24"/>
                </a:lnTo>
                <a:lnTo>
                  <a:pt x="160" y="5"/>
                </a:lnTo>
                <a:lnTo>
                  <a:pt x="156" y="2"/>
                </a:lnTo>
                <a:lnTo>
                  <a:pt x="15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6" name="Freeform 46"/>
          <p:cNvSpPr/>
          <p:nvPr/>
        </p:nvSpPr>
        <p:spPr bwMode="auto">
          <a:xfrm flipH="1">
            <a:off x="6860422" y="5093230"/>
            <a:ext cx="198913" cy="29837"/>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Lst>
            <a:ahLst/>
            <a:cxnLst>
              <a:cxn ang="0">
                <a:pos x="T0" y="T1"/>
              </a:cxn>
              <a:cxn ang="0">
                <a:pos x="T2" y="T3"/>
              </a:cxn>
              <a:cxn ang="0">
                <a:pos x="T4" y="T5"/>
              </a:cxn>
              <a:cxn ang="0">
                <a:pos x="T6" y="T7"/>
              </a:cxn>
              <a:cxn ang="0">
                <a:pos x="T8" y="T9"/>
              </a:cxn>
              <a:cxn ang="0">
                <a:pos x="T10" y="T11"/>
              </a:cxn>
            </a:cxnLst>
            <a:rect l="0" t="0" r="r" b="b"/>
            <a:pathLst>
              <a:path w="160" h="24">
                <a:moveTo>
                  <a:pt x="152" y="0"/>
                </a:moveTo>
                <a:lnTo>
                  <a:pt x="0" y="14"/>
                </a:lnTo>
                <a:lnTo>
                  <a:pt x="9" y="24"/>
                </a:lnTo>
                <a:lnTo>
                  <a:pt x="160" y="5"/>
                </a:lnTo>
                <a:lnTo>
                  <a:pt x="156" y="2"/>
                </a:lnTo>
                <a:lnTo>
                  <a:pt x="15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7" name="Freeform 47"/>
          <p:cNvSpPr/>
          <p:nvPr/>
        </p:nvSpPr>
        <p:spPr bwMode="auto">
          <a:xfrm flipH="1">
            <a:off x="7050632" y="5110635"/>
            <a:ext cx="14918" cy="12432"/>
          </a:xfrm>
          <a:custGeom>
            <a:avLst/>
            <a:gdLst>
              <a:gd name="T0" fmla="*/ 5 w 12"/>
              <a:gd name="T1" fmla="*/ 0 h 10"/>
              <a:gd name="T2" fmla="*/ 0 w 12"/>
              <a:gd name="T3" fmla="*/ 2 h 10"/>
              <a:gd name="T4" fmla="*/ 7 w 12"/>
              <a:gd name="T5" fmla="*/ 10 h 10"/>
              <a:gd name="T6" fmla="*/ 12 w 12"/>
              <a:gd name="T7" fmla="*/ 10 h 10"/>
              <a:gd name="T8" fmla="*/ 5 w 12"/>
              <a:gd name="T9" fmla="*/ 0 h 10"/>
            </a:gdLst>
            <a:ahLst/>
            <a:cxnLst>
              <a:cxn ang="0">
                <a:pos x="T0" y="T1"/>
              </a:cxn>
              <a:cxn ang="0">
                <a:pos x="T2" y="T3"/>
              </a:cxn>
              <a:cxn ang="0">
                <a:pos x="T4" y="T5"/>
              </a:cxn>
              <a:cxn ang="0">
                <a:pos x="T6" y="T7"/>
              </a:cxn>
              <a:cxn ang="0">
                <a:pos x="T8" y="T9"/>
              </a:cxn>
            </a:cxnLst>
            <a:rect l="0" t="0" r="r" b="b"/>
            <a:pathLst>
              <a:path w="12" h="10">
                <a:moveTo>
                  <a:pt x="5" y="0"/>
                </a:moveTo>
                <a:lnTo>
                  <a:pt x="0" y="2"/>
                </a:lnTo>
                <a:lnTo>
                  <a:pt x="7" y="10"/>
                </a:lnTo>
                <a:lnTo>
                  <a:pt x="12" y="10"/>
                </a:lnTo>
                <a:lnTo>
                  <a:pt x="5"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8" name="Freeform 48"/>
          <p:cNvSpPr/>
          <p:nvPr/>
        </p:nvSpPr>
        <p:spPr bwMode="auto">
          <a:xfrm flipH="1">
            <a:off x="7050632" y="5110635"/>
            <a:ext cx="14918" cy="12432"/>
          </a:xfrm>
          <a:custGeom>
            <a:avLst/>
            <a:gdLst>
              <a:gd name="T0" fmla="*/ 5 w 12"/>
              <a:gd name="T1" fmla="*/ 0 h 10"/>
              <a:gd name="T2" fmla="*/ 0 w 12"/>
              <a:gd name="T3" fmla="*/ 2 h 10"/>
              <a:gd name="T4" fmla="*/ 7 w 12"/>
              <a:gd name="T5" fmla="*/ 10 h 10"/>
              <a:gd name="T6" fmla="*/ 12 w 12"/>
              <a:gd name="T7" fmla="*/ 10 h 10"/>
              <a:gd name="T8" fmla="*/ 5 w 12"/>
              <a:gd name="T9" fmla="*/ 0 h 10"/>
            </a:gdLst>
            <a:ahLst/>
            <a:cxnLst>
              <a:cxn ang="0">
                <a:pos x="T0" y="T1"/>
              </a:cxn>
              <a:cxn ang="0">
                <a:pos x="T2" y="T3"/>
              </a:cxn>
              <a:cxn ang="0">
                <a:pos x="T4" y="T5"/>
              </a:cxn>
              <a:cxn ang="0">
                <a:pos x="T6" y="T7"/>
              </a:cxn>
              <a:cxn ang="0">
                <a:pos x="T8" y="T9"/>
              </a:cxn>
            </a:cxnLst>
            <a:rect l="0" t="0" r="r" b="b"/>
            <a:pathLst>
              <a:path w="12" h="10">
                <a:moveTo>
                  <a:pt x="5" y="0"/>
                </a:moveTo>
                <a:lnTo>
                  <a:pt x="0" y="2"/>
                </a:lnTo>
                <a:lnTo>
                  <a:pt x="7" y="10"/>
                </a:lnTo>
                <a:lnTo>
                  <a:pt x="12" y="10"/>
                </a:lnTo>
                <a:lnTo>
                  <a:pt x="5"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9" name="Freeform 49"/>
          <p:cNvSpPr/>
          <p:nvPr/>
        </p:nvSpPr>
        <p:spPr bwMode="auto">
          <a:xfrm flipH="1">
            <a:off x="8346050" y="5895096"/>
            <a:ext cx="188967" cy="356799"/>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Lst>
            <a:ahLst/>
            <a:cxnLst>
              <a:cxn ang="0">
                <a:pos x="T0" y="T1"/>
              </a:cxn>
              <a:cxn ang="0">
                <a:pos x="T2" y="T3"/>
              </a:cxn>
              <a:cxn ang="0">
                <a:pos x="T4" y="T5"/>
              </a:cxn>
              <a:cxn ang="0">
                <a:pos x="T6" y="T7"/>
              </a:cxn>
              <a:cxn ang="0">
                <a:pos x="T8" y="T9"/>
              </a:cxn>
            </a:cxnLst>
            <a:rect l="0" t="0" r="r" b="b"/>
            <a:pathLst>
              <a:path w="152" h="287">
                <a:moveTo>
                  <a:pt x="22" y="0"/>
                </a:moveTo>
                <a:lnTo>
                  <a:pt x="0" y="149"/>
                </a:lnTo>
                <a:lnTo>
                  <a:pt x="140" y="287"/>
                </a:lnTo>
                <a:lnTo>
                  <a:pt x="152" y="132"/>
                </a:lnTo>
                <a:lnTo>
                  <a:pt x="2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0" name="Freeform 50"/>
          <p:cNvSpPr/>
          <p:nvPr/>
        </p:nvSpPr>
        <p:spPr bwMode="auto">
          <a:xfrm flipH="1">
            <a:off x="8346050" y="5895096"/>
            <a:ext cx="188967" cy="356799"/>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Lst>
            <a:ahLst/>
            <a:cxnLst>
              <a:cxn ang="0">
                <a:pos x="T0" y="T1"/>
              </a:cxn>
              <a:cxn ang="0">
                <a:pos x="T2" y="T3"/>
              </a:cxn>
              <a:cxn ang="0">
                <a:pos x="T4" y="T5"/>
              </a:cxn>
              <a:cxn ang="0">
                <a:pos x="T6" y="T7"/>
              </a:cxn>
              <a:cxn ang="0">
                <a:pos x="T8" y="T9"/>
              </a:cxn>
            </a:cxnLst>
            <a:rect l="0" t="0" r="r" b="b"/>
            <a:pathLst>
              <a:path w="152" h="287">
                <a:moveTo>
                  <a:pt x="22" y="0"/>
                </a:moveTo>
                <a:lnTo>
                  <a:pt x="0" y="149"/>
                </a:lnTo>
                <a:lnTo>
                  <a:pt x="140" y="287"/>
                </a:lnTo>
                <a:lnTo>
                  <a:pt x="152" y="132"/>
                </a:lnTo>
                <a:lnTo>
                  <a:pt x="2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1" name="Freeform 51"/>
          <p:cNvSpPr/>
          <p:nvPr/>
        </p:nvSpPr>
        <p:spPr bwMode="auto">
          <a:xfrm flipH="1">
            <a:off x="8098653" y="5815531"/>
            <a:ext cx="356799" cy="188967"/>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Lst>
            <a:ahLst/>
            <a:cxnLst>
              <a:cxn ang="0">
                <a:pos x="T0" y="T1"/>
              </a:cxn>
              <a:cxn ang="0">
                <a:pos x="T2" y="T3"/>
              </a:cxn>
              <a:cxn ang="0">
                <a:pos x="T4" y="T5"/>
              </a:cxn>
              <a:cxn ang="0">
                <a:pos x="T6" y="T7"/>
              </a:cxn>
              <a:cxn ang="0">
                <a:pos x="T8" y="T9"/>
              </a:cxn>
            </a:cxnLst>
            <a:rect l="0" t="0" r="r" b="b"/>
            <a:pathLst>
              <a:path w="287" h="152">
                <a:moveTo>
                  <a:pt x="0" y="22"/>
                </a:moveTo>
                <a:lnTo>
                  <a:pt x="151" y="0"/>
                </a:lnTo>
                <a:lnTo>
                  <a:pt x="287" y="140"/>
                </a:lnTo>
                <a:lnTo>
                  <a:pt x="133" y="152"/>
                </a:lnTo>
                <a:lnTo>
                  <a:pt x="0" y="22"/>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2" name="Freeform 52"/>
          <p:cNvSpPr/>
          <p:nvPr/>
        </p:nvSpPr>
        <p:spPr bwMode="auto">
          <a:xfrm flipH="1">
            <a:off x="8098653" y="5815531"/>
            <a:ext cx="356799" cy="188967"/>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Lst>
            <a:ahLst/>
            <a:cxnLst>
              <a:cxn ang="0">
                <a:pos x="T0" y="T1"/>
              </a:cxn>
              <a:cxn ang="0">
                <a:pos x="T2" y="T3"/>
              </a:cxn>
              <a:cxn ang="0">
                <a:pos x="T4" y="T5"/>
              </a:cxn>
              <a:cxn ang="0">
                <a:pos x="T6" y="T7"/>
              </a:cxn>
              <a:cxn ang="0">
                <a:pos x="T8" y="T9"/>
              </a:cxn>
            </a:cxnLst>
            <a:rect l="0" t="0" r="r" b="b"/>
            <a:pathLst>
              <a:path w="287" h="152">
                <a:moveTo>
                  <a:pt x="0" y="22"/>
                </a:moveTo>
                <a:lnTo>
                  <a:pt x="151" y="0"/>
                </a:lnTo>
                <a:lnTo>
                  <a:pt x="287" y="140"/>
                </a:lnTo>
                <a:lnTo>
                  <a:pt x="133" y="152"/>
                </a:lnTo>
                <a:lnTo>
                  <a:pt x="0" y="22"/>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3" name="Freeform 53"/>
          <p:cNvSpPr/>
          <p:nvPr/>
        </p:nvSpPr>
        <p:spPr bwMode="auto">
          <a:xfrm flipH="1">
            <a:off x="8456695" y="5946068"/>
            <a:ext cx="0" cy="2486"/>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4" name="Freeform 54"/>
          <p:cNvSpPr/>
          <p:nvPr/>
        </p:nvSpPr>
        <p:spPr bwMode="auto">
          <a:xfrm flipH="1">
            <a:off x="8456695" y="5946068"/>
            <a:ext cx="0" cy="2486"/>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5" name="Freeform 55"/>
          <p:cNvSpPr/>
          <p:nvPr/>
        </p:nvSpPr>
        <p:spPr bwMode="auto">
          <a:xfrm flipH="1">
            <a:off x="8450479" y="5946068"/>
            <a:ext cx="32323" cy="193940"/>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1" y="2"/>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6" name="Freeform 56"/>
          <p:cNvSpPr/>
          <p:nvPr/>
        </p:nvSpPr>
        <p:spPr bwMode="auto">
          <a:xfrm flipH="1">
            <a:off x="8450479" y="5946068"/>
            <a:ext cx="32323" cy="193940"/>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1" y="2"/>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7" name="Freeform 57"/>
          <p:cNvSpPr>
            <a:spLocks noEditPoints="1"/>
          </p:cNvSpPr>
          <p:nvPr/>
        </p:nvSpPr>
        <p:spPr bwMode="auto">
          <a:xfrm flipH="1">
            <a:off x="8400751" y="6000769"/>
            <a:ext cx="27350" cy="193940"/>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6">
                <a:moveTo>
                  <a:pt x="0" y="148"/>
                </a:moveTo>
                <a:lnTo>
                  <a:pt x="0" y="148"/>
                </a:lnTo>
                <a:lnTo>
                  <a:pt x="8" y="156"/>
                </a:lnTo>
                <a:lnTo>
                  <a:pt x="8" y="156"/>
                </a:lnTo>
                <a:lnTo>
                  <a:pt x="0" y="148"/>
                </a:lnTo>
                <a:close/>
                <a:moveTo>
                  <a:pt x="21" y="0"/>
                </a:moveTo>
                <a:lnTo>
                  <a:pt x="21" y="0"/>
                </a:lnTo>
                <a:lnTo>
                  <a:pt x="22" y="3"/>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8" name="Freeform 58"/>
          <p:cNvSpPr>
            <a:spLocks noEditPoints="1"/>
          </p:cNvSpPr>
          <p:nvPr/>
        </p:nvSpPr>
        <p:spPr bwMode="auto">
          <a:xfrm flipH="1">
            <a:off x="8400751" y="6000769"/>
            <a:ext cx="27350" cy="193940"/>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6">
                <a:moveTo>
                  <a:pt x="0" y="148"/>
                </a:moveTo>
                <a:lnTo>
                  <a:pt x="0" y="148"/>
                </a:lnTo>
                <a:lnTo>
                  <a:pt x="8" y="156"/>
                </a:lnTo>
                <a:lnTo>
                  <a:pt x="8" y="156"/>
                </a:lnTo>
                <a:lnTo>
                  <a:pt x="0" y="148"/>
                </a:lnTo>
                <a:moveTo>
                  <a:pt x="21" y="0"/>
                </a:moveTo>
                <a:lnTo>
                  <a:pt x="21" y="0"/>
                </a:lnTo>
                <a:lnTo>
                  <a:pt x="22" y="3"/>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9" name="Freeform 59"/>
          <p:cNvSpPr/>
          <p:nvPr/>
        </p:nvSpPr>
        <p:spPr bwMode="auto">
          <a:xfrm flipH="1">
            <a:off x="8395778" y="6000769"/>
            <a:ext cx="32323" cy="193940"/>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2" y="3"/>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0" name="Freeform 60"/>
          <p:cNvSpPr/>
          <p:nvPr/>
        </p:nvSpPr>
        <p:spPr bwMode="auto">
          <a:xfrm flipH="1">
            <a:off x="8395778" y="6000769"/>
            <a:ext cx="32323" cy="193940"/>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2" y="3"/>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1" name="Freeform 61"/>
          <p:cNvSpPr>
            <a:spLocks noEditPoints="1"/>
          </p:cNvSpPr>
          <p:nvPr/>
        </p:nvSpPr>
        <p:spPr bwMode="auto">
          <a:xfrm flipH="1">
            <a:off x="8153354" y="5929906"/>
            <a:ext cx="201399" cy="29837"/>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2" name="Freeform 62"/>
          <p:cNvSpPr>
            <a:spLocks noEditPoints="1"/>
          </p:cNvSpPr>
          <p:nvPr/>
        </p:nvSpPr>
        <p:spPr bwMode="auto">
          <a:xfrm flipH="1">
            <a:off x="8153354" y="5929906"/>
            <a:ext cx="201399" cy="29837"/>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3" name="Freeform 63"/>
          <p:cNvSpPr/>
          <p:nvPr/>
        </p:nvSpPr>
        <p:spPr bwMode="auto">
          <a:xfrm flipH="1">
            <a:off x="8149624" y="5929906"/>
            <a:ext cx="196426" cy="29837"/>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Lst>
            <a:ahLst/>
            <a:cxnLst>
              <a:cxn ang="0">
                <a:pos x="T0" y="T1"/>
              </a:cxn>
              <a:cxn ang="0">
                <a:pos x="T2" y="T3"/>
              </a:cxn>
              <a:cxn ang="0">
                <a:pos x="T4" y="T5"/>
              </a:cxn>
              <a:cxn ang="0">
                <a:pos x="T6" y="T7"/>
              </a:cxn>
              <a:cxn ang="0">
                <a:pos x="T8" y="T9"/>
              </a:cxn>
              <a:cxn ang="0">
                <a:pos x="T10" y="T11"/>
              </a:cxn>
            </a:cxnLst>
            <a:rect l="0" t="0" r="r" b="b"/>
            <a:pathLst>
              <a:path w="158" h="24">
                <a:moveTo>
                  <a:pt x="153" y="0"/>
                </a:moveTo>
                <a:lnTo>
                  <a:pt x="0" y="16"/>
                </a:lnTo>
                <a:lnTo>
                  <a:pt x="8" y="24"/>
                </a:lnTo>
                <a:lnTo>
                  <a:pt x="158" y="7"/>
                </a:lnTo>
                <a:lnTo>
                  <a:pt x="155" y="2"/>
                </a:lnTo>
                <a:lnTo>
                  <a:pt x="153"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4" name="Freeform 64"/>
          <p:cNvSpPr/>
          <p:nvPr/>
        </p:nvSpPr>
        <p:spPr bwMode="auto">
          <a:xfrm flipH="1">
            <a:off x="8149624" y="5929906"/>
            <a:ext cx="196426" cy="29837"/>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Lst>
            <a:ahLst/>
            <a:cxnLst>
              <a:cxn ang="0">
                <a:pos x="T0" y="T1"/>
              </a:cxn>
              <a:cxn ang="0">
                <a:pos x="T2" y="T3"/>
              </a:cxn>
              <a:cxn ang="0">
                <a:pos x="T4" y="T5"/>
              </a:cxn>
              <a:cxn ang="0">
                <a:pos x="T6" y="T7"/>
              </a:cxn>
              <a:cxn ang="0">
                <a:pos x="T8" y="T9"/>
              </a:cxn>
              <a:cxn ang="0">
                <a:pos x="T10" y="T11"/>
              </a:cxn>
            </a:cxnLst>
            <a:rect l="0" t="0" r="r" b="b"/>
            <a:pathLst>
              <a:path w="158" h="24">
                <a:moveTo>
                  <a:pt x="153" y="0"/>
                </a:moveTo>
                <a:lnTo>
                  <a:pt x="0" y="16"/>
                </a:lnTo>
                <a:lnTo>
                  <a:pt x="8" y="24"/>
                </a:lnTo>
                <a:lnTo>
                  <a:pt x="158" y="7"/>
                </a:lnTo>
                <a:lnTo>
                  <a:pt x="155" y="2"/>
                </a:lnTo>
                <a:lnTo>
                  <a:pt x="153"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5" name="Freeform 65"/>
          <p:cNvSpPr>
            <a:spLocks noEditPoints="1"/>
          </p:cNvSpPr>
          <p:nvPr/>
        </p:nvSpPr>
        <p:spPr bwMode="auto">
          <a:xfrm flipH="1">
            <a:off x="8218000" y="5867746"/>
            <a:ext cx="200156" cy="29837"/>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7" y="15"/>
                </a:moveTo>
                <a:lnTo>
                  <a:pt x="0" y="15"/>
                </a:lnTo>
                <a:lnTo>
                  <a:pt x="9" y="24"/>
                </a:lnTo>
                <a:lnTo>
                  <a:pt x="14" y="22"/>
                </a:lnTo>
                <a:lnTo>
                  <a:pt x="7" y="15"/>
                </a:lnTo>
                <a:close/>
                <a:moveTo>
                  <a:pt x="161" y="0"/>
                </a:moveTo>
                <a:lnTo>
                  <a:pt x="161" y="0"/>
                </a:lnTo>
                <a:lnTo>
                  <a:pt x="161" y="0"/>
                </a:lnTo>
                <a:lnTo>
                  <a:pt x="16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6" name="Freeform 66"/>
          <p:cNvSpPr>
            <a:spLocks noEditPoints="1"/>
          </p:cNvSpPr>
          <p:nvPr/>
        </p:nvSpPr>
        <p:spPr bwMode="auto">
          <a:xfrm flipH="1">
            <a:off x="8218000" y="5867746"/>
            <a:ext cx="200156" cy="29837"/>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7" y="15"/>
                </a:moveTo>
                <a:lnTo>
                  <a:pt x="0" y="15"/>
                </a:lnTo>
                <a:lnTo>
                  <a:pt x="9" y="24"/>
                </a:lnTo>
                <a:lnTo>
                  <a:pt x="14" y="22"/>
                </a:lnTo>
                <a:lnTo>
                  <a:pt x="7" y="15"/>
                </a:lnTo>
                <a:moveTo>
                  <a:pt x="161" y="0"/>
                </a:moveTo>
                <a:lnTo>
                  <a:pt x="161" y="0"/>
                </a:lnTo>
                <a:lnTo>
                  <a:pt x="161" y="0"/>
                </a:lnTo>
                <a:lnTo>
                  <a:pt x="16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7" name="Freeform 67"/>
          <p:cNvSpPr/>
          <p:nvPr/>
        </p:nvSpPr>
        <p:spPr bwMode="auto">
          <a:xfrm flipH="1">
            <a:off x="8210541" y="5867746"/>
            <a:ext cx="198913" cy="27350"/>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Lst>
            <a:ahLst/>
            <a:cxnLst>
              <a:cxn ang="0">
                <a:pos x="T0" y="T1"/>
              </a:cxn>
              <a:cxn ang="0">
                <a:pos x="T2" y="T3"/>
              </a:cxn>
              <a:cxn ang="0">
                <a:pos x="T4" y="T5"/>
              </a:cxn>
              <a:cxn ang="0">
                <a:pos x="T6" y="T7"/>
              </a:cxn>
              <a:cxn ang="0">
                <a:pos x="T8" y="T9"/>
              </a:cxn>
              <a:cxn ang="0">
                <a:pos x="T10" y="T11"/>
              </a:cxn>
            </a:cxnLst>
            <a:rect l="0" t="0" r="r" b="b"/>
            <a:pathLst>
              <a:path w="160" h="22">
                <a:moveTo>
                  <a:pt x="154" y="0"/>
                </a:moveTo>
                <a:lnTo>
                  <a:pt x="0" y="15"/>
                </a:lnTo>
                <a:lnTo>
                  <a:pt x="7" y="22"/>
                </a:lnTo>
                <a:lnTo>
                  <a:pt x="160" y="6"/>
                </a:lnTo>
                <a:lnTo>
                  <a:pt x="154" y="0"/>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8" name="Freeform 68"/>
          <p:cNvSpPr/>
          <p:nvPr/>
        </p:nvSpPr>
        <p:spPr bwMode="auto">
          <a:xfrm flipH="1">
            <a:off x="8210541" y="5867746"/>
            <a:ext cx="198913" cy="27350"/>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Lst>
            <a:ahLst/>
            <a:cxnLst>
              <a:cxn ang="0">
                <a:pos x="T0" y="T1"/>
              </a:cxn>
              <a:cxn ang="0">
                <a:pos x="T2" y="T3"/>
              </a:cxn>
              <a:cxn ang="0">
                <a:pos x="T4" y="T5"/>
              </a:cxn>
              <a:cxn ang="0">
                <a:pos x="T6" y="T7"/>
              </a:cxn>
              <a:cxn ang="0">
                <a:pos x="T8" y="T9"/>
              </a:cxn>
              <a:cxn ang="0">
                <a:pos x="T10" y="T11"/>
              </a:cxn>
            </a:cxnLst>
            <a:rect l="0" t="0" r="r" b="b"/>
            <a:pathLst>
              <a:path w="160" h="22">
                <a:moveTo>
                  <a:pt x="154" y="0"/>
                </a:moveTo>
                <a:lnTo>
                  <a:pt x="0" y="15"/>
                </a:lnTo>
                <a:lnTo>
                  <a:pt x="7" y="22"/>
                </a:lnTo>
                <a:lnTo>
                  <a:pt x="160" y="6"/>
                </a:lnTo>
                <a:lnTo>
                  <a:pt x="154" y="0"/>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9" name="Freeform 69"/>
          <p:cNvSpPr/>
          <p:nvPr/>
        </p:nvSpPr>
        <p:spPr bwMode="auto">
          <a:xfrm flipH="1">
            <a:off x="8290106" y="4905507"/>
            <a:ext cx="1156179" cy="1153693"/>
          </a:xfrm>
          <a:custGeom>
            <a:avLst/>
            <a:gdLst>
              <a:gd name="T0" fmla="*/ 44 w 507"/>
              <a:gd name="T1" fmla="*/ 18 h 506"/>
              <a:gd name="T2" fmla="*/ 44 w 507"/>
              <a:gd name="T3" fmla="*/ 18 h 506"/>
              <a:gd name="T4" fmla="*/ 0 w 507"/>
              <a:gd name="T5" fmla="*/ 0 h 506"/>
              <a:gd name="T6" fmla="*/ 19 w 507"/>
              <a:gd name="T7" fmla="*/ 44 h 506"/>
              <a:gd name="T8" fmla="*/ 19 w 507"/>
              <a:gd name="T9" fmla="*/ 44 h 506"/>
              <a:gd name="T10" fmla="*/ 483 w 507"/>
              <a:gd name="T11" fmla="*/ 506 h 506"/>
              <a:gd name="T12" fmla="*/ 507 w 507"/>
              <a:gd name="T13" fmla="*/ 482 h 506"/>
              <a:gd name="T14" fmla="*/ 44 w 507"/>
              <a:gd name="T15" fmla="*/ 18 h 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80" name="Oval 70"/>
          <p:cNvSpPr>
            <a:spLocks noChangeArrowheads="1"/>
          </p:cNvSpPr>
          <p:nvPr/>
        </p:nvSpPr>
        <p:spPr bwMode="auto">
          <a:xfrm flipH="1">
            <a:off x="8641933" y="1845983"/>
            <a:ext cx="2873043" cy="28705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1" name="Oval 71"/>
          <p:cNvSpPr>
            <a:spLocks noChangeArrowheads="1"/>
          </p:cNvSpPr>
          <p:nvPr/>
        </p:nvSpPr>
        <p:spPr bwMode="auto">
          <a:xfrm flipH="1">
            <a:off x="8936572" y="2140622"/>
            <a:ext cx="2285008" cy="228252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2" name="Freeform 72"/>
          <p:cNvSpPr>
            <a:spLocks noEditPoints="1"/>
          </p:cNvSpPr>
          <p:nvPr/>
        </p:nvSpPr>
        <p:spPr bwMode="auto">
          <a:xfrm flipH="1">
            <a:off x="8883114" y="2085921"/>
            <a:ext cx="2390680" cy="2391923"/>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3" name="Freeform 73"/>
          <p:cNvSpPr>
            <a:spLocks noEditPoints="1"/>
          </p:cNvSpPr>
          <p:nvPr/>
        </p:nvSpPr>
        <p:spPr bwMode="auto">
          <a:xfrm flipH="1">
            <a:off x="9152889" y="2359426"/>
            <a:ext cx="1851130" cy="1844914"/>
          </a:xfrm>
          <a:custGeom>
            <a:avLst/>
            <a:gdLst>
              <a:gd name="T0" fmla="*/ 406 w 812"/>
              <a:gd name="T1" fmla="*/ 0 h 809"/>
              <a:gd name="T2" fmla="*/ 0 w 812"/>
              <a:gd name="T3" fmla="*/ 405 h 809"/>
              <a:gd name="T4" fmla="*/ 406 w 812"/>
              <a:gd name="T5" fmla="*/ 809 h 809"/>
              <a:gd name="T6" fmla="*/ 812 w 812"/>
              <a:gd name="T7" fmla="*/ 405 h 809"/>
              <a:gd name="T8" fmla="*/ 406 w 812"/>
              <a:gd name="T9" fmla="*/ 0 h 809"/>
              <a:gd name="T10" fmla="*/ 406 w 812"/>
              <a:gd name="T11" fmla="*/ 762 h 809"/>
              <a:gd name="T12" fmla="*/ 47 w 812"/>
              <a:gd name="T13" fmla="*/ 405 h 809"/>
              <a:gd name="T14" fmla="*/ 406 w 812"/>
              <a:gd name="T15" fmla="*/ 47 h 809"/>
              <a:gd name="T16" fmla="*/ 766 w 812"/>
              <a:gd name="T17" fmla="*/ 405 h 809"/>
              <a:gd name="T18" fmla="*/ 406 w 812"/>
              <a:gd name="T19" fmla="*/ 762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4" name="Freeform 74"/>
          <p:cNvSpPr>
            <a:spLocks noEditPoints="1"/>
          </p:cNvSpPr>
          <p:nvPr/>
        </p:nvSpPr>
        <p:spPr bwMode="auto">
          <a:xfrm flipH="1">
            <a:off x="9421421" y="2635417"/>
            <a:ext cx="1314066" cy="1292932"/>
          </a:xfrm>
          <a:custGeom>
            <a:avLst/>
            <a:gdLst>
              <a:gd name="T0" fmla="*/ 288 w 576"/>
              <a:gd name="T1" fmla="*/ 0 h 567"/>
              <a:gd name="T2" fmla="*/ 0 w 576"/>
              <a:gd name="T3" fmla="*/ 284 h 567"/>
              <a:gd name="T4" fmla="*/ 288 w 576"/>
              <a:gd name="T5" fmla="*/ 567 h 567"/>
              <a:gd name="T6" fmla="*/ 576 w 576"/>
              <a:gd name="T7" fmla="*/ 284 h 567"/>
              <a:gd name="T8" fmla="*/ 288 w 576"/>
              <a:gd name="T9" fmla="*/ 0 h 567"/>
              <a:gd name="T10" fmla="*/ 288 w 576"/>
              <a:gd name="T11" fmla="*/ 521 h 567"/>
              <a:gd name="T12" fmla="*/ 47 w 576"/>
              <a:gd name="T13" fmla="*/ 284 h 567"/>
              <a:gd name="T14" fmla="*/ 288 w 576"/>
              <a:gd name="T15" fmla="*/ 46 h 567"/>
              <a:gd name="T16" fmla="*/ 529 w 576"/>
              <a:gd name="T17" fmla="*/ 284 h 567"/>
              <a:gd name="T18" fmla="*/ 288 w 576"/>
              <a:gd name="T19" fmla="*/ 52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5" name="Freeform 75"/>
          <p:cNvSpPr>
            <a:spLocks noEditPoints="1"/>
          </p:cNvSpPr>
          <p:nvPr/>
        </p:nvSpPr>
        <p:spPr bwMode="auto">
          <a:xfrm flipH="1">
            <a:off x="9691196" y="2908922"/>
            <a:ext cx="774516" cy="745922"/>
          </a:xfrm>
          <a:custGeom>
            <a:avLst/>
            <a:gdLst>
              <a:gd name="T0" fmla="*/ 170 w 340"/>
              <a:gd name="T1" fmla="*/ 0 h 327"/>
              <a:gd name="T2" fmla="*/ 0 w 340"/>
              <a:gd name="T3" fmla="*/ 164 h 327"/>
              <a:gd name="T4" fmla="*/ 170 w 340"/>
              <a:gd name="T5" fmla="*/ 327 h 327"/>
              <a:gd name="T6" fmla="*/ 340 w 340"/>
              <a:gd name="T7" fmla="*/ 164 h 327"/>
              <a:gd name="T8" fmla="*/ 170 w 340"/>
              <a:gd name="T9" fmla="*/ 0 h 327"/>
              <a:gd name="T10" fmla="*/ 170 w 340"/>
              <a:gd name="T11" fmla="*/ 281 h 327"/>
              <a:gd name="T12" fmla="*/ 47 w 340"/>
              <a:gd name="T13" fmla="*/ 164 h 327"/>
              <a:gd name="T14" fmla="*/ 170 w 340"/>
              <a:gd name="T15" fmla="*/ 47 h 327"/>
              <a:gd name="T16" fmla="*/ 293 w 340"/>
              <a:gd name="T17" fmla="*/ 164 h 327"/>
              <a:gd name="T18" fmla="*/ 170 w 340"/>
              <a:gd name="T19" fmla="*/ 28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6" name="Oval 76"/>
          <p:cNvSpPr>
            <a:spLocks noChangeArrowheads="1"/>
          </p:cNvSpPr>
          <p:nvPr/>
        </p:nvSpPr>
        <p:spPr bwMode="auto">
          <a:xfrm flipH="1">
            <a:off x="9929892" y="3141401"/>
            <a:ext cx="283450" cy="279721"/>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7" name="Freeform 77"/>
          <p:cNvSpPr/>
          <p:nvPr/>
        </p:nvSpPr>
        <p:spPr bwMode="auto">
          <a:xfrm flipH="1">
            <a:off x="9041001" y="4204340"/>
            <a:ext cx="188967" cy="353070"/>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Lst>
            <a:ahLst/>
            <a:cxnLst>
              <a:cxn ang="0">
                <a:pos x="T0" y="T1"/>
              </a:cxn>
              <a:cxn ang="0">
                <a:pos x="T2" y="T3"/>
              </a:cxn>
              <a:cxn ang="0">
                <a:pos x="T4" y="T5"/>
              </a:cxn>
              <a:cxn ang="0">
                <a:pos x="T6" y="T7"/>
              </a:cxn>
              <a:cxn ang="0">
                <a:pos x="T8" y="T9"/>
              </a:cxn>
            </a:cxnLst>
            <a:rect l="0" t="0" r="r" b="b"/>
            <a:pathLst>
              <a:path w="152" h="284">
                <a:moveTo>
                  <a:pt x="20" y="0"/>
                </a:moveTo>
                <a:lnTo>
                  <a:pt x="0" y="148"/>
                </a:lnTo>
                <a:lnTo>
                  <a:pt x="139" y="284"/>
                </a:lnTo>
                <a:lnTo>
                  <a:pt x="152" y="130"/>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8" name="Freeform 78"/>
          <p:cNvSpPr/>
          <p:nvPr/>
        </p:nvSpPr>
        <p:spPr bwMode="auto">
          <a:xfrm flipH="1">
            <a:off x="9041001" y="4204340"/>
            <a:ext cx="188967" cy="353070"/>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Lst>
            <a:ahLst/>
            <a:cxnLst>
              <a:cxn ang="0">
                <a:pos x="T0" y="T1"/>
              </a:cxn>
              <a:cxn ang="0">
                <a:pos x="T2" y="T3"/>
              </a:cxn>
              <a:cxn ang="0">
                <a:pos x="T4" y="T5"/>
              </a:cxn>
              <a:cxn ang="0">
                <a:pos x="T6" y="T7"/>
              </a:cxn>
              <a:cxn ang="0">
                <a:pos x="T8" y="T9"/>
              </a:cxn>
            </a:cxnLst>
            <a:rect l="0" t="0" r="r" b="b"/>
            <a:pathLst>
              <a:path w="152" h="284">
                <a:moveTo>
                  <a:pt x="20" y="0"/>
                </a:moveTo>
                <a:lnTo>
                  <a:pt x="0" y="148"/>
                </a:lnTo>
                <a:lnTo>
                  <a:pt x="139" y="284"/>
                </a:lnTo>
                <a:lnTo>
                  <a:pt x="152" y="130"/>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9" name="Freeform 79"/>
          <p:cNvSpPr/>
          <p:nvPr/>
        </p:nvSpPr>
        <p:spPr bwMode="auto">
          <a:xfrm flipH="1">
            <a:off x="8797333" y="4121045"/>
            <a:ext cx="353070" cy="190210"/>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Lst>
            <a:ahLst/>
            <a:cxnLst>
              <a:cxn ang="0">
                <a:pos x="T0" y="T1"/>
              </a:cxn>
              <a:cxn ang="0">
                <a:pos x="T2" y="T3"/>
              </a:cxn>
              <a:cxn ang="0">
                <a:pos x="T4" y="T5"/>
              </a:cxn>
              <a:cxn ang="0">
                <a:pos x="T6" y="T7"/>
              </a:cxn>
              <a:cxn ang="0">
                <a:pos x="T8" y="T9"/>
              </a:cxn>
            </a:cxnLst>
            <a:rect l="0" t="0" r="r" b="b"/>
            <a:pathLst>
              <a:path w="284" h="153">
                <a:moveTo>
                  <a:pt x="0" y="23"/>
                </a:moveTo>
                <a:lnTo>
                  <a:pt x="149" y="0"/>
                </a:lnTo>
                <a:lnTo>
                  <a:pt x="284" y="142"/>
                </a:lnTo>
                <a:lnTo>
                  <a:pt x="130" y="153"/>
                </a:lnTo>
                <a:lnTo>
                  <a:pt x="0" y="23"/>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0" name="Freeform 80"/>
          <p:cNvSpPr/>
          <p:nvPr/>
        </p:nvSpPr>
        <p:spPr bwMode="auto">
          <a:xfrm flipH="1">
            <a:off x="8797333" y="4121045"/>
            <a:ext cx="353070" cy="190210"/>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Lst>
            <a:ahLst/>
            <a:cxnLst>
              <a:cxn ang="0">
                <a:pos x="T0" y="T1"/>
              </a:cxn>
              <a:cxn ang="0">
                <a:pos x="T2" y="T3"/>
              </a:cxn>
              <a:cxn ang="0">
                <a:pos x="T4" y="T5"/>
              </a:cxn>
              <a:cxn ang="0">
                <a:pos x="T6" y="T7"/>
              </a:cxn>
              <a:cxn ang="0">
                <a:pos x="T8" y="T9"/>
              </a:cxn>
            </a:cxnLst>
            <a:rect l="0" t="0" r="r" b="b"/>
            <a:pathLst>
              <a:path w="284" h="153">
                <a:moveTo>
                  <a:pt x="0" y="23"/>
                </a:moveTo>
                <a:lnTo>
                  <a:pt x="149" y="0"/>
                </a:lnTo>
                <a:lnTo>
                  <a:pt x="284" y="142"/>
                </a:lnTo>
                <a:lnTo>
                  <a:pt x="130" y="153"/>
                </a:lnTo>
                <a:lnTo>
                  <a:pt x="0" y="23"/>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1" name="Freeform 81"/>
          <p:cNvSpPr/>
          <p:nvPr/>
        </p:nvSpPr>
        <p:spPr bwMode="auto">
          <a:xfrm flipH="1">
            <a:off x="9147917" y="4251582"/>
            <a:ext cx="32323" cy="193940"/>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0" y="0"/>
                </a:moveTo>
                <a:lnTo>
                  <a:pt x="0" y="149"/>
                </a:lnTo>
                <a:lnTo>
                  <a:pt x="7" y="156"/>
                </a:lnTo>
                <a:lnTo>
                  <a:pt x="26" y="7"/>
                </a:lnTo>
                <a:lnTo>
                  <a:pt x="22" y="4"/>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2" name="Freeform 82"/>
          <p:cNvSpPr/>
          <p:nvPr/>
        </p:nvSpPr>
        <p:spPr bwMode="auto">
          <a:xfrm flipH="1">
            <a:off x="9147917" y="4251582"/>
            <a:ext cx="32323" cy="193940"/>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Lst>
            <a:ahLst/>
            <a:cxnLst>
              <a:cxn ang="0">
                <a:pos x="T0" y="T1"/>
              </a:cxn>
              <a:cxn ang="0">
                <a:pos x="T2" y="T3"/>
              </a:cxn>
              <a:cxn ang="0">
                <a:pos x="T4" y="T5"/>
              </a:cxn>
              <a:cxn ang="0">
                <a:pos x="T6" y="T7"/>
              </a:cxn>
              <a:cxn ang="0">
                <a:pos x="T8" y="T9"/>
              </a:cxn>
              <a:cxn ang="0">
                <a:pos x="T10" y="T11"/>
              </a:cxn>
            </a:cxnLst>
            <a:rect l="0" t="0" r="r" b="b"/>
            <a:pathLst>
              <a:path w="26" h="156">
                <a:moveTo>
                  <a:pt x="20" y="0"/>
                </a:moveTo>
                <a:lnTo>
                  <a:pt x="0" y="149"/>
                </a:lnTo>
                <a:lnTo>
                  <a:pt x="7" y="156"/>
                </a:lnTo>
                <a:lnTo>
                  <a:pt x="26" y="7"/>
                </a:lnTo>
                <a:lnTo>
                  <a:pt x="22" y="4"/>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dirty="0"/>
          </a:p>
        </p:txBody>
      </p:sp>
      <p:sp>
        <p:nvSpPr>
          <p:cNvPr id="93" name="Freeform 83"/>
          <p:cNvSpPr/>
          <p:nvPr/>
        </p:nvSpPr>
        <p:spPr bwMode="auto">
          <a:xfrm flipH="1">
            <a:off x="9116836" y="4491520"/>
            <a:ext cx="8702" cy="8702"/>
          </a:xfrm>
          <a:custGeom>
            <a:avLst/>
            <a:gdLst>
              <a:gd name="T0" fmla="*/ 0 w 7"/>
              <a:gd name="T1" fmla="*/ 0 h 7"/>
              <a:gd name="T2" fmla="*/ 0 w 7"/>
              <a:gd name="T3" fmla="*/ 0 h 7"/>
              <a:gd name="T4" fmla="*/ 7 w 7"/>
              <a:gd name="T5" fmla="*/ 7 h 7"/>
              <a:gd name="T6" fmla="*/ 7 w 7"/>
              <a:gd name="T7" fmla="*/ 7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7" y="7"/>
                </a:lnTo>
                <a:lnTo>
                  <a:pt x="7" y="7"/>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4" name="Freeform 84"/>
          <p:cNvSpPr/>
          <p:nvPr/>
        </p:nvSpPr>
        <p:spPr bwMode="auto">
          <a:xfrm flipH="1">
            <a:off x="9116836" y="4491520"/>
            <a:ext cx="8702" cy="8702"/>
          </a:xfrm>
          <a:custGeom>
            <a:avLst/>
            <a:gdLst>
              <a:gd name="T0" fmla="*/ 0 w 7"/>
              <a:gd name="T1" fmla="*/ 0 h 7"/>
              <a:gd name="T2" fmla="*/ 0 w 7"/>
              <a:gd name="T3" fmla="*/ 0 h 7"/>
              <a:gd name="T4" fmla="*/ 7 w 7"/>
              <a:gd name="T5" fmla="*/ 7 h 7"/>
              <a:gd name="T6" fmla="*/ 7 w 7"/>
              <a:gd name="T7" fmla="*/ 7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7" y="7"/>
                </a:lnTo>
                <a:lnTo>
                  <a:pt x="7" y="7"/>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5" name="Freeform 85"/>
          <p:cNvSpPr/>
          <p:nvPr/>
        </p:nvSpPr>
        <p:spPr bwMode="auto">
          <a:xfrm flipH="1">
            <a:off x="9093216" y="4308769"/>
            <a:ext cx="32323" cy="191453"/>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Lst>
            <a:ahLst/>
            <a:cxnLst>
              <a:cxn ang="0">
                <a:pos x="T0" y="T1"/>
              </a:cxn>
              <a:cxn ang="0">
                <a:pos x="T2" y="T3"/>
              </a:cxn>
              <a:cxn ang="0">
                <a:pos x="T4" y="T5"/>
              </a:cxn>
              <a:cxn ang="0">
                <a:pos x="T6" y="T7"/>
              </a:cxn>
              <a:cxn ang="0">
                <a:pos x="T8" y="T9"/>
              </a:cxn>
              <a:cxn ang="0">
                <a:pos x="T10" y="T11"/>
              </a:cxn>
            </a:cxnLst>
            <a:rect l="0" t="0" r="r" b="b"/>
            <a:pathLst>
              <a:path w="26" h="154">
                <a:moveTo>
                  <a:pt x="20" y="0"/>
                </a:moveTo>
                <a:lnTo>
                  <a:pt x="0" y="147"/>
                </a:lnTo>
                <a:lnTo>
                  <a:pt x="7" y="154"/>
                </a:lnTo>
                <a:lnTo>
                  <a:pt x="26" y="5"/>
                </a:lnTo>
                <a:lnTo>
                  <a:pt x="24" y="2"/>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6" name="Freeform 86"/>
          <p:cNvSpPr/>
          <p:nvPr/>
        </p:nvSpPr>
        <p:spPr bwMode="auto">
          <a:xfrm flipH="1">
            <a:off x="9093216" y="4308769"/>
            <a:ext cx="32323" cy="191453"/>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Lst>
            <a:ahLst/>
            <a:cxnLst>
              <a:cxn ang="0">
                <a:pos x="T0" y="T1"/>
              </a:cxn>
              <a:cxn ang="0">
                <a:pos x="T2" y="T3"/>
              </a:cxn>
              <a:cxn ang="0">
                <a:pos x="T4" y="T5"/>
              </a:cxn>
              <a:cxn ang="0">
                <a:pos x="T6" y="T7"/>
              </a:cxn>
              <a:cxn ang="0">
                <a:pos x="T8" y="T9"/>
              </a:cxn>
              <a:cxn ang="0">
                <a:pos x="T10" y="T11"/>
              </a:cxn>
            </a:cxnLst>
            <a:rect l="0" t="0" r="r" b="b"/>
            <a:pathLst>
              <a:path w="26" h="154">
                <a:moveTo>
                  <a:pt x="20" y="0"/>
                </a:moveTo>
                <a:lnTo>
                  <a:pt x="0" y="147"/>
                </a:lnTo>
                <a:lnTo>
                  <a:pt x="7" y="154"/>
                </a:lnTo>
                <a:lnTo>
                  <a:pt x="26" y="5"/>
                </a:lnTo>
                <a:lnTo>
                  <a:pt x="24" y="2"/>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7" name="Freeform 87"/>
          <p:cNvSpPr/>
          <p:nvPr/>
        </p:nvSpPr>
        <p:spPr bwMode="auto">
          <a:xfrm flipH="1">
            <a:off x="8838359" y="4235420"/>
            <a:ext cx="16162" cy="9946"/>
          </a:xfrm>
          <a:custGeom>
            <a:avLst/>
            <a:gdLst>
              <a:gd name="T0" fmla="*/ 4 w 13"/>
              <a:gd name="T1" fmla="*/ 0 h 8"/>
              <a:gd name="T2" fmla="*/ 0 w 13"/>
              <a:gd name="T3" fmla="*/ 0 h 8"/>
              <a:gd name="T4" fmla="*/ 6 w 13"/>
              <a:gd name="T5" fmla="*/ 8 h 8"/>
              <a:gd name="T6" fmla="*/ 13 w 13"/>
              <a:gd name="T7" fmla="*/ 6 h 8"/>
              <a:gd name="T8" fmla="*/ 4 w 13"/>
              <a:gd name="T9" fmla="*/ 0 h 8"/>
            </a:gdLst>
            <a:ahLst/>
            <a:cxnLst>
              <a:cxn ang="0">
                <a:pos x="T0" y="T1"/>
              </a:cxn>
              <a:cxn ang="0">
                <a:pos x="T2" y="T3"/>
              </a:cxn>
              <a:cxn ang="0">
                <a:pos x="T4" y="T5"/>
              </a:cxn>
              <a:cxn ang="0">
                <a:pos x="T6" y="T7"/>
              </a:cxn>
              <a:cxn ang="0">
                <a:pos x="T8" y="T9"/>
              </a:cxn>
            </a:cxnLst>
            <a:rect l="0" t="0" r="r" b="b"/>
            <a:pathLst>
              <a:path w="13" h="8">
                <a:moveTo>
                  <a:pt x="4" y="0"/>
                </a:moveTo>
                <a:lnTo>
                  <a:pt x="0" y="0"/>
                </a:lnTo>
                <a:lnTo>
                  <a:pt x="6" y="8"/>
                </a:lnTo>
                <a:lnTo>
                  <a:pt x="13" y="6"/>
                </a:lnTo>
                <a:lnTo>
                  <a:pt x="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8" name="Freeform 88"/>
          <p:cNvSpPr/>
          <p:nvPr/>
        </p:nvSpPr>
        <p:spPr bwMode="auto">
          <a:xfrm flipH="1">
            <a:off x="8838359" y="4235420"/>
            <a:ext cx="16162" cy="9946"/>
          </a:xfrm>
          <a:custGeom>
            <a:avLst/>
            <a:gdLst>
              <a:gd name="T0" fmla="*/ 4 w 13"/>
              <a:gd name="T1" fmla="*/ 0 h 8"/>
              <a:gd name="T2" fmla="*/ 0 w 13"/>
              <a:gd name="T3" fmla="*/ 0 h 8"/>
              <a:gd name="T4" fmla="*/ 6 w 13"/>
              <a:gd name="T5" fmla="*/ 8 h 8"/>
              <a:gd name="T6" fmla="*/ 13 w 13"/>
              <a:gd name="T7" fmla="*/ 6 h 8"/>
              <a:gd name="T8" fmla="*/ 4 w 13"/>
              <a:gd name="T9" fmla="*/ 0 h 8"/>
            </a:gdLst>
            <a:ahLst/>
            <a:cxnLst>
              <a:cxn ang="0">
                <a:pos x="T0" y="T1"/>
              </a:cxn>
              <a:cxn ang="0">
                <a:pos x="T2" y="T3"/>
              </a:cxn>
              <a:cxn ang="0">
                <a:pos x="T4" y="T5"/>
              </a:cxn>
              <a:cxn ang="0">
                <a:pos x="T6" y="T7"/>
              </a:cxn>
              <a:cxn ang="0">
                <a:pos x="T8" y="T9"/>
              </a:cxn>
            </a:cxnLst>
            <a:rect l="0" t="0" r="r" b="b"/>
            <a:pathLst>
              <a:path w="13" h="8">
                <a:moveTo>
                  <a:pt x="4" y="0"/>
                </a:moveTo>
                <a:lnTo>
                  <a:pt x="0" y="0"/>
                </a:lnTo>
                <a:lnTo>
                  <a:pt x="6" y="8"/>
                </a:lnTo>
                <a:lnTo>
                  <a:pt x="13" y="6"/>
                </a:lnTo>
                <a:lnTo>
                  <a:pt x="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9" name="Freeform 89"/>
          <p:cNvSpPr/>
          <p:nvPr/>
        </p:nvSpPr>
        <p:spPr bwMode="auto">
          <a:xfrm flipH="1">
            <a:off x="9033542" y="4256554"/>
            <a:ext cx="9946" cy="8702"/>
          </a:xfrm>
          <a:custGeom>
            <a:avLst/>
            <a:gdLst>
              <a:gd name="T0" fmla="*/ 0 w 8"/>
              <a:gd name="T1" fmla="*/ 0 h 7"/>
              <a:gd name="T2" fmla="*/ 0 w 8"/>
              <a:gd name="T3" fmla="*/ 0 h 7"/>
              <a:gd name="T4" fmla="*/ 8 w 8"/>
              <a:gd name="T5" fmla="*/ 7 h 7"/>
              <a:gd name="T6" fmla="*/ 8 w 8"/>
              <a:gd name="T7" fmla="*/ 7 h 7"/>
              <a:gd name="T8" fmla="*/ 0 w 8"/>
              <a:gd name="T9" fmla="*/ 0 h 7"/>
            </a:gdLst>
            <a:ahLst/>
            <a:cxnLst>
              <a:cxn ang="0">
                <a:pos x="T0" y="T1"/>
              </a:cxn>
              <a:cxn ang="0">
                <a:pos x="T2" y="T3"/>
              </a:cxn>
              <a:cxn ang="0">
                <a:pos x="T4" y="T5"/>
              </a:cxn>
              <a:cxn ang="0">
                <a:pos x="T6" y="T7"/>
              </a:cxn>
              <a:cxn ang="0">
                <a:pos x="T8" y="T9"/>
              </a:cxn>
            </a:cxnLst>
            <a:rect l="0" t="0" r="r" b="b"/>
            <a:pathLst>
              <a:path w="8" h="7">
                <a:moveTo>
                  <a:pt x="0" y="0"/>
                </a:moveTo>
                <a:lnTo>
                  <a:pt x="0" y="0"/>
                </a:lnTo>
                <a:lnTo>
                  <a:pt x="8" y="7"/>
                </a:lnTo>
                <a:lnTo>
                  <a:pt x="8" y="7"/>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0" name="Freeform 90"/>
          <p:cNvSpPr/>
          <p:nvPr/>
        </p:nvSpPr>
        <p:spPr bwMode="auto">
          <a:xfrm flipH="1">
            <a:off x="9033542" y="4256554"/>
            <a:ext cx="9946" cy="8702"/>
          </a:xfrm>
          <a:custGeom>
            <a:avLst/>
            <a:gdLst>
              <a:gd name="T0" fmla="*/ 0 w 8"/>
              <a:gd name="T1" fmla="*/ 0 h 7"/>
              <a:gd name="T2" fmla="*/ 0 w 8"/>
              <a:gd name="T3" fmla="*/ 0 h 7"/>
              <a:gd name="T4" fmla="*/ 8 w 8"/>
              <a:gd name="T5" fmla="*/ 7 h 7"/>
              <a:gd name="T6" fmla="*/ 8 w 8"/>
              <a:gd name="T7" fmla="*/ 7 h 7"/>
              <a:gd name="T8" fmla="*/ 0 w 8"/>
              <a:gd name="T9" fmla="*/ 0 h 7"/>
            </a:gdLst>
            <a:ahLst/>
            <a:cxnLst>
              <a:cxn ang="0">
                <a:pos x="T0" y="T1"/>
              </a:cxn>
              <a:cxn ang="0">
                <a:pos x="T2" y="T3"/>
              </a:cxn>
              <a:cxn ang="0">
                <a:pos x="T4" y="T5"/>
              </a:cxn>
              <a:cxn ang="0">
                <a:pos x="T6" y="T7"/>
              </a:cxn>
              <a:cxn ang="0">
                <a:pos x="T8" y="T9"/>
              </a:cxn>
            </a:cxnLst>
            <a:rect l="0" t="0" r="r" b="b"/>
            <a:pathLst>
              <a:path w="8" h="7">
                <a:moveTo>
                  <a:pt x="0" y="0"/>
                </a:moveTo>
                <a:lnTo>
                  <a:pt x="0" y="0"/>
                </a:lnTo>
                <a:lnTo>
                  <a:pt x="8" y="7"/>
                </a:lnTo>
                <a:lnTo>
                  <a:pt x="8" y="7"/>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1" name="Freeform 91"/>
          <p:cNvSpPr/>
          <p:nvPr/>
        </p:nvSpPr>
        <p:spPr bwMode="auto">
          <a:xfrm flipH="1">
            <a:off x="8847061" y="4235420"/>
            <a:ext cx="196426" cy="29837"/>
          </a:xfrm>
          <a:custGeom>
            <a:avLst/>
            <a:gdLst>
              <a:gd name="T0" fmla="*/ 152 w 158"/>
              <a:gd name="T1" fmla="*/ 0 h 24"/>
              <a:gd name="T2" fmla="*/ 0 w 158"/>
              <a:gd name="T3" fmla="*/ 17 h 24"/>
              <a:gd name="T4" fmla="*/ 8 w 158"/>
              <a:gd name="T5" fmla="*/ 24 h 24"/>
              <a:gd name="T6" fmla="*/ 158 w 158"/>
              <a:gd name="T7" fmla="*/ 8 h 24"/>
              <a:gd name="T8" fmla="*/ 152 w 158"/>
              <a:gd name="T9" fmla="*/ 0 h 24"/>
            </a:gdLst>
            <a:ahLst/>
            <a:cxnLst>
              <a:cxn ang="0">
                <a:pos x="T0" y="T1"/>
              </a:cxn>
              <a:cxn ang="0">
                <a:pos x="T2" y="T3"/>
              </a:cxn>
              <a:cxn ang="0">
                <a:pos x="T4" y="T5"/>
              </a:cxn>
              <a:cxn ang="0">
                <a:pos x="T6" y="T7"/>
              </a:cxn>
              <a:cxn ang="0">
                <a:pos x="T8" y="T9"/>
              </a:cxn>
            </a:cxnLst>
            <a:rect l="0" t="0" r="r" b="b"/>
            <a:pathLst>
              <a:path w="158" h="24">
                <a:moveTo>
                  <a:pt x="152" y="0"/>
                </a:moveTo>
                <a:lnTo>
                  <a:pt x="0" y="17"/>
                </a:lnTo>
                <a:lnTo>
                  <a:pt x="8" y="24"/>
                </a:lnTo>
                <a:lnTo>
                  <a:pt x="158" y="8"/>
                </a:lnTo>
                <a:lnTo>
                  <a:pt x="15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2" name="Freeform 92"/>
          <p:cNvSpPr/>
          <p:nvPr/>
        </p:nvSpPr>
        <p:spPr bwMode="auto">
          <a:xfrm flipH="1">
            <a:off x="8847061" y="4235420"/>
            <a:ext cx="196426" cy="29837"/>
          </a:xfrm>
          <a:custGeom>
            <a:avLst/>
            <a:gdLst>
              <a:gd name="T0" fmla="*/ 152 w 158"/>
              <a:gd name="T1" fmla="*/ 0 h 24"/>
              <a:gd name="T2" fmla="*/ 0 w 158"/>
              <a:gd name="T3" fmla="*/ 17 h 24"/>
              <a:gd name="T4" fmla="*/ 8 w 158"/>
              <a:gd name="T5" fmla="*/ 24 h 24"/>
              <a:gd name="T6" fmla="*/ 158 w 158"/>
              <a:gd name="T7" fmla="*/ 8 h 24"/>
              <a:gd name="T8" fmla="*/ 152 w 158"/>
              <a:gd name="T9" fmla="*/ 0 h 24"/>
            </a:gdLst>
            <a:ahLst/>
            <a:cxnLst>
              <a:cxn ang="0">
                <a:pos x="T0" y="T1"/>
              </a:cxn>
              <a:cxn ang="0">
                <a:pos x="T2" y="T3"/>
              </a:cxn>
              <a:cxn ang="0">
                <a:pos x="T4" y="T5"/>
              </a:cxn>
              <a:cxn ang="0">
                <a:pos x="T6" y="T7"/>
              </a:cxn>
              <a:cxn ang="0">
                <a:pos x="T8" y="T9"/>
              </a:cxn>
            </a:cxnLst>
            <a:rect l="0" t="0" r="r" b="b"/>
            <a:pathLst>
              <a:path w="158" h="24">
                <a:moveTo>
                  <a:pt x="152" y="0"/>
                </a:moveTo>
                <a:lnTo>
                  <a:pt x="0" y="17"/>
                </a:lnTo>
                <a:lnTo>
                  <a:pt x="8" y="24"/>
                </a:lnTo>
                <a:lnTo>
                  <a:pt x="158" y="8"/>
                </a:lnTo>
                <a:lnTo>
                  <a:pt x="15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3" name="Freeform 93"/>
          <p:cNvSpPr/>
          <p:nvPr/>
        </p:nvSpPr>
        <p:spPr bwMode="auto">
          <a:xfrm flipH="1">
            <a:off x="8901762" y="4174503"/>
            <a:ext cx="13675" cy="6216"/>
          </a:xfrm>
          <a:custGeom>
            <a:avLst/>
            <a:gdLst>
              <a:gd name="T0" fmla="*/ 4 w 11"/>
              <a:gd name="T1" fmla="*/ 0 h 5"/>
              <a:gd name="T2" fmla="*/ 0 w 11"/>
              <a:gd name="T3" fmla="*/ 0 h 5"/>
              <a:gd name="T4" fmla="*/ 5 w 11"/>
              <a:gd name="T5" fmla="*/ 5 h 5"/>
              <a:gd name="T6" fmla="*/ 11 w 11"/>
              <a:gd name="T7" fmla="*/ 5 h 5"/>
              <a:gd name="T8" fmla="*/ 4 w 11"/>
              <a:gd name="T9" fmla="*/ 0 h 5"/>
            </a:gdLst>
            <a:ahLst/>
            <a:cxnLst>
              <a:cxn ang="0">
                <a:pos x="T0" y="T1"/>
              </a:cxn>
              <a:cxn ang="0">
                <a:pos x="T2" y="T3"/>
              </a:cxn>
              <a:cxn ang="0">
                <a:pos x="T4" y="T5"/>
              </a:cxn>
              <a:cxn ang="0">
                <a:pos x="T6" y="T7"/>
              </a:cxn>
              <a:cxn ang="0">
                <a:pos x="T8" y="T9"/>
              </a:cxn>
            </a:cxnLst>
            <a:rect l="0" t="0" r="r" b="b"/>
            <a:pathLst>
              <a:path w="11" h="5">
                <a:moveTo>
                  <a:pt x="4" y="0"/>
                </a:moveTo>
                <a:lnTo>
                  <a:pt x="0" y="0"/>
                </a:lnTo>
                <a:lnTo>
                  <a:pt x="5" y="5"/>
                </a:lnTo>
                <a:lnTo>
                  <a:pt x="11" y="5"/>
                </a:lnTo>
                <a:lnTo>
                  <a:pt x="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4" name="Freeform 94"/>
          <p:cNvSpPr/>
          <p:nvPr/>
        </p:nvSpPr>
        <p:spPr bwMode="auto">
          <a:xfrm flipH="1">
            <a:off x="8901762" y="4174503"/>
            <a:ext cx="13675" cy="6216"/>
          </a:xfrm>
          <a:custGeom>
            <a:avLst/>
            <a:gdLst>
              <a:gd name="T0" fmla="*/ 4 w 11"/>
              <a:gd name="T1" fmla="*/ 0 h 5"/>
              <a:gd name="T2" fmla="*/ 0 w 11"/>
              <a:gd name="T3" fmla="*/ 0 h 5"/>
              <a:gd name="T4" fmla="*/ 5 w 11"/>
              <a:gd name="T5" fmla="*/ 5 h 5"/>
              <a:gd name="T6" fmla="*/ 11 w 11"/>
              <a:gd name="T7" fmla="*/ 5 h 5"/>
              <a:gd name="T8" fmla="*/ 4 w 11"/>
              <a:gd name="T9" fmla="*/ 0 h 5"/>
            </a:gdLst>
            <a:ahLst/>
            <a:cxnLst>
              <a:cxn ang="0">
                <a:pos x="T0" y="T1"/>
              </a:cxn>
              <a:cxn ang="0">
                <a:pos x="T2" y="T3"/>
              </a:cxn>
              <a:cxn ang="0">
                <a:pos x="T4" y="T5"/>
              </a:cxn>
              <a:cxn ang="0">
                <a:pos x="T6" y="T7"/>
              </a:cxn>
              <a:cxn ang="0">
                <a:pos x="T8" y="T9"/>
              </a:cxn>
            </a:cxnLst>
            <a:rect l="0" t="0" r="r" b="b"/>
            <a:pathLst>
              <a:path w="11" h="5">
                <a:moveTo>
                  <a:pt x="4" y="0"/>
                </a:moveTo>
                <a:lnTo>
                  <a:pt x="0" y="0"/>
                </a:lnTo>
                <a:lnTo>
                  <a:pt x="5" y="5"/>
                </a:lnTo>
                <a:lnTo>
                  <a:pt x="11" y="5"/>
                </a:lnTo>
                <a:lnTo>
                  <a:pt x="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5" name="Freeform 95"/>
          <p:cNvSpPr/>
          <p:nvPr/>
        </p:nvSpPr>
        <p:spPr bwMode="auto">
          <a:xfrm flipH="1">
            <a:off x="8909221" y="4174503"/>
            <a:ext cx="197669" cy="27350"/>
          </a:xfrm>
          <a:custGeom>
            <a:avLst/>
            <a:gdLst>
              <a:gd name="T0" fmla="*/ 154 w 159"/>
              <a:gd name="T1" fmla="*/ 0 h 22"/>
              <a:gd name="T2" fmla="*/ 0 w 159"/>
              <a:gd name="T3" fmla="*/ 14 h 22"/>
              <a:gd name="T4" fmla="*/ 7 w 159"/>
              <a:gd name="T5" fmla="*/ 22 h 22"/>
              <a:gd name="T6" fmla="*/ 159 w 159"/>
              <a:gd name="T7" fmla="*/ 5 h 22"/>
              <a:gd name="T8" fmla="*/ 154 w 159"/>
              <a:gd name="T9" fmla="*/ 0 h 22"/>
            </a:gdLst>
            <a:ahLst/>
            <a:cxnLst>
              <a:cxn ang="0">
                <a:pos x="T0" y="T1"/>
              </a:cxn>
              <a:cxn ang="0">
                <a:pos x="T2" y="T3"/>
              </a:cxn>
              <a:cxn ang="0">
                <a:pos x="T4" y="T5"/>
              </a:cxn>
              <a:cxn ang="0">
                <a:pos x="T6" y="T7"/>
              </a:cxn>
              <a:cxn ang="0">
                <a:pos x="T8" y="T9"/>
              </a:cxn>
            </a:cxnLst>
            <a:rect l="0" t="0" r="r" b="b"/>
            <a:pathLst>
              <a:path w="159" h="22">
                <a:moveTo>
                  <a:pt x="154" y="0"/>
                </a:moveTo>
                <a:lnTo>
                  <a:pt x="0" y="14"/>
                </a:lnTo>
                <a:lnTo>
                  <a:pt x="7" y="22"/>
                </a:lnTo>
                <a:lnTo>
                  <a:pt x="159" y="5"/>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6" name="Freeform 96"/>
          <p:cNvSpPr/>
          <p:nvPr/>
        </p:nvSpPr>
        <p:spPr bwMode="auto">
          <a:xfrm flipH="1">
            <a:off x="8909221" y="4174503"/>
            <a:ext cx="197669" cy="27350"/>
          </a:xfrm>
          <a:custGeom>
            <a:avLst/>
            <a:gdLst>
              <a:gd name="T0" fmla="*/ 154 w 159"/>
              <a:gd name="T1" fmla="*/ 0 h 22"/>
              <a:gd name="T2" fmla="*/ 0 w 159"/>
              <a:gd name="T3" fmla="*/ 14 h 22"/>
              <a:gd name="T4" fmla="*/ 7 w 159"/>
              <a:gd name="T5" fmla="*/ 22 h 22"/>
              <a:gd name="T6" fmla="*/ 159 w 159"/>
              <a:gd name="T7" fmla="*/ 5 h 22"/>
              <a:gd name="T8" fmla="*/ 154 w 159"/>
              <a:gd name="T9" fmla="*/ 0 h 22"/>
            </a:gdLst>
            <a:ahLst/>
            <a:cxnLst>
              <a:cxn ang="0">
                <a:pos x="T0" y="T1"/>
              </a:cxn>
              <a:cxn ang="0">
                <a:pos x="T2" y="T3"/>
              </a:cxn>
              <a:cxn ang="0">
                <a:pos x="T4" y="T5"/>
              </a:cxn>
              <a:cxn ang="0">
                <a:pos x="T6" y="T7"/>
              </a:cxn>
              <a:cxn ang="0">
                <a:pos x="T8" y="T9"/>
              </a:cxn>
            </a:cxnLst>
            <a:rect l="0" t="0" r="r" b="b"/>
            <a:pathLst>
              <a:path w="159" h="22">
                <a:moveTo>
                  <a:pt x="154" y="0"/>
                </a:moveTo>
                <a:lnTo>
                  <a:pt x="0" y="14"/>
                </a:lnTo>
                <a:lnTo>
                  <a:pt x="7" y="22"/>
                </a:lnTo>
                <a:lnTo>
                  <a:pt x="159" y="5"/>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7" name="Freeform 97"/>
          <p:cNvSpPr/>
          <p:nvPr/>
        </p:nvSpPr>
        <p:spPr bwMode="auto">
          <a:xfrm flipH="1">
            <a:off x="8988787" y="3242100"/>
            <a:ext cx="1123856" cy="1123856"/>
          </a:xfrm>
          <a:custGeom>
            <a:avLst/>
            <a:gdLst>
              <a:gd name="T0" fmla="*/ 30 w 493"/>
              <a:gd name="T1" fmla="*/ 5 h 493"/>
              <a:gd name="T2" fmla="*/ 30 w 493"/>
              <a:gd name="T3" fmla="*/ 5 h 493"/>
              <a:gd name="T4" fmla="*/ 17 w 493"/>
              <a:gd name="T5" fmla="*/ 0 h 493"/>
              <a:gd name="T6" fmla="*/ 0 w 493"/>
              <a:gd name="T7" fmla="*/ 17 h 493"/>
              <a:gd name="T8" fmla="*/ 6 w 493"/>
              <a:gd name="T9" fmla="*/ 31 h 493"/>
              <a:gd name="T10" fmla="*/ 6 w 493"/>
              <a:gd name="T11" fmla="*/ 31 h 493"/>
              <a:gd name="T12" fmla="*/ 470 w 493"/>
              <a:gd name="T13" fmla="*/ 493 h 493"/>
              <a:gd name="T14" fmla="*/ 493 w 493"/>
              <a:gd name="T15" fmla="*/ 469 h 493"/>
              <a:gd name="T16" fmla="*/ 30 w 493"/>
              <a:gd name="T17" fmla="*/ 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08" name="Freeform 98"/>
          <p:cNvSpPr/>
          <p:nvPr/>
        </p:nvSpPr>
        <p:spPr bwMode="auto">
          <a:xfrm flipH="1">
            <a:off x="11054991" y="4267743"/>
            <a:ext cx="72106" cy="73349"/>
          </a:xfrm>
          <a:custGeom>
            <a:avLst/>
            <a:gdLst>
              <a:gd name="T0" fmla="*/ 3 w 32"/>
              <a:gd name="T1" fmla="*/ 0 h 32"/>
              <a:gd name="T2" fmla="*/ 0 w 32"/>
              <a:gd name="T3" fmla="*/ 3 h 32"/>
              <a:gd name="T4" fmla="*/ 13 w 32"/>
              <a:gd name="T5" fmla="*/ 17 h 32"/>
              <a:gd name="T6" fmla="*/ 29 w 32"/>
              <a:gd name="T7" fmla="*/ 32 h 32"/>
              <a:gd name="T8" fmla="*/ 32 w 32"/>
              <a:gd name="T9" fmla="*/ 29 h 32"/>
              <a:gd name="T10" fmla="*/ 3 w 32"/>
              <a:gd name="T11" fmla="*/ 0 h 32"/>
            </a:gdLst>
            <a:ahLst/>
            <a:cxnLst>
              <a:cxn ang="0">
                <a:pos x="T0" y="T1"/>
              </a:cxn>
              <a:cxn ang="0">
                <a:pos x="T2" y="T3"/>
              </a:cxn>
              <a:cxn ang="0">
                <a:pos x="T4" y="T5"/>
              </a:cxn>
              <a:cxn ang="0">
                <a:pos x="T6" y="T7"/>
              </a:cxn>
              <a:cxn ang="0">
                <a:pos x="T8" y="T9"/>
              </a:cxn>
              <a:cxn ang="0">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6"/>
          <p:cNvSpPr/>
          <p:nvPr/>
        </p:nvSpPr>
        <p:spPr bwMode="auto">
          <a:xfrm flipH="1">
            <a:off x="10051725" y="3264478"/>
            <a:ext cx="60917" cy="77079"/>
          </a:xfrm>
          <a:custGeom>
            <a:avLst/>
            <a:gdLst>
              <a:gd name="T0" fmla="*/ 2 w 27"/>
              <a:gd name="T1" fmla="*/ 0 h 34"/>
              <a:gd name="T2" fmla="*/ 0 w 27"/>
              <a:gd name="T3" fmla="*/ 2 h 34"/>
              <a:gd name="T4" fmla="*/ 0 w 27"/>
              <a:gd name="T5" fmla="*/ 7 h 34"/>
              <a:gd name="T6" fmla="*/ 6 w 27"/>
              <a:gd name="T7" fmla="*/ 21 h 34"/>
              <a:gd name="T8" fmla="*/ 6 w 27"/>
              <a:gd name="T9" fmla="*/ 21 h 34"/>
              <a:gd name="T10" fmla="*/ 19 w 27"/>
              <a:gd name="T11" fmla="*/ 34 h 34"/>
              <a:gd name="T12" fmla="*/ 27 w 27"/>
              <a:gd name="T13" fmla="*/ 25 h 34"/>
              <a:gd name="T14" fmla="*/ 15 w 27"/>
              <a:gd name="T15" fmla="*/ 15 h 34"/>
              <a:gd name="T16" fmla="*/ 2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10" name="Flowchart: Off-page Connector 108"/>
          <p:cNvSpPr/>
          <p:nvPr/>
        </p:nvSpPr>
        <p:spPr>
          <a:xfrm>
            <a:off x="778171" y="2524879"/>
            <a:ext cx="423316" cy="563434"/>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Flowchart: Off-page Connector 109"/>
          <p:cNvSpPr/>
          <p:nvPr/>
        </p:nvSpPr>
        <p:spPr>
          <a:xfrm>
            <a:off x="778171" y="3538576"/>
            <a:ext cx="423316" cy="563434"/>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2" name="Flowchart: Off-page Connector 110"/>
          <p:cNvSpPr/>
          <p:nvPr/>
        </p:nvSpPr>
        <p:spPr>
          <a:xfrm>
            <a:off x="778171" y="4552273"/>
            <a:ext cx="423316" cy="563434"/>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3" name="Oval 111"/>
          <p:cNvSpPr/>
          <p:nvPr/>
        </p:nvSpPr>
        <p:spPr>
          <a:xfrm>
            <a:off x="752412" y="2504217"/>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osa" pitchFamily="2" charset="0"/>
              </a:rPr>
              <a:t>1</a:t>
            </a:r>
            <a:endParaRPr lang="en-US" sz="2400" dirty="0">
              <a:solidFill>
                <a:schemeClr val="bg1"/>
              </a:solidFill>
              <a:latin typeface="Sosa" pitchFamily="2" charset="0"/>
            </a:endParaRPr>
          </a:p>
        </p:txBody>
      </p:sp>
      <p:sp>
        <p:nvSpPr>
          <p:cNvPr id="114" name="Oval 112"/>
          <p:cNvSpPr/>
          <p:nvPr/>
        </p:nvSpPr>
        <p:spPr>
          <a:xfrm>
            <a:off x="752411" y="3501087"/>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osa" pitchFamily="2" charset="0"/>
              </a:rPr>
              <a:t>2</a:t>
            </a:r>
            <a:endParaRPr lang="en-US" sz="2400" dirty="0">
              <a:solidFill>
                <a:schemeClr val="bg1"/>
              </a:solidFill>
              <a:latin typeface="Sosa" pitchFamily="2" charset="0"/>
            </a:endParaRPr>
          </a:p>
        </p:txBody>
      </p:sp>
      <p:sp>
        <p:nvSpPr>
          <p:cNvPr id="115" name="Oval 113"/>
          <p:cNvSpPr/>
          <p:nvPr/>
        </p:nvSpPr>
        <p:spPr>
          <a:xfrm>
            <a:off x="745973" y="4513213"/>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osa" pitchFamily="2" charset="0"/>
              </a:rPr>
              <a:t>3</a:t>
            </a:r>
            <a:endParaRPr lang="en-US" sz="2400" dirty="0">
              <a:solidFill>
                <a:schemeClr val="bg1"/>
              </a:solidFill>
              <a:latin typeface="Sosa" pitchFamily="2" charset="0"/>
            </a:endParaRPr>
          </a:p>
        </p:txBody>
      </p:sp>
      <p:sp>
        <p:nvSpPr>
          <p:cNvPr id="116" name="Flowchart: Off-page Connector 104"/>
          <p:cNvSpPr/>
          <p:nvPr/>
        </p:nvSpPr>
        <p:spPr>
          <a:xfrm>
            <a:off x="809875" y="5633138"/>
            <a:ext cx="423316" cy="509002"/>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7" name="Oval 107"/>
          <p:cNvSpPr/>
          <p:nvPr/>
        </p:nvSpPr>
        <p:spPr>
          <a:xfrm>
            <a:off x="778171" y="5565377"/>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osa" pitchFamily="2" charset="0"/>
              </a:rPr>
              <a:t>4</a:t>
            </a:r>
            <a:endParaRPr lang="en-US" sz="2400" dirty="0">
              <a:solidFill>
                <a:schemeClr val="bg1"/>
              </a:solidFill>
              <a:latin typeface="Sosa" pitchFamily="2" charset="0"/>
            </a:endParaRPr>
          </a:p>
        </p:txBody>
      </p:sp>
      <p:sp>
        <p:nvSpPr>
          <p:cNvPr id="118" name="文本框 117"/>
          <p:cNvSpPr txBox="1"/>
          <p:nvPr/>
        </p:nvSpPr>
        <p:spPr>
          <a:xfrm>
            <a:off x="1308662" y="2690967"/>
            <a:ext cx="4585284"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1308663" y="2392754"/>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1308662" y="3706822"/>
            <a:ext cx="4585284"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1308663" y="3408609"/>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1308662" y="4722677"/>
            <a:ext cx="4585284"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1308663" y="4424464"/>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1308662" y="5738532"/>
            <a:ext cx="4585284"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1308663" y="5440319"/>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具体工作措施</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SPECIFIC WORK MEASURES</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8" name="组合 7"/>
          <p:cNvGrpSpPr/>
          <p:nvPr/>
        </p:nvGrpSpPr>
        <p:grpSpPr>
          <a:xfrm>
            <a:off x="1195036" y="2382304"/>
            <a:ext cx="3292055" cy="3247966"/>
            <a:chOff x="892272" y="2306277"/>
            <a:chExt cx="3251227" cy="3207684"/>
          </a:xfrm>
          <a:gradFill>
            <a:gsLst>
              <a:gs pos="0">
                <a:srgbClr val="4572C7"/>
              </a:gs>
              <a:gs pos="100000">
                <a:srgbClr val="014896"/>
              </a:gs>
            </a:gsLst>
            <a:lin ang="2700000" scaled="1"/>
          </a:gradFill>
        </p:grpSpPr>
        <p:sp>
          <p:nvSpPr>
            <p:cNvPr id="9" name="Freeform 8"/>
            <p:cNvSpPr/>
            <p:nvPr/>
          </p:nvSpPr>
          <p:spPr bwMode="auto">
            <a:xfrm rot="1800000">
              <a:off x="1432933" y="3844804"/>
              <a:ext cx="1208325" cy="1669157"/>
            </a:xfrm>
            <a:custGeom>
              <a:avLst/>
              <a:gdLst>
                <a:gd name="T0" fmla="*/ 95 w 423"/>
                <a:gd name="T1" fmla="*/ 135 h 584"/>
                <a:gd name="T2" fmla="*/ 34 w 423"/>
                <a:gd name="T3" fmla="*/ 280 h 584"/>
                <a:gd name="T4" fmla="*/ 118 w 423"/>
                <a:gd name="T5" fmla="*/ 535 h 584"/>
                <a:gd name="T6" fmla="*/ 370 w 423"/>
                <a:gd name="T7" fmla="*/ 466 h 584"/>
                <a:gd name="T8" fmla="*/ 342 w 423"/>
                <a:gd name="T9" fmla="*/ 286 h 584"/>
                <a:gd name="T10" fmla="*/ 336 w 423"/>
                <a:gd name="T11" fmla="*/ 444 h 584"/>
                <a:gd name="T12" fmla="*/ 166 w 423"/>
                <a:gd name="T13" fmla="*/ 488 h 584"/>
                <a:gd name="T14" fmla="*/ 121 w 423"/>
                <a:gd name="T15" fmla="*/ 308 h 584"/>
                <a:gd name="T16" fmla="*/ 186 w 423"/>
                <a:gd name="T17" fmla="*/ 183 h 584"/>
                <a:gd name="T18" fmla="*/ 231 w 423"/>
                <a:gd name="T19" fmla="*/ 207 h 584"/>
                <a:gd name="T20" fmla="*/ 224 w 423"/>
                <a:gd name="T21" fmla="*/ 0 h 584"/>
                <a:gd name="T22" fmla="*/ 48 w 423"/>
                <a:gd name="T23" fmla="*/ 110 h 584"/>
                <a:gd name="T24" fmla="*/ 95 w 423"/>
                <a:gd name="T25" fmla="*/ 13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584">
                  <a:moveTo>
                    <a:pt x="95" y="135"/>
                  </a:moveTo>
                  <a:cubicBezTo>
                    <a:pt x="80" y="160"/>
                    <a:pt x="53" y="218"/>
                    <a:pt x="34" y="280"/>
                  </a:cubicBezTo>
                  <a:cubicBezTo>
                    <a:pt x="0" y="387"/>
                    <a:pt x="24" y="485"/>
                    <a:pt x="118" y="535"/>
                  </a:cubicBezTo>
                  <a:cubicBezTo>
                    <a:pt x="210" y="584"/>
                    <a:pt x="322" y="557"/>
                    <a:pt x="370" y="466"/>
                  </a:cubicBezTo>
                  <a:cubicBezTo>
                    <a:pt x="423" y="365"/>
                    <a:pt x="342" y="286"/>
                    <a:pt x="342" y="286"/>
                  </a:cubicBezTo>
                  <a:cubicBezTo>
                    <a:pt x="342" y="286"/>
                    <a:pt x="381" y="367"/>
                    <a:pt x="336" y="444"/>
                  </a:cubicBezTo>
                  <a:cubicBezTo>
                    <a:pt x="297" y="513"/>
                    <a:pt x="213" y="513"/>
                    <a:pt x="166" y="488"/>
                  </a:cubicBezTo>
                  <a:cubicBezTo>
                    <a:pt x="77" y="439"/>
                    <a:pt x="116" y="321"/>
                    <a:pt x="121" y="308"/>
                  </a:cubicBezTo>
                  <a:cubicBezTo>
                    <a:pt x="135" y="270"/>
                    <a:pt x="172" y="209"/>
                    <a:pt x="186" y="183"/>
                  </a:cubicBezTo>
                  <a:cubicBezTo>
                    <a:pt x="231" y="207"/>
                    <a:pt x="231" y="207"/>
                    <a:pt x="231" y="207"/>
                  </a:cubicBezTo>
                  <a:cubicBezTo>
                    <a:pt x="224" y="0"/>
                    <a:pt x="224" y="0"/>
                    <a:pt x="224" y="0"/>
                  </a:cubicBezTo>
                  <a:cubicBezTo>
                    <a:pt x="48" y="110"/>
                    <a:pt x="48" y="110"/>
                    <a:pt x="48" y="110"/>
                  </a:cubicBezTo>
                  <a:lnTo>
                    <a:pt x="95" y="135"/>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0" name="Freeform 9"/>
            <p:cNvSpPr/>
            <p:nvPr/>
          </p:nvSpPr>
          <p:spPr bwMode="auto">
            <a:xfrm rot="1800000">
              <a:off x="2250578" y="4143559"/>
              <a:ext cx="1600214" cy="1191391"/>
            </a:xfrm>
            <a:custGeom>
              <a:avLst/>
              <a:gdLst>
                <a:gd name="T0" fmla="*/ 89 w 560"/>
                <a:gd name="T1" fmla="*/ 242 h 417"/>
                <a:gd name="T2" fmla="*/ 208 w 560"/>
                <a:gd name="T3" fmla="*/ 344 h 417"/>
                <a:gd name="T4" fmla="*/ 476 w 560"/>
                <a:gd name="T5" fmla="*/ 343 h 417"/>
                <a:gd name="T6" fmla="*/ 488 w 560"/>
                <a:gd name="T7" fmla="*/ 82 h 417"/>
                <a:gd name="T8" fmla="*/ 309 w 560"/>
                <a:gd name="T9" fmla="*/ 53 h 417"/>
                <a:gd name="T10" fmla="*/ 457 w 560"/>
                <a:gd name="T11" fmla="*/ 107 h 417"/>
                <a:gd name="T12" fmla="*/ 446 w 560"/>
                <a:gd name="T13" fmla="*/ 283 h 417"/>
                <a:gd name="T14" fmla="*/ 261 w 560"/>
                <a:gd name="T15" fmla="*/ 270 h 417"/>
                <a:gd name="T16" fmla="*/ 163 w 560"/>
                <a:gd name="T17" fmla="*/ 170 h 417"/>
                <a:gd name="T18" fmla="*/ 199 w 560"/>
                <a:gd name="T19" fmla="*/ 134 h 417"/>
                <a:gd name="T20" fmla="*/ 0 w 560"/>
                <a:gd name="T21" fmla="*/ 77 h 417"/>
                <a:gd name="T22" fmla="*/ 50 w 560"/>
                <a:gd name="T23" fmla="*/ 278 h 417"/>
                <a:gd name="T24" fmla="*/ 89 w 560"/>
                <a:gd name="T25" fmla="*/ 24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17">
                  <a:moveTo>
                    <a:pt x="89" y="242"/>
                  </a:moveTo>
                  <a:cubicBezTo>
                    <a:pt x="108" y="263"/>
                    <a:pt x="155" y="307"/>
                    <a:pt x="208" y="344"/>
                  </a:cubicBezTo>
                  <a:cubicBezTo>
                    <a:pt x="299" y="410"/>
                    <a:pt x="399" y="417"/>
                    <a:pt x="476" y="343"/>
                  </a:cubicBezTo>
                  <a:cubicBezTo>
                    <a:pt x="551" y="270"/>
                    <a:pt x="560" y="156"/>
                    <a:pt x="488" y="82"/>
                  </a:cubicBezTo>
                  <a:cubicBezTo>
                    <a:pt x="409" y="0"/>
                    <a:pt x="309" y="53"/>
                    <a:pt x="309" y="53"/>
                  </a:cubicBezTo>
                  <a:cubicBezTo>
                    <a:pt x="309" y="53"/>
                    <a:pt x="397" y="41"/>
                    <a:pt x="457" y="107"/>
                  </a:cubicBezTo>
                  <a:cubicBezTo>
                    <a:pt x="510" y="166"/>
                    <a:pt x="484" y="246"/>
                    <a:pt x="446" y="283"/>
                  </a:cubicBezTo>
                  <a:cubicBezTo>
                    <a:pt x="373" y="352"/>
                    <a:pt x="271" y="279"/>
                    <a:pt x="261" y="270"/>
                  </a:cubicBezTo>
                  <a:cubicBezTo>
                    <a:pt x="230" y="245"/>
                    <a:pt x="182" y="191"/>
                    <a:pt x="163" y="170"/>
                  </a:cubicBezTo>
                  <a:cubicBezTo>
                    <a:pt x="199" y="134"/>
                    <a:pt x="199" y="134"/>
                    <a:pt x="199" y="134"/>
                  </a:cubicBezTo>
                  <a:cubicBezTo>
                    <a:pt x="0" y="77"/>
                    <a:pt x="0" y="77"/>
                    <a:pt x="0" y="77"/>
                  </a:cubicBezTo>
                  <a:cubicBezTo>
                    <a:pt x="50" y="278"/>
                    <a:pt x="50" y="278"/>
                    <a:pt x="50" y="278"/>
                  </a:cubicBezTo>
                  <a:lnTo>
                    <a:pt x="89" y="242"/>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1" name="Freeform 10"/>
            <p:cNvSpPr/>
            <p:nvPr/>
          </p:nvSpPr>
          <p:spPr bwMode="auto">
            <a:xfrm rot="1800000">
              <a:off x="2868650" y="2927977"/>
              <a:ext cx="1274849" cy="1493775"/>
            </a:xfrm>
            <a:custGeom>
              <a:avLst/>
              <a:gdLst>
                <a:gd name="T0" fmla="*/ 184 w 446"/>
                <a:gd name="T1" fmla="*/ 475 h 523"/>
                <a:gd name="T2" fmla="*/ 318 w 446"/>
                <a:gd name="T3" fmla="*/ 393 h 523"/>
                <a:gd name="T4" fmla="*/ 400 w 446"/>
                <a:gd name="T5" fmla="*/ 138 h 523"/>
                <a:gd name="T6" fmla="*/ 155 w 446"/>
                <a:gd name="T7" fmla="*/ 45 h 523"/>
                <a:gd name="T8" fmla="*/ 73 w 446"/>
                <a:gd name="T9" fmla="*/ 207 h 523"/>
                <a:gd name="T10" fmla="*/ 170 w 446"/>
                <a:gd name="T11" fmla="*/ 83 h 523"/>
                <a:gd name="T12" fmla="*/ 333 w 446"/>
                <a:gd name="T13" fmla="*/ 148 h 523"/>
                <a:gd name="T14" fmla="*/ 264 w 446"/>
                <a:gd name="T15" fmla="*/ 320 h 523"/>
                <a:gd name="T16" fmla="*/ 138 w 446"/>
                <a:gd name="T17" fmla="*/ 382 h 523"/>
                <a:gd name="T18" fmla="*/ 116 w 446"/>
                <a:gd name="T19" fmla="*/ 336 h 523"/>
                <a:gd name="T20" fmla="*/ 0 w 446"/>
                <a:gd name="T21" fmla="*/ 508 h 523"/>
                <a:gd name="T22" fmla="*/ 207 w 446"/>
                <a:gd name="T23" fmla="*/ 523 h 523"/>
                <a:gd name="T24" fmla="*/ 184 w 446"/>
                <a:gd name="T25" fmla="*/ 47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523">
                  <a:moveTo>
                    <a:pt x="184" y="475"/>
                  </a:moveTo>
                  <a:cubicBezTo>
                    <a:pt x="210" y="463"/>
                    <a:pt x="266" y="432"/>
                    <a:pt x="318" y="393"/>
                  </a:cubicBezTo>
                  <a:cubicBezTo>
                    <a:pt x="409" y="327"/>
                    <a:pt x="446" y="233"/>
                    <a:pt x="400" y="138"/>
                  </a:cubicBezTo>
                  <a:cubicBezTo>
                    <a:pt x="354" y="44"/>
                    <a:pt x="248" y="0"/>
                    <a:pt x="155" y="45"/>
                  </a:cubicBezTo>
                  <a:cubicBezTo>
                    <a:pt x="53" y="95"/>
                    <a:pt x="73" y="207"/>
                    <a:pt x="73" y="207"/>
                  </a:cubicBezTo>
                  <a:cubicBezTo>
                    <a:pt x="73" y="207"/>
                    <a:pt x="88" y="119"/>
                    <a:pt x="170" y="83"/>
                  </a:cubicBezTo>
                  <a:cubicBezTo>
                    <a:pt x="242" y="50"/>
                    <a:pt x="310" y="100"/>
                    <a:pt x="333" y="148"/>
                  </a:cubicBezTo>
                  <a:cubicBezTo>
                    <a:pt x="377" y="239"/>
                    <a:pt x="276" y="313"/>
                    <a:pt x="264" y="320"/>
                  </a:cubicBezTo>
                  <a:cubicBezTo>
                    <a:pt x="231" y="342"/>
                    <a:pt x="164" y="370"/>
                    <a:pt x="138" y="382"/>
                  </a:cubicBezTo>
                  <a:cubicBezTo>
                    <a:pt x="116" y="336"/>
                    <a:pt x="116" y="336"/>
                    <a:pt x="116" y="336"/>
                  </a:cubicBezTo>
                  <a:cubicBezTo>
                    <a:pt x="0" y="508"/>
                    <a:pt x="0" y="508"/>
                    <a:pt x="0" y="508"/>
                  </a:cubicBezTo>
                  <a:cubicBezTo>
                    <a:pt x="207" y="523"/>
                    <a:pt x="207" y="523"/>
                    <a:pt x="207" y="523"/>
                  </a:cubicBezTo>
                  <a:lnTo>
                    <a:pt x="184" y="475"/>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2" name="Freeform 11"/>
            <p:cNvSpPr/>
            <p:nvPr/>
          </p:nvSpPr>
          <p:spPr bwMode="auto">
            <a:xfrm rot="1800000">
              <a:off x="1838127" y="2306277"/>
              <a:ext cx="1384916" cy="1457489"/>
            </a:xfrm>
            <a:custGeom>
              <a:avLst/>
              <a:gdLst>
                <a:gd name="T0" fmla="*/ 432 w 485"/>
                <a:gd name="T1" fmla="*/ 324 h 510"/>
                <a:gd name="T2" fmla="*/ 396 w 485"/>
                <a:gd name="T3" fmla="*/ 171 h 510"/>
                <a:gd name="T4" fmla="*/ 178 w 485"/>
                <a:gd name="T5" fmla="*/ 15 h 510"/>
                <a:gd name="T6" fmla="*/ 15 w 485"/>
                <a:gd name="T7" fmla="*/ 218 h 510"/>
                <a:gd name="T8" fmla="*/ 143 w 485"/>
                <a:gd name="T9" fmla="*/ 347 h 510"/>
                <a:gd name="T10" fmla="*/ 55 w 485"/>
                <a:gd name="T11" fmla="*/ 217 h 510"/>
                <a:gd name="T12" fmla="*/ 167 w 485"/>
                <a:gd name="T13" fmla="*/ 81 h 510"/>
                <a:gd name="T14" fmla="*/ 310 w 485"/>
                <a:gd name="T15" fmla="*/ 200 h 510"/>
                <a:gd name="T16" fmla="*/ 330 w 485"/>
                <a:gd name="T17" fmla="*/ 339 h 510"/>
                <a:gd name="T18" fmla="*/ 279 w 485"/>
                <a:gd name="T19" fmla="*/ 346 h 510"/>
                <a:gd name="T20" fmla="*/ 407 w 485"/>
                <a:gd name="T21" fmla="*/ 510 h 510"/>
                <a:gd name="T22" fmla="*/ 485 w 485"/>
                <a:gd name="T23" fmla="*/ 317 h 510"/>
                <a:gd name="T24" fmla="*/ 432 w 485"/>
                <a:gd name="T25" fmla="*/ 3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10">
                  <a:moveTo>
                    <a:pt x="432" y="324"/>
                  </a:moveTo>
                  <a:cubicBezTo>
                    <a:pt x="429" y="295"/>
                    <a:pt x="417" y="233"/>
                    <a:pt x="396" y="171"/>
                  </a:cubicBezTo>
                  <a:cubicBezTo>
                    <a:pt x="361" y="65"/>
                    <a:pt x="284" y="0"/>
                    <a:pt x="178" y="15"/>
                  </a:cubicBezTo>
                  <a:cubicBezTo>
                    <a:pt x="75" y="30"/>
                    <a:pt x="0" y="117"/>
                    <a:pt x="15" y="218"/>
                  </a:cubicBezTo>
                  <a:cubicBezTo>
                    <a:pt x="31" y="331"/>
                    <a:pt x="143" y="347"/>
                    <a:pt x="143" y="347"/>
                  </a:cubicBezTo>
                  <a:cubicBezTo>
                    <a:pt x="143" y="347"/>
                    <a:pt x="65" y="305"/>
                    <a:pt x="55" y="217"/>
                  </a:cubicBezTo>
                  <a:cubicBezTo>
                    <a:pt x="47" y="137"/>
                    <a:pt x="114" y="88"/>
                    <a:pt x="167" y="81"/>
                  </a:cubicBezTo>
                  <a:cubicBezTo>
                    <a:pt x="267" y="68"/>
                    <a:pt x="306" y="187"/>
                    <a:pt x="310" y="200"/>
                  </a:cubicBezTo>
                  <a:cubicBezTo>
                    <a:pt x="320" y="238"/>
                    <a:pt x="326" y="310"/>
                    <a:pt x="330" y="339"/>
                  </a:cubicBezTo>
                  <a:cubicBezTo>
                    <a:pt x="279" y="346"/>
                    <a:pt x="279" y="346"/>
                    <a:pt x="279" y="346"/>
                  </a:cubicBezTo>
                  <a:cubicBezTo>
                    <a:pt x="407" y="510"/>
                    <a:pt x="407" y="510"/>
                    <a:pt x="407" y="510"/>
                  </a:cubicBezTo>
                  <a:cubicBezTo>
                    <a:pt x="485" y="317"/>
                    <a:pt x="485" y="317"/>
                    <a:pt x="485" y="317"/>
                  </a:cubicBezTo>
                  <a:lnTo>
                    <a:pt x="432" y="324"/>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3" name="Freeform 75"/>
            <p:cNvSpPr>
              <a:spLocks noEditPoints="1"/>
            </p:cNvSpPr>
            <p:nvPr/>
          </p:nvSpPr>
          <p:spPr bwMode="auto">
            <a:xfrm>
              <a:off x="2331791" y="2655746"/>
              <a:ext cx="249856" cy="244832"/>
            </a:xfrm>
            <a:custGeom>
              <a:avLst/>
              <a:gdLst>
                <a:gd name="T0" fmla="*/ 32 w 59"/>
                <a:gd name="T1" fmla="*/ 42 h 58"/>
                <a:gd name="T2" fmla="*/ 22 w 59"/>
                <a:gd name="T3" fmla="*/ 42 h 58"/>
                <a:gd name="T4" fmla="*/ 8 w 59"/>
                <a:gd name="T5" fmla="*/ 44 h 58"/>
                <a:gd name="T6" fmla="*/ 22 w 59"/>
                <a:gd name="T7" fmla="*/ 45 h 58"/>
                <a:gd name="T8" fmla="*/ 32 w 59"/>
                <a:gd name="T9" fmla="*/ 45 h 58"/>
                <a:gd name="T10" fmla="*/ 51 w 59"/>
                <a:gd name="T11" fmla="*/ 44 h 58"/>
                <a:gd name="T12" fmla="*/ 27 w 59"/>
                <a:gd name="T13" fmla="*/ 46 h 58"/>
                <a:gd name="T14" fmla="*/ 27 w 59"/>
                <a:gd name="T15" fmla="*/ 41 h 58"/>
                <a:gd name="T16" fmla="*/ 27 w 59"/>
                <a:gd name="T17" fmla="*/ 46 h 58"/>
                <a:gd name="T18" fmla="*/ 27 w 59"/>
                <a:gd name="T19" fmla="*/ 13 h 58"/>
                <a:gd name="T20" fmla="*/ 17 w 59"/>
                <a:gd name="T21" fmla="*/ 13 h 58"/>
                <a:gd name="T22" fmla="*/ 8 w 59"/>
                <a:gd name="T23" fmla="*/ 14 h 58"/>
                <a:gd name="T24" fmla="*/ 17 w 59"/>
                <a:gd name="T25" fmla="*/ 16 h 58"/>
                <a:gd name="T26" fmla="*/ 27 w 59"/>
                <a:gd name="T27" fmla="*/ 16 h 58"/>
                <a:gd name="T28" fmla="*/ 51 w 59"/>
                <a:gd name="T29" fmla="*/ 14 h 58"/>
                <a:gd name="T30" fmla="*/ 22 w 59"/>
                <a:gd name="T31" fmla="*/ 17 h 58"/>
                <a:gd name="T32" fmla="*/ 22 w 59"/>
                <a:gd name="T33" fmla="*/ 12 h 58"/>
                <a:gd name="T34" fmla="*/ 22 w 59"/>
                <a:gd name="T35" fmla="*/ 17 h 58"/>
                <a:gd name="T36" fmla="*/ 45 w 59"/>
                <a:gd name="T37" fmla="*/ 28 h 58"/>
                <a:gd name="T38" fmla="*/ 35 w 59"/>
                <a:gd name="T39" fmla="*/ 28 h 58"/>
                <a:gd name="T40" fmla="*/ 8 w 59"/>
                <a:gd name="T41" fmla="*/ 29 h 58"/>
                <a:gd name="T42" fmla="*/ 35 w 59"/>
                <a:gd name="T43" fmla="*/ 30 h 58"/>
                <a:gd name="T44" fmla="*/ 45 w 59"/>
                <a:gd name="T45" fmla="*/ 30 h 58"/>
                <a:gd name="T46" fmla="*/ 51 w 59"/>
                <a:gd name="T47" fmla="*/ 29 h 58"/>
                <a:gd name="T48" fmla="*/ 40 w 59"/>
                <a:gd name="T49" fmla="*/ 32 h 58"/>
                <a:gd name="T50" fmla="*/ 40 w 59"/>
                <a:gd name="T51" fmla="*/ 26 h 58"/>
                <a:gd name="T52" fmla="*/ 40 w 59"/>
                <a:gd name="T53" fmla="*/ 32 h 58"/>
                <a:gd name="T54" fmla="*/ 6 w 59"/>
                <a:gd name="T55" fmla="*/ 0 h 58"/>
                <a:gd name="T56" fmla="*/ 0 w 59"/>
                <a:gd name="T57" fmla="*/ 53 h 58"/>
                <a:gd name="T58" fmla="*/ 54 w 59"/>
                <a:gd name="T59" fmla="*/ 58 h 58"/>
                <a:gd name="T60" fmla="*/ 59 w 59"/>
                <a:gd name="T61" fmla="*/ 5 h 58"/>
                <a:gd name="T62" fmla="*/ 56 w 59"/>
                <a:gd name="T63" fmla="*/ 53 h 58"/>
                <a:gd name="T64" fmla="*/ 6 w 59"/>
                <a:gd name="T65" fmla="*/ 56 h 58"/>
                <a:gd name="T66" fmla="*/ 3 w 59"/>
                <a:gd name="T67" fmla="*/ 5 h 58"/>
                <a:gd name="T68" fmla="*/ 54 w 59"/>
                <a:gd name="T69" fmla="*/ 2 h 58"/>
                <a:gd name="T70" fmla="*/ 56 w 59"/>
                <a:gd name="T7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8">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4" name="Freeform 62"/>
            <p:cNvSpPr>
              <a:spLocks noEditPoints="1"/>
            </p:cNvSpPr>
            <p:nvPr/>
          </p:nvSpPr>
          <p:spPr bwMode="auto">
            <a:xfrm>
              <a:off x="3163241" y="4693983"/>
              <a:ext cx="205600" cy="225235"/>
            </a:xfrm>
            <a:custGeom>
              <a:avLst/>
              <a:gdLst>
                <a:gd name="T0" fmla="*/ 52 w 53"/>
                <a:gd name="T1" fmla="*/ 0 h 58"/>
                <a:gd name="T2" fmla="*/ 52 w 53"/>
                <a:gd name="T3" fmla="*/ 0 h 58"/>
                <a:gd name="T4" fmla="*/ 52 w 53"/>
                <a:gd name="T5" fmla="*/ 0 h 58"/>
                <a:gd name="T6" fmla="*/ 17 w 53"/>
                <a:gd name="T7" fmla="*/ 5 h 58"/>
                <a:gd name="T8" fmla="*/ 17 w 53"/>
                <a:gd name="T9" fmla="*/ 5 h 58"/>
                <a:gd name="T10" fmla="*/ 16 w 53"/>
                <a:gd name="T11" fmla="*/ 6 h 58"/>
                <a:gd name="T12" fmla="*/ 16 w 53"/>
                <a:gd name="T13" fmla="*/ 46 h 58"/>
                <a:gd name="T14" fmla="*/ 12 w 53"/>
                <a:gd name="T15" fmla="*/ 45 h 58"/>
                <a:gd name="T16" fmla="*/ 7 w 53"/>
                <a:gd name="T17" fmla="*/ 45 h 58"/>
                <a:gd name="T18" fmla="*/ 0 w 53"/>
                <a:gd name="T19" fmla="*/ 52 h 58"/>
                <a:gd name="T20" fmla="*/ 7 w 53"/>
                <a:gd name="T21" fmla="*/ 58 h 58"/>
                <a:gd name="T22" fmla="*/ 12 w 53"/>
                <a:gd name="T23" fmla="*/ 58 h 58"/>
                <a:gd name="T24" fmla="*/ 19 w 53"/>
                <a:gd name="T25" fmla="*/ 52 h 58"/>
                <a:gd name="T26" fmla="*/ 19 w 53"/>
                <a:gd name="T27" fmla="*/ 21 h 58"/>
                <a:gd name="T28" fmla="*/ 51 w 53"/>
                <a:gd name="T29" fmla="*/ 16 h 58"/>
                <a:gd name="T30" fmla="*/ 51 w 53"/>
                <a:gd name="T31" fmla="*/ 38 h 58"/>
                <a:gd name="T32" fmla="*/ 47 w 53"/>
                <a:gd name="T33" fmla="*/ 37 h 58"/>
                <a:gd name="T34" fmla="*/ 41 w 53"/>
                <a:gd name="T35" fmla="*/ 37 h 58"/>
                <a:gd name="T36" fmla="*/ 35 w 53"/>
                <a:gd name="T37" fmla="*/ 44 h 58"/>
                <a:gd name="T38" fmla="*/ 41 w 53"/>
                <a:gd name="T39" fmla="*/ 50 h 58"/>
                <a:gd name="T40" fmla="*/ 47 w 53"/>
                <a:gd name="T41" fmla="*/ 50 h 58"/>
                <a:gd name="T42" fmla="*/ 53 w 53"/>
                <a:gd name="T43" fmla="*/ 44 h 58"/>
                <a:gd name="T44" fmla="*/ 53 w 53"/>
                <a:gd name="T45" fmla="*/ 1 h 58"/>
                <a:gd name="T46" fmla="*/ 52 w 53"/>
                <a:gd name="T47" fmla="*/ 0 h 58"/>
                <a:gd name="T48" fmla="*/ 12 w 53"/>
                <a:gd name="T49" fmla="*/ 56 h 58"/>
                <a:gd name="T50" fmla="*/ 7 w 53"/>
                <a:gd name="T51" fmla="*/ 56 h 58"/>
                <a:gd name="T52" fmla="*/ 3 w 53"/>
                <a:gd name="T53" fmla="*/ 52 h 58"/>
                <a:gd name="T54" fmla="*/ 7 w 53"/>
                <a:gd name="T55" fmla="*/ 48 h 58"/>
                <a:gd name="T56" fmla="*/ 12 w 53"/>
                <a:gd name="T57" fmla="*/ 48 h 58"/>
                <a:gd name="T58" fmla="*/ 16 w 53"/>
                <a:gd name="T59" fmla="*/ 52 h 58"/>
                <a:gd name="T60" fmla="*/ 12 w 53"/>
                <a:gd name="T61" fmla="*/ 56 h 58"/>
                <a:gd name="T62" fmla="*/ 47 w 53"/>
                <a:gd name="T63" fmla="*/ 48 h 58"/>
                <a:gd name="T64" fmla="*/ 41 w 53"/>
                <a:gd name="T65" fmla="*/ 48 h 58"/>
                <a:gd name="T66" fmla="*/ 37 w 53"/>
                <a:gd name="T67" fmla="*/ 44 h 58"/>
                <a:gd name="T68" fmla="*/ 41 w 53"/>
                <a:gd name="T69" fmla="*/ 40 h 58"/>
                <a:gd name="T70" fmla="*/ 47 w 53"/>
                <a:gd name="T71" fmla="*/ 40 h 58"/>
                <a:gd name="T72" fmla="*/ 51 w 53"/>
                <a:gd name="T73" fmla="*/ 44 h 58"/>
                <a:gd name="T74" fmla="*/ 47 w 53"/>
                <a:gd name="T75" fmla="*/ 48 h 58"/>
                <a:gd name="T76" fmla="*/ 51 w 53"/>
                <a:gd name="T77" fmla="*/ 13 h 58"/>
                <a:gd name="T78" fmla="*/ 19 w 53"/>
                <a:gd name="T79" fmla="*/ 18 h 58"/>
                <a:gd name="T80" fmla="*/ 19 w 53"/>
                <a:gd name="T81" fmla="*/ 7 h 58"/>
                <a:gd name="T82" fmla="*/ 51 w 53"/>
                <a:gd name="T83" fmla="*/ 3 h 58"/>
                <a:gd name="T84" fmla="*/ 51 w 53"/>
                <a:gd name="T85"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58">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5" name="Freeform 72"/>
            <p:cNvSpPr>
              <a:spLocks noEditPoints="1"/>
            </p:cNvSpPr>
            <p:nvPr/>
          </p:nvSpPr>
          <p:spPr bwMode="auto">
            <a:xfrm>
              <a:off x="1289544" y="3540677"/>
              <a:ext cx="286987" cy="282636"/>
            </a:xfrm>
            <a:custGeom>
              <a:avLst/>
              <a:gdLst>
                <a:gd name="T0" fmla="*/ 13 w 59"/>
                <a:gd name="T1" fmla="*/ 39 h 58"/>
                <a:gd name="T2" fmla="*/ 15 w 59"/>
                <a:gd name="T3" fmla="*/ 38 h 58"/>
                <a:gd name="T4" fmla="*/ 15 w 59"/>
                <a:gd name="T5" fmla="*/ 37 h 58"/>
                <a:gd name="T6" fmla="*/ 14 w 59"/>
                <a:gd name="T7" fmla="*/ 36 h 58"/>
                <a:gd name="T8" fmla="*/ 13 w 59"/>
                <a:gd name="T9" fmla="*/ 36 h 58"/>
                <a:gd name="T10" fmla="*/ 11 w 59"/>
                <a:gd name="T11" fmla="*/ 37 h 58"/>
                <a:gd name="T12" fmla="*/ 11 w 59"/>
                <a:gd name="T13" fmla="*/ 38 h 58"/>
                <a:gd name="T14" fmla="*/ 12 w 59"/>
                <a:gd name="T15" fmla="*/ 40 h 58"/>
                <a:gd name="T16" fmla="*/ 13 w 59"/>
                <a:gd name="T17" fmla="*/ 39 h 58"/>
                <a:gd name="T18" fmla="*/ 22 w 59"/>
                <a:gd name="T19" fmla="*/ 38 h 58"/>
                <a:gd name="T20" fmla="*/ 20 w 59"/>
                <a:gd name="T21" fmla="*/ 37 h 58"/>
                <a:gd name="T22" fmla="*/ 19 w 59"/>
                <a:gd name="T23" fmla="*/ 37 h 58"/>
                <a:gd name="T24" fmla="*/ 6 w 59"/>
                <a:gd name="T25" fmla="*/ 51 h 58"/>
                <a:gd name="T26" fmla="*/ 6 w 59"/>
                <a:gd name="T27" fmla="*/ 52 h 58"/>
                <a:gd name="T28" fmla="*/ 7 w 59"/>
                <a:gd name="T29" fmla="*/ 53 h 58"/>
                <a:gd name="T30" fmla="*/ 8 w 59"/>
                <a:gd name="T31" fmla="*/ 53 h 58"/>
                <a:gd name="T32" fmla="*/ 21 w 59"/>
                <a:gd name="T33" fmla="*/ 39 h 58"/>
                <a:gd name="T34" fmla="*/ 22 w 59"/>
                <a:gd name="T35" fmla="*/ 38 h 58"/>
                <a:gd name="T36" fmla="*/ 22 w 59"/>
                <a:gd name="T37" fmla="*/ 44 h 58"/>
                <a:gd name="T38" fmla="*/ 21 w 59"/>
                <a:gd name="T39" fmla="*/ 44 h 58"/>
                <a:gd name="T40" fmla="*/ 17 w 59"/>
                <a:gd name="T41" fmla="*/ 48 h 58"/>
                <a:gd name="T42" fmla="*/ 16 w 59"/>
                <a:gd name="T43" fmla="*/ 49 h 58"/>
                <a:gd name="T44" fmla="*/ 18 w 59"/>
                <a:gd name="T45" fmla="*/ 50 h 58"/>
                <a:gd name="T46" fmla="*/ 19 w 59"/>
                <a:gd name="T47" fmla="*/ 50 h 58"/>
                <a:gd name="T48" fmla="*/ 23 w 59"/>
                <a:gd name="T49" fmla="*/ 46 h 58"/>
                <a:gd name="T50" fmla="*/ 23 w 59"/>
                <a:gd name="T51" fmla="*/ 45 h 58"/>
                <a:gd name="T52" fmla="*/ 22 w 59"/>
                <a:gd name="T53" fmla="*/ 44 h 58"/>
                <a:gd name="T54" fmla="*/ 59 w 59"/>
                <a:gd name="T55" fmla="*/ 1 h 58"/>
                <a:gd name="T56" fmla="*/ 58 w 59"/>
                <a:gd name="T57" fmla="*/ 0 h 58"/>
                <a:gd name="T58" fmla="*/ 57 w 59"/>
                <a:gd name="T59" fmla="*/ 0 h 58"/>
                <a:gd name="T60" fmla="*/ 57 w 59"/>
                <a:gd name="T61" fmla="*/ 0 h 58"/>
                <a:gd name="T62" fmla="*/ 1 w 59"/>
                <a:gd name="T63" fmla="*/ 24 h 58"/>
                <a:gd name="T64" fmla="*/ 1 w 59"/>
                <a:gd name="T65" fmla="*/ 24 h 58"/>
                <a:gd name="T66" fmla="*/ 1 w 59"/>
                <a:gd name="T67" fmla="*/ 24 h 58"/>
                <a:gd name="T68" fmla="*/ 1 w 59"/>
                <a:gd name="T69" fmla="*/ 24 h 58"/>
                <a:gd name="T70" fmla="*/ 0 w 59"/>
                <a:gd name="T71" fmla="*/ 25 h 58"/>
                <a:gd name="T72" fmla="*/ 1 w 59"/>
                <a:gd name="T73" fmla="*/ 26 h 58"/>
                <a:gd name="T74" fmla="*/ 1 w 59"/>
                <a:gd name="T75" fmla="*/ 26 h 58"/>
                <a:gd name="T76" fmla="*/ 23 w 59"/>
                <a:gd name="T77" fmla="*/ 35 h 58"/>
                <a:gd name="T78" fmla="*/ 32 w 59"/>
                <a:gd name="T79" fmla="*/ 57 h 58"/>
                <a:gd name="T80" fmla="*/ 32 w 59"/>
                <a:gd name="T81" fmla="*/ 57 h 58"/>
                <a:gd name="T82" fmla="*/ 34 w 59"/>
                <a:gd name="T83" fmla="*/ 58 h 58"/>
                <a:gd name="T84" fmla="*/ 35 w 59"/>
                <a:gd name="T85" fmla="*/ 58 h 58"/>
                <a:gd name="T86" fmla="*/ 35 w 59"/>
                <a:gd name="T87" fmla="*/ 58 h 58"/>
                <a:gd name="T88" fmla="*/ 35 w 59"/>
                <a:gd name="T89" fmla="*/ 58 h 58"/>
                <a:gd name="T90" fmla="*/ 35 w 59"/>
                <a:gd name="T91" fmla="*/ 58 h 58"/>
                <a:gd name="T92" fmla="*/ 59 w 59"/>
                <a:gd name="T93" fmla="*/ 2 h 58"/>
                <a:gd name="T94" fmla="*/ 59 w 59"/>
                <a:gd name="T95" fmla="*/ 2 h 58"/>
                <a:gd name="T96" fmla="*/ 59 w 59"/>
                <a:gd name="T97" fmla="*/ 1 h 58"/>
                <a:gd name="T98" fmla="*/ 5 w 59"/>
                <a:gd name="T99" fmla="*/ 25 h 58"/>
                <a:gd name="T100" fmla="*/ 52 w 59"/>
                <a:gd name="T101" fmla="*/ 5 h 58"/>
                <a:gd name="T102" fmla="*/ 24 w 59"/>
                <a:gd name="T103" fmla="*/ 33 h 58"/>
                <a:gd name="T104" fmla="*/ 5 w 59"/>
                <a:gd name="T105" fmla="*/ 25 h 58"/>
                <a:gd name="T106" fmla="*/ 34 w 59"/>
                <a:gd name="T107" fmla="*/ 54 h 58"/>
                <a:gd name="T108" fmla="*/ 26 w 59"/>
                <a:gd name="T109" fmla="*/ 35 h 58"/>
                <a:gd name="T110" fmla="*/ 54 w 59"/>
                <a:gd name="T111" fmla="*/ 7 h 58"/>
                <a:gd name="T112" fmla="*/ 34 w 59"/>
                <a:gd name="T113"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8">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6" name="Freeform 76"/>
            <p:cNvSpPr>
              <a:spLocks noEditPoints="1"/>
            </p:cNvSpPr>
            <p:nvPr/>
          </p:nvSpPr>
          <p:spPr bwMode="auto">
            <a:xfrm>
              <a:off x="3460793" y="3347428"/>
              <a:ext cx="288436" cy="282638"/>
            </a:xfrm>
            <a:custGeom>
              <a:avLst/>
              <a:gdLst>
                <a:gd name="T0" fmla="*/ 54 w 59"/>
                <a:gd name="T1" fmla="*/ 22 h 58"/>
                <a:gd name="T2" fmla="*/ 53 w 59"/>
                <a:gd name="T3" fmla="*/ 14 h 58"/>
                <a:gd name="T4" fmla="*/ 48 w 59"/>
                <a:gd name="T5" fmla="*/ 5 h 58"/>
                <a:gd name="T6" fmla="*/ 45 w 59"/>
                <a:gd name="T7" fmla="*/ 5 h 58"/>
                <a:gd name="T8" fmla="*/ 36 w 59"/>
                <a:gd name="T9" fmla="*/ 4 h 58"/>
                <a:gd name="T10" fmla="*/ 34 w 59"/>
                <a:gd name="T11" fmla="*/ 0 h 58"/>
                <a:gd name="T12" fmla="*/ 24 w 59"/>
                <a:gd name="T13" fmla="*/ 2 h 58"/>
                <a:gd name="T14" fmla="*/ 17 w 59"/>
                <a:gd name="T15" fmla="*/ 7 h 58"/>
                <a:gd name="T16" fmla="*/ 13 w 59"/>
                <a:gd name="T17" fmla="*/ 5 h 58"/>
                <a:gd name="T18" fmla="*/ 6 w 59"/>
                <a:gd name="T19" fmla="*/ 11 h 58"/>
                <a:gd name="T20" fmla="*/ 8 w 59"/>
                <a:gd name="T21" fmla="*/ 16 h 58"/>
                <a:gd name="T22" fmla="*/ 2 w 59"/>
                <a:gd name="T23" fmla="*/ 23 h 58"/>
                <a:gd name="T24" fmla="*/ 0 w 59"/>
                <a:gd name="T25" fmla="*/ 33 h 58"/>
                <a:gd name="T26" fmla="*/ 5 w 59"/>
                <a:gd name="T27" fmla="*/ 36 h 58"/>
                <a:gd name="T28" fmla="*/ 6 w 59"/>
                <a:gd name="T29" fmla="*/ 44 h 58"/>
                <a:gd name="T30" fmla="*/ 12 w 59"/>
                <a:gd name="T31" fmla="*/ 53 h 58"/>
                <a:gd name="T32" fmla="*/ 14 w 59"/>
                <a:gd name="T33" fmla="*/ 53 h 58"/>
                <a:gd name="T34" fmla="*/ 23 w 59"/>
                <a:gd name="T35" fmla="*/ 54 h 58"/>
                <a:gd name="T36" fmla="*/ 26 w 59"/>
                <a:gd name="T37" fmla="*/ 58 h 58"/>
                <a:gd name="T38" fmla="*/ 36 w 59"/>
                <a:gd name="T39" fmla="*/ 56 h 58"/>
                <a:gd name="T40" fmla="*/ 42 w 59"/>
                <a:gd name="T41" fmla="*/ 51 h 58"/>
                <a:gd name="T42" fmla="*/ 46 w 59"/>
                <a:gd name="T43" fmla="*/ 53 h 58"/>
                <a:gd name="T44" fmla="*/ 53 w 59"/>
                <a:gd name="T45" fmla="*/ 47 h 58"/>
                <a:gd name="T46" fmla="*/ 52 w 59"/>
                <a:gd name="T47" fmla="*/ 42 h 58"/>
                <a:gd name="T48" fmla="*/ 57 w 59"/>
                <a:gd name="T49" fmla="*/ 35 h 58"/>
                <a:gd name="T50" fmla="*/ 59 w 59"/>
                <a:gd name="T51" fmla="*/ 25 h 58"/>
                <a:gd name="T52" fmla="*/ 56 w 59"/>
                <a:gd name="T53" fmla="*/ 32 h 58"/>
                <a:gd name="T54" fmla="*/ 54 w 59"/>
                <a:gd name="T55" fmla="*/ 33 h 58"/>
                <a:gd name="T56" fmla="*/ 49 w 59"/>
                <a:gd name="T57" fmla="*/ 40 h 58"/>
                <a:gd name="T58" fmla="*/ 51 w 59"/>
                <a:gd name="T59" fmla="*/ 46 h 58"/>
                <a:gd name="T60" fmla="*/ 46 w 59"/>
                <a:gd name="T61" fmla="*/ 50 h 58"/>
                <a:gd name="T62" fmla="*/ 42 w 59"/>
                <a:gd name="T63" fmla="*/ 48 h 58"/>
                <a:gd name="T64" fmla="*/ 36 w 59"/>
                <a:gd name="T65" fmla="*/ 51 h 58"/>
                <a:gd name="T66" fmla="*/ 33 w 59"/>
                <a:gd name="T67" fmla="*/ 56 h 58"/>
                <a:gd name="T68" fmla="*/ 26 w 59"/>
                <a:gd name="T69" fmla="*/ 56 h 58"/>
                <a:gd name="T70" fmla="*/ 24 w 59"/>
                <a:gd name="T71" fmla="*/ 51 h 58"/>
                <a:gd name="T72" fmla="*/ 17 w 59"/>
                <a:gd name="T73" fmla="*/ 48 h 58"/>
                <a:gd name="T74" fmla="*/ 13 w 59"/>
                <a:gd name="T75" fmla="*/ 50 h 58"/>
                <a:gd name="T76" fmla="*/ 8 w 59"/>
                <a:gd name="T77" fmla="*/ 46 h 58"/>
                <a:gd name="T78" fmla="*/ 10 w 59"/>
                <a:gd name="T79" fmla="*/ 40 h 58"/>
                <a:gd name="T80" fmla="*/ 6 w 59"/>
                <a:gd name="T81" fmla="*/ 33 h 58"/>
                <a:gd name="T82" fmla="*/ 3 w 59"/>
                <a:gd name="T83" fmla="*/ 32 h 58"/>
                <a:gd name="T84" fmla="*/ 6 w 59"/>
                <a:gd name="T85" fmla="*/ 25 h 58"/>
                <a:gd name="T86" fmla="*/ 10 w 59"/>
                <a:gd name="T87" fmla="*/ 18 h 58"/>
                <a:gd name="T88" fmla="*/ 8 w 59"/>
                <a:gd name="T89" fmla="*/ 12 h 58"/>
                <a:gd name="T90" fmla="*/ 13 w 59"/>
                <a:gd name="T91" fmla="*/ 8 h 58"/>
                <a:gd name="T92" fmla="*/ 17 w 59"/>
                <a:gd name="T93" fmla="*/ 10 h 58"/>
                <a:gd name="T94" fmla="*/ 24 w 59"/>
                <a:gd name="T95" fmla="*/ 7 h 58"/>
                <a:gd name="T96" fmla="*/ 26 w 59"/>
                <a:gd name="T97" fmla="*/ 2 h 58"/>
                <a:gd name="T98" fmla="*/ 33 w 59"/>
                <a:gd name="T99" fmla="*/ 2 h 58"/>
                <a:gd name="T100" fmla="*/ 36 w 59"/>
                <a:gd name="T101" fmla="*/ 7 h 58"/>
                <a:gd name="T102" fmla="*/ 42 w 59"/>
                <a:gd name="T103" fmla="*/ 10 h 58"/>
                <a:gd name="T104" fmla="*/ 46 w 59"/>
                <a:gd name="T105" fmla="*/ 8 h 58"/>
                <a:gd name="T106" fmla="*/ 51 w 59"/>
                <a:gd name="T107" fmla="*/ 13 h 58"/>
                <a:gd name="T108" fmla="*/ 49 w 59"/>
                <a:gd name="T109" fmla="*/ 18 h 58"/>
                <a:gd name="T110" fmla="*/ 54 w 59"/>
                <a:gd name="T111" fmla="*/ 25 h 58"/>
                <a:gd name="T112" fmla="*/ 56 w 59"/>
                <a:gd name="T113" fmla="*/ 32 h 58"/>
                <a:gd name="T114" fmla="*/ 16 w 59"/>
                <a:gd name="T115" fmla="*/ 29 h 58"/>
                <a:gd name="T116" fmla="*/ 43 w 59"/>
                <a:gd name="T117" fmla="*/ 29 h 58"/>
                <a:gd name="T118" fmla="*/ 30 w 59"/>
                <a:gd name="T119" fmla="*/ 40 h 58"/>
                <a:gd name="T120" fmla="*/ 30 w 59"/>
                <a:gd name="T121" fmla="*/ 18 h 58"/>
                <a:gd name="T122" fmla="*/ 30 w 59"/>
                <a:gd name="T12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58">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7" name="Freeform 64"/>
            <p:cNvSpPr>
              <a:spLocks noEditPoints="1"/>
            </p:cNvSpPr>
            <p:nvPr/>
          </p:nvSpPr>
          <p:spPr bwMode="auto">
            <a:xfrm>
              <a:off x="1771488" y="4796565"/>
              <a:ext cx="288436" cy="282638"/>
            </a:xfrm>
            <a:custGeom>
              <a:avLst/>
              <a:gdLst>
                <a:gd name="T0" fmla="*/ 199 w 199"/>
                <a:gd name="T1" fmla="*/ 70 h 195"/>
                <a:gd name="T2" fmla="*/ 128 w 199"/>
                <a:gd name="T3" fmla="*/ 70 h 195"/>
                <a:gd name="T4" fmla="*/ 101 w 199"/>
                <a:gd name="T5" fmla="*/ 0 h 195"/>
                <a:gd name="T6" fmla="*/ 74 w 199"/>
                <a:gd name="T7" fmla="*/ 70 h 195"/>
                <a:gd name="T8" fmla="*/ 0 w 199"/>
                <a:gd name="T9" fmla="*/ 70 h 195"/>
                <a:gd name="T10" fmla="*/ 61 w 199"/>
                <a:gd name="T11" fmla="*/ 114 h 195"/>
                <a:gd name="T12" fmla="*/ 34 w 199"/>
                <a:gd name="T13" fmla="*/ 195 h 195"/>
                <a:gd name="T14" fmla="*/ 101 w 199"/>
                <a:gd name="T15" fmla="*/ 148 h 195"/>
                <a:gd name="T16" fmla="*/ 169 w 199"/>
                <a:gd name="T17" fmla="*/ 195 h 195"/>
                <a:gd name="T18" fmla="*/ 142 w 199"/>
                <a:gd name="T19" fmla="*/ 114 h 195"/>
                <a:gd name="T20" fmla="*/ 199 w 199"/>
                <a:gd name="T21" fmla="*/ 70 h 195"/>
                <a:gd name="T22" fmla="*/ 148 w 199"/>
                <a:gd name="T23" fmla="*/ 171 h 195"/>
                <a:gd name="T24" fmla="*/ 105 w 199"/>
                <a:gd name="T25" fmla="*/ 141 h 195"/>
                <a:gd name="T26" fmla="*/ 101 w 199"/>
                <a:gd name="T27" fmla="*/ 134 h 195"/>
                <a:gd name="T28" fmla="*/ 95 w 199"/>
                <a:gd name="T29" fmla="*/ 141 h 195"/>
                <a:gd name="T30" fmla="*/ 51 w 199"/>
                <a:gd name="T31" fmla="*/ 171 h 195"/>
                <a:gd name="T32" fmla="*/ 68 w 199"/>
                <a:gd name="T33" fmla="*/ 118 h 195"/>
                <a:gd name="T34" fmla="*/ 71 w 199"/>
                <a:gd name="T35" fmla="*/ 111 h 195"/>
                <a:gd name="T36" fmla="*/ 64 w 199"/>
                <a:gd name="T37" fmla="*/ 107 h 195"/>
                <a:gd name="T38" fmla="*/ 27 w 199"/>
                <a:gd name="T39" fmla="*/ 81 h 195"/>
                <a:gd name="T40" fmla="*/ 81 w 199"/>
                <a:gd name="T41" fmla="*/ 81 h 195"/>
                <a:gd name="T42" fmla="*/ 81 w 199"/>
                <a:gd name="T43" fmla="*/ 74 h 195"/>
                <a:gd name="T44" fmla="*/ 101 w 199"/>
                <a:gd name="T45" fmla="*/ 23 h 195"/>
                <a:gd name="T46" fmla="*/ 118 w 199"/>
                <a:gd name="T47" fmla="*/ 74 h 195"/>
                <a:gd name="T48" fmla="*/ 122 w 199"/>
                <a:gd name="T49" fmla="*/ 81 h 195"/>
                <a:gd name="T50" fmla="*/ 172 w 199"/>
                <a:gd name="T51" fmla="*/ 81 h 195"/>
                <a:gd name="T52" fmla="*/ 135 w 199"/>
                <a:gd name="T53" fmla="*/ 107 h 195"/>
                <a:gd name="T54" fmla="*/ 132 w 199"/>
                <a:gd name="T55" fmla="*/ 111 h 195"/>
                <a:gd name="T56" fmla="*/ 148 w 199"/>
                <a:gd name="T57" fmla="*/ 17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 h="195">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8" name="Freeform 12"/>
            <p:cNvSpPr/>
            <p:nvPr/>
          </p:nvSpPr>
          <p:spPr bwMode="auto">
            <a:xfrm rot="1800000">
              <a:off x="892272" y="3091265"/>
              <a:ext cx="1597794" cy="1245820"/>
            </a:xfrm>
            <a:custGeom>
              <a:avLst/>
              <a:gdLst>
                <a:gd name="T0" fmla="*/ 391 w 559"/>
                <a:gd name="T1" fmla="*/ 52 h 436"/>
                <a:gd name="T2" fmla="*/ 234 w 559"/>
                <a:gd name="T3" fmla="*/ 39 h 436"/>
                <a:gd name="T4" fmla="*/ 18 w 559"/>
                <a:gd name="T5" fmla="*/ 198 h 436"/>
                <a:gd name="T6" fmla="*/ 161 w 559"/>
                <a:gd name="T7" fmla="*/ 417 h 436"/>
                <a:gd name="T8" fmla="*/ 323 w 559"/>
                <a:gd name="T9" fmla="*/ 334 h 436"/>
                <a:gd name="T10" fmla="*/ 171 w 559"/>
                <a:gd name="T11" fmla="*/ 378 h 436"/>
                <a:gd name="T12" fmla="*/ 77 w 559"/>
                <a:gd name="T13" fmla="*/ 229 h 436"/>
                <a:gd name="T14" fmla="*/ 235 w 559"/>
                <a:gd name="T15" fmla="*/ 130 h 436"/>
                <a:gd name="T16" fmla="*/ 373 w 559"/>
                <a:gd name="T17" fmla="*/ 154 h 436"/>
                <a:gd name="T18" fmla="*/ 364 w 559"/>
                <a:gd name="T19" fmla="*/ 205 h 436"/>
                <a:gd name="T20" fmla="*/ 559 w 559"/>
                <a:gd name="T21" fmla="*/ 133 h 436"/>
                <a:gd name="T22" fmla="*/ 400 w 559"/>
                <a:gd name="T23" fmla="*/ 0 h 436"/>
                <a:gd name="T24" fmla="*/ 391 w 559"/>
                <a:gd name="T25" fmla="*/ 5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436">
                  <a:moveTo>
                    <a:pt x="391" y="52"/>
                  </a:moveTo>
                  <a:cubicBezTo>
                    <a:pt x="362" y="47"/>
                    <a:pt x="298" y="39"/>
                    <a:pt x="234" y="39"/>
                  </a:cubicBezTo>
                  <a:cubicBezTo>
                    <a:pt x="121" y="40"/>
                    <a:pt x="36" y="94"/>
                    <a:pt x="18" y="198"/>
                  </a:cubicBezTo>
                  <a:cubicBezTo>
                    <a:pt x="0" y="301"/>
                    <a:pt x="60" y="399"/>
                    <a:pt x="161" y="417"/>
                  </a:cubicBezTo>
                  <a:cubicBezTo>
                    <a:pt x="273" y="436"/>
                    <a:pt x="323" y="334"/>
                    <a:pt x="323" y="334"/>
                  </a:cubicBezTo>
                  <a:cubicBezTo>
                    <a:pt x="323" y="334"/>
                    <a:pt x="259" y="396"/>
                    <a:pt x="171" y="378"/>
                  </a:cubicBezTo>
                  <a:cubicBezTo>
                    <a:pt x="94" y="361"/>
                    <a:pt x="68" y="282"/>
                    <a:pt x="77" y="229"/>
                  </a:cubicBezTo>
                  <a:cubicBezTo>
                    <a:pt x="96" y="130"/>
                    <a:pt x="221" y="130"/>
                    <a:pt x="235" y="130"/>
                  </a:cubicBezTo>
                  <a:cubicBezTo>
                    <a:pt x="274" y="133"/>
                    <a:pt x="345" y="149"/>
                    <a:pt x="373" y="154"/>
                  </a:cubicBezTo>
                  <a:cubicBezTo>
                    <a:pt x="364" y="205"/>
                    <a:pt x="364" y="205"/>
                    <a:pt x="364" y="205"/>
                  </a:cubicBezTo>
                  <a:cubicBezTo>
                    <a:pt x="559" y="133"/>
                    <a:pt x="559" y="133"/>
                    <a:pt x="559" y="133"/>
                  </a:cubicBezTo>
                  <a:cubicBezTo>
                    <a:pt x="400" y="0"/>
                    <a:pt x="400" y="0"/>
                    <a:pt x="400" y="0"/>
                  </a:cubicBezTo>
                  <a:lnTo>
                    <a:pt x="391" y="52"/>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ts val="0"/>
                </a:spcBef>
                <a:spcAft>
                  <a:spcPts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grpSp>
      <p:sp>
        <p:nvSpPr>
          <p:cNvPr id="19" name="文本框 18"/>
          <p:cNvSpPr txBox="1"/>
          <p:nvPr/>
        </p:nvSpPr>
        <p:spPr>
          <a:xfrm>
            <a:off x="5576919" y="3174885"/>
            <a:ext cx="5153124"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576919" y="2814792"/>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Shape 717"/>
          <p:cNvSpPr txBox="1"/>
          <p:nvPr/>
        </p:nvSpPr>
        <p:spPr>
          <a:xfrm>
            <a:off x="5634976" y="4076197"/>
            <a:ext cx="5128626" cy="884203"/>
          </a:xfrm>
          <a:prstGeom prst="rect">
            <a:avLst/>
          </a:prstGeom>
          <a:noFill/>
          <a:ln>
            <a:noFill/>
          </a:ln>
        </p:spPr>
        <p:txBody>
          <a:bodyPr lIns="0" tIns="0" rIns="0" bIns="0" anchor="t" anchorCtr="0">
            <a:noAutofit/>
          </a:bodyPr>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97395" y="691382"/>
            <a:ext cx="4772350" cy="4722943"/>
            <a:chOff x="714335" y="1070196"/>
            <a:chExt cx="4766959" cy="4717608"/>
          </a:xfrm>
        </p:grpSpPr>
        <p:sp>
          <p:nvSpPr>
            <p:cNvPr id="7" name="Freeform 5"/>
            <p:cNvSpPr/>
            <p:nvPr/>
          </p:nvSpPr>
          <p:spPr bwMode="auto">
            <a:xfrm>
              <a:off x="714335" y="1239767"/>
              <a:ext cx="4597389" cy="440377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flip="none" rotWithShape="1">
              <a:gsLst>
                <a:gs pos="0">
                  <a:srgbClr val="4572C7"/>
                </a:gs>
                <a:gs pos="100000">
                  <a:srgbClr val="014896"/>
                </a:gs>
              </a:gsLst>
              <a:lin ang="2700000" scaled="1"/>
              <a:tileRect/>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853198" y="1380023"/>
              <a:ext cx="4315868" cy="4313080"/>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3011131" y="1070196"/>
              <a:ext cx="2470163" cy="2466367"/>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2039263" y="5442335"/>
              <a:ext cx="345469" cy="345469"/>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978367" y="1508635"/>
              <a:ext cx="4058478" cy="4055856"/>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1072371" y="1599056"/>
              <a:ext cx="3877520" cy="3875014"/>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10475091" y="256020"/>
            <a:ext cx="1427681" cy="307777"/>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1400" b="0" dirty="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rPr>
              <a:t>YOUR LOGO</a:t>
            </a:r>
            <a:endParaRPr lang="en-US" altLang="zh-CN" sz="1400" b="0" dirty="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endParaRPr>
          </a:p>
        </p:txBody>
      </p:sp>
      <p:cxnSp>
        <p:nvCxnSpPr>
          <p:cNvPr id="32" name="直接连接符 31"/>
          <p:cNvCxnSpPr/>
          <p:nvPr/>
        </p:nvCxnSpPr>
        <p:spPr>
          <a:xfrm>
            <a:off x="10579264" y="587080"/>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579264" y="853297"/>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0532964" y="583727"/>
            <a:ext cx="1346658" cy="261610"/>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zh-CN" altLang="en-US" sz="1100" b="0" dirty="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rPr>
              <a:t>这里输入企业名称</a:t>
            </a:r>
            <a:endParaRPr lang="en-US" altLang="zh-CN" sz="1100" b="0" dirty="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478256" y="3736846"/>
            <a:ext cx="7424516" cy="1015663"/>
          </a:xfrm>
          <a:prstGeom prst="rect">
            <a:avLst/>
          </a:prstGeom>
          <a:noFill/>
        </p:spPr>
        <p:txBody>
          <a:bodyPr wrap="square" rtlCol="0">
            <a:spAutoFit/>
          </a:bodyPr>
          <a:lstStyle/>
          <a:p>
            <a:pPr algn="r"/>
            <a:r>
              <a:rPr lang="zh-CN" altLang="en-US" sz="6000" spc="600" dirty="0">
                <a:gradFill>
                  <a:gsLst>
                    <a:gs pos="0">
                      <a:srgbClr val="4572C7"/>
                    </a:gs>
                    <a:gs pos="100000">
                      <a:srgbClr val="014896"/>
                    </a:gs>
                  </a:gsLst>
                  <a:lin ang="2700000" scaled="1"/>
                </a:gradFill>
                <a:latin typeface="微软雅黑 Light" panose="020B0502040204020203" pitchFamily="34" charset="-122"/>
                <a:ea typeface="微软雅黑 Light" panose="020B0502040204020203" pitchFamily="34" charset="-122"/>
              </a:rPr>
              <a:t>汇 报 完 毕</a:t>
            </a:r>
            <a:endParaRPr lang="zh-CN" altLang="en-US" sz="6000" spc="600" dirty="0">
              <a:gradFill>
                <a:gsLst>
                  <a:gs pos="0">
                    <a:srgbClr val="4572C7"/>
                  </a:gs>
                  <a:gs pos="100000">
                    <a:srgbClr val="014896"/>
                  </a:gs>
                </a:gsLst>
                <a:lin ang="2700000" scaled="1"/>
              </a:gra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4478257" y="2367566"/>
            <a:ext cx="74245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7200" dirty="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rPr>
              <a:t>THANK YOU </a:t>
            </a:r>
            <a:endParaRPr lang="zh-CN" altLang="en-US" sz="8000" dirty="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97395" y="861145"/>
            <a:ext cx="4602588" cy="440875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7138223" y="1664351"/>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24" name="文本框 23"/>
          <p:cNvSpPr txBox="1"/>
          <p:nvPr/>
        </p:nvSpPr>
        <p:spPr>
          <a:xfrm>
            <a:off x="7035045" y="1668298"/>
            <a:ext cx="728357" cy="523220"/>
          </a:xfrm>
          <a:prstGeom prst="rect">
            <a:avLst/>
          </a:prstGeom>
          <a:noFill/>
          <a:ln>
            <a:noFill/>
          </a:ln>
        </p:spPr>
        <p:txBody>
          <a:bodyPr wrap="square" rtlCol="0">
            <a:spAutoFit/>
          </a:bodyPr>
          <a:lstStyle/>
          <a:p>
            <a:pPr algn="ctr"/>
            <a:r>
              <a:rPr lang="en-US" altLang="zh-CN" sz="2800" dirty="0">
                <a:solidFill>
                  <a:schemeClr val="bg1"/>
                </a:solidFill>
                <a:latin typeface="华文细黑" panose="02010600040101010101" pitchFamily="2" charset="-122"/>
                <a:ea typeface="华文细黑" panose="02010600040101010101" pitchFamily="2" charset="-122"/>
              </a:rPr>
              <a:t>01</a:t>
            </a:r>
            <a:endParaRPr lang="zh-CN" altLang="en-US" sz="28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7798063" y="1664350"/>
            <a:ext cx="4774531" cy="523220"/>
          </a:xfrm>
          <a:prstGeom prst="rect">
            <a:avLst/>
          </a:prstGeom>
        </p:spPr>
        <p:txBody>
          <a:bodyPr wrap="square">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椭圆 36"/>
          <p:cNvSpPr/>
          <p:nvPr/>
        </p:nvSpPr>
        <p:spPr>
          <a:xfrm>
            <a:off x="7138223" y="2503427"/>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38" name="文本框 37"/>
          <p:cNvSpPr txBox="1"/>
          <p:nvPr/>
        </p:nvSpPr>
        <p:spPr>
          <a:xfrm>
            <a:off x="7035045" y="2507374"/>
            <a:ext cx="728357" cy="523220"/>
          </a:xfrm>
          <a:prstGeom prst="rect">
            <a:avLst/>
          </a:prstGeom>
          <a:noFill/>
          <a:ln>
            <a:noFill/>
          </a:ln>
        </p:spPr>
        <p:txBody>
          <a:bodyPr wrap="square" rtlCol="0">
            <a:spAutoFit/>
          </a:bodyPr>
          <a:lstStyle/>
          <a:p>
            <a:pPr algn="ctr"/>
            <a:r>
              <a:rPr lang="en-US" altLang="zh-CN" sz="2800" dirty="0">
                <a:solidFill>
                  <a:schemeClr val="bg1"/>
                </a:solidFill>
                <a:latin typeface="华文细黑" panose="02010600040101010101" pitchFamily="2" charset="-122"/>
                <a:ea typeface="华文细黑" panose="02010600040101010101" pitchFamily="2" charset="-122"/>
              </a:rPr>
              <a:t>02</a:t>
            </a:r>
            <a:endParaRPr lang="zh-CN" altLang="en-US" sz="2800" dirty="0">
              <a:solidFill>
                <a:schemeClr val="bg1"/>
              </a:solidFill>
              <a:latin typeface="华文细黑" panose="02010600040101010101" pitchFamily="2" charset="-122"/>
              <a:ea typeface="华文细黑" panose="02010600040101010101" pitchFamily="2" charset="-122"/>
            </a:endParaRPr>
          </a:p>
        </p:txBody>
      </p:sp>
      <p:sp>
        <p:nvSpPr>
          <p:cNvPr id="40" name="矩形 39"/>
          <p:cNvSpPr/>
          <p:nvPr/>
        </p:nvSpPr>
        <p:spPr>
          <a:xfrm>
            <a:off x="7798063" y="2503426"/>
            <a:ext cx="4774531" cy="523220"/>
          </a:xfrm>
          <a:prstGeom prst="rect">
            <a:avLst/>
          </a:prstGeom>
        </p:spPr>
        <p:txBody>
          <a:bodyPr wrap="square">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工作经验总结</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7138223" y="3342503"/>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42" name="文本框 41"/>
          <p:cNvSpPr txBox="1"/>
          <p:nvPr/>
        </p:nvSpPr>
        <p:spPr>
          <a:xfrm>
            <a:off x="7035045" y="3346450"/>
            <a:ext cx="728357" cy="523220"/>
          </a:xfrm>
          <a:prstGeom prst="rect">
            <a:avLst/>
          </a:prstGeom>
          <a:noFill/>
          <a:ln>
            <a:noFill/>
          </a:ln>
        </p:spPr>
        <p:txBody>
          <a:bodyPr wrap="square" rtlCol="0">
            <a:spAutoFit/>
          </a:bodyPr>
          <a:lstStyle/>
          <a:p>
            <a:pPr algn="ctr"/>
            <a:r>
              <a:rPr lang="en-US" altLang="zh-CN" sz="2800" dirty="0">
                <a:solidFill>
                  <a:schemeClr val="bg1"/>
                </a:solidFill>
                <a:latin typeface="华文细黑" panose="02010600040101010101" pitchFamily="2" charset="-122"/>
                <a:ea typeface="华文细黑" panose="02010600040101010101" pitchFamily="2" charset="-122"/>
              </a:rPr>
              <a:t>03</a:t>
            </a:r>
            <a:endParaRPr lang="zh-CN" altLang="en-US" sz="2800" dirty="0">
              <a:solidFill>
                <a:schemeClr val="bg1"/>
              </a:solidFill>
              <a:latin typeface="华文细黑" panose="02010600040101010101" pitchFamily="2" charset="-122"/>
              <a:ea typeface="华文细黑" panose="02010600040101010101" pitchFamily="2" charset="-122"/>
            </a:endParaRPr>
          </a:p>
        </p:txBody>
      </p:sp>
      <p:sp>
        <p:nvSpPr>
          <p:cNvPr id="44" name="矩形 43"/>
          <p:cNvSpPr/>
          <p:nvPr/>
        </p:nvSpPr>
        <p:spPr>
          <a:xfrm>
            <a:off x="7798063" y="3342502"/>
            <a:ext cx="4774531" cy="523220"/>
          </a:xfrm>
          <a:prstGeom prst="rect">
            <a:avLst/>
          </a:prstGeom>
        </p:spPr>
        <p:txBody>
          <a:bodyPr wrap="square">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后续工作目标</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7138223" y="4181579"/>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46" name="文本框 45"/>
          <p:cNvSpPr txBox="1"/>
          <p:nvPr/>
        </p:nvSpPr>
        <p:spPr>
          <a:xfrm>
            <a:off x="7035045" y="4185526"/>
            <a:ext cx="728357" cy="523220"/>
          </a:xfrm>
          <a:prstGeom prst="rect">
            <a:avLst/>
          </a:prstGeom>
          <a:noFill/>
          <a:ln>
            <a:noFill/>
          </a:ln>
        </p:spPr>
        <p:txBody>
          <a:bodyPr wrap="square" rtlCol="0">
            <a:spAutoFit/>
          </a:bodyPr>
          <a:lstStyle/>
          <a:p>
            <a:pPr algn="ctr"/>
            <a:r>
              <a:rPr lang="en-US" altLang="zh-CN" sz="2800" dirty="0">
                <a:solidFill>
                  <a:schemeClr val="bg1"/>
                </a:solidFill>
                <a:latin typeface="华文细黑" panose="02010600040101010101" pitchFamily="2" charset="-122"/>
                <a:ea typeface="华文细黑" panose="02010600040101010101" pitchFamily="2" charset="-122"/>
              </a:rPr>
              <a:t>04</a:t>
            </a:r>
            <a:endParaRPr lang="zh-CN" altLang="en-US" sz="2800" dirty="0">
              <a:solidFill>
                <a:schemeClr val="bg1"/>
              </a:solidFill>
              <a:latin typeface="华文细黑" panose="02010600040101010101" pitchFamily="2" charset="-122"/>
              <a:ea typeface="华文细黑" panose="02010600040101010101" pitchFamily="2" charset="-122"/>
            </a:endParaRPr>
          </a:p>
        </p:txBody>
      </p:sp>
      <p:sp>
        <p:nvSpPr>
          <p:cNvPr id="48" name="矩形 47"/>
          <p:cNvSpPr/>
          <p:nvPr/>
        </p:nvSpPr>
        <p:spPr>
          <a:xfrm>
            <a:off x="7798063" y="4181578"/>
            <a:ext cx="4774531" cy="523220"/>
          </a:xfrm>
          <a:prstGeom prst="rect">
            <a:avLst/>
          </a:prstGeom>
        </p:spPr>
        <p:txBody>
          <a:bodyPr wrap="square">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工作进度计划</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7138223" y="5020655"/>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0" name="文本框 49"/>
          <p:cNvSpPr txBox="1"/>
          <p:nvPr/>
        </p:nvSpPr>
        <p:spPr>
          <a:xfrm>
            <a:off x="7035045" y="5024602"/>
            <a:ext cx="728357" cy="523220"/>
          </a:xfrm>
          <a:prstGeom prst="rect">
            <a:avLst/>
          </a:prstGeom>
          <a:noFill/>
          <a:ln>
            <a:noFill/>
          </a:ln>
        </p:spPr>
        <p:txBody>
          <a:bodyPr wrap="square" rtlCol="0">
            <a:spAutoFit/>
          </a:bodyPr>
          <a:lstStyle/>
          <a:p>
            <a:pPr algn="ctr"/>
            <a:r>
              <a:rPr lang="en-US" altLang="zh-CN" sz="2800" dirty="0">
                <a:solidFill>
                  <a:schemeClr val="bg1"/>
                </a:solidFill>
                <a:latin typeface="华文细黑" panose="02010600040101010101" pitchFamily="2" charset="-122"/>
                <a:ea typeface="华文细黑" panose="02010600040101010101" pitchFamily="2" charset="-122"/>
              </a:rPr>
              <a:t>05</a:t>
            </a:r>
            <a:endParaRPr lang="zh-CN" altLang="en-US" sz="2800" dirty="0">
              <a:solidFill>
                <a:schemeClr val="bg1"/>
              </a:solidFill>
              <a:latin typeface="华文细黑" panose="02010600040101010101" pitchFamily="2" charset="-122"/>
              <a:ea typeface="华文细黑" panose="02010600040101010101" pitchFamily="2" charset="-122"/>
            </a:endParaRPr>
          </a:p>
        </p:txBody>
      </p:sp>
      <p:sp>
        <p:nvSpPr>
          <p:cNvPr id="52" name="矩形 51"/>
          <p:cNvSpPr/>
          <p:nvPr/>
        </p:nvSpPr>
        <p:spPr>
          <a:xfrm>
            <a:off x="7798063" y="5020654"/>
            <a:ext cx="4774531" cy="523220"/>
          </a:xfrm>
          <a:prstGeom prst="rect">
            <a:avLst/>
          </a:prstGeom>
        </p:spPr>
        <p:txBody>
          <a:bodyPr wrap="square">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具体工作措施</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56989" y="4401903"/>
            <a:ext cx="1459850" cy="769441"/>
          </a:xfrm>
          <a:prstGeom prst="rect">
            <a:avLst/>
          </a:prstGeom>
          <a:noFill/>
          <a:ln>
            <a:noFill/>
          </a:ln>
        </p:spPr>
        <p:txBody>
          <a:bodyPr wrap="square" rtlCol="0">
            <a:spAutoFit/>
          </a:bodyPr>
          <a:lstStyle/>
          <a:p>
            <a:pPr algn="dist"/>
            <a:r>
              <a:rPr lang="zh-CN" altLang="en-US" sz="4400" dirty="0">
                <a:solidFill>
                  <a:schemeClr val="bg1"/>
                </a:solidFill>
                <a:latin typeface="华文细黑" panose="02010600040101010101" pitchFamily="2" charset="-122"/>
                <a:ea typeface="华文细黑" panose="02010600040101010101" pitchFamily="2" charset="-122"/>
              </a:rPr>
              <a:t>目录</a:t>
            </a:r>
            <a:endParaRPr lang="zh-CN" altLang="en-US" sz="44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97395" y="861145"/>
            <a:ext cx="4602588" cy="440875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dirty="0">
                <a:solidFill>
                  <a:schemeClr val="bg1"/>
                </a:solidFill>
                <a:latin typeface="华文细黑" panose="02010600040101010101" pitchFamily="2" charset="-122"/>
                <a:ea typeface="华文细黑" panose="02010600040101010101" pitchFamily="2" charset="-122"/>
              </a:rPr>
              <a:t>REPORT</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COMPLETION</a:t>
            </a:r>
            <a:endPar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工作完成情况</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WORK COMPLETION</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 name="椭圆 1"/>
          <p:cNvSpPr/>
          <p:nvPr/>
        </p:nvSpPr>
        <p:spPr>
          <a:xfrm>
            <a:off x="913344" y="1935454"/>
            <a:ext cx="3931946" cy="3931946"/>
          </a:xfrm>
          <a:prstGeom prst="ellipse">
            <a:avLst/>
          </a:prstGeom>
          <a:blipFill dpi="0" rotWithShape="1">
            <a:blip r:embed="rId2">
              <a:extLst>
                <a:ext uri="{28A0092B-C50C-407E-A947-70E740481C1C}">
                  <a14:useLocalDpi xmlns:a14="http://schemas.microsoft.com/office/drawing/2010/main" val="0"/>
                </a:ext>
              </a:extLst>
            </a:blip>
            <a:srcRect/>
            <a:stretch>
              <a:fillRect l="-8202" r="-42734"/>
            </a:stretch>
          </a:blipFill>
          <a:ln>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37"/>
          <p:cNvGrpSpPr/>
          <p:nvPr/>
        </p:nvGrpSpPr>
        <p:grpSpPr>
          <a:xfrm>
            <a:off x="5774929" y="2364069"/>
            <a:ext cx="277647" cy="276819"/>
            <a:chOff x="2138511" y="2464802"/>
            <a:chExt cx="354012" cy="352956"/>
          </a:xfrm>
          <a:solidFill>
            <a:srgbClr val="4572C7"/>
          </a:solidFill>
        </p:grpSpPr>
        <p:sp>
          <p:nvSpPr>
            <p:cNvPr id="10" name="Oval 3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Freeform 3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12" name="Group 40"/>
          <p:cNvGrpSpPr/>
          <p:nvPr/>
        </p:nvGrpSpPr>
        <p:grpSpPr>
          <a:xfrm>
            <a:off x="5774929" y="3768408"/>
            <a:ext cx="277647" cy="276819"/>
            <a:chOff x="2138511" y="2464802"/>
            <a:chExt cx="354012" cy="352956"/>
          </a:xfrm>
          <a:solidFill>
            <a:srgbClr val="4572C7"/>
          </a:solidFill>
        </p:grpSpPr>
        <p:sp>
          <p:nvSpPr>
            <p:cNvPr id="13" name="Oval 41"/>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Freeform 4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15" name="Group 43"/>
          <p:cNvGrpSpPr/>
          <p:nvPr/>
        </p:nvGrpSpPr>
        <p:grpSpPr>
          <a:xfrm>
            <a:off x="5774929" y="5142946"/>
            <a:ext cx="277647" cy="276819"/>
            <a:chOff x="2138511" y="2464802"/>
            <a:chExt cx="354012" cy="352956"/>
          </a:xfrm>
          <a:solidFill>
            <a:srgbClr val="4572C7"/>
          </a:solidFill>
        </p:grpSpPr>
        <p:sp>
          <p:nvSpPr>
            <p:cNvPr id="16" name="Oval 44"/>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7" name="Freeform 4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18" name="文本框 17"/>
          <p:cNvSpPr txBox="1"/>
          <p:nvPr/>
        </p:nvSpPr>
        <p:spPr>
          <a:xfrm>
            <a:off x="6098296" y="2448084"/>
            <a:ext cx="5010633"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098296" y="2202238"/>
            <a:ext cx="106581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098296" y="3838713"/>
            <a:ext cx="5010633"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98296" y="3592867"/>
            <a:ext cx="106581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98296" y="5206578"/>
            <a:ext cx="5010633"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098296" y="4960732"/>
            <a:ext cx="106581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工作完成情况</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WORK COMPLETION</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Pie 10"/>
          <p:cNvSpPr/>
          <p:nvPr/>
        </p:nvSpPr>
        <p:spPr>
          <a:xfrm>
            <a:off x="3871739" y="2489627"/>
            <a:ext cx="1878745" cy="1878745"/>
          </a:xfrm>
          <a:prstGeom prst="pie">
            <a:avLst>
              <a:gd name="adj1" fmla="val 3949911"/>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e 11"/>
          <p:cNvSpPr/>
          <p:nvPr/>
        </p:nvSpPr>
        <p:spPr>
          <a:xfrm>
            <a:off x="6441516" y="2489627"/>
            <a:ext cx="1878745" cy="1878745"/>
          </a:xfrm>
          <a:prstGeom prst="pie">
            <a:avLst>
              <a:gd name="adj1" fmla="val 21364223"/>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12"/>
          <p:cNvSpPr/>
          <p:nvPr/>
        </p:nvSpPr>
        <p:spPr>
          <a:xfrm>
            <a:off x="9011291" y="2489627"/>
            <a:ext cx="1878745" cy="1878745"/>
          </a:xfrm>
          <a:prstGeom prst="pie">
            <a:avLst>
              <a:gd name="adj1" fmla="val 19299886"/>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e 9"/>
          <p:cNvSpPr/>
          <p:nvPr/>
        </p:nvSpPr>
        <p:spPr>
          <a:xfrm>
            <a:off x="1301963" y="2489627"/>
            <a:ext cx="1878745" cy="1878745"/>
          </a:xfrm>
          <a:prstGeom prst="pie">
            <a:avLst>
              <a:gd name="adj1" fmla="val 1581029"/>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
          <p:cNvSpPr/>
          <p:nvPr/>
        </p:nvSpPr>
        <p:spPr>
          <a:xfrm>
            <a:off x="1516885"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2"/>
          <p:cNvSpPr/>
          <p:nvPr/>
        </p:nvSpPr>
        <p:spPr>
          <a:xfrm>
            <a:off x="4086661"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3"/>
          <p:cNvSpPr/>
          <p:nvPr/>
        </p:nvSpPr>
        <p:spPr>
          <a:xfrm>
            <a:off x="6656437"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p:cNvSpPr/>
          <p:nvPr/>
        </p:nvSpPr>
        <p:spPr>
          <a:xfrm>
            <a:off x="9226213"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114"/>
          <p:cNvSpPr>
            <a:spLocks noChangeAspect="1"/>
          </p:cNvSpPr>
          <p:nvPr/>
        </p:nvSpPr>
        <p:spPr bwMode="auto">
          <a:xfrm>
            <a:off x="7160122" y="2994194"/>
            <a:ext cx="441532" cy="443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6565">
              <a:defRPr/>
            </a:pPr>
            <a:endParaRPr lang="es-ES" sz="3600" dirty="0">
              <a:solidFill>
                <a:schemeClr val="bg1"/>
              </a:solidFill>
              <a:effectLst>
                <a:outerShdw blurRad="38100" dist="38100" dir="2700000" algn="tl">
                  <a:srgbClr val="000000"/>
                </a:outerShdw>
              </a:effectLst>
              <a:latin typeface="Lato Regular"/>
              <a:cs typeface="Lato Regular"/>
              <a:sym typeface="Gill Sans" charset="0"/>
            </a:endParaRPr>
          </a:p>
        </p:txBody>
      </p:sp>
      <p:sp>
        <p:nvSpPr>
          <p:cNvPr id="17" name="Freeform 102"/>
          <p:cNvSpPr>
            <a:spLocks noEditPoints="1"/>
          </p:cNvSpPr>
          <p:nvPr/>
        </p:nvSpPr>
        <p:spPr bwMode="auto">
          <a:xfrm>
            <a:off x="9726557" y="2989583"/>
            <a:ext cx="448212" cy="44821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8" name="TextBox 29"/>
          <p:cNvSpPr txBox="1"/>
          <p:nvPr/>
        </p:nvSpPr>
        <p:spPr>
          <a:xfrm>
            <a:off x="1900536" y="3496127"/>
            <a:ext cx="681597" cy="461665"/>
          </a:xfrm>
          <a:prstGeom prst="rect">
            <a:avLst/>
          </a:prstGeom>
          <a:noFill/>
        </p:spPr>
        <p:txBody>
          <a:bodyPr wrap="none" rtlCol="0">
            <a:spAutoFit/>
          </a:bodyPr>
          <a:lstStyle/>
          <a:p>
            <a:pPr algn="ctr"/>
            <a:r>
              <a:rPr lang="en-US" sz="2400" b="1" dirty="0">
                <a:solidFill>
                  <a:schemeClr val="bg1"/>
                </a:solidFill>
              </a:rPr>
              <a:t>69%</a:t>
            </a:r>
            <a:endParaRPr lang="en-US" sz="2400" b="1" dirty="0">
              <a:solidFill>
                <a:schemeClr val="bg1"/>
              </a:solidFill>
            </a:endParaRPr>
          </a:p>
        </p:txBody>
      </p:sp>
      <p:sp>
        <p:nvSpPr>
          <p:cNvPr id="19" name="TextBox 30"/>
          <p:cNvSpPr txBox="1"/>
          <p:nvPr/>
        </p:nvSpPr>
        <p:spPr>
          <a:xfrm>
            <a:off x="4470311" y="3496127"/>
            <a:ext cx="681597" cy="461665"/>
          </a:xfrm>
          <a:prstGeom prst="rect">
            <a:avLst/>
          </a:prstGeom>
          <a:noFill/>
        </p:spPr>
        <p:txBody>
          <a:bodyPr wrap="none" rtlCol="0">
            <a:spAutoFit/>
          </a:bodyPr>
          <a:lstStyle/>
          <a:p>
            <a:pPr algn="ctr"/>
            <a:r>
              <a:rPr lang="en-US" sz="2400" b="1" dirty="0">
                <a:solidFill>
                  <a:schemeClr val="bg1"/>
                </a:solidFill>
              </a:rPr>
              <a:t>56%</a:t>
            </a:r>
            <a:endParaRPr lang="en-US" sz="2400" b="1" dirty="0">
              <a:solidFill>
                <a:schemeClr val="bg1"/>
              </a:solidFill>
            </a:endParaRPr>
          </a:p>
        </p:txBody>
      </p:sp>
      <p:sp>
        <p:nvSpPr>
          <p:cNvPr id="20" name="TextBox 31"/>
          <p:cNvSpPr txBox="1"/>
          <p:nvPr/>
        </p:nvSpPr>
        <p:spPr>
          <a:xfrm>
            <a:off x="7040089" y="3496127"/>
            <a:ext cx="681597" cy="461665"/>
          </a:xfrm>
          <a:prstGeom prst="rect">
            <a:avLst/>
          </a:prstGeom>
          <a:noFill/>
        </p:spPr>
        <p:txBody>
          <a:bodyPr wrap="none" rtlCol="0">
            <a:spAutoFit/>
          </a:bodyPr>
          <a:lstStyle/>
          <a:p>
            <a:pPr algn="ctr"/>
            <a:r>
              <a:rPr lang="en-US" sz="2400" b="1" dirty="0">
                <a:solidFill>
                  <a:schemeClr val="bg1"/>
                </a:solidFill>
              </a:rPr>
              <a:t>75%</a:t>
            </a:r>
            <a:endParaRPr lang="en-US" sz="2400" b="1" dirty="0">
              <a:solidFill>
                <a:schemeClr val="bg1"/>
              </a:solidFill>
            </a:endParaRPr>
          </a:p>
        </p:txBody>
      </p:sp>
      <p:sp>
        <p:nvSpPr>
          <p:cNvPr id="21" name="TextBox 32"/>
          <p:cNvSpPr txBox="1"/>
          <p:nvPr/>
        </p:nvSpPr>
        <p:spPr>
          <a:xfrm>
            <a:off x="9609864" y="3496127"/>
            <a:ext cx="681597" cy="461665"/>
          </a:xfrm>
          <a:prstGeom prst="rect">
            <a:avLst/>
          </a:prstGeom>
          <a:noFill/>
        </p:spPr>
        <p:txBody>
          <a:bodyPr wrap="none" rtlCol="0">
            <a:spAutoFit/>
          </a:bodyPr>
          <a:lstStyle/>
          <a:p>
            <a:pPr algn="ctr"/>
            <a:r>
              <a:rPr lang="en-US" sz="2400" b="1" dirty="0">
                <a:solidFill>
                  <a:schemeClr val="bg1"/>
                </a:solidFill>
              </a:rPr>
              <a:t>82%</a:t>
            </a:r>
            <a:endParaRPr lang="en-US" sz="2400" b="1" dirty="0">
              <a:solidFill>
                <a:schemeClr val="bg1"/>
              </a:solidFill>
            </a:endParaRPr>
          </a:p>
        </p:txBody>
      </p:sp>
      <p:sp>
        <p:nvSpPr>
          <p:cNvPr id="22" name="AutoShape 84"/>
          <p:cNvSpPr>
            <a:spLocks noChangeAspect="1"/>
          </p:cNvSpPr>
          <p:nvPr/>
        </p:nvSpPr>
        <p:spPr bwMode="auto">
          <a:xfrm>
            <a:off x="4586357" y="2988301"/>
            <a:ext cx="449503" cy="451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9" name="Freeform 93"/>
          <p:cNvSpPr>
            <a:spLocks noEditPoints="1"/>
          </p:cNvSpPr>
          <p:nvPr/>
        </p:nvSpPr>
        <p:spPr bwMode="auto">
          <a:xfrm>
            <a:off x="2015736" y="2986599"/>
            <a:ext cx="451196" cy="451196"/>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47 w 64"/>
              <a:gd name="T11" fmla="*/ 53 h 64"/>
              <a:gd name="T12" fmla="*/ 32 w 64"/>
              <a:gd name="T13" fmla="*/ 42 h 64"/>
              <a:gd name="T14" fmla="*/ 17 w 64"/>
              <a:gd name="T15" fmla="*/ 53 h 64"/>
              <a:gd name="T16" fmla="*/ 23 w 64"/>
              <a:gd name="T17" fmla="*/ 35 h 64"/>
              <a:gd name="T18" fmla="*/ 8 w 64"/>
              <a:gd name="T19" fmla="*/ 24 h 64"/>
              <a:gd name="T20" fmla="*/ 26 w 64"/>
              <a:gd name="T21" fmla="*/ 24 h 64"/>
              <a:gd name="T22" fmla="*/ 32 w 64"/>
              <a:gd name="T23" fmla="*/ 7 h 64"/>
              <a:gd name="T24" fmla="*/ 38 w 64"/>
              <a:gd name="T25" fmla="*/ 24 h 64"/>
              <a:gd name="T26" fmla="*/ 56 w 64"/>
              <a:gd name="T27" fmla="*/ 24 h 64"/>
              <a:gd name="T28" fmla="*/ 41 w 64"/>
              <a:gd name="T29" fmla="*/ 35 h 64"/>
              <a:gd name="T30" fmla="*/ 47 w 64"/>
              <a:gd name="T31"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7" y="53"/>
                </a:moveTo>
                <a:cubicBezTo>
                  <a:pt x="32" y="42"/>
                  <a:pt x="32" y="42"/>
                  <a:pt x="32" y="42"/>
                </a:cubicBezTo>
                <a:cubicBezTo>
                  <a:pt x="17" y="53"/>
                  <a:pt x="17" y="53"/>
                  <a:pt x="17" y="53"/>
                </a:cubicBezTo>
                <a:cubicBezTo>
                  <a:pt x="23" y="35"/>
                  <a:pt x="23" y="35"/>
                  <a:pt x="23" y="35"/>
                </a:cubicBezTo>
                <a:cubicBezTo>
                  <a:pt x="8" y="24"/>
                  <a:pt x="8" y="24"/>
                  <a:pt x="8" y="24"/>
                </a:cubicBezTo>
                <a:cubicBezTo>
                  <a:pt x="26" y="24"/>
                  <a:pt x="26" y="24"/>
                  <a:pt x="26" y="24"/>
                </a:cubicBezTo>
                <a:cubicBezTo>
                  <a:pt x="32" y="7"/>
                  <a:pt x="32" y="7"/>
                  <a:pt x="32" y="7"/>
                </a:cubicBezTo>
                <a:cubicBezTo>
                  <a:pt x="38" y="24"/>
                  <a:pt x="38" y="24"/>
                  <a:pt x="38" y="24"/>
                </a:cubicBezTo>
                <a:cubicBezTo>
                  <a:pt x="56" y="24"/>
                  <a:pt x="56" y="24"/>
                  <a:pt x="56" y="24"/>
                </a:cubicBezTo>
                <a:cubicBezTo>
                  <a:pt x="41" y="35"/>
                  <a:pt x="41" y="35"/>
                  <a:pt x="41" y="35"/>
                </a:cubicBezTo>
                <a:lnTo>
                  <a:pt x="47" y="53"/>
                </a:lnTo>
                <a:close/>
              </a:path>
            </a:pathLst>
          </a:custGeom>
          <a:solidFill>
            <a:schemeClr val="bg1"/>
          </a:solidFill>
          <a:ln>
            <a:noFill/>
          </a:ln>
          <a:effectLst/>
        </p:spPr>
        <p:txBody>
          <a:bodyPr vert="horz" wrap="square" lIns="91440" tIns="45720" rIns="91440" bIns="45720" numCol="1" anchor="t" anchorCtr="0" compatLnSpc="1"/>
          <a:lstStyle/>
          <a:p>
            <a:endParaRPr lang="id-ID"/>
          </a:p>
        </p:txBody>
      </p:sp>
      <p:sp>
        <p:nvSpPr>
          <p:cNvPr id="30" name="文本框 29"/>
          <p:cNvSpPr txBox="1"/>
          <p:nvPr/>
        </p:nvSpPr>
        <p:spPr>
          <a:xfrm>
            <a:off x="1053498" y="5065961"/>
            <a:ext cx="2127210"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75462" y="4786058"/>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702672" y="5065961"/>
            <a:ext cx="2127210"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224636" y="4786058"/>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250511" y="5065961"/>
            <a:ext cx="2127210"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772475" y="4786058"/>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99685" y="5065961"/>
            <a:ext cx="2127210"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421649" y="4786058"/>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97395" y="861145"/>
            <a:ext cx="4602588" cy="440875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dirty="0">
                <a:solidFill>
                  <a:schemeClr val="bg1"/>
                </a:solidFill>
                <a:latin typeface="华文细黑" panose="02010600040101010101" pitchFamily="2" charset="-122"/>
                <a:ea typeface="华文细黑" panose="02010600040101010101" pitchFamily="2" charset="-122"/>
              </a:rPr>
              <a:t>REPORT</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dirty="0">
                <a:solidFill>
                  <a:srgbClr val="444444"/>
                </a:solidFill>
                <a:latin typeface="微软雅黑" panose="020B0503020204020204" pitchFamily="34" charset="-122"/>
                <a:ea typeface="微软雅黑" panose="020B0503020204020204" pitchFamily="34" charset="-122"/>
              </a:rPr>
              <a:t>工作经验总结</a:t>
            </a:r>
            <a:endParaRPr lang="zh-CN" altLang="en-US" sz="2800" dirty="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rPr>
              <a:t>SUMMARY OF WORK EXPERIENCE</a:t>
            </a:r>
            <a:endPar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工作经验总结</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SUMMARY OF WORK EXPERIENCE</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3" name="组合 2"/>
          <p:cNvGrpSpPr/>
          <p:nvPr/>
        </p:nvGrpSpPr>
        <p:grpSpPr>
          <a:xfrm>
            <a:off x="1072997" y="1827255"/>
            <a:ext cx="4499955" cy="4380581"/>
            <a:chOff x="1087892" y="1305186"/>
            <a:chExt cx="5168629" cy="5031517"/>
          </a:xfrm>
          <a:blipFill>
            <a:blip r:embed="rId2">
              <a:extLst>
                <a:ext uri="{28A0092B-C50C-407E-A947-70E740481C1C}">
                  <a14:useLocalDpi xmlns:a14="http://schemas.microsoft.com/office/drawing/2010/main" val="0"/>
                </a:ext>
              </a:extLst>
            </a:blip>
            <a:stretch>
              <a:fillRect/>
            </a:stretch>
          </a:blipFill>
        </p:grpSpPr>
        <p:sp>
          <p:nvSpPr>
            <p:cNvPr id="2" name="椭圆 1"/>
            <p:cNvSpPr/>
            <p:nvPr/>
          </p:nvSpPr>
          <p:spPr>
            <a:xfrm>
              <a:off x="1087892" y="3395358"/>
              <a:ext cx="2941345" cy="2941345"/>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66198" y="1305186"/>
              <a:ext cx="2941345" cy="2941345"/>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315176" y="2858731"/>
              <a:ext cx="2941345" cy="2941345"/>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Shape 717"/>
          <p:cNvSpPr txBox="1"/>
          <p:nvPr/>
        </p:nvSpPr>
        <p:spPr>
          <a:xfrm>
            <a:off x="6732151" y="2920207"/>
            <a:ext cx="4491317" cy="838200"/>
          </a:xfrm>
          <a:prstGeom prst="rect">
            <a:avLst/>
          </a:prstGeom>
          <a:noFill/>
          <a:ln>
            <a:noFill/>
          </a:ln>
        </p:spPr>
        <p:txBody>
          <a:bodyPr lIns="0" tIns="0" rIns="0" bIns="0" anchor="t" anchorCtr="0">
            <a:noAutofit/>
          </a:bodyPr>
          <a:lstStyle/>
          <a:p/>
        </p:txBody>
      </p:sp>
      <p:sp>
        <p:nvSpPr>
          <p:cNvPr id="30" name="Shape 717"/>
          <p:cNvSpPr txBox="1"/>
          <p:nvPr/>
        </p:nvSpPr>
        <p:spPr>
          <a:xfrm>
            <a:off x="6732151" y="4194329"/>
            <a:ext cx="4491317" cy="1379844"/>
          </a:xfrm>
          <a:prstGeom prst="rect">
            <a:avLst/>
          </a:prstGeom>
          <a:noFill/>
          <a:ln>
            <a:noFill/>
          </a:ln>
        </p:spPr>
        <p:txBody>
          <a:bodyPr lIns="0" tIns="0" rIns="0" bIns="0" anchor="t" anchorCtr="0">
            <a:noAutofit/>
          </a:bodyPr>
          <a:lstStyle/>
          <a:p/>
        </p:txBody>
      </p:sp>
      <p:sp>
        <p:nvSpPr>
          <p:cNvPr id="31" name="文本框 30"/>
          <p:cNvSpPr txBox="1"/>
          <p:nvPr/>
        </p:nvSpPr>
        <p:spPr>
          <a:xfrm>
            <a:off x="6625471" y="2587801"/>
            <a:ext cx="1509486" cy="338554"/>
          </a:xfrm>
          <a:prstGeom prst="rect">
            <a:avLst/>
          </a:prstGeom>
          <a:noFill/>
        </p:spPr>
        <p:txBody>
          <a:bodyPr wrap="square"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TITLE HERE</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3600" b="0" dirty="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3A414B"/>
                </a:solidFill>
                <a:latin typeface="微软雅黑" panose="020B0503020204020204" pitchFamily="34" charset="-122"/>
                <a:ea typeface="微软雅黑" panose="020B0503020204020204" pitchFamily="34" charset="-122"/>
              </a:rPr>
              <a:t>工作经验总结</a:t>
            </a:r>
            <a:endParaRPr lang="zh-CN" altLang="en-US" sz="2400" dirty="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rPr>
              <a:t> SUMMARY OF WORK EXPERIENCE</a:t>
            </a:r>
            <a:endParaRPr lang="en-US" altLang="zh-CN" sz="1400" dirty="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8" name="Straight Connector 47"/>
          <p:cNvCxnSpPr/>
          <p:nvPr/>
        </p:nvCxnSpPr>
        <p:spPr>
          <a:xfrm flipV="1">
            <a:off x="2095500" y="4378552"/>
            <a:ext cx="0" cy="271462"/>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9" name="Freeform 83"/>
          <p:cNvSpPr/>
          <p:nvPr/>
        </p:nvSpPr>
        <p:spPr bwMode="auto">
          <a:xfrm>
            <a:off x="942975" y="2962502"/>
            <a:ext cx="2305050" cy="9382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10" name="TextBox 51"/>
          <p:cNvSpPr txBox="1">
            <a:spLocks noChangeArrowheads="1"/>
          </p:cNvSpPr>
          <p:nvPr/>
        </p:nvSpPr>
        <p:spPr bwMode="auto">
          <a:xfrm>
            <a:off x="1479550" y="3411764"/>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01</a:t>
            </a:r>
            <a:endParaRPr lang="en-US" altLang="zh-CN" sz="2400">
              <a:solidFill>
                <a:srgbClr val="FFFFFF"/>
              </a:solidFill>
              <a:ea typeface="宋体" panose="02010600030101010101" pitchFamily="2" charset="-122"/>
            </a:endParaRPr>
          </a:p>
        </p:txBody>
      </p:sp>
      <p:sp>
        <p:nvSpPr>
          <p:cNvPr id="11" name="Oval 55"/>
          <p:cNvSpPr/>
          <p:nvPr/>
        </p:nvSpPr>
        <p:spPr>
          <a:xfrm>
            <a:off x="1638300" y="2549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3200">
              <a:solidFill>
                <a:schemeClr val="bg1"/>
              </a:solidFill>
              <a:ea typeface="宋体" panose="02010600030101010101" pitchFamily="2" charset="-122"/>
            </a:endParaRPr>
          </a:p>
        </p:txBody>
      </p:sp>
      <p:cxnSp>
        <p:nvCxnSpPr>
          <p:cNvPr id="12" name="Straight Connector 58"/>
          <p:cNvCxnSpPr/>
          <p:nvPr/>
        </p:nvCxnSpPr>
        <p:spPr>
          <a:xfrm flipV="1">
            <a:off x="4740275" y="4057877"/>
            <a:ext cx="0" cy="592137"/>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13" name="Freeform 85"/>
          <p:cNvSpPr/>
          <p:nvPr/>
        </p:nvSpPr>
        <p:spPr bwMode="auto">
          <a:xfrm>
            <a:off x="3478213" y="2765652"/>
            <a:ext cx="2525712" cy="9509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14" name="TextBox 60"/>
          <p:cNvSpPr txBox="1">
            <a:spLocks noChangeArrowheads="1"/>
          </p:cNvSpPr>
          <p:nvPr/>
        </p:nvSpPr>
        <p:spPr bwMode="auto">
          <a:xfrm>
            <a:off x="4124325" y="3176814"/>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02</a:t>
            </a:r>
            <a:endParaRPr lang="en-US" altLang="zh-CN" sz="2400">
              <a:solidFill>
                <a:srgbClr val="FFFFFF"/>
              </a:solidFill>
              <a:ea typeface="宋体" panose="02010600030101010101" pitchFamily="2" charset="-122"/>
            </a:endParaRPr>
          </a:p>
        </p:txBody>
      </p:sp>
      <p:cxnSp>
        <p:nvCxnSpPr>
          <p:cNvPr id="15" name="Straight Connector 63"/>
          <p:cNvCxnSpPr/>
          <p:nvPr/>
        </p:nvCxnSpPr>
        <p:spPr>
          <a:xfrm flipV="1">
            <a:off x="7386638" y="4378552"/>
            <a:ext cx="0" cy="271462"/>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16" name="Freeform 84"/>
          <p:cNvSpPr/>
          <p:nvPr/>
        </p:nvSpPr>
        <p:spPr bwMode="auto">
          <a:xfrm>
            <a:off x="6234113" y="2962502"/>
            <a:ext cx="2305050" cy="9382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17" name="TextBox 65"/>
          <p:cNvSpPr txBox="1">
            <a:spLocks noChangeArrowheads="1"/>
          </p:cNvSpPr>
          <p:nvPr/>
        </p:nvSpPr>
        <p:spPr bwMode="auto">
          <a:xfrm>
            <a:off x="6769100" y="3397477"/>
            <a:ext cx="1233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03</a:t>
            </a:r>
            <a:endParaRPr lang="en-US" altLang="zh-CN" sz="2400">
              <a:solidFill>
                <a:srgbClr val="FFFFFF"/>
              </a:solidFill>
              <a:ea typeface="宋体" panose="02010600030101010101" pitchFamily="2" charset="-122"/>
            </a:endParaRPr>
          </a:p>
        </p:txBody>
      </p:sp>
      <p:sp>
        <p:nvSpPr>
          <p:cNvPr id="18" name="Oval 66"/>
          <p:cNvSpPr/>
          <p:nvPr/>
        </p:nvSpPr>
        <p:spPr>
          <a:xfrm>
            <a:off x="6929438" y="2549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endParaRPr lang="en-US" altLang="zh-CN" sz="3200">
              <a:solidFill>
                <a:schemeClr val="bg1"/>
              </a:solidFill>
              <a:latin typeface="Questrial"/>
              <a:ea typeface="宋体" panose="02010600030101010101" pitchFamily="2" charset="-122"/>
            </a:endParaRPr>
          </a:p>
        </p:txBody>
      </p:sp>
      <p:cxnSp>
        <p:nvCxnSpPr>
          <p:cNvPr id="19" name="Straight Connector 69"/>
          <p:cNvCxnSpPr/>
          <p:nvPr/>
        </p:nvCxnSpPr>
        <p:spPr>
          <a:xfrm flipV="1">
            <a:off x="10031413" y="4057877"/>
            <a:ext cx="0" cy="592137"/>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20" name="Freeform 85"/>
          <p:cNvSpPr/>
          <p:nvPr/>
        </p:nvSpPr>
        <p:spPr bwMode="auto">
          <a:xfrm>
            <a:off x="8767763" y="2765652"/>
            <a:ext cx="2525712" cy="9509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21" name="TextBox 71"/>
          <p:cNvSpPr txBox="1">
            <a:spLocks noChangeArrowheads="1"/>
          </p:cNvSpPr>
          <p:nvPr/>
        </p:nvSpPr>
        <p:spPr bwMode="auto">
          <a:xfrm>
            <a:off x="9413875" y="3176814"/>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04</a:t>
            </a:r>
            <a:endParaRPr lang="en-US" altLang="zh-CN" sz="2400">
              <a:solidFill>
                <a:srgbClr val="FFFFFF"/>
              </a:solidFill>
              <a:ea typeface="宋体" panose="02010600030101010101" pitchFamily="2" charset="-122"/>
            </a:endParaRPr>
          </a:p>
        </p:txBody>
      </p:sp>
      <p:sp>
        <p:nvSpPr>
          <p:cNvPr id="22" name="Oval 72"/>
          <p:cNvSpPr/>
          <p:nvPr/>
        </p:nvSpPr>
        <p:spPr>
          <a:xfrm>
            <a:off x="9574213" y="2295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3200">
              <a:solidFill>
                <a:schemeClr val="bg1"/>
              </a:solidFill>
              <a:ea typeface="宋体" panose="02010600030101010101" pitchFamily="2" charset="-122"/>
            </a:endParaRPr>
          </a:p>
        </p:txBody>
      </p:sp>
      <p:sp>
        <p:nvSpPr>
          <p:cNvPr id="29" name="Oval 75"/>
          <p:cNvSpPr/>
          <p:nvPr/>
        </p:nvSpPr>
        <p:spPr>
          <a:xfrm>
            <a:off x="4283075" y="2295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3200">
              <a:solidFill>
                <a:schemeClr val="bg1"/>
              </a:solidFill>
              <a:ea typeface="宋体" panose="02010600030101010101" pitchFamily="2" charset="-122"/>
            </a:endParaRPr>
          </a:p>
        </p:txBody>
      </p:sp>
      <p:grpSp>
        <p:nvGrpSpPr>
          <p:cNvPr id="30" name="Group 983"/>
          <p:cNvGrpSpPr>
            <a:grpSpLocks noChangeAspect="1"/>
          </p:cNvGrpSpPr>
          <p:nvPr/>
        </p:nvGrpSpPr>
        <p:grpSpPr bwMode="auto">
          <a:xfrm>
            <a:off x="9839732" y="2544080"/>
            <a:ext cx="382323" cy="400563"/>
            <a:chOff x="-2695" y="580"/>
            <a:chExt cx="2138" cy="2240"/>
          </a:xfrm>
          <a:gradFill>
            <a:gsLst>
              <a:gs pos="0">
                <a:srgbClr val="4572C7"/>
              </a:gs>
              <a:gs pos="100000">
                <a:srgbClr val="014896"/>
              </a:gs>
            </a:gsLst>
            <a:lin ang="2700000" scaled="1"/>
          </a:gradFill>
        </p:grpSpPr>
        <p:sp>
          <p:nvSpPr>
            <p:cNvPr id="31" name="Freeform 985"/>
            <p:cNvSpPr>
              <a:spLocks noEditPoints="1"/>
            </p:cNvSpPr>
            <p:nvPr/>
          </p:nvSpPr>
          <p:spPr bwMode="auto">
            <a:xfrm>
              <a:off x="-2252" y="580"/>
              <a:ext cx="1034" cy="1263"/>
            </a:xfrm>
            <a:custGeom>
              <a:avLst/>
              <a:gdLst>
                <a:gd name="T0" fmla="*/ 528 w 2068"/>
                <a:gd name="T1" fmla="*/ 773 h 2527"/>
                <a:gd name="T2" fmla="*/ 339 w 2068"/>
                <a:gd name="T3" fmla="*/ 850 h 2527"/>
                <a:gd name="T4" fmla="*/ 214 w 2068"/>
                <a:gd name="T5" fmla="*/ 961 h 2527"/>
                <a:gd name="T6" fmla="*/ 151 w 2068"/>
                <a:gd name="T7" fmla="*/ 1158 h 2527"/>
                <a:gd name="T8" fmla="*/ 172 w 2068"/>
                <a:gd name="T9" fmla="*/ 1506 h 2527"/>
                <a:gd name="T10" fmla="*/ 253 w 2068"/>
                <a:gd name="T11" fmla="*/ 1770 h 2527"/>
                <a:gd name="T12" fmla="*/ 372 w 2068"/>
                <a:gd name="T13" fmla="*/ 1972 h 2527"/>
                <a:gd name="T14" fmla="*/ 504 w 2068"/>
                <a:gd name="T15" fmla="*/ 2119 h 2527"/>
                <a:gd name="T16" fmla="*/ 727 w 2068"/>
                <a:gd name="T17" fmla="*/ 2280 h 2527"/>
                <a:gd name="T18" fmla="*/ 926 w 2068"/>
                <a:gd name="T19" fmla="*/ 2359 h 2527"/>
                <a:gd name="T20" fmla="*/ 1065 w 2068"/>
                <a:gd name="T21" fmla="*/ 2374 h 2527"/>
                <a:gd name="T22" fmla="*/ 1235 w 2068"/>
                <a:gd name="T23" fmla="*/ 2329 h 2527"/>
                <a:gd name="T24" fmla="*/ 1451 w 2068"/>
                <a:gd name="T25" fmla="*/ 2211 h 2527"/>
                <a:gd name="T26" fmla="*/ 1630 w 2068"/>
                <a:gd name="T27" fmla="*/ 2052 h 2527"/>
                <a:gd name="T28" fmla="*/ 1758 w 2068"/>
                <a:gd name="T29" fmla="*/ 1879 h 2527"/>
                <a:gd name="T30" fmla="*/ 1861 w 2068"/>
                <a:gd name="T31" fmla="*/ 1646 h 2527"/>
                <a:gd name="T32" fmla="*/ 1914 w 2068"/>
                <a:gd name="T33" fmla="*/ 1349 h 2527"/>
                <a:gd name="T34" fmla="*/ 1812 w 2068"/>
                <a:gd name="T35" fmla="*/ 1046 h 2527"/>
                <a:gd name="T36" fmla="*/ 1468 w 2068"/>
                <a:gd name="T37" fmla="*/ 1083 h 2527"/>
                <a:gd name="T38" fmla="*/ 1201 w 2068"/>
                <a:gd name="T39" fmla="*/ 1061 h 2527"/>
                <a:gd name="T40" fmla="*/ 1003 w 2068"/>
                <a:gd name="T41" fmla="*/ 1002 h 2527"/>
                <a:gd name="T42" fmla="*/ 867 w 2068"/>
                <a:gd name="T43" fmla="*/ 923 h 2527"/>
                <a:gd name="T44" fmla="*/ 780 w 2068"/>
                <a:gd name="T45" fmla="*/ 843 h 2527"/>
                <a:gd name="T46" fmla="*/ 735 w 2068"/>
                <a:gd name="T47" fmla="*/ 781 h 2527"/>
                <a:gd name="T48" fmla="*/ 722 w 2068"/>
                <a:gd name="T49" fmla="*/ 757 h 2527"/>
                <a:gd name="T50" fmla="*/ 1307 w 2068"/>
                <a:gd name="T51" fmla="*/ 19 h 2527"/>
                <a:gd name="T52" fmla="*/ 1592 w 2068"/>
                <a:gd name="T53" fmla="*/ 100 h 2527"/>
                <a:gd name="T54" fmla="*/ 1796 w 2068"/>
                <a:gd name="T55" fmla="*/ 236 h 2527"/>
                <a:gd name="T56" fmla="*/ 1932 w 2068"/>
                <a:gd name="T57" fmla="*/ 420 h 2527"/>
                <a:gd name="T58" fmla="*/ 2014 w 2068"/>
                <a:gd name="T59" fmla="*/ 646 h 2527"/>
                <a:gd name="T60" fmla="*/ 2054 w 2068"/>
                <a:gd name="T61" fmla="*/ 904 h 2527"/>
                <a:gd name="T62" fmla="*/ 2067 w 2068"/>
                <a:gd name="T63" fmla="*/ 1189 h 2527"/>
                <a:gd name="T64" fmla="*/ 2042 w 2068"/>
                <a:gd name="T65" fmla="*/ 1541 h 2527"/>
                <a:gd name="T66" fmla="*/ 1941 w 2068"/>
                <a:gd name="T67" fmla="*/ 1855 h 2527"/>
                <a:gd name="T68" fmla="*/ 1784 w 2068"/>
                <a:gd name="T69" fmla="*/ 2104 h 2527"/>
                <a:gd name="T70" fmla="*/ 1592 w 2068"/>
                <a:gd name="T71" fmla="*/ 2294 h 2527"/>
                <a:gd name="T72" fmla="*/ 1387 w 2068"/>
                <a:gd name="T73" fmla="*/ 2425 h 2527"/>
                <a:gd name="T74" fmla="*/ 1194 w 2068"/>
                <a:gd name="T75" fmla="*/ 2502 h 2527"/>
                <a:gd name="T76" fmla="*/ 1033 w 2068"/>
                <a:gd name="T77" fmla="*/ 2527 h 2527"/>
                <a:gd name="T78" fmla="*/ 873 w 2068"/>
                <a:gd name="T79" fmla="*/ 2502 h 2527"/>
                <a:gd name="T80" fmla="*/ 679 w 2068"/>
                <a:gd name="T81" fmla="*/ 2425 h 2527"/>
                <a:gd name="T82" fmla="*/ 475 w 2068"/>
                <a:gd name="T83" fmla="*/ 2294 h 2527"/>
                <a:gd name="T84" fmla="*/ 283 w 2068"/>
                <a:gd name="T85" fmla="*/ 2104 h 2527"/>
                <a:gd name="T86" fmla="*/ 125 w 2068"/>
                <a:gd name="T87" fmla="*/ 1855 h 2527"/>
                <a:gd name="T88" fmla="*/ 25 w 2068"/>
                <a:gd name="T89" fmla="*/ 1541 h 2527"/>
                <a:gd name="T90" fmla="*/ 0 w 2068"/>
                <a:gd name="T91" fmla="*/ 1189 h 2527"/>
                <a:gd name="T92" fmla="*/ 12 w 2068"/>
                <a:gd name="T93" fmla="*/ 904 h 2527"/>
                <a:gd name="T94" fmla="*/ 53 w 2068"/>
                <a:gd name="T95" fmla="*/ 646 h 2527"/>
                <a:gd name="T96" fmla="*/ 136 w 2068"/>
                <a:gd name="T97" fmla="*/ 420 h 2527"/>
                <a:gd name="T98" fmla="*/ 272 w 2068"/>
                <a:gd name="T99" fmla="*/ 236 h 2527"/>
                <a:gd name="T100" fmla="*/ 475 w 2068"/>
                <a:gd name="T101" fmla="*/ 100 h 2527"/>
                <a:gd name="T102" fmla="*/ 760 w 2068"/>
                <a:gd name="T103" fmla="*/ 19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8" h="2527">
                  <a:moveTo>
                    <a:pt x="722" y="757"/>
                  </a:moveTo>
                  <a:lnTo>
                    <a:pt x="652" y="757"/>
                  </a:lnTo>
                  <a:lnTo>
                    <a:pt x="588" y="764"/>
                  </a:lnTo>
                  <a:lnTo>
                    <a:pt x="528" y="773"/>
                  </a:lnTo>
                  <a:lnTo>
                    <a:pt x="474" y="787"/>
                  </a:lnTo>
                  <a:lnTo>
                    <a:pt x="425" y="805"/>
                  </a:lnTo>
                  <a:lnTo>
                    <a:pt x="380" y="825"/>
                  </a:lnTo>
                  <a:lnTo>
                    <a:pt x="339" y="850"/>
                  </a:lnTo>
                  <a:lnTo>
                    <a:pt x="301" y="874"/>
                  </a:lnTo>
                  <a:lnTo>
                    <a:pt x="268" y="903"/>
                  </a:lnTo>
                  <a:lnTo>
                    <a:pt x="240" y="931"/>
                  </a:lnTo>
                  <a:lnTo>
                    <a:pt x="214" y="961"/>
                  </a:lnTo>
                  <a:lnTo>
                    <a:pt x="191" y="991"/>
                  </a:lnTo>
                  <a:lnTo>
                    <a:pt x="172" y="1023"/>
                  </a:lnTo>
                  <a:lnTo>
                    <a:pt x="154" y="1053"/>
                  </a:lnTo>
                  <a:lnTo>
                    <a:pt x="151" y="1158"/>
                  </a:lnTo>
                  <a:lnTo>
                    <a:pt x="150" y="1263"/>
                  </a:lnTo>
                  <a:lnTo>
                    <a:pt x="153" y="1349"/>
                  </a:lnTo>
                  <a:lnTo>
                    <a:pt x="159" y="1429"/>
                  </a:lnTo>
                  <a:lnTo>
                    <a:pt x="172" y="1506"/>
                  </a:lnTo>
                  <a:lnTo>
                    <a:pt x="187" y="1578"/>
                  </a:lnTo>
                  <a:lnTo>
                    <a:pt x="206" y="1646"/>
                  </a:lnTo>
                  <a:lnTo>
                    <a:pt x="228" y="1710"/>
                  </a:lnTo>
                  <a:lnTo>
                    <a:pt x="253" y="1770"/>
                  </a:lnTo>
                  <a:lnTo>
                    <a:pt x="281" y="1826"/>
                  </a:lnTo>
                  <a:lnTo>
                    <a:pt x="309" y="1879"/>
                  </a:lnTo>
                  <a:lnTo>
                    <a:pt x="341" y="1927"/>
                  </a:lnTo>
                  <a:lnTo>
                    <a:pt x="372" y="1972"/>
                  </a:lnTo>
                  <a:lnTo>
                    <a:pt x="405" y="2014"/>
                  </a:lnTo>
                  <a:lnTo>
                    <a:pt x="437" y="2052"/>
                  </a:lnTo>
                  <a:lnTo>
                    <a:pt x="471" y="2088"/>
                  </a:lnTo>
                  <a:lnTo>
                    <a:pt x="504" y="2119"/>
                  </a:lnTo>
                  <a:lnTo>
                    <a:pt x="560" y="2167"/>
                  </a:lnTo>
                  <a:lnTo>
                    <a:pt x="616" y="2211"/>
                  </a:lnTo>
                  <a:lnTo>
                    <a:pt x="671" y="2247"/>
                  </a:lnTo>
                  <a:lnTo>
                    <a:pt x="727" y="2280"/>
                  </a:lnTo>
                  <a:lnTo>
                    <a:pt x="780" y="2306"/>
                  </a:lnTo>
                  <a:lnTo>
                    <a:pt x="832" y="2329"/>
                  </a:lnTo>
                  <a:lnTo>
                    <a:pt x="881" y="2347"/>
                  </a:lnTo>
                  <a:lnTo>
                    <a:pt x="926" y="2359"/>
                  </a:lnTo>
                  <a:lnTo>
                    <a:pt x="967" y="2369"/>
                  </a:lnTo>
                  <a:lnTo>
                    <a:pt x="1003" y="2374"/>
                  </a:lnTo>
                  <a:lnTo>
                    <a:pt x="1033" y="2376"/>
                  </a:lnTo>
                  <a:lnTo>
                    <a:pt x="1065" y="2374"/>
                  </a:lnTo>
                  <a:lnTo>
                    <a:pt x="1100" y="2369"/>
                  </a:lnTo>
                  <a:lnTo>
                    <a:pt x="1141" y="2359"/>
                  </a:lnTo>
                  <a:lnTo>
                    <a:pt x="1187" y="2347"/>
                  </a:lnTo>
                  <a:lnTo>
                    <a:pt x="1235" y="2329"/>
                  </a:lnTo>
                  <a:lnTo>
                    <a:pt x="1287" y="2306"/>
                  </a:lnTo>
                  <a:lnTo>
                    <a:pt x="1341" y="2280"/>
                  </a:lnTo>
                  <a:lnTo>
                    <a:pt x="1396" y="2247"/>
                  </a:lnTo>
                  <a:lnTo>
                    <a:pt x="1451" y="2211"/>
                  </a:lnTo>
                  <a:lnTo>
                    <a:pt x="1509" y="2167"/>
                  </a:lnTo>
                  <a:lnTo>
                    <a:pt x="1564" y="2119"/>
                  </a:lnTo>
                  <a:lnTo>
                    <a:pt x="1597" y="2088"/>
                  </a:lnTo>
                  <a:lnTo>
                    <a:pt x="1630" y="2052"/>
                  </a:lnTo>
                  <a:lnTo>
                    <a:pt x="1662" y="2014"/>
                  </a:lnTo>
                  <a:lnTo>
                    <a:pt x="1695" y="1972"/>
                  </a:lnTo>
                  <a:lnTo>
                    <a:pt x="1728" y="1927"/>
                  </a:lnTo>
                  <a:lnTo>
                    <a:pt x="1758" y="1879"/>
                  </a:lnTo>
                  <a:lnTo>
                    <a:pt x="1788" y="1826"/>
                  </a:lnTo>
                  <a:lnTo>
                    <a:pt x="1815" y="1770"/>
                  </a:lnTo>
                  <a:lnTo>
                    <a:pt x="1839" y="1710"/>
                  </a:lnTo>
                  <a:lnTo>
                    <a:pt x="1861" y="1646"/>
                  </a:lnTo>
                  <a:lnTo>
                    <a:pt x="1880" y="1578"/>
                  </a:lnTo>
                  <a:lnTo>
                    <a:pt x="1896" y="1506"/>
                  </a:lnTo>
                  <a:lnTo>
                    <a:pt x="1907" y="1429"/>
                  </a:lnTo>
                  <a:lnTo>
                    <a:pt x="1914" y="1349"/>
                  </a:lnTo>
                  <a:lnTo>
                    <a:pt x="1917" y="1263"/>
                  </a:lnTo>
                  <a:lnTo>
                    <a:pt x="1916" y="1144"/>
                  </a:lnTo>
                  <a:lnTo>
                    <a:pt x="1911" y="1026"/>
                  </a:lnTo>
                  <a:lnTo>
                    <a:pt x="1812" y="1046"/>
                  </a:lnTo>
                  <a:lnTo>
                    <a:pt x="1718" y="1062"/>
                  </a:lnTo>
                  <a:lnTo>
                    <a:pt x="1630" y="1073"/>
                  </a:lnTo>
                  <a:lnTo>
                    <a:pt x="1547" y="1080"/>
                  </a:lnTo>
                  <a:lnTo>
                    <a:pt x="1468" y="1083"/>
                  </a:lnTo>
                  <a:lnTo>
                    <a:pt x="1394" y="1081"/>
                  </a:lnTo>
                  <a:lnTo>
                    <a:pt x="1325" y="1079"/>
                  </a:lnTo>
                  <a:lnTo>
                    <a:pt x="1261" y="1072"/>
                  </a:lnTo>
                  <a:lnTo>
                    <a:pt x="1201" y="1061"/>
                  </a:lnTo>
                  <a:lnTo>
                    <a:pt x="1146" y="1050"/>
                  </a:lnTo>
                  <a:lnTo>
                    <a:pt x="1095" y="1035"/>
                  </a:lnTo>
                  <a:lnTo>
                    <a:pt x="1047" y="1020"/>
                  </a:lnTo>
                  <a:lnTo>
                    <a:pt x="1003" y="1002"/>
                  </a:lnTo>
                  <a:lnTo>
                    <a:pt x="964" y="983"/>
                  </a:lnTo>
                  <a:lnTo>
                    <a:pt x="929" y="964"/>
                  </a:lnTo>
                  <a:lnTo>
                    <a:pt x="896" y="944"/>
                  </a:lnTo>
                  <a:lnTo>
                    <a:pt x="867" y="923"/>
                  </a:lnTo>
                  <a:lnTo>
                    <a:pt x="840" y="903"/>
                  </a:lnTo>
                  <a:lnTo>
                    <a:pt x="817" y="882"/>
                  </a:lnTo>
                  <a:lnTo>
                    <a:pt x="798" y="862"/>
                  </a:lnTo>
                  <a:lnTo>
                    <a:pt x="780" y="843"/>
                  </a:lnTo>
                  <a:lnTo>
                    <a:pt x="765" y="825"/>
                  </a:lnTo>
                  <a:lnTo>
                    <a:pt x="753" y="809"/>
                  </a:lnTo>
                  <a:lnTo>
                    <a:pt x="742" y="794"/>
                  </a:lnTo>
                  <a:lnTo>
                    <a:pt x="735" y="781"/>
                  </a:lnTo>
                  <a:lnTo>
                    <a:pt x="728" y="771"/>
                  </a:lnTo>
                  <a:lnTo>
                    <a:pt x="724" y="764"/>
                  </a:lnTo>
                  <a:lnTo>
                    <a:pt x="723" y="758"/>
                  </a:lnTo>
                  <a:lnTo>
                    <a:pt x="722" y="757"/>
                  </a:lnTo>
                  <a:close/>
                  <a:moveTo>
                    <a:pt x="1033" y="0"/>
                  </a:moveTo>
                  <a:lnTo>
                    <a:pt x="1131" y="3"/>
                  </a:lnTo>
                  <a:lnTo>
                    <a:pt x="1223" y="8"/>
                  </a:lnTo>
                  <a:lnTo>
                    <a:pt x="1307" y="19"/>
                  </a:lnTo>
                  <a:lnTo>
                    <a:pt x="1387" y="34"/>
                  </a:lnTo>
                  <a:lnTo>
                    <a:pt x="1461" y="52"/>
                  </a:lnTo>
                  <a:lnTo>
                    <a:pt x="1529" y="74"/>
                  </a:lnTo>
                  <a:lnTo>
                    <a:pt x="1592" y="100"/>
                  </a:lnTo>
                  <a:lnTo>
                    <a:pt x="1650" y="128"/>
                  </a:lnTo>
                  <a:lnTo>
                    <a:pt x="1703" y="161"/>
                  </a:lnTo>
                  <a:lnTo>
                    <a:pt x="1751" y="196"/>
                  </a:lnTo>
                  <a:lnTo>
                    <a:pt x="1796" y="236"/>
                  </a:lnTo>
                  <a:lnTo>
                    <a:pt x="1835" y="278"/>
                  </a:lnTo>
                  <a:lnTo>
                    <a:pt x="1871" y="323"/>
                  </a:lnTo>
                  <a:lnTo>
                    <a:pt x="1903" y="370"/>
                  </a:lnTo>
                  <a:lnTo>
                    <a:pt x="1932" y="420"/>
                  </a:lnTo>
                  <a:lnTo>
                    <a:pt x="1956" y="473"/>
                  </a:lnTo>
                  <a:lnTo>
                    <a:pt x="1978" y="529"/>
                  </a:lnTo>
                  <a:lnTo>
                    <a:pt x="1997" y="586"/>
                  </a:lnTo>
                  <a:lnTo>
                    <a:pt x="2014" y="646"/>
                  </a:lnTo>
                  <a:lnTo>
                    <a:pt x="2027" y="708"/>
                  </a:lnTo>
                  <a:lnTo>
                    <a:pt x="2038" y="772"/>
                  </a:lnTo>
                  <a:lnTo>
                    <a:pt x="2048" y="837"/>
                  </a:lnTo>
                  <a:lnTo>
                    <a:pt x="2054" y="904"/>
                  </a:lnTo>
                  <a:lnTo>
                    <a:pt x="2060" y="974"/>
                  </a:lnTo>
                  <a:lnTo>
                    <a:pt x="2064" y="1045"/>
                  </a:lnTo>
                  <a:lnTo>
                    <a:pt x="2065" y="1116"/>
                  </a:lnTo>
                  <a:lnTo>
                    <a:pt x="2067" y="1189"/>
                  </a:lnTo>
                  <a:lnTo>
                    <a:pt x="2068" y="1263"/>
                  </a:lnTo>
                  <a:lnTo>
                    <a:pt x="2065" y="1361"/>
                  </a:lnTo>
                  <a:lnTo>
                    <a:pt x="2056" y="1454"/>
                  </a:lnTo>
                  <a:lnTo>
                    <a:pt x="2042" y="1541"/>
                  </a:lnTo>
                  <a:lnTo>
                    <a:pt x="2023" y="1626"/>
                  </a:lnTo>
                  <a:lnTo>
                    <a:pt x="2000" y="1706"/>
                  </a:lnTo>
                  <a:lnTo>
                    <a:pt x="1973" y="1782"/>
                  </a:lnTo>
                  <a:lnTo>
                    <a:pt x="1941" y="1855"/>
                  </a:lnTo>
                  <a:lnTo>
                    <a:pt x="1906" y="1923"/>
                  </a:lnTo>
                  <a:lnTo>
                    <a:pt x="1868" y="1987"/>
                  </a:lnTo>
                  <a:lnTo>
                    <a:pt x="1827" y="2047"/>
                  </a:lnTo>
                  <a:lnTo>
                    <a:pt x="1784" y="2104"/>
                  </a:lnTo>
                  <a:lnTo>
                    <a:pt x="1739" y="2157"/>
                  </a:lnTo>
                  <a:lnTo>
                    <a:pt x="1691" y="2206"/>
                  </a:lnTo>
                  <a:lnTo>
                    <a:pt x="1642" y="2251"/>
                  </a:lnTo>
                  <a:lnTo>
                    <a:pt x="1592" y="2294"/>
                  </a:lnTo>
                  <a:lnTo>
                    <a:pt x="1541" y="2332"/>
                  </a:lnTo>
                  <a:lnTo>
                    <a:pt x="1489" y="2366"/>
                  </a:lnTo>
                  <a:lnTo>
                    <a:pt x="1439" y="2397"/>
                  </a:lnTo>
                  <a:lnTo>
                    <a:pt x="1387" y="2425"/>
                  </a:lnTo>
                  <a:lnTo>
                    <a:pt x="1338" y="2449"/>
                  </a:lnTo>
                  <a:lnTo>
                    <a:pt x="1288" y="2470"/>
                  </a:lnTo>
                  <a:lnTo>
                    <a:pt x="1240" y="2487"/>
                  </a:lnTo>
                  <a:lnTo>
                    <a:pt x="1194" y="2502"/>
                  </a:lnTo>
                  <a:lnTo>
                    <a:pt x="1150" y="2513"/>
                  </a:lnTo>
                  <a:lnTo>
                    <a:pt x="1108" y="2520"/>
                  </a:lnTo>
                  <a:lnTo>
                    <a:pt x="1070" y="2526"/>
                  </a:lnTo>
                  <a:lnTo>
                    <a:pt x="1033" y="2527"/>
                  </a:lnTo>
                  <a:lnTo>
                    <a:pt x="998" y="2526"/>
                  </a:lnTo>
                  <a:lnTo>
                    <a:pt x="959" y="2520"/>
                  </a:lnTo>
                  <a:lnTo>
                    <a:pt x="916" y="2513"/>
                  </a:lnTo>
                  <a:lnTo>
                    <a:pt x="873" y="2502"/>
                  </a:lnTo>
                  <a:lnTo>
                    <a:pt x="827" y="2487"/>
                  </a:lnTo>
                  <a:lnTo>
                    <a:pt x="779" y="2470"/>
                  </a:lnTo>
                  <a:lnTo>
                    <a:pt x="730" y="2449"/>
                  </a:lnTo>
                  <a:lnTo>
                    <a:pt x="679" y="2425"/>
                  </a:lnTo>
                  <a:lnTo>
                    <a:pt x="628" y="2397"/>
                  </a:lnTo>
                  <a:lnTo>
                    <a:pt x="577" y="2366"/>
                  </a:lnTo>
                  <a:lnTo>
                    <a:pt x="526" y="2332"/>
                  </a:lnTo>
                  <a:lnTo>
                    <a:pt x="475" y="2294"/>
                  </a:lnTo>
                  <a:lnTo>
                    <a:pt x="425" y="2251"/>
                  </a:lnTo>
                  <a:lnTo>
                    <a:pt x="377" y="2206"/>
                  </a:lnTo>
                  <a:lnTo>
                    <a:pt x="330" y="2157"/>
                  </a:lnTo>
                  <a:lnTo>
                    <a:pt x="283" y="2104"/>
                  </a:lnTo>
                  <a:lnTo>
                    <a:pt x="240" y="2047"/>
                  </a:lnTo>
                  <a:lnTo>
                    <a:pt x="199" y="1987"/>
                  </a:lnTo>
                  <a:lnTo>
                    <a:pt x="161" y="1923"/>
                  </a:lnTo>
                  <a:lnTo>
                    <a:pt x="125" y="1855"/>
                  </a:lnTo>
                  <a:lnTo>
                    <a:pt x="94" y="1782"/>
                  </a:lnTo>
                  <a:lnTo>
                    <a:pt x="67" y="1706"/>
                  </a:lnTo>
                  <a:lnTo>
                    <a:pt x="44" y="1626"/>
                  </a:lnTo>
                  <a:lnTo>
                    <a:pt x="25" y="1541"/>
                  </a:lnTo>
                  <a:lnTo>
                    <a:pt x="11" y="1454"/>
                  </a:lnTo>
                  <a:lnTo>
                    <a:pt x="3" y="1361"/>
                  </a:lnTo>
                  <a:lnTo>
                    <a:pt x="0" y="1263"/>
                  </a:lnTo>
                  <a:lnTo>
                    <a:pt x="0" y="1189"/>
                  </a:lnTo>
                  <a:lnTo>
                    <a:pt x="2" y="1116"/>
                  </a:lnTo>
                  <a:lnTo>
                    <a:pt x="4" y="1045"/>
                  </a:lnTo>
                  <a:lnTo>
                    <a:pt x="7" y="974"/>
                  </a:lnTo>
                  <a:lnTo>
                    <a:pt x="12" y="904"/>
                  </a:lnTo>
                  <a:lnTo>
                    <a:pt x="21" y="837"/>
                  </a:lnTo>
                  <a:lnTo>
                    <a:pt x="29" y="772"/>
                  </a:lnTo>
                  <a:lnTo>
                    <a:pt x="40" y="708"/>
                  </a:lnTo>
                  <a:lnTo>
                    <a:pt x="53" y="646"/>
                  </a:lnTo>
                  <a:lnTo>
                    <a:pt x="70" y="586"/>
                  </a:lnTo>
                  <a:lnTo>
                    <a:pt x="89" y="529"/>
                  </a:lnTo>
                  <a:lnTo>
                    <a:pt x="110" y="473"/>
                  </a:lnTo>
                  <a:lnTo>
                    <a:pt x="136" y="420"/>
                  </a:lnTo>
                  <a:lnTo>
                    <a:pt x="164" y="370"/>
                  </a:lnTo>
                  <a:lnTo>
                    <a:pt x="196" y="323"/>
                  </a:lnTo>
                  <a:lnTo>
                    <a:pt x="232" y="278"/>
                  </a:lnTo>
                  <a:lnTo>
                    <a:pt x="272" y="236"/>
                  </a:lnTo>
                  <a:lnTo>
                    <a:pt x="316" y="196"/>
                  </a:lnTo>
                  <a:lnTo>
                    <a:pt x="365" y="161"/>
                  </a:lnTo>
                  <a:lnTo>
                    <a:pt x="418" y="128"/>
                  </a:lnTo>
                  <a:lnTo>
                    <a:pt x="475" y="100"/>
                  </a:lnTo>
                  <a:lnTo>
                    <a:pt x="538" y="74"/>
                  </a:lnTo>
                  <a:lnTo>
                    <a:pt x="607" y="52"/>
                  </a:lnTo>
                  <a:lnTo>
                    <a:pt x="681" y="34"/>
                  </a:lnTo>
                  <a:lnTo>
                    <a:pt x="760" y="19"/>
                  </a:lnTo>
                  <a:lnTo>
                    <a:pt x="844" y="8"/>
                  </a:lnTo>
                  <a:lnTo>
                    <a:pt x="937" y="3"/>
                  </a:lnTo>
                  <a:lnTo>
                    <a:pt x="103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32" name="Freeform 986"/>
            <p:cNvSpPr>
              <a:spLocks noEditPoints="1"/>
            </p:cNvSpPr>
            <p:nvPr/>
          </p:nvSpPr>
          <p:spPr bwMode="auto">
            <a:xfrm>
              <a:off x="-2132" y="1143"/>
              <a:ext cx="794" cy="269"/>
            </a:xfrm>
            <a:custGeom>
              <a:avLst/>
              <a:gdLst>
                <a:gd name="T0" fmla="*/ 1078 w 1587"/>
                <a:gd name="T1" fmla="*/ 96 h 538"/>
                <a:gd name="T2" fmla="*/ 955 w 1587"/>
                <a:gd name="T3" fmla="*/ 129 h 538"/>
                <a:gd name="T4" fmla="*/ 930 w 1587"/>
                <a:gd name="T5" fmla="*/ 150 h 538"/>
                <a:gd name="T6" fmla="*/ 925 w 1587"/>
                <a:gd name="T7" fmla="*/ 206 h 538"/>
                <a:gd name="T8" fmla="*/ 983 w 1587"/>
                <a:gd name="T9" fmla="*/ 363 h 538"/>
                <a:gd name="T10" fmla="*/ 1130 w 1587"/>
                <a:gd name="T11" fmla="*/ 455 h 538"/>
                <a:gd name="T12" fmla="*/ 1342 w 1587"/>
                <a:gd name="T13" fmla="*/ 445 h 538"/>
                <a:gd name="T14" fmla="*/ 1447 w 1587"/>
                <a:gd name="T15" fmla="*/ 351 h 538"/>
                <a:gd name="T16" fmla="*/ 1467 w 1587"/>
                <a:gd name="T17" fmla="*/ 227 h 538"/>
                <a:gd name="T18" fmla="*/ 1436 w 1587"/>
                <a:gd name="T19" fmla="*/ 126 h 538"/>
                <a:gd name="T20" fmla="*/ 1342 w 1587"/>
                <a:gd name="T21" fmla="*/ 88 h 538"/>
                <a:gd name="T22" fmla="*/ 245 w 1587"/>
                <a:gd name="T23" fmla="*/ 88 h 538"/>
                <a:gd name="T24" fmla="*/ 151 w 1587"/>
                <a:gd name="T25" fmla="*/ 126 h 538"/>
                <a:gd name="T26" fmla="*/ 120 w 1587"/>
                <a:gd name="T27" fmla="*/ 227 h 538"/>
                <a:gd name="T28" fmla="*/ 140 w 1587"/>
                <a:gd name="T29" fmla="*/ 351 h 538"/>
                <a:gd name="T30" fmla="*/ 245 w 1587"/>
                <a:gd name="T31" fmla="*/ 445 h 538"/>
                <a:gd name="T32" fmla="*/ 457 w 1587"/>
                <a:gd name="T33" fmla="*/ 455 h 538"/>
                <a:gd name="T34" fmla="*/ 606 w 1587"/>
                <a:gd name="T35" fmla="*/ 363 h 538"/>
                <a:gd name="T36" fmla="*/ 661 w 1587"/>
                <a:gd name="T37" fmla="*/ 208 h 538"/>
                <a:gd name="T38" fmla="*/ 659 w 1587"/>
                <a:gd name="T39" fmla="*/ 152 h 538"/>
                <a:gd name="T40" fmla="*/ 623 w 1587"/>
                <a:gd name="T41" fmla="*/ 125 h 538"/>
                <a:gd name="T42" fmla="*/ 469 w 1587"/>
                <a:gd name="T43" fmla="*/ 92 h 538"/>
                <a:gd name="T44" fmla="*/ 390 w 1587"/>
                <a:gd name="T45" fmla="*/ 2 h 538"/>
                <a:gd name="T46" fmla="*/ 587 w 1587"/>
                <a:gd name="T47" fmla="*/ 20 h 538"/>
                <a:gd name="T48" fmla="*/ 712 w 1587"/>
                <a:gd name="T49" fmla="*/ 69 h 538"/>
                <a:gd name="T50" fmla="*/ 804 w 1587"/>
                <a:gd name="T51" fmla="*/ 89 h 538"/>
                <a:gd name="T52" fmla="*/ 893 w 1587"/>
                <a:gd name="T53" fmla="*/ 60 h 538"/>
                <a:gd name="T54" fmla="*/ 1037 w 1587"/>
                <a:gd name="T55" fmla="*/ 13 h 538"/>
                <a:gd name="T56" fmla="*/ 1260 w 1587"/>
                <a:gd name="T57" fmla="*/ 0 h 538"/>
                <a:gd name="T58" fmla="*/ 1533 w 1587"/>
                <a:gd name="T59" fmla="*/ 28 h 538"/>
                <a:gd name="T60" fmla="*/ 1584 w 1587"/>
                <a:gd name="T61" fmla="*/ 75 h 538"/>
                <a:gd name="T62" fmla="*/ 1587 w 1587"/>
                <a:gd name="T63" fmla="*/ 141 h 538"/>
                <a:gd name="T64" fmla="*/ 1578 w 1587"/>
                <a:gd name="T65" fmla="*/ 193 h 538"/>
                <a:gd name="T66" fmla="*/ 1560 w 1587"/>
                <a:gd name="T67" fmla="*/ 217 h 538"/>
                <a:gd name="T68" fmla="*/ 1534 w 1587"/>
                <a:gd name="T69" fmla="*/ 355 h 538"/>
                <a:gd name="T70" fmla="*/ 1485 w 1587"/>
                <a:gd name="T71" fmla="*/ 464 h 538"/>
                <a:gd name="T72" fmla="*/ 1376 w 1587"/>
                <a:gd name="T73" fmla="*/ 520 h 538"/>
                <a:gd name="T74" fmla="*/ 1191 w 1587"/>
                <a:gd name="T75" fmla="*/ 536 h 538"/>
                <a:gd name="T76" fmla="*/ 992 w 1587"/>
                <a:gd name="T77" fmla="*/ 489 h 538"/>
                <a:gd name="T78" fmla="*/ 885 w 1587"/>
                <a:gd name="T79" fmla="*/ 365 h 538"/>
                <a:gd name="T80" fmla="*/ 838 w 1587"/>
                <a:gd name="T81" fmla="*/ 238 h 538"/>
                <a:gd name="T82" fmla="*/ 814 w 1587"/>
                <a:gd name="T83" fmla="*/ 204 h 538"/>
                <a:gd name="T84" fmla="*/ 759 w 1587"/>
                <a:gd name="T85" fmla="*/ 209 h 538"/>
                <a:gd name="T86" fmla="*/ 749 w 1587"/>
                <a:gd name="T87" fmla="*/ 235 h 538"/>
                <a:gd name="T88" fmla="*/ 704 w 1587"/>
                <a:gd name="T89" fmla="*/ 363 h 538"/>
                <a:gd name="T90" fmla="*/ 595 w 1587"/>
                <a:gd name="T91" fmla="*/ 489 h 538"/>
                <a:gd name="T92" fmla="*/ 396 w 1587"/>
                <a:gd name="T93" fmla="*/ 536 h 538"/>
                <a:gd name="T94" fmla="*/ 211 w 1587"/>
                <a:gd name="T95" fmla="*/ 520 h 538"/>
                <a:gd name="T96" fmla="*/ 102 w 1587"/>
                <a:gd name="T97" fmla="*/ 464 h 538"/>
                <a:gd name="T98" fmla="*/ 54 w 1587"/>
                <a:gd name="T99" fmla="*/ 355 h 538"/>
                <a:gd name="T100" fmla="*/ 27 w 1587"/>
                <a:gd name="T101" fmla="*/ 217 h 538"/>
                <a:gd name="T102" fmla="*/ 9 w 1587"/>
                <a:gd name="T103" fmla="*/ 193 h 538"/>
                <a:gd name="T104" fmla="*/ 0 w 1587"/>
                <a:gd name="T105" fmla="*/ 142 h 538"/>
                <a:gd name="T106" fmla="*/ 0 w 1587"/>
                <a:gd name="T107" fmla="*/ 95 h 538"/>
                <a:gd name="T108" fmla="*/ 43 w 1587"/>
                <a:gd name="T109" fmla="*/ 32 h 538"/>
                <a:gd name="T110" fmla="*/ 257 w 1587"/>
                <a:gd name="T111" fmla="*/ 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7" h="538">
                  <a:moveTo>
                    <a:pt x="1267" y="84"/>
                  </a:moveTo>
                  <a:lnTo>
                    <a:pt x="1222" y="85"/>
                  </a:lnTo>
                  <a:lnTo>
                    <a:pt x="1171" y="88"/>
                  </a:lnTo>
                  <a:lnTo>
                    <a:pt x="1122" y="90"/>
                  </a:lnTo>
                  <a:lnTo>
                    <a:pt x="1078" y="96"/>
                  </a:lnTo>
                  <a:lnTo>
                    <a:pt x="1043" y="101"/>
                  </a:lnTo>
                  <a:lnTo>
                    <a:pt x="1013" y="108"/>
                  </a:lnTo>
                  <a:lnTo>
                    <a:pt x="989" y="115"/>
                  </a:lnTo>
                  <a:lnTo>
                    <a:pt x="970" y="122"/>
                  </a:lnTo>
                  <a:lnTo>
                    <a:pt x="955" y="129"/>
                  </a:lnTo>
                  <a:lnTo>
                    <a:pt x="945" y="134"/>
                  </a:lnTo>
                  <a:lnTo>
                    <a:pt x="938" y="140"/>
                  </a:lnTo>
                  <a:lnTo>
                    <a:pt x="932" y="145"/>
                  </a:lnTo>
                  <a:lnTo>
                    <a:pt x="930" y="148"/>
                  </a:lnTo>
                  <a:lnTo>
                    <a:pt x="930" y="150"/>
                  </a:lnTo>
                  <a:lnTo>
                    <a:pt x="928" y="153"/>
                  </a:lnTo>
                  <a:lnTo>
                    <a:pt x="927" y="160"/>
                  </a:lnTo>
                  <a:lnTo>
                    <a:pt x="925" y="171"/>
                  </a:lnTo>
                  <a:lnTo>
                    <a:pt x="924" y="187"/>
                  </a:lnTo>
                  <a:lnTo>
                    <a:pt x="925" y="206"/>
                  </a:lnTo>
                  <a:lnTo>
                    <a:pt x="928" y="231"/>
                  </a:lnTo>
                  <a:lnTo>
                    <a:pt x="935" y="258"/>
                  </a:lnTo>
                  <a:lnTo>
                    <a:pt x="946" y="290"/>
                  </a:lnTo>
                  <a:lnTo>
                    <a:pt x="961" y="325"/>
                  </a:lnTo>
                  <a:lnTo>
                    <a:pt x="983" y="363"/>
                  </a:lnTo>
                  <a:lnTo>
                    <a:pt x="1000" y="389"/>
                  </a:lnTo>
                  <a:lnTo>
                    <a:pt x="1026" y="411"/>
                  </a:lnTo>
                  <a:lnTo>
                    <a:pt x="1056" y="429"/>
                  </a:lnTo>
                  <a:lnTo>
                    <a:pt x="1090" y="444"/>
                  </a:lnTo>
                  <a:lnTo>
                    <a:pt x="1130" y="455"/>
                  </a:lnTo>
                  <a:lnTo>
                    <a:pt x="1173" y="460"/>
                  </a:lnTo>
                  <a:lnTo>
                    <a:pt x="1220" y="463"/>
                  </a:lnTo>
                  <a:lnTo>
                    <a:pt x="1263" y="461"/>
                  </a:lnTo>
                  <a:lnTo>
                    <a:pt x="1305" y="455"/>
                  </a:lnTo>
                  <a:lnTo>
                    <a:pt x="1342" y="445"/>
                  </a:lnTo>
                  <a:lnTo>
                    <a:pt x="1375" y="433"/>
                  </a:lnTo>
                  <a:lnTo>
                    <a:pt x="1399" y="418"/>
                  </a:lnTo>
                  <a:lnTo>
                    <a:pt x="1420" y="399"/>
                  </a:lnTo>
                  <a:lnTo>
                    <a:pt x="1435" y="375"/>
                  </a:lnTo>
                  <a:lnTo>
                    <a:pt x="1447" y="351"/>
                  </a:lnTo>
                  <a:lnTo>
                    <a:pt x="1455" y="325"/>
                  </a:lnTo>
                  <a:lnTo>
                    <a:pt x="1462" y="298"/>
                  </a:lnTo>
                  <a:lnTo>
                    <a:pt x="1465" y="272"/>
                  </a:lnTo>
                  <a:lnTo>
                    <a:pt x="1467" y="249"/>
                  </a:lnTo>
                  <a:lnTo>
                    <a:pt x="1467" y="227"/>
                  </a:lnTo>
                  <a:lnTo>
                    <a:pt x="1466" y="204"/>
                  </a:lnTo>
                  <a:lnTo>
                    <a:pt x="1462" y="179"/>
                  </a:lnTo>
                  <a:lnTo>
                    <a:pt x="1454" y="156"/>
                  </a:lnTo>
                  <a:lnTo>
                    <a:pt x="1445" y="137"/>
                  </a:lnTo>
                  <a:lnTo>
                    <a:pt x="1436" y="126"/>
                  </a:lnTo>
                  <a:lnTo>
                    <a:pt x="1425" y="115"/>
                  </a:lnTo>
                  <a:lnTo>
                    <a:pt x="1411" y="105"/>
                  </a:lnTo>
                  <a:lnTo>
                    <a:pt x="1392" y="99"/>
                  </a:lnTo>
                  <a:lnTo>
                    <a:pt x="1371" y="92"/>
                  </a:lnTo>
                  <a:lnTo>
                    <a:pt x="1342" y="88"/>
                  </a:lnTo>
                  <a:lnTo>
                    <a:pt x="1308" y="85"/>
                  </a:lnTo>
                  <a:lnTo>
                    <a:pt x="1267" y="84"/>
                  </a:lnTo>
                  <a:close/>
                  <a:moveTo>
                    <a:pt x="320" y="84"/>
                  </a:moveTo>
                  <a:lnTo>
                    <a:pt x="279" y="85"/>
                  </a:lnTo>
                  <a:lnTo>
                    <a:pt x="245" y="88"/>
                  </a:lnTo>
                  <a:lnTo>
                    <a:pt x="216" y="92"/>
                  </a:lnTo>
                  <a:lnTo>
                    <a:pt x="194" y="99"/>
                  </a:lnTo>
                  <a:lnTo>
                    <a:pt x="175" y="105"/>
                  </a:lnTo>
                  <a:lnTo>
                    <a:pt x="162" y="115"/>
                  </a:lnTo>
                  <a:lnTo>
                    <a:pt x="151" y="126"/>
                  </a:lnTo>
                  <a:lnTo>
                    <a:pt x="141" y="137"/>
                  </a:lnTo>
                  <a:lnTo>
                    <a:pt x="133" y="156"/>
                  </a:lnTo>
                  <a:lnTo>
                    <a:pt x="126" y="179"/>
                  </a:lnTo>
                  <a:lnTo>
                    <a:pt x="121" y="204"/>
                  </a:lnTo>
                  <a:lnTo>
                    <a:pt x="120" y="227"/>
                  </a:lnTo>
                  <a:lnTo>
                    <a:pt x="120" y="249"/>
                  </a:lnTo>
                  <a:lnTo>
                    <a:pt x="122" y="273"/>
                  </a:lnTo>
                  <a:lnTo>
                    <a:pt x="125" y="298"/>
                  </a:lnTo>
                  <a:lnTo>
                    <a:pt x="132" y="325"/>
                  </a:lnTo>
                  <a:lnTo>
                    <a:pt x="140" y="351"/>
                  </a:lnTo>
                  <a:lnTo>
                    <a:pt x="152" y="375"/>
                  </a:lnTo>
                  <a:lnTo>
                    <a:pt x="169" y="399"/>
                  </a:lnTo>
                  <a:lnTo>
                    <a:pt x="188" y="418"/>
                  </a:lnTo>
                  <a:lnTo>
                    <a:pt x="212" y="433"/>
                  </a:lnTo>
                  <a:lnTo>
                    <a:pt x="245" y="445"/>
                  </a:lnTo>
                  <a:lnTo>
                    <a:pt x="283" y="455"/>
                  </a:lnTo>
                  <a:lnTo>
                    <a:pt x="324" y="461"/>
                  </a:lnTo>
                  <a:lnTo>
                    <a:pt x="367" y="463"/>
                  </a:lnTo>
                  <a:lnTo>
                    <a:pt x="414" y="460"/>
                  </a:lnTo>
                  <a:lnTo>
                    <a:pt x="457" y="455"/>
                  </a:lnTo>
                  <a:lnTo>
                    <a:pt x="497" y="444"/>
                  </a:lnTo>
                  <a:lnTo>
                    <a:pt x="531" y="429"/>
                  </a:lnTo>
                  <a:lnTo>
                    <a:pt x="562" y="411"/>
                  </a:lnTo>
                  <a:lnTo>
                    <a:pt x="587" y="389"/>
                  </a:lnTo>
                  <a:lnTo>
                    <a:pt x="606" y="363"/>
                  </a:lnTo>
                  <a:lnTo>
                    <a:pt x="626" y="325"/>
                  </a:lnTo>
                  <a:lnTo>
                    <a:pt x="641" y="291"/>
                  </a:lnTo>
                  <a:lnTo>
                    <a:pt x="652" y="260"/>
                  </a:lnTo>
                  <a:lnTo>
                    <a:pt x="659" y="232"/>
                  </a:lnTo>
                  <a:lnTo>
                    <a:pt x="661" y="208"/>
                  </a:lnTo>
                  <a:lnTo>
                    <a:pt x="663" y="189"/>
                  </a:lnTo>
                  <a:lnTo>
                    <a:pt x="661" y="172"/>
                  </a:lnTo>
                  <a:lnTo>
                    <a:pt x="660" y="161"/>
                  </a:lnTo>
                  <a:lnTo>
                    <a:pt x="659" y="155"/>
                  </a:lnTo>
                  <a:lnTo>
                    <a:pt x="659" y="152"/>
                  </a:lnTo>
                  <a:lnTo>
                    <a:pt x="657" y="148"/>
                  </a:lnTo>
                  <a:lnTo>
                    <a:pt x="653" y="144"/>
                  </a:lnTo>
                  <a:lnTo>
                    <a:pt x="648" y="138"/>
                  </a:lnTo>
                  <a:lnTo>
                    <a:pt x="637" y="131"/>
                  </a:lnTo>
                  <a:lnTo>
                    <a:pt x="623" y="125"/>
                  </a:lnTo>
                  <a:lnTo>
                    <a:pt x="606" y="118"/>
                  </a:lnTo>
                  <a:lnTo>
                    <a:pt x="581" y="110"/>
                  </a:lnTo>
                  <a:lnTo>
                    <a:pt x="551" y="103"/>
                  </a:lnTo>
                  <a:lnTo>
                    <a:pt x="514" y="97"/>
                  </a:lnTo>
                  <a:lnTo>
                    <a:pt x="469" y="92"/>
                  </a:lnTo>
                  <a:lnTo>
                    <a:pt x="416" y="88"/>
                  </a:lnTo>
                  <a:lnTo>
                    <a:pt x="365" y="85"/>
                  </a:lnTo>
                  <a:lnTo>
                    <a:pt x="320" y="84"/>
                  </a:lnTo>
                  <a:close/>
                  <a:moveTo>
                    <a:pt x="327" y="0"/>
                  </a:moveTo>
                  <a:lnTo>
                    <a:pt x="390" y="2"/>
                  </a:lnTo>
                  <a:lnTo>
                    <a:pt x="454" y="5"/>
                  </a:lnTo>
                  <a:lnTo>
                    <a:pt x="461" y="6"/>
                  </a:lnTo>
                  <a:lnTo>
                    <a:pt x="509" y="9"/>
                  </a:lnTo>
                  <a:lnTo>
                    <a:pt x="551" y="13"/>
                  </a:lnTo>
                  <a:lnTo>
                    <a:pt x="587" y="20"/>
                  </a:lnTo>
                  <a:lnTo>
                    <a:pt x="622" y="28"/>
                  </a:lnTo>
                  <a:lnTo>
                    <a:pt x="656" y="41"/>
                  </a:lnTo>
                  <a:lnTo>
                    <a:pt x="675" y="50"/>
                  </a:lnTo>
                  <a:lnTo>
                    <a:pt x="695" y="60"/>
                  </a:lnTo>
                  <a:lnTo>
                    <a:pt x="712" y="69"/>
                  </a:lnTo>
                  <a:lnTo>
                    <a:pt x="729" y="75"/>
                  </a:lnTo>
                  <a:lnTo>
                    <a:pt x="746" y="82"/>
                  </a:lnTo>
                  <a:lnTo>
                    <a:pt x="761" y="86"/>
                  </a:lnTo>
                  <a:lnTo>
                    <a:pt x="784" y="89"/>
                  </a:lnTo>
                  <a:lnTo>
                    <a:pt x="804" y="89"/>
                  </a:lnTo>
                  <a:lnTo>
                    <a:pt x="827" y="86"/>
                  </a:lnTo>
                  <a:lnTo>
                    <a:pt x="841" y="82"/>
                  </a:lnTo>
                  <a:lnTo>
                    <a:pt x="857" y="75"/>
                  </a:lnTo>
                  <a:lnTo>
                    <a:pt x="876" y="69"/>
                  </a:lnTo>
                  <a:lnTo>
                    <a:pt x="893" y="60"/>
                  </a:lnTo>
                  <a:lnTo>
                    <a:pt x="913" y="50"/>
                  </a:lnTo>
                  <a:lnTo>
                    <a:pt x="931" y="41"/>
                  </a:lnTo>
                  <a:lnTo>
                    <a:pt x="966" y="28"/>
                  </a:lnTo>
                  <a:lnTo>
                    <a:pt x="1000" y="20"/>
                  </a:lnTo>
                  <a:lnTo>
                    <a:pt x="1037" y="13"/>
                  </a:lnTo>
                  <a:lnTo>
                    <a:pt x="1078" y="9"/>
                  </a:lnTo>
                  <a:lnTo>
                    <a:pt x="1126" y="6"/>
                  </a:lnTo>
                  <a:lnTo>
                    <a:pt x="1134" y="5"/>
                  </a:lnTo>
                  <a:lnTo>
                    <a:pt x="1198" y="2"/>
                  </a:lnTo>
                  <a:lnTo>
                    <a:pt x="1260" y="0"/>
                  </a:lnTo>
                  <a:lnTo>
                    <a:pt x="1331" y="2"/>
                  </a:lnTo>
                  <a:lnTo>
                    <a:pt x="1398" y="6"/>
                  </a:lnTo>
                  <a:lnTo>
                    <a:pt x="1462" y="14"/>
                  </a:lnTo>
                  <a:lnTo>
                    <a:pt x="1523" y="25"/>
                  </a:lnTo>
                  <a:lnTo>
                    <a:pt x="1533" y="28"/>
                  </a:lnTo>
                  <a:lnTo>
                    <a:pt x="1545" y="32"/>
                  </a:lnTo>
                  <a:lnTo>
                    <a:pt x="1556" y="39"/>
                  </a:lnTo>
                  <a:lnTo>
                    <a:pt x="1568" y="48"/>
                  </a:lnTo>
                  <a:lnTo>
                    <a:pt x="1578" y="60"/>
                  </a:lnTo>
                  <a:lnTo>
                    <a:pt x="1584" y="75"/>
                  </a:lnTo>
                  <a:lnTo>
                    <a:pt x="1587" y="95"/>
                  </a:lnTo>
                  <a:lnTo>
                    <a:pt x="1587" y="111"/>
                  </a:lnTo>
                  <a:lnTo>
                    <a:pt x="1587" y="131"/>
                  </a:lnTo>
                  <a:lnTo>
                    <a:pt x="1587" y="133"/>
                  </a:lnTo>
                  <a:lnTo>
                    <a:pt x="1587" y="141"/>
                  </a:lnTo>
                  <a:lnTo>
                    <a:pt x="1587" y="146"/>
                  </a:lnTo>
                  <a:lnTo>
                    <a:pt x="1587" y="152"/>
                  </a:lnTo>
                  <a:lnTo>
                    <a:pt x="1586" y="168"/>
                  </a:lnTo>
                  <a:lnTo>
                    <a:pt x="1583" y="182"/>
                  </a:lnTo>
                  <a:lnTo>
                    <a:pt x="1578" y="193"/>
                  </a:lnTo>
                  <a:lnTo>
                    <a:pt x="1572" y="200"/>
                  </a:lnTo>
                  <a:lnTo>
                    <a:pt x="1567" y="206"/>
                  </a:lnTo>
                  <a:lnTo>
                    <a:pt x="1564" y="209"/>
                  </a:lnTo>
                  <a:lnTo>
                    <a:pt x="1563" y="212"/>
                  </a:lnTo>
                  <a:lnTo>
                    <a:pt x="1560" y="217"/>
                  </a:lnTo>
                  <a:lnTo>
                    <a:pt x="1557" y="223"/>
                  </a:lnTo>
                  <a:lnTo>
                    <a:pt x="1556" y="230"/>
                  </a:lnTo>
                  <a:lnTo>
                    <a:pt x="1548" y="279"/>
                  </a:lnTo>
                  <a:lnTo>
                    <a:pt x="1541" y="320"/>
                  </a:lnTo>
                  <a:lnTo>
                    <a:pt x="1534" y="355"/>
                  </a:lnTo>
                  <a:lnTo>
                    <a:pt x="1526" y="385"/>
                  </a:lnTo>
                  <a:lnTo>
                    <a:pt x="1518" y="410"/>
                  </a:lnTo>
                  <a:lnTo>
                    <a:pt x="1509" y="431"/>
                  </a:lnTo>
                  <a:lnTo>
                    <a:pt x="1499" y="449"/>
                  </a:lnTo>
                  <a:lnTo>
                    <a:pt x="1485" y="464"/>
                  </a:lnTo>
                  <a:lnTo>
                    <a:pt x="1470" y="478"/>
                  </a:lnTo>
                  <a:lnTo>
                    <a:pt x="1451" y="490"/>
                  </a:lnTo>
                  <a:lnTo>
                    <a:pt x="1429" y="502"/>
                  </a:lnTo>
                  <a:lnTo>
                    <a:pt x="1406" y="512"/>
                  </a:lnTo>
                  <a:lnTo>
                    <a:pt x="1376" y="520"/>
                  </a:lnTo>
                  <a:lnTo>
                    <a:pt x="1343" y="528"/>
                  </a:lnTo>
                  <a:lnTo>
                    <a:pt x="1305" y="534"/>
                  </a:lnTo>
                  <a:lnTo>
                    <a:pt x="1266" y="536"/>
                  </a:lnTo>
                  <a:lnTo>
                    <a:pt x="1225" y="538"/>
                  </a:lnTo>
                  <a:lnTo>
                    <a:pt x="1191" y="536"/>
                  </a:lnTo>
                  <a:lnTo>
                    <a:pt x="1154" y="534"/>
                  </a:lnTo>
                  <a:lnTo>
                    <a:pt x="1113" y="528"/>
                  </a:lnTo>
                  <a:lnTo>
                    <a:pt x="1072" y="520"/>
                  </a:lnTo>
                  <a:lnTo>
                    <a:pt x="1032" y="506"/>
                  </a:lnTo>
                  <a:lnTo>
                    <a:pt x="992" y="489"/>
                  </a:lnTo>
                  <a:lnTo>
                    <a:pt x="965" y="471"/>
                  </a:lnTo>
                  <a:lnTo>
                    <a:pt x="942" y="449"/>
                  </a:lnTo>
                  <a:lnTo>
                    <a:pt x="920" y="423"/>
                  </a:lnTo>
                  <a:lnTo>
                    <a:pt x="901" y="395"/>
                  </a:lnTo>
                  <a:lnTo>
                    <a:pt x="885" y="365"/>
                  </a:lnTo>
                  <a:lnTo>
                    <a:pt x="871" y="335"/>
                  </a:lnTo>
                  <a:lnTo>
                    <a:pt x="860" y="306"/>
                  </a:lnTo>
                  <a:lnTo>
                    <a:pt x="851" y="279"/>
                  </a:lnTo>
                  <a:lnTo>
                    <a:pt x="844" y="255"/>
                  </a:lnTo>
                  <a:lnTo>
                    <a:pt x="838" y="238"/>
                  </a:lnTo>
                  <a:lnTo>
                    <a:pt x="836" y="224"/>
                  </a:lnTo>
                  <a:lnTo>
                    <a:pt x="834" y="219"/>
                  </a:lnTo>
                  <a:lnTo>
                    <a:pt x="833" y="213"/>
                  </a:lnTo>
                  <a:lnTo>
                    <a:pt x="826" y="208"/>
                  </a:lnTo>
                  <a:lnTo>
                    <a:pt x="814" y="204"/>
                  </a:lnTo>
                  <a:lnTo>
                    <a:pt x="796" y="202"/>
                  </a:lnTo>
                  <a:lnTo>
                    <a:pt x="793" y="202"/>
                  </a:lnTo>
                  <a:lnTo>
                    <a:pt x="777" y="204"/>
                  </a:lnTo>
                  <a:lnTo>
                    <a:pt x="766" y="206"/>
                  </a:lnTo>
                  <a:lnTo>
                    <a:pt x="759" y="209"/>
                  </a:lnTo>
                  <a:lnTo>
                    <a:pt x="755" y="213"/>
                  </a:lnTo>
                  <a:lnTo>
                    <a:pt x="754" y="215"/>
                  </a:lnTo>
                  <a:lnTo>
                    <a:pt x="753" y="216"/>
                  </a:lnTo>
                  <a:lnTo>
                    <a:pt x="751" y="223"/>
                  </a:lnTo>
                  <a:lnTo>
                    <a:pt x="749" y="235"/>
                  </a:lnTo>
                  <a:lnTo>
                    <a:pt x="744" y="254"/>
                  </a:lnTo>
                  <a:lnTo>
                    <a:pt x="738" y="277"/>
                  </a:lnTo>
                  <a:lnTo>
                    <a:pt x="728" y="305"/>
                  </a:lnTo>
                  <a:lnTo>
                    <a:pt x="717" y="333"/>
                  </a:lnTo>
                  <a:lnTo>
                    <a:pt x="704" y="363"/>
                  </a:lnTo>
                  <a:lnTo>
                    <a:pt x="687" y="393"/>
                  </a:lnTo>
                  <a:lnTo>
                    <a:pt x="668" y="422"/>
                  </a:lnTo>
                  <a:lnTo>
                    <a:pt x="646" y="448"/>
                  </a:lnTo>
                  <a:lnTo>
                    <a:pt x="622" y="471"/>
                  </a:lnTo>
                  <a:lnTo>
                    <a:pt x="595" y="489"/>
                  </a:lnTo>
                  <a:lnTo>
                    <a:pt x="555" y="506"/>
                  </a:lnTo>
                  <a:lnTo>
                    <a:pt x="514" y="520"/>
                  </a:lnTo>
                  <a:lnTo>
                    <a:pt x="474" y="528"/>
                  </a:lnTo>
                  <a:lnTo>
                    <a:pt x="434" y="534"/>
                  </a:lnTo>
                  <a:lnTo>
                    <a:pt x="396" y="536"/>
                  </a:lnTo>
                  <a:lnTo>
                    <a:pt x="362" y="538"/>
                  </a:lnTo>
                  <a:lnTo>
                    <a:pt x="321" y="536"/>
                  </a:lnTo>
                  <a:lnTo>
                    <a:pt x="282" y="534"/>
                  </a:lnTo>
                  <a:lnTo>
                    <a:pt x="245" y="528"/>
                  </a:lnTo>
                  <a:lnTo>
                    <a:pt x="211" y="520"/>
                  </a:lnTo>
                  <a:lnTo>
                    <a:pt x="181" y="512"/>
                  </a:lnTo>
                  <a:lnTo>
                    <a:pt x="158" y="502"/>
                  </a:lnTo>
                  <a:lnTo>
                    <a:pt x="136" y="490"/>
                  </a:lnTo>
                  <a:lnTo>
                    <a:pt x="117" y="478"/>
                  </a:lnTo>
                  <a:lnTo>
                    <a:pt x="102" y="464"/>
                  </a:lnTo>
                  <a:lnTo>
                    <a:pt x="90" y="449"/>
                  </a:lnTo>
                  <a:lnTo>
                    <a:pt x="79" y="431"/>
                  </a:lnTo>
                  <a:lnTo>
                    <a:pt x="69" y="410"/>
                  </a:lnTo>
                  <a:lnTo>
                    <a:pt x="61" y="385"/>
                  </a:lnTo>
                  <a:lnTo>
                    <a:pt x="54" y="355"/>
                  </a:lnTo>
                  <a:lnTo>
                    <a:pt x="46" y="321"/>
                  </a:lnTo>
                  <a:lnTo>
                    <a:pt x="39" y="279"/>
                  </a:lnTo>
                  <a:lnTo>
                    <a:pt x="31" y="230"/>
                  </a:lnTo>
                  <a:lnTo>
                    <a:pt x="30" y="223"/>
                  </a:lnTo>
                  <a:lnTo>
                    <a:pt x="27" y="217"/>
                  </a:lnTo>
                  <a:lnTo>
                    <a:pt x="26" y="212"/>
                  </a:lnTo>
                  <a:lnTo>
                    <a:pt x="23" y="209"/>
                  </a:lnTo>
                  <a:lnTo>
                    <a:pt x="20" y="206"/>
                  </a:lnTo>
                  <a:lnTo>
                    <a:pt x="15" y="200"/>
                  </a:lnTo>
                  <a:lnTo>
                    <a:pt x="9" y="193"/>
                  </a:lnTo>
                  <a:lnTo>
                    <a:pt x="5" y="182"/>
                  </a:lnTo>
                  <a:lnTo>
                    <a:pt x="1" y="168"/>
                  </a:lnTo>
                  <a:lnTo>
                    <a:pt x="0" y="152"/>
                  </a:lnTo>
                  <a:lnTo>
                    <a:pt x="0" y="148"/>
                  </a:lnTo>
                  <a:lnTo>
                    <a:pt x="0" y="142"/>
                  </a:lnTo>
                  <a:lnTo>
                    <a:pt x="0" y="137"/>
                  </a:lnTo>
                  <a:lnTo>
                    <a:pt x="0" y="131"/>
                  </a:lnTo>
                  <a:lnTo>
                    <a:pt x="0" y="118"/>
                  </a:lnTo>
                  <a:lnTo>
                    <a:pt x="0" y="105"/>
                  </a:lnTo>
                  <a:lnTo>
                    <a:pt x="0" y="95"/>
                  </a:lnTo>
                  <a:lnTo>
                    <a:pt x="4" y="75"/>
                  </a:lnTo>
                  <a:lnTo>
                    <a:pt x="11" y="60"/>
                  </a:lnTo>
                  <a:lnTo>
                    <a:pt x="20" y="48"/>
                  </a:lnTo>
                  <a:lnTo>
                    <a:pt x="31" y="39"/>
                  </a:lnTo>
                  <a:lnTo>
                    <a:pt x="43" y="32"/>
                  </a:lnTo>
                  <a:lnTo>
                    <a:pt x="56" y="26"/>
                  </a:lnTo>
                  <a:lnTo>
                    <a:pt x="65" y="25"/>
                  </a:lnTo>
                  <a:lnTo>
                    <a:pt x="125" y="14"/>
                  </a:lnTo>
                  <a:lnTo>
                    <a:pt x="189" y="6"/>
                  </a:lnTo>
                  <a:lnTo>
                    <a:pt x="257" y="2"/>
                  </a:lnTo>
                  <a:lnTo>
                    <a:pt x="32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33" name="Freeform 987"/>
            <p:cNvSpPr>
              <a:spLocks noEditPoints="1"/>
            </p:cNvSpPr>
            <p:nvPr/>
          </p:nvSpPr>
          <p:spPr bwMode="auto">
            <a:xfrm>
              <a:off x="-1366" y="1785"/>
              <a:ext cx="809" cy="999"/>
            </a:xfrm>
            <a:custGeom>
              <a:avLst/>
              <a:gdLst>
                <a:gd name="T0" fmla="*/ 737 w 1617"/>
                <a:gd name="T1" fmla="*/ 1508 h 1997"/>
                <a:gd name="T2" fmla="*/ 710 w 1617"/>
                <a:gd name="T3" fmla="*/ 1535 h 1997"/>
                <a:gd name="T4" fmla="*/ 710 w 1617"/>
                <a:gd name="T5" fmla="*/ 1575 h 1997"/>
                <a:gd name="T6" fmla="*/ 737 w 1617"/>
                <a:gd name="T7" fmla="*/ 1602 h 1997"/>
                <a:gd name="T8" fmla="*/ 777 w 1617"/>
                <a:gd name="T9" fmla="*/ 1602 h 1997"/>
                <a:gd name="T10" fmla="*/ 804 w 1617"/>
                <a:gd name="T11" fmla="*/ 1575 h 1997"/>
                <a:gd name="T12" fmla="*/ 804 w 1617"/>
                <a:gd name="T13" fmla="*/ 1535 h 1997"/>
                <a:gd name="T14" fmla="*/ 777 w 1617"/>
                <a:gd name="T15" fmla="*/ 1508 h 1997"/>
                <a:gd name="T16" fmla="*/ 1087 w 1617"/>
                <a:gd name="T17" fmla="*/ 1403 h 1997"/>
                <a:gd name="T18" fmla="*/ 1041 w 1617"/>
                <a:gd name="T19" fmla="*/ 1415 h 1997"/>
                <a:gd name="T20" fmla="*/ 1008 w 1617"/>
                <a:gd name="T21" fmla="*/ 1448 h 1997"/>
                <a:gd name="T22" fmla="*/ 996 w 1617"/>
                <a:gd name="T23" fmla="*/ 1494 h 1997"/>
                <a:gd name="T24" fmla="*/ 1008 w 1617"/>
                <a:gd name="T25" fmla="*/ 1539 h 1997"/>
                <a:gd name="T26" fmla="*/ 1041 w 1617"/>
                <a:gd name="T27" fmla="*/ 1573 h 1997"/>
                <a:gd name="T28" fmla="*/ 1087 w 1617"/>
                <a:gd name="T29" fmla="*/ 1586 h 1997"/>
                <a:gd name="T30" fmla="*/ 1134 w 1617"/>
                <a:gd name="T31" fmla="*/ 1573 h 1997"/>
                <a:gd name="T32" fmla="*/ 1166 w 1617"/>
                <a:gd name="T33" fmla="*/ 1539 h 1997"/>
                <a:gd name="T34" fmla="*/ 1178 w 1617"/>
                <a:gd name="T35" fmla="*/ 1494 h 1997"/>
                <a:gd name="T36" fmla="*/ 1166 w 1617"/>
                <a:gd name="T37" fmla="*/ 1448 h 1997"/>
                <a:gd name="T38" fmla="*/ 1134 w 1617"/>
                <a:gd name="T39" fmla="*/ 1415 h 1997"/>
                <a:gd name="T40" fmla="*/ 1087 w 1617"/>
                <a:gd name="T41" fmla="*/ 1403 h 1997"/>
                <a:gd name="T42" fmla="*/ 735 w 1617"/>
                <a:gd name="T43" fmla="*/ 1208 h 1997"/>
                <a:gd name="T44" fmla="*/ 701 w 1617"/>
                <a:gd name="T45" fmla="*/ 1232 h 1997"/>
                <a:gd name="T46" fmla="*/ 686 w 1617"/>
                <a:gd name="T47" fmla="*/ 1275 h 1997"/>
                <a:gd name="T48" fmla="*/ 701 w 1617"/>
                <a:gd name="T49" fmla="*/ 1317 h 1997"/>
                <a:gd name="T50" fmla="*/ 735 w 1617"/>
                <a:gd name="T51" fmla="*/ 1343 h 1997"/>
                <a:gd name="T52" fmla="*/ 780 w 1617"/>
                <a:gd name="T53" fmla="*/ 1343 h 1997"/>
                <a:gd name="T54" fmla="*/ 815 w 1617"/>
                <a:gd name="T55" fmla="*/ 1317 h 1997"/>
                <a:gd name="T56" fmla="*/ 829 w 1617"/>
                <a:gd name="T57" fmla="*/ 1275 h 1997"/>
                <a:gd name="T58" fmla="*/ 815 w 1617"/>
                <a:gd name="T59" fmla="*/ 1232 h 1997"/>
                <a:gd name="T60" fmla="*/ 780 w 1617"/>
                <a:gd name="T61" fmla="*/ 1208 h 1997"/>
                <a:gd name="T62" fmla="*/ 644 w 1617"/>
                <a:gd name="T63" fmla="*/ 364 h 1997"/>
                <a:gd name="T64" fmla="*/ 642 w 1617"/>
                <a:gd name="T65" fmla="*/ 950 h 1997"/>
                <a:gd name="T66" fmla="*/ 601 w 1617"/>
                <a:gd name="T67" fmla="*/ 1040 h 1997"/>
                <a:gd name="T68" fmla="*/ 981 w 1617"/>
                <a:gd name="T69" fmla="*/ 968 h 1997"/>
                <a:gd name="T70" fmla="*/ 972 w 1617"/>
                <a:gd name="T71" fmla="*/ 931 h 1997"/>
                <a:gd name="T72" fmla="*/ 644 w 1617"/>
                <a:gd name="T73" fmla="*/ 364 h 1997"/>
                <a:gd name="T74" fmla="*/ 1164 w 1617"/>
                <a:gd name="T75" fmla="*/ 0 h 1997"/>
                <a:gd name="T76" fmla="*/ 1208 w 1617"/>
                <a:gd name="T77" fmla="*/ 15 h 1997"/>
                <a:gd name="T78" fmla="*/ 1236 w 1617"/>
                <a:gd name="T79" fmla="*/ 51 h 1997"/>
                <a:gd name="T80" fmla="*/ 1238 w 1617"/>
                <a:gd name="T81" fmla="*/ 289 h 1997"/>
                <a:gd name="T82" fmla="*/ 1225 w 1617"/>
                <a:gd name="T83" fmla="*/ 334 h 1997"/>
                <a:gd name="T84" fmla="*/ 1187 w 1617"/>
                <a:gd name="T85" fmla="*/ 361 h 1997"/>
                <a:gd name="T86" fmla="*/ 1144 w 1617"/>
                <a:gd name="T87" fmla="*/ 364 h 1997"/>
                <a:gd name="T88" fmla="*/ 1609 w 1617"/>
                <a:gd name="T89" fmla="*/ 1873 h 1997"/>
                <a:gd name="T90" fmla="*/ 1617 w 1617"/>
                <a:gd name="T91" fmla="*/ 1916 h 1997"/>
                <a:gd name="T92" fmla="*/ 1603 w 1617"/>
                <a:gd name="T93" fmla="*/ 1956 h 1997"/>
                <a:gd name="T94" fmla="*/ 1572 w 1617"/>
                <a:gd name="T95" fmla="*/ 1986 h 1997"/>
                <a:gd name="T96" fmla="*/ 1531 w 1617"/>
                <a:gd name="T97" fmla="*/ 1997 h 1997"/>
                <a:gd name="T98" fmla="*/ 64 w 1617"/>
                <a:gd name="T99" fmla="*/ 1995 h 1997"/>
                <a:gd name="T100" fmla="*/ 27 w 1617"/>
                <a:gd name="T101" fmla="*/ 1973 h 1997"/>
                <a:gd name="T102" fmla="*/ 4 w 1617"/>
                <a:gd name="T103" fmla="*/ 1936 h 1997"/>
                <a:gd name="T104" fmla="*/ 1 w 1617"/>
                <a:gd name="T105" fmla="*/ 1894 h 1997"/>
                <a:gd name="T106" fmla="*/ 472 w 1617"/>
                <a:gd name="T107" fmla="*/ 911 h 1997"/>
                <a:gd name="T108" fmla="*/ 453 w 1617"/>
                <a:gd name="T109" fmla="*/ 364 h 1997"/>
                <a:gd name="T110" fmla="*/ 408 w 1617"/>
                <a:gd name="T111" fmla="*/ 350 h 1997"/>
                <a:gd name="T112" fmla="*/ 381 w 1617"/>
                <a:gd name="T113" fmla="*/ 313 h 1997"/>
                <a:gd name="T114" fmla="*/ 378 w 1617"/>
                <a:gd name="T115" fmla="*/ 75 h 1997"/>
                <a:gd name="T116" fmla="*/ 392 w 1617"/>
                <a:gd name="T117" fmla="*/ 31 h 1997"/>
                <a:gd name="T118" fmla="*/ 428 w 1617"/>
                <a:gd name="T119" fmla="*/ 4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7" h="1997">
                  <a:moveTo>
                    <a:pt x="758" y="1504"/>
                  </a:moveTo>
                  <a:lnTo>
                    <a:pt x="737" y="1508"/>
                  </a:lnTo>
                  <a:lnTo>
                    <a:pt x="721" y="1519"/>
                  </a:lnTo>
                  <a:lnTo>
                    <a:pt x="710" y="1535"/>
                  </a:lnTo>
                  <a:lnTo>
                    <a:pt x="706" y="1554"/>
                  </a:lnTo>
                  <a:lnTo>
                    <a:pt x="710" y="1575"/>
                  </a:lnTo>
                  <a:lnTo>
                    <a:pt x="721" y="1591"/>
                  </a:lnTo>
                  <a:lnTo>
                    <a:pt x="737" y="1602"/>
                  </a:lnTo>
                  <a:lnTo>
                    <a:pt x="758" y="1606"/>
                  </a:lnTo>
                  <a:lnTo>
                    <a:pt x="777" y="1602"/>
                  </a:lnTo>
                  <a:lnTo>
                    <a:pt x="793" y="1591"/>
                  </a:lnTo>
                  <a:lnTo>
                    <a:pt x="804" y="1575"/>
                  </a:lnTo>
                  <a:lnTo>
                    <a:pt x="808" y="1554"/>
                  </a:lnTo>
                  <a:lnTo>
                    <a:pt x="804" y="1535"/>
                  </a:lnTo>
                  <a:lnTo>
                    <a:pt x="793" y="1519"/>
                  </a:lnTo>
                  <a:lnTo>
                    <a:pt x="777" y="1508"/>
                  </a:lnTo>
                  <a:lnTo>
                    <a:pt x="758" y="1504"/>
                  </a:lnTo>
                  <a:close/>
                  <a:moveTo>
                    <a:pt x="1087" y="1403"/>
                  </a:moveTo>
                  <a:lnTo>
                    <a:pt x="1063" y="1406"/>
                  </a:lnTo>
                  <a:lnTo>
                    <a:pt x="1041" y="1415"/>
                  </a:lnTo>
                  <a:lnTo>
                    <a:pt x="1023" y="1429"/>
                  </a:lnTo>
                  <a:lnTo>
                    <a:pt x="1008" y="1448"/>
                  </a:lnTo>
                  <a:lnTo>
                    <a:pt x="999" y="1470"/>
                  </a:lnTo>
                  <a:lnTo>
                    <a:pt x="996" y="1494"/>
                  </a:lnTo>
                  <a:lnTo>
                    <a:pt x="999" y="1517"/>
                  </a:lnTo>
                  <a:lnTo>
                    <a:pt x="1008" y="1539"/>
                  </a:lnTo>
                  <a:lnTo>
                    <a:pt x="1023" y="1558"/>
                  </a:lnTo>
                  <a:lnTo>
                    <a:pt x="1041" y="1573"/>
                  </a:lnTo>
                  <a:lnTo>
                    <a:pt x="1063" y="1581"/>
                  </a:lnTo>
                  <a:lnTo>
                    <a:pt x="1087" y="1586"/>
                  </a:lnTo>
                  <a:lnTo>
                    <a:pt x="1112" y="1581"/>
                  </a:lnTo>
                  <a:lnTo>
                    <a:pt x="1134" y="1573"/>
                  </a:lnTo>
                  <a:lnTo>
                    <a:pt x="1151" y="1558"/>
                  </a:lnTo>
                  <a:lnTo>
                    <a:pt x="1166" y="1539"/>
                  </a:lnTo>
                  <a:lnTo>
                    <a:pt x="1176" y="1517"/>
                  </a:lnTo>
                  <a:lnTo>
                    <a:pt x="1178" y="1494"/>
                  </a:lnTo>
                  <a:lnTo>
                    <a:pt x="1176" y="1470"/>
                  </a:lnTo>
                  <a:lnTo>
                    <a:pt x="1166" y="1448"/>
                  </a:lnTo>
                  <a:lnTo>
                    <a:pt x="1151" y="1429"/>
                  </a:lnTo>
                  <a:lnTo>
                    <a:pt x="1134" y="1415"/>
                  </a:lnTo>
                  <a:lnTo>
                    <a:pt x="1112" y="1406"/>
                  </a:lnTo>
                  <a:lnTo>
                    <a:pt x="1087" y="1403"/>
                  </a:lnTo>
                  <a:close/>
                  <a:moveTo>
                    <a:pt x="758" y="1204"/>
                  </a:moveTo>
                  <a:lnTo>
                    <a:pt x="735" y="1208"/>
                  </a:lnTo>
                  <a:lnTo>
                    <a:pt x="716" y="1217"/>
                  </a:lnTo>
                  <a:lnTo>
                    <a:pt x="701" y="1232"/>
                  </a:lnTo>
                  <a:lnTo>
                    <a:pt x="690" y="1253"/>
                  </a:lnTo>
                  <a:lnTo>
                    <a:pt x="686" y="1275"/>
                  </a:lnTo>
                  <a:lnTo>
                    <a:pt x="690" y="1298"/>
                  </a:lnTo>
                  <a:lnTo>
                    <a:pt x="701" y="1317"/>
                  </a:lnTo>
                  <a:lnTo>
                    <a:pt x="716" y="1332"/>
                  </a:lnTo>
                  <a:lnTo>
                    <a:pt x="735" y="1343"/>
                  </a:lnTo>
                  <a:lnTo>
                    <a:pt x="758" y="1346"/>
                  </a:lnTo>
                  <a:lnTo>
                    <a:pt x="780" y="1343"/>
                  </a:lnTo>
                  <a:lnTo>
                    <a:pt x="799" y="1332"/>
                  </a:lnTo>
                  <a:lnTo>
                    <a:pt x="815" y="1317"/>
                  </a:lnTo>
                  <a:lnTo>
                    <a:pt x="825" y="1298"/>
                  </a:lnTo>
                  <a:lnTo>
                    <a:pt x="829" y="1275"/>
                  </a:lnTo>
                  <a:lnTo>
                    <a:pt x="825" y="1253"/>
                  </a:lnTo>
                  <a:lnTo>
                    <a:pt x="815" y="1232"/>
                  </a:lnTo>
                  <a:lnTo>
                    <a:pt x="799" y="1217"/>
                  </a:lnTo>
                  <a:lnTo>
                    <a:pt x="780" y="1208"/>
                  </a:lnTo>
                  <a:lnTo>
                    <a:pt x="758" y="1204"/>
                  </a:lnTo>
                  <a:close/>
                  <a:moveTo>
                    <a:pt x="644" y="364"/>
                  </a:moveTo>
                  <a:lnTo>
                    <a:pt x="644" y="931"/>
                  </a:lnTo>
                  <a:lnTo>
                    <a:pt x="642" y="950"/>
                  </a:lnTo>
                  <a:lnTo>
                    <a:pt x="635" y="968"/>
                  </a:lnTo>
                  <a:lnTo>
                    <a:pt x="601" y="1040"/>
                  </a:lnTo>
                  <a:lnTo>
                    <a:pt x="1015" y="1040"/>
                  </a:lnTo>
                  <a:lnTo>
                    <a:pt x="981" y="968"/>
                  </a:lnTo>
                  <a:lnTo>
                    <a:pt x="974" y="950"/>
                  </a:lnTo>
                  <a:lnTo>
                    <a:pt x="972" y="931"/>
                  </a:lnTo>
                  <a:lnTo>
                    <a:pt x="972" y="364"/>
                  </a:lnTo>
                  <a:lnTo>
                    <a:pt x="644" y="364"/>
                  </a:lnTo>
                  <a:close/>
                  <a:moveTo>
                    <a:pt x="453" y="0"/>
                  </a:moveTo>
                  <a:lnTo>
                    <a:pt x="1164" y="0"/>
                  </a:lnTo>
                  <a:lnTo>
                    <a:pt x="1187" y="4"/>
                  </a:lnTo>
                  <a:lnTo>
                    <a:pt x="1208" y="15"/>
                  </a:lnTo>
                  <a:lnTo>
                    <a:pt x="1225" y="31"/>
                  </a:lnTo>
                  <a:lnTo>
                    <a:pt x="1236" y="51"/>
                  </a:lnTo>
                  <a:lnTo>
                    <a:pt x="1238" y="75"/>
                  </a:lnTo>
                  <a:lnTo>
                    <a:pt x="1238" y="289"/>
                  </a:lnTo>
                  <a:lnTo>
                    <a:pt x="1236" y="313"/>
                  </a:lnTo>
                  <a:lnTo>
                    <a:pt x="1225" y="334"/>
                  </a:lnTo>
                  <a:lnTo>
                    <a:pt x="1208" y="350"/>
                  </a:lnTo>
                  <a:lnTo>
                    <a:pt x="1187" y="361"/>
                  </a:lnTo>
                  <a:lnTo>
                    <a:pt x="1164" y="364"/>
                  </a:lnTo>
                  <a:lnTo>
                    <a:pt x="1144" y="364"/>
                  </a:lnTo>
                  <a:lnTo>
                    <a:pt x="1144" y="911"/>
                  </a:lnTo>
                  <a:lnTo>
                    <a:pt x="1609" y="1873"/>
                  </a:lnTo>
                  <a:lnTo>
                    <a:pt x="1615" y="1894"/>
                  </a:lnTo>
                  <a:lnTo>
                    <a:pt x="1617" y="1916"/>
                  </a:lnTo>
                  <a:lnTo>
                    <a:pt x="1613" y="1936"/>
                  </a:lnTo>
                  <a:lnTo>
                    <a:pt x="1603" y="1956"/>
                  </a:lnTo>
                  <a:lnTo>
                    <a:pt x="1590" y="1973"/>
                  </a:lnTo>
                  <a:lnTo>
                    <a:pt x="1572" y="1986"/>
                  </a:lnTo>
                  <a:lnTo>
                    <a:pt x="1553" y="1995"/>
                  </a:lnTo>
                  <a:lnTo>
                    <a:pt x="1531" y="1997"/>
                  </a:lnTo>
                  <a:lnTo>
                    <a:pt x="85" y="1997"/>
                  </a:lnTo>
                  <a:lnTo>
                    <a:pt x="64" y="1995"/>
                  </a:lnTo>
                  <a:lnTo>
                    <a:pt x="45" y="1986"/>
                  </a:lnTo>
                  <a:lnTo>
                    <a:pt x="27" y="1973"/>
                  </a:lnTo>
                  <a:lnTo>
                    <a:pt x="13" y="1956"/>
                  </a:lnTo>
                  <a:lnTo>
                    <a:pt x="4" y="1936"/>
                  </a:lnTo>
                  <a:lnTo>
                    <a:pt x="0" y="1916"/>
                  </a:lnTo>
                  <a:lnTo>
                    <a:pt x="1" y="1894"/>
                  </a:lnTo>
                  <a:lnTo>
                    <a:pt x="8" y="1873"/>
                  </a:lnTo>
                  <a:lnTo>
                    <a:pt x="472" y="911"/>
                  </a:lnTo>
                  <a:lnTo>
                    <a:pt x="472" y="364"/>
                  </a:lnTo>
                  <a:lnTo>
                    <a:pt x="453" y="364"/>
                  </a:lnTo>
                  <a:lnTo>
                    <a:pt x="428" y="361"/>
                  </a:lnTo>
                  <a:lnTo>
                    <a:pt x="408" y="350"/>
                  </a:lnTo>
                  <a:lnTo>
                    <a:pt x="392" y="334"/>
                  </a:lnTo>
                  <a:lnTo>
                    <a:pt x="381" y="313"/>
                  </a:lnTo>
                  <a:lnTo>
                    <a:pt x="378" y="289"/>
                  </a:lnTo>
                  <a:lnTo>
                    <a:pt x="378" y="75"/>
                  </a:lnTo>
                  <a:lnTo>
                    <a:pt x="381" y="51"/>
                  </a:lnTo>
                  <a:lnTo>
                    <a:pt x="392" y="31"/>
                  </a:lnTo>
                  <a:lnTo>
                    <a:pt x="408" y="15"/>
                  </a:lnTo>
                  <a:lnTo>
                    <a:pt x="428" y="4"/>
                  </a:lnTo>
                  <a:lnTo>
                    <a:pt x="45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34" name="Freeform 988"/>
            <p:cNvSpPr>
              <a:spLocks noEditPoints="1"/>
            </p:cNvSpPr>
            <p:nvPr/>
          </p:nvSpPr>
          <p:spPr bwMode="auto">
            <a:xfrm>
              <a:off x="-2695" y="1785"/>
              <a:ext cx="1495" cy="1035"/>
            </a:xfrm>
            <a:custGeom>
              <a:avLst/>
              <a:gdLst>
                <a:gd name="T0" fmla="*/ 1105 w 2989"/>
                <a:gd name="T1" fmla="*/ 808 h 2070"/>
                <a:gd name="T2" fmla="*/ 1093 w 2989"/>
                <a:gd name="T3" fmla="*/ 851 h 2070"/>
                <a:gd name="T4" fmla="*/ 655 w 2989"/>
                <a:gd name="T5" fmla="*/ 983 h 2070"/>
                <a:gd name="T6" fmla="*/ 1311 w 2989"/>
                <a:gd name="T7" fmla="*/ 983 h 2070"/>
                <a:gd name="T8" fmla="*/ 1252 w 2989"/>
                <a:gd name="T9" fmla="*/ 897 h 2070"/>
                <a:gd name="T10" fmla="*/ 1218 w 2989"/>
                <a:gd name="T11" fmla="*/ 863 h 2070"/>
                <a:gd name="T12" fmla="*/ 1197 w 2989"/>
                <a:gd name="T13" fmla="*/ 851 h 2070"/>
                <a:gd name="T14" fmla="*/ 1176 w 2989"/>
                <a:gd name="T15" fmla="*/ 823 h 2070"/>
                <a:gd name="T16" fmla="*/ 1137 w 2989"/>
                <a:gd name="T17" fmla="*/ 796 h 2070"/>
                <a:gd name="T18" fmla="*/ 1352 w 2989"/>
                <a:gd name="T19" fmla="*/ 15 h 2070"/>
                <a:gd name="T20" fmla="*/ 1572 w 2989"/>
                <a:gd name="T21" fmla="*/ 147 h 2070"/>
                <a:gd name="T22" fmla="*/ 1752 w 2989"/>
                <a:gd name="T23" fmla="*/ 207 h 2070"/>
                <a:gd name="T24" fmla="*/ 1919 w 2989"/>
                <a:gd name="T25" fmla="*/ 576 h 2070"/>
                <a:gd name="T26" fmla="*/ 2087 w 2989"/>
                <a:gd name="T27" fmla="*/ 207 h 2070"/>
                <a:gd name="T28" fmla="*/ 2267 w 2989"/>
                <a:gd name="T29" fmla="*/ 147 h 2070"/>
                <a:gd name="T30" fmla="*/ 2487 w 2989"/>
                <a:gd name="T31" fmla="*/ 15 h 2070"/>
                <a:gd name="T32" fmla="*/ 2546 w 2989"/>
                <a:gd name="T33" fmla="*/ 1 h 2070"/>
                <a:gd name="T34" fmla="*/ 2614 w 2989"/>
                <a:gd name="T35" fmla="*/ 34 h 2070"/>
                <a:gd name="T36" fmla="*/ 2773 w 2989"/>
                <a:gd name="T37" fmla="*/ 120 h 2070"/>
                <a:gd name="T38" fmla="*/ 2895 w 2989"/>
                <a:gd name="T39" fmla="*/ 289 h 2070"/>
                <a:gd name="T40" fmla="*/ 2921 w 2989"/>
                <a:gd name="T41" fmla="*/ 391 h 2070"/>
                <a:gd name="T42" fmla="*/ 2989 w 2989"/>
                <a:gd name="T43" fmla="*/ 467 h 2070"/>
                <a:gd name="T44" fmla="*/ 2527 w 2989"/>
                <a:gd name="T45" fmla="*/ 1847 h 2070"/>
                <a:gd name="T46" fmla="*/ 2522 w 2989"/>
                <a:gd name="T47" fmla="*/ 1961 h 2070"/>
                <a:gd name="T48" fmla="*/ 2557 w 2989"/>
                <a:gd name="T49" fmla="*/ 2037 h 2070"/>
                <a:gd name="T50" fmla="*/ 2194 w 2989"/>
                <a:gd name="T51" fmla="*/ 2064 h 2070"/>
                <a:gd name="T52" fmla="*/ 1775 w 2989"/>
                <a:gd name="T53" fmla="*/ 2068 h 2070"/>
                <a:gd name="T54" fmla="*/ 1386 w 2989"/>
                <a:gd name="T55" fmla="*/ 2046 h 2070"/>
                <a:gd name="T56" fmla="*/ 1058 w 2989"/>
                <a:gd name="T57" fmla="*/ 2004 h 2070"/>
                <a:gd name="T58" fmla="*/ 784 w 2989"/>
                <a:gd name="T59" fmla="*/ 1946 h 2070"/>
                <a:gd name="T60" fmla="*/ 562 w 2989"/>
                <a:gd name="T61" fmla="*/ 1873 h 2070"/>
                <a:gd name="T62" fmla="*/ 385 w 2989"/>
                <a:gd name="T63" fmla="*/ 1796 h 2070"/>
                <a:gd name="T64" fmla="*/ 249 w 2989"/>
                <a:gd name="T65" fmla="*/ 1715 h 2070"/>
                <a:gd name="T66" fmla="*/ 150 w 2989"/>
                <a:gd name="T67" fmla="*/ 1637 h 2070"/>
                <a:gd name="T68" fmla="*/ 79 w 2989"/>
                <a:gd name="T69" fmla="*/ 1566 h 2070"/>
                <a:gd name="T70" fmla="*/ 35 w 2989"/>
                <a:gd name="T71" fmla="*/ 1508 h 2070"/>
                <a:gd name="T72" fmla="*/ 12 w 2989"/>
                <a:gd name="T73" fmla="*/ 1467 h 2070"/>
                <a:gd name="T74" fmla="*/ 3 w 2989"/>
                <a:gd name="T75" fmla="*/ 1448 h 2070"/>
                <a:gd name="T76" fmla="*/ 4 w 2989"/>
                <a:gd name="T77" fmla="*/ 1388 h 2070"/>
                <a:gd name="T78" fmla="*/ 27 w 2989"/>
                <a:gd name="T79" fmla="*/ 1269 h 2070"/>
                <a:gd name="T80" fmla="*/ 67 w 2989"/>
                <a:gd name="T81" fmla="*/ 1103 h 2070"/>
                <a:gd name="T82" fmla="*/ 125 w 2989"/>
                <a:gd name="T83" fmla="*/ 916 h 2070"/>
                <a:gd name="T84" fmla="*/ 203 w 2989"/>
                <a:gd name="T85" fmla="*/ 733 h 2070"/>
                <a:gd name="T86" fmla="*/ 302 w 2989"/>
                <a:gd name="T87" fmla="*/ 581 h 2070"/>
                <a:gd name="T88" fmla="*/ 408 w 2989"/>
                <a:gd name="T89" fmla="*/ 491 h 2070"/>
                <a:gd name="T90" fmla="*/ 527 w 2989"/>
                <a:gd name="T91" fmla="*/ 418 h 2070"/>
                <a:gd name="T92" fmla="*/ 683 w 2989"/>
                <a:gd name="T93" fmla="*/ 330 h 2070"/>
                <a:gd name="T94" fmla="*/ 859 w 2989"/>
                <a:gd name="T95" fmla="*/ 233 h 2070"/>
                <a:gd name="T96" fmla="*/ 1035 w 2989"/>
                <a:gd name="T97" fmla="*/ 137 h 2070"/>
                <a:gd name="T98" fmla="*/ 1190 w 2989"/>
                <a:gd name="T99" fmla="*/ 53 h 2070"/>
                <a:gd name="T100" fmla="*/ 1293 w 2989"/>
                <a:gd name="T101" fmla="*/ 1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89" h="2070">
                  <a:moveTo>
                    <a:pt x="1137" y="796"/>
                  </a:moveTo>
                  <a:lnTo>
                    <a:pt x="1119" y="800"/>
                  </a:lnTo>
                  <a:lnTo>
                    <a:pt x="1105" y="808"/>
                  </a:lnTo>
                  <a:lnTo>
                    <a:pt x="1096" y="823"/>
                  </a:lnTo>
                  <a:lnTo>
                    <a:pt x="1093" y="840"/>
                  </a:lnTo>
                  <a:lnTo>
                    <a:pt x="1093" y="851"/>
                  </a:lnTo>
                  <a:lnTo>
                    <a:pt x="1075" y="851"/>
                  </a:lnTo>
                  <a:lnTo>
                    <a:pt x="1075" y="983"/>
                  </a:lnTo>
                  <a:lnTo>
                    <a:pt x="655" y="983"/>
                  </a:lnTo>
                  <a:lnTo>
                    <a:pt x="655" y="1122"/>
                  </a:lnTo>
                  <a:lnTo>
                    <a:pt x="1311" y="1122"/>
                  </a:lnTo>
                  <a:lnTo>
                    <a:pt x="1311" y="983"/>
                  </a:lnTo>
                  <a:lnTo>
                    <a:pt x="1255" y="983"/>
                  </a:lnTo>
                  <a:lnTo>
                    <a:pt x="1255" y="913"/>
                  </a:lnTo>
                  <a:lnTo>
                    <a:pt x="1252" y="897"/>
                  </a:lnTo>
                  <a:lnTo>
                    <a:pt x="1244" y="882"/>
                  </a:lnTo>
                  <a:lnTo>
                    <a:pt x="1233" y="871"/>
                  </a:lnTo>
                  <a:lnTo>
                    <a:pt x="1218" y="863"/>
                  </a:lnTo>
                  <a:lnTo>
                    <a:pt x="1202" y="860"/>
                  </a:lnTo>
                  <a:lnTo>
                    <a:pt x="1197" y="860"/>
                  </a:lnTo>
                  <a:lnTo>
                    <a:pt x="1197" y="851"/>
                  </a:lnTo>
                  <a:lnTo>
                    <a:pt x="1180" y="851"/>
                  </a:lnTo>
                  <a:lnTo>
                    <a:pt x="1180" y="840"/>
                  </a:lnTo>
                  <a:lnTo>
                    <a:pt x="1176" y="823"/>
                  </a:lnTo>
                  <a:lnTo>
                    <a:pt x="1167" y="808"/>
                  </a:lnTo>
                  <a:lnTo>
                    <a:pt x="1153" y="800"/>
                  </a:lnTo>
                  <a:lnTo>
                    <a:pt x="1137" y="796"/>
                  </a:lnTo>
                  <a:close/>
                  <a:moveTo>
                    <a:pt x="1314" y="0"/>
                  </a:moveTo>
                  <a:lnTo>
                    <a:pt x="1334" y="4"/>
                  </a:lnTo>
                  <a:lnTo>
                    <a:pt x="1352" y="15"/>
                  </a:lnTo>
                  <a:lnTo>
                    <a:pt x="1423" y="66"/>
                  </a:lnTo>
                  <a:lnTo>
                    <a:pt x="1496" y="110"/>
                  </a:lnTo>
                  <a:lnTo>
                    <a:pt x="1572" y="147"/>
                  </a:lnTo>
                  <a:lnTo>
                    <a:pt x="1650" y="176"/>
                  </a:lnTo>
                  <a:lnTo>
                    <a:pt x="1730" y="197"/>
                  </a:lnTo>
                  <a:lnTo>
                    <a:pt x="1752" y="207"/>
                  </a:lnTo>
                  <a:lnTo>
                    <a:pt x="1770" y="222"/>
                  </a:lnTo>
                  <a:lnTo>
                    <a:pt x="1782" y="241"/>
                  </a:lnTo>
                  <a:lnTo>
                    <a:pt x="1919" y="576"/>
                  </a:lnTo>
                  <a:lnTo>
                    <a:pt x="2058" y="241"/>
                  </a:lnTo>
                  <a:lnTo>
                    <a:pt x="2069" y="222"/>
                  </a:lnTo>
                  <a:lnTo>
                    <a:pt x="2087" y="207"/>
                  </a:lnTo>
                  <a:lnTo>
                    <a:pt x="2109" y="197"/>
                  </a:lnTo>
                  <a:lnTo>
                    <a:pt x="2189" y="176"/>
                  </a:lnTo>
                  <a:lnTo>
                    <a:pt x="2267" y="147"/>
                  </a:lnTo>
                  <a:lnTo>
                    <a:pt x="2343" y="110"/>
                  </a:lnTo>
                  <a:lnTo>
                    <a:pt x="2416" y="66"/>
                  </a:lnTo>
                  <a:lnTo>
                    <a:pt x="2487" y="15"/>
                  </a:lnTo>
                  <a:lnTo>
                    <a:pt x="2505" y="4"/>
                  </a:lnTo>
                  <a:lnTo>
                    <a:pt x="2525" y="0"/>
                  </a:lnTo>
                  <a:lnTo>
                    <a:pt x="2546" y="1"/>
                  </a:lnTo>
                  <a:lnTo>
                    <a:pt x="2566" y="8"/>
                  </a:lnTo>
                  <a:lnTo>
                    <a:pt x="2570" y="11"/>
                  </a:lnTo>
                  <a:lnTo>
                    <a:pt x="2614" y="34"/>
                  </a:lnTo>
                  <a:lnTo>
                    <a:pt x="2661" y="60"/>
                  </a:lnTo>
                  <a:lnTo>
                    <a:pt x="2716" y="88"/>
                  </a:lnTo>
                  <a:lnTo>
                    <a:pt x="2773" y="120"/>
                  </a:lnTo>
                  <a:lnTo>
                    <a:pt x="2833" y="151"/>
                  </a:lnTo>
                  <a:lnTo>
                    <a:pt x="2895" y="185"/>
                  </a:lnTo>
                  <a:lnTo>
                    <a:pt x="2895" y="289"/>
                  </a:lnTo>
                  <a:lnTo>
                    <a:pt x="2898" y="326"/>
                  </a:lnTo>
                  <a:lnTo>
                    <a:pt x="2908" y="360"/>
                  </a:lnTo>
                  <a:lnTo>
                    <a:pt x="2921" y="391"/>
                  </a:lnTo>
                  <a:lnTo>
                    <a:pt x="2940" y="420"/>
                  </a:lnTo>
                  <a:lnTo>
                    <a:pt x="2964" y="446"/>
                  </a:lnTo>
                  <a:lnTo>
                    <a:pt x="2989" y="467"/>
                  </a:lnTo>
                  <a:lnTo>
                    <a:pt x="2989" y="879"/>
                  </a:lnTo>
                  <a:lnTo>
                    <a:pt x="2540" y="1812"/>
                  </a:lnTo>
                  <a:lnTo>
                    <a:pt x="2527" y="1847"/>
                  </a:lnTo>
                  <a:lnTo>
                    <a:pt x="2518" y="1886"/>
                  </a:lnTo>
                  <a:lnTo>
                    <a:pt x="2518" y="1924"/>
                  </a:lnTo>
                  <a:lnTo>
                    <a:pt x="2522" y="1961"/>
                  </a:lnTo>
                  <a:lnTo>
                    <a:pt x="2535" y="1997"/>
                  </a:lnTo>
                  <a:lnTo>
                    <a:pt x="2552" y="2031"/>
                  </a:lnTo>
                  <a:lnTo>
                    <a:pt x="2557" y="2037"/>
                  </a:lnTo>
                  <a:lnTo>
                    <a:pt x="2442" y="2048"/>
                  </a:lnTo>
                  <a:lnTo>
                    <a:pt x="2321" y="2057"/>
                  </a:lnTo>
                  <a:lnTo>
                    <a:pt x="2194" y="2064"/>
                  </a:lnTo>
                  <a:lnTo>
                    <a:pt x="2061" y="2068"/>
                  </a:lnTo>
                  <a:lnTo>
                    <a:pt x="1919" y="2070"/>
                  </a:lnTo>
                  <a:lnTo>
                    <a:pt x="1775" y="2068"/>
                  </a:lnTo>
                  <a:lnTo>
                    <a:pt x="1639" y="2064"/>
                  </a:lnTo>
                  <a:lnTo>
                    <a:pt x="1508" y="2057"/>
                  </a:lnTo>
                  <a:lnTo>
                    <a:pt x="1386" y="2046"/>
                  </a:lnTo>
                  <a:lnTo>
                    <a:pt x="1270" y="2036"/>
                  </a:lnTo>
                  <a:lnTo>
                    <a:pt x="1160" y="2021"/>
                  </a:lnTo>
                  <a:lnTo>
                    <a:pt x="1058" y="2004"/>
                  </a:lnTo>
                  <a:lnTo>
                    <a:pt x="960" y="1986"/>
                  </a:lnTo>
                  <a:lnTo>
                    <a:pt x="870" y="1966"/>
                  </a:lnTo>
                  <a:lnTo>
                    <a:pt x="784" y="1946"/>
                  </a:lnTo>
                  <a:lnTo>
                    <a:pt x="705" y="1922"/>
                  </a:lnTo>
                  <a:lnTo>
                    <a:pt x="630" y="1898"/>
                  </a:lnTo>
                  <a:lnTo>
                    <a:pt x="562" y="1873"/>
                  </a:lnTo>
                  <a:lnTo>
                    <a:pt x="498" y="1849"/>
                  </a:lnTo>
                  <a:lnTo>
                    <a:pt x="440" y="1821"/>
                  </a:lnTo>
                  <a:lnTo>
                    <a:pt x="385" y="1796"/>
                  </a:lnTo>
                  <a:lnTo>
                    <a:pt x="336" y="1768"/>
                  </a:lnTo>
                  <a:lnTo>
                    <a:pt x="291" y="1741"/>
                  </a:lnTo>
                  <a:lnTo>
                    <a:pt x="249" y="1715"/>
                  </a:lnTo>
                  <a:lnTo>
                    <a:pt x="212" y="1688"/>
                  </a:lnTo>
                  <a:lnTo>
                    <a:pt x="180" y="1662"/>
                  </a:lnTo>
                  <a:lnTo>
                    <a:pt x="150" y="1637"/>
                  </a:lnTo>
                  <a:lnTo>
                    <a:pt x="123" y="1613"/>
                  </a:lnTo>
                  <a:lnTo>
                    <a:pt x="99" y="1588"/>
                  </a:lnTo>
                  <a:lnTo>
                    <a:pt x="79" y="1566"/>
                  </a:lnTo>
                  <a:lnTo>
                    <a:pt x="63" y="1546"/>
                  </a:lnTo>
                  <a:lnTo>
                    <a:pt x="48" y="1526"/>
                  </a:lnTo>
                  <a:lnTo>
                    <a:pt x="35" y="1508"/>
                  </a:lnTo>
                  <a:lnTo>
                    <a:pt x="26" y="1493"/>
                  </a:lnTo>
                  <a:lnTo>
                    <a:pt x="18" y="1479"/>
                  </a:lnTo>
                  <a:lnTo>
                    <a:pt x="12" y="1467"/>
                  </a:lnTo>
                  <a:lnTo>
                    <a:pt x="7" y="1459"/>
                  </a:lnTo>
                  <a:lnTo>
                    <a:pt x="4" y="1452"/>
                  </a:lnTo>
                  <a:lnTo>
                    <a:pt x="3" y="1448"/>
                  </a:lnTo>
                  <a:lnTo>
                    <a:pt x="0" y="1430"/>
                  </a:lnTo>
                  <a:lnTo>
                    <a:pt x="0" y="1412"/>
                  </a:lnTo>
                  <a:lnTo>
                    <a:pt x="4" y="1388"/>
                  </a:lnTo>
                  <a:lnTo>
                    <a:pt x="10" y="1355"/>
                  </a:lnTo>
                  <a:lnTo>
                    <a:pt x="18" y="1316"/>
                  </a:lnTo>
                  <a:lnTo>
                    <a:pt x="27" y="1269"/>
                  </a:lnTo>
                  <a:lnTo>
                    <a:pt x="38" y="1217"/>
                  </a:lnTo>
                  <a:lnTo>
                    <a:pt x="52" y="1161"/>
                  </a:lnTo>
                  <a:lnTo>
                    <a:pt x="67" y="1103"/>
                  </a:lnTo>
                  <a:lnTo>
                    <a:pt x="84" y="1041"/>
                  </a:lnTo>
                  <a:lnTo>
                    <a:pt x="103" y="979"/>
                  </a:lnTo>
                  <a:lnTo>
                    <a:pt x="125" y="916"/>
                  </a:lnTo>
                  <a:lnTo>
                    <a:pt x="148" y="853"/>
                  </a:lnTo>
                  <a:lnTo>
                    <a:pt x="174" y="792"/>
                  </a:lnTo>
                  <a:lnTo>
                    <a:pt x="203" y="733"/>
                  </a:lnTo>
                  <a:lnTo>
                    <a:pt x="233" y="677"/>
                  </a:lnTo>
                  <a:lnTo>
                    <a:pt x="267" y="627"/>
                  </a:lnTo>
                  <a:lnTo>
                    <a:pt x="302" y="581"/>
                  </a:lnTo>
                  <a:lnTo>
                    <a:pt x="339" y="541"/>
                  </a:lnTo>
                  <a:lnTo>
                    <a:pt x="380" y="510"/>
                  </a:lnTo>
                  <a:lnTo>
                    <a:pt x="408" y="491"/>
                  </a:lnTo>
                  <a:lnTo>
                    <a:pt x="442" y="469"/>
                  </a:lnTo>
                  <a:lnTo>
                    <a:pt x="482" y="446"/>
                  </a:lnTo>
                  <a:lnTo>
                    <a:pt x="527" y="418"/>
                  </a:lnTo>
                  <a:lnTo>
                    <a:pt x="576" y="391"/>
                  </a:lnTo>
                  <a:lnTo>
                    <a:pt x="629" y="361"/>
                  </a:lnTo>
                  <a:lnTo>
                    <a:pt x="683" y="330"/>
                  </a:lnTo>
                  <a:lnTo>
                    <a:pt x="742" y="297"/>
                  </a:lnTo>
                  <a:lnTo>
                    <a:pt x="800" y="266"/>
                  </a:lnTo>
                  <a:lnTo>
                    <a:pt x="859" y="233"/>
                  </a:lnTo>
                  <a:lnTo>
                    <a:pt x="919" y="200"/>
                  </a:lnTo>
                  <a:lnTo>
                    <a:pt x="977" y="167"/>
                  </a:lnTo>
                  <a:lnTo>
                    <a:pt x="1035" y="137"/>
                  </a:lnTo>
                  <a:lnTo>
                    <a:pt x="1089" y="107"/>
                  </a:lnTo>
                  <a:lnTo>
                    <a:pt x="1141" y="79"/>
                  </a:lnTo>
                  <a:lnTo>
                    <a:pt x="1190" y="53"/>
                  </a:lnTo>
                  <a:lnTo>
                    <a:pt x="1233" y="30"/>
                  </a:lnTo>
                  <a:lnTo>
                    <a:pt x="1273" y="8"/>
                  </a:lnTo>
                  <a:lnTo>
                    <a:pt x="1293" y="1"/>
                  </a:lnTo>
                  <a:lnTo>
                    <a:pt x="131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35" name="Freeform 989"/>
            <p:cNvSpPr/>
            <p:nvPr/>
          </p:nvSpPr>
          <p:spPr bwMode="auto">
            <a:xfrm>
              <a:off x="-2097" y="2231"/>
              <a:ext cx="13" cy="45"/>
            </a:xfrm>
            <a:custGeom>
              <a:avLst/>
              <a:gdLst>
                <a:gd name="T0" fmla="*/ 5 w 25"/>
                <a:gd name="T1" fmla="*/ 0 h 90"/>
                <a:gd name="T2" fmla="*/ 10 w 25"/>
                <a:gd name="T3" fmla="*/ 1 h 90"/>
                <a:gd name="T4" fmla="*/ 16 w 25"/>
                <a:gd name="T5" fmla="*/ 4 h 90"/>
                <a:gd name="T6" fmla="*/ 21 w 25"/>
                <a:gd name="T7" fmla="*/ 9 h 90"/>
                <a:gd name="T8" fmla="*/ 24 w 25"/>
                <a:gd name="T9" fmla="*/ 15 h 90"/>
                <a:gd name="T10" fmla="*/ 25 w 25"/>
                <a:gd name="T11" fmla="*/ 20 h 90"/>
                <a:gd name="T12" fmla="*/ 25 w 25"/>
                <a:gd name="T13" fmla="*/ 90 h 90"/>
                <a:gd name="T14" fmla="*/ 0 w 25"/>
                <a:gd name="T15" fmla="*/ 90 h 90"/>
                <a:gd name="T16" fmla="*/ 0 w 25"/>
                <a:gd name="T17" fmla="*/ 1 h 90"/>
                <a:gd name="T18" fmla="*/ 5 w 2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0">
                  <a:moveTo>
                    <a:pt x="5" y="0"/>
                  </a:moveTo>
                  <a:lnTo>
                    <a:pt x="10" y="1"/>
                  </a:lnTo>
                  <a:lnTo>
                    <a:pt x="16" y="4"/>
                  </a:lnTo>
                  <a:lnTo>
                    <a:pt x="21" y="9"/>
                  </a:lnTo>
                  <a:lnTo>
                    <a:pt x="24" y="15"/>
                  </a:lnTo>
                  <a:lnTo>
                    <a:pt x="25" y="20"/>
                  </a:lnTo>
                  <a:lnTo>
                    <a:pt x="25" y="90"/>
                  </a:lnTo>
                  <a:lnTo>
                    <a:pt x="0" y="90"/>
                  </a:lnTo>
                  <a:lnTo>
                    <a:pt x="0" y="1"/>
                  </a:lnTo>
                  <a:lnTo>
                    <a:pt x="5"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grpSp>
      <p:grpSp>
        <p:nvGrpSpPr>
          <p:cNvPr id="36" name="Group 1008"/>
          <p:cNvGrpSpPr>
            <a:grpSpLocks noChangeAspect="1"/>
          </p:cNvGrpSpPr>
          <p:nvPr/>
        </p:nvGrpSpPr>
        <p:grpSpPr bwMode="auto">
          <a:xfrm>
            <a:off x="7168208" y="2844660"/>
            <a:ext cx="455926" cy="394122"/>
            <a:chOff x="-3982" y="41"/>
            <a:chExt cx="2641" cy="2283"/>
          </a:xfrm>
          <a:gradFill>
            <a:gsLst>
              <a:gs pos="0">
                <a:srgbClr val="4572C7"/>
              </a:gs>
              <a:gs pos="100000">
                <a:srgbClr val="014896"/>
              </a:gs>
            </a:gsLst>
            <a:lin ang="2700000" scaled="1"/>
          </a:gradFill>
        </p:grpSpPr>
        <p:sp>
          <p:nvSpPr>
            <p:cNvPr id="37"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38"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39"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sp>
          <p:nvSpPr>
            <p:cNvPr id="40"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mn-lt"/>
              </a:endParaRPr>
            </a:p>
          </p:txBody>
        </p:sp>
      </p:grpSp>
      <p:sp>
        <p:nvSpPr>
          <p:cNvPr id="41" name="Freeform 1028"/>
          <p:cNvSpPr>
            <a:spLocks noEditPoints="1"/>
          </p:cNvSpPr>
          <p:nvPr/>
        </p:nvSpPr>
        <p:spPr bwMode="auto">
          <a:xfrm>
            <a:off x="1854200" y="2819627"/>
            <a:ext cx="484188" cy="404812"/>
          </a:xfrm>
          <a:custGeom>
            <a:avLst/>
            <a:gdLst>
              <a:gd name="T0" fmla="*/ 41857408 w 3604"/>
              <a:gd name="T1" fmla="*/ 30424038 h 3007"/>
              <a:gd name="T2" fmla="*/ 47245544 w 3604"/>
              <a:gd name="T3" fmla="*/ 34829852 h 3007"/>
              <a:gd name="T4" fmla="*/ 49342841 w 3604"/>
              <a:gd name="T5" fmla="*/ 41647172 h 3007"/>
              <a:gd name="T6" fmla="*/ 48004876 w 3604"/>
              <a:gd name="T7" fmla="*/ 52090702 h 3007"/>
              <a:gd name="T8" fmla="*/ 44189813 w 3604"/>
              <a:gd name="T9" fmla="*/ 53341755 h 3007"/>
              <a:gd name="T10" fmla="*/ 37138321 w 3604"/>
              <a:gd name="T11" fmla="*/ 54429646 h 3007"/>
              <a:gd name="T12" fmla="*/ 28133956 w 3604"/>
              <a:gd name="T13" fmla="*/ 54157572 h 3007"/>
              <a:gd name="T14" fmla="*/ 17484238 w 3604"/>
              <a:gd name="T15" fmla="*/ 51854977 h 3007"/>
              <a:gd name="T16" fmla="*/ 17321544 w 3604"/>
              <a:gd name="T17" fmla="*/ 38020961 h 3007"/>
              <a:gd name="T18" fmla="*/ 21227022 w 3604"/>
              <a:gd name="T19" fmla="*/ 32237144 h 3007"/>
              <a:gd name="T20" fmla="*/ 27754290 w 3604"/>
              <a:gd name="T21" fmla="*/ 29535525 h 3007"/>
              <a:gd name="T22" fmla="*/ 56557162 w 3604"/>
              <a:gd name="T23" fmla="*/ 20198059 h 3007"/>
              <a:gd name="T24" fmla="*/ 62361238 w 3604"/>
              <a:gd name="T25" fmla="*/ 24078169 h 3007"/>
              <a:gd name="T26" fmla="*/ 65091446 w 3604"/>
              <a:gd name="T27" fmla="*/ 30569027 h 3007"/>
              <a:gd name="T28" fmla="*/ 64151148 w 3604"/>
              <a:gd name="T29" fmla="*/ 42154836 h 3007"/>
              <a:gd name="T30" fmla="*/ 60896583 w 3604"/>
              <a:gd name="T31" fmla="*/ 43297114 h 3007"/>
              <a:gd name="T32" fmla="*/ 54459865 w 3604"/>
              <a:gd name="T33" fmla="*/ 44493779 h 3007"/>
              <a:gd name="T34" fmla="*/ 51132886 w 3604"/>
              <a:gd name="T35" fmla="*/ 37875837 h 3007"/>
              <a:gd name="T36" fmla="*/ 47480518 w 3604"/>
              <a:gd name="T37" fmla="*/ 31566316 h 3007"/>
              <a:gd name="T38" fmla="*/ 41242634 w 3604"/>
              <a:gd name="T39" fmla="*/ 27813156 h 3007"/>
              <a:gd name="T40" fmla="*/ 44587615 w 3604"/>
              <a:gd name="T41" fmla="*/ 21992990 h 3007"/>
              <a:gd name="T42" fmla="*/ 21335575 w 3604"/>
              <a:gd name="T43" fmla="*/ 20868887 h 3007"/>
              <a:gd name="T44" fmla="*/ 24101922 w 3604"/>
              <a:gd name="T45" fmla="*/ 26997204 h 3007"/>
              <a:gd name="T46" fmla="*/ 19527393 w 3604"/>
              <a:gd name="T47" fmla="*/ 30732191 h 3007"/>
              <a:gd name="T48" fmla="*/ 15368804 w 3604"/>
              <a:gd name="T49" fmla="*/ 36679171 h 3007"/>
              <a:gd name="T50" fmla="*/ 12945983 w 3604"/>
              <a:gd name="T51" fmla="*/ 44511819 h 3007"/>
              <a:gd name="T52" fmla="*/ 2621789 w 3604"/>
              <a:gd name="T53" fmla="*/ 42608112 h 3007"/>
              <a:gd name="T54" fmla="*/ 235108 w 3604"/>
              <a:gd name="T55" fmla="*/ 29372362 h 3007"/>
              <a:gd name="T56" fmla="*/ 3580089 w 3604"/>
              <a:gd name="T57" fmla="*/ 23226004 h 3007"/>
              <a:gd name="T58" fmla="*/ 9763697 w 3604"/>
              <a:gd name="T59" fmla="*/ 19889772 h 3007"/>
              <a:gd name="T60" fmla="*/ 36071469 w 3604"/>
              <a:gd name="T61" fmla="*/ 10298407 h 3007"/>
              <a:gd name="T62" fmla="*/ 40754416 w 3604"/>
              <a:gd name="T63" fmla="*/ 13707066 h 3007"/>
              <a:gd name="T64" fmla="*/ 42616739 w 3604"/>
              <a:gd name="T65" fmla="*/ 19309680 h 3007"/>
              <a:gd name="T66" fmla="*/ 40754416 w 3604"/>
              <a:gd name="T67" fmla="*/ 24912160 h 3007"/>
              <a:gd name="T68" fmla="*/ 36071469 w 3604"/>
              <a:gd name="T69" fmla="*/ 28338859 h 3007"/>
              <a:gd name="T70" fmla="*/ 30032419 w 3604"/>
              <a:gd name="T71" fmla="*/ 28338859 h 3007"/>
              <a:gd name="T72" fmla="*/ 25349472 w 3604"/>
              <a:gd name="T73" fmla="*/ 24930334 h 3007"/>
              <a:gd name="T74" fmla="*/ 23505285 w 3604"/>
              <a:gd name="T75" fmla="*/ 19309680 h 3007"/>
              <a:gd name="T76" fmla="*/ 25349472 w 3604"/>
              <a:gd name="T77" fmla="*/ 13707066 h 3007"/>
              <a:gd name="T78" fmla="*/ 30032419 w 3604"/>
              <a:gd name="T79" fmla="*/ 10298407 h 3007"/>
              <a:gd name="T80" fmla="*/ 50915915 w 3604"/>
              <a:gd name="T81" fmla="*/ 217551 h 3007"/>
              <a:gd name="T82" fmla="*/ 55960525 w 3604"/>
              <a:gd name="T83" fmla="*/ 3136721 h 3007"/>
              <a:gd name="T84" fmla="*/ 58365343 w 3604"/>
              <a:gd name="T85" fmla="*/ 8467262 h 3007"/>
              <a:gd name="T86" fmla="*/ 57117659 w 3604"/>
              <a:gd name="T87" fmla="*/ 14305466 h 3007"/>
              <a:gd name="T88" fmla="*/ 52814378 w 3604"/>
              <a:gd name="T89" fmla="*/ 18167403 h 3007"/>
              <a:gd name="T90" fmla="*/ 46775463 w 3604"/>
              <a:gd name="T91" fmla="*/ 18765668 h 3007"/>
              <a:gd name="T92" fmla="*/ 43593176 w 3604"/>
              <a:gd name="T93" fmla="*/ 13960966 h 3007"/>
              <a:gd name="T94" fmla="*/ 39326034 w 3604"/>
              <a:gd name="T95" fmla="*/ 9355640 h 3007"/>
              <a:gd name="T96" fmla="*/ 41459605 w 3604"/>
              <a:gd name="T97" fmla="*/ 3481222 h 3007"/>
              <a:gd name="T98" fmla="*/ 46685047 w 3604"/>
              <a:gd name="T99" fmla="*/ 235725 h 3007"/>
              <a:gd name="T100" fmla="*/ 19328559 w 3604"/>
              <a:gd name="T101" fmla="*/ 489490 h 3007"/>
              <a:gd name="T102" fmla="*/ 24011506 w 3604"/>
              <a:gd name="T103" fmla="*/ 3880110 h 3007"/>
              <a:gd name="T104" fmla="*/ 25837690 w 3604"/>
              <a:gd name="T105" fmla="*/ 9500764 h 3007"/>
              <a:gd name="T106" fmla="*/ 22908514 w 3604"/>
              <a:gd name="T107" fmla="*/ 13326352 h 3007"/>
              <a:gd name="T108" fmla="*/ 19816778 w 3604"/>
              <a:gd name="T109" fmla="*/ 18330566 h 3007"/>
              <a:gd name="T110" fmla="*/ 14229673 w 3604"/>
              <a:gd name="T111" fmla="*/ 18783842 h 3007"/>
              <a:gd name="T112" fmla="*/ 9185062 w 3604"/>
              <a:gd name="T113" fmla="*/ 15882847 h 3007"/>
              <a:gd name="T114" fmla="*/ 6780379 w 3604"/>
              <a:gd name="T115" fmla="*/ 10534132 h 3007"/>
              <a:gd name="T116" fmla="*/ 8046065 w 3604"/>
              <a:gd name="T117" fmla="*/ 4695927 h 3007"/>
              <a:gd name="T118" fmla="*/ 12349347 w 3604"/>
              <a:gd name="T119" fmla="*/ 833991 h 3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gradFill>
            <a:gsLst>
              <a:gs pos="0">
                <a:srgbClr val="4572C7"/>
              </a:gs>
              <a:gs pos="100000">
                <a:srgbClr val="014896"/>
              </a:gs>
            </a:gsLst>
            <a:lin ang="2700000" scaled="1"/>
          </a:gradFill>
          <a:ln>
            <a:noFill/>
          </a:ln>
        </p:spPr>
        <p:txBody>
          <a:bodyPr/>
          <a:lstStyle/>
          <a:p>
            <a:endParaRPr lang="zh-CN" altLang="en-US"/>
          </a:p>
        </p:txBody>
      </p:sp>
      <p:sp>
        <p:nvSpPr>
          <p:cNvPr id="42" name="Freeform 1109"/>
          <p:cNvSpPr/>
          <p:nvPr/>
        </p:nvSpPr>
        <p:spPr bwMode="auto">
          <a:xfrm>
            <a:off x="4497388" y="2581502"/>
            <a:ext cx="482600" cy="400050"/>
          </a:xfrm>
          <a:custGeom>
            <a:avLst/>
            <a:gdLst>
              <a:gd name="T0" fmla="*/ 6097118 w 6296"/>
              <a:gd name="T1" fmla="*/ 112042 h 5213"/>
              <a:gd name="T2" fmla="*/ 7581710 w 6296"/>
              <a:gd name="T3" fmla="*/ 902165 h 5213"/>
              <a:gd name="T4" fmla="*/ 8541928 w 6296"/>
              <a:gd name="T5" fmla="*/ 2311511 h 5213"/>
              <a:gd name="T6" fmla="*/ 30904030 w 6296"/>
              <a:gd name="T7" fmla="*/ 15696955 h 5213"/>
              <a:gd name="T8" fmla="*/ 34603554 w 6296"/>
              <a:gd name="T9" fmla="*/ 6238723 h 5213"/>
              <a:gd name="T10" fmla="*/ 34444502 w 6296"/>
              <a:gd name="T11" fmla="*/ 5702075 h 5213"/>
              <a:gd name="T12" fmla="*/ 15752414 w 6296"/>
              <a:gd name="T13" fmla="*/ 5566474 h 5213"/>
              <a:gd name="T14" fmla="*/ 14927716 w 6296"/>
              <a:gd name="T15" fmla="*/ 4911951 h 5213"/>
              <a:gd name="T16" fmla="*/ 14927716 w 6296"/>
              <a:gd name="T17" fmla="*/ 3832821 h 5213"/>
              <a:gd name="T18" fmla="*/ 15752414 w 6296"/>
              <a:gd name="T19" fmla="*/ 3178299 h 5213"/>
              <a:gd name="T20" fmla="*/ 34962898 w 6296"/>
              <a:gd name="T21" fmla="*/ 3254963 h 5213"/>
              <a:gd name="T22" fmla="*/ 36317796 w 6296"/>
              <a:gd name="T23" fmla="*/ 4086373 h 5213"/>
              <a:gd name="T24" fmla="*/ 37036484 w 6296"/>
              <a:gd name="T25" fmla="*/ 5507460 h 5213"/>
              <a:gd name="T26" fmla="*/ 36912768 w 6296"/>
              <a:gd name="T27" fmla="*/ 7099602 h 5213"/>
              <a:gd name="T28" fmla="*/ 32883410 w 6296"/>
              <a:gd name="T29" fmla="*/ 17259552 h 5213"/>
              <a:gd name="T30" fmla="*/ 31557947 w 6296"/>
              <a:gd name="T31" fmla="*/ 18061494 h 5213"/>
              <a:gd name="T32" fmla="*/ 12759849 w 6296"/>
              <a:gd name="T33" fmla="*/ 20213844 h 5213"/>
              <a:gd name="T34" fmla="*/ 31139658 w 6296"/>
              <a:gd name="T35" fmla="*/ 20461487 h 5213"/>
              <a:gd name="T36" fmla="*/ 31940823 w 6296"/>
              <a:gd name="T37" fmla="*/ 21410848 h 5213"/>
              <a:gd name="T38" fmla="*/ 31940823 w 6296"/>
              <a:gd name="T39" fmla="*/ 22690425 h 5213"/>
              <a:gd name="T40" fmla="*/ 31139658 w 6296"/>
              <a:gd name="T41" fmla="*/ 23651604 h 5213"/>
              <a:gd name="T42" fmla="*/ 28494633 w 6296"/>
              <a:gd name="T43" fmla="*/ 23899246 h 5213"/>
              <a:gd name="T44" fmla="*/ 29631533 w 6296"/>
              <a:gd name="T45" fmla="*/ 25202383 h 5213"/>
              <a:gd name="T46" fmla="*/ 30061626 w 6296"/>
              <a:gd name="T47" fmla="*/ 26953685 h 5213"/>
              <a:gd name="T48" fmla="*/ 29543230 w 6296"/>
              <a:gd name="T49" fmla="*/ 28858316 h 5213"/>
              <a:gd name="T50" fmla="*/ 28182353 w 6296"/>
              <a:gd name="T51" fmla="*/ 30220466 h 5213"/>
              <a:gd name="T52" fmla="*/ 26267820 w 6296"/>
              <a:gd name="T53" fmla="*/ 30739388 h 5213"/>
              <a:gd name="T54" fmla="*/ 24365015 w 6296"/>
              <a:gd name="T55" fmla="*/ 30220466 h 5213"/>
              <a:gd name="T56" fmla="*/ 23004214 w 6296"/>
              <a:gd name="T57" fmla="*/ 28858316 h 5213"/>
              <a:gd name="T58" fmla="*/ 22491720 w 6296"/>
              <a:gd name="T59" fmla="*/ 26953685 h 5213"/>
              <a:gd name="T60" fmla="*/ 22915835 w 6296"/>
              <a:gd name="T61" fmla="*/ 25202383 h 5213"/>
              <a:gd name="T62" fmla="*/ 24052812 w 6296"/>
              <a:gd name="T63" fmla="*/ 23899246 h 5213"/>
              <a:gd name="T64" fmla="*/ 17896749 w 6296"/>
              <a:gd name="T65" fmla="*/ 24830880 h 5213"/>
              <a:gd name="T66" fmla="*/ 18515329 w 6296"/>
              <a:gd name="T67" fmla="*/ 26487868 h 5213"/>
              <a:gd name="T68" fmla="*/ 18250190 w 6296"/>
              <a:gd name="T69" fmla="*/ 28427877 h 5213"/>
              <a:gd name="T70" fmla="*/ 17077877 w 6296"/>
              <a:gd name="T71" fmla="*/ 29949264 h 5213"/>
              <a:gd name="T72" fmla="*/ 15275256 w 6296"/>
              <a:gd name="T73" fmla="*/ 30704010 h 5213"/>
              <a:gd name="T74" fmla="*/ 13295875 w 6296"/>
              <a:gd name="T75" fmla="*/ 30444549 h 5213"/>
              <a:gd name="T76" fmla="*/ 11770120 w 6296"/>
              <a:gd name="T77" fmla="*/ 29259287 h 5213"/>
              <a:gd name="T78" fmla="*/ 11016096 w 6296"/>
              <a:gd name="T79" fmla="*/ 27460866 h 5213"/>
              <a:gd name="T80" fmla="*/ 11228192 w 6296"/>
              <a:gd name="T81" fmla="*/ 25609263 h 5213"/>
              <a:gd name="T82" fmla="*/ 12206116 w 6296"/>
              <a:gd name="T83" fmla="*/ 24170525 h 5213"/>
              <a:gd name="T84" fmla="*/ 11181051 w 6296"/>
              <a:gd name="T85" fmla="*/ 23580849 h 5213"/>
              <a:gd name="T86" fmla="*/ 9779012 w 6296"/>
              <a:gd name="T87" fmla="*/ 22430964 h 5213"/>
              <a:gd name="T88" fmla="*/ 5107466 w 6296"/>
              <a:gd name="T89" fmla="*/ 3697220 h 5213"/>
              <a:gd name="T90" fmla="*/ 913077 w 6296"/>
              <a:gd name="T91" fmla="*/ 3437759 h 5213"/>
              <a:gd name="T92" fmla="*/ 111912 w 6296"/>
              <a:gd name="T93" fmla="*/ 2488398 h 5213"/>
              <a:gd name="T94" fmla="*/ 111912 w 6296"/>
              <a:gd name="T95" fmla="*/ 1202913 h 5213"/>
              <a:gd name="T96" fmla="*/ 913077 w 6296"/>
              <a:gd name="T97" fmla="*/ 259461 h 5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96" h="5213">
                <a:moveTo>
                  <a:pt x="313" y="0"/>
                </a:moveTo>
                <a:lnTo>
                  <a:pt x="886" y="0"/>
                </a:lnTo>
                <a:lnTo>
                  <a:pt x="963" y="6"/>
                </a:lnTo>
                <a:lnTo>
                  <a:pt x="1035" y="19"/>
                </a:lnTo>
                <a:lnTo>
                  <a:pt x="1104" y="42"/>
                </a:lnTo>
                <a:lnTo>
                  <a:pt x="1171" y="71"/>
                </a:lnTo>
                <a:lnTo>
                  <a:pt x="1232" y="109"/>
                </a:lnTo>
                <a:lnTo>
                  <a:pt x="1287" y="153"/>
                </a:lnTo>
                <a:lnTo>
                  <a:pt x="1339" y="204"/>
                </a:lnTo>
                <a:lnTo>
                  <a:pt x="1383" y="262"/>
                </a:lnTo>
                <a:lnTo>
                  <a:pt x="1421" y="325"/>
                </a:lnTo>
                <a:lnTo>
                  <a:pt x="1450" y="392"/>
                </a:lnTo>
                <a:lnTo>
                  <a:pt x="1472" y="464"/>
                </a:lnTo>
                <a:lnTo>
                  <a:pt x="1986" y="2666"/>
                </a:lnTo>
                <a:lnTo>
                  <a:pt x="5223" y="2666"/>
                </a:lnTo>
                <a:lnTo>
                  <a:pt x="5246" y="2662"/>
                </a:lnTo>
                <a:lnTo>
                  <a:pt x="5269" y="2650"/>
                </a:lnTo>
                <a:lnTo>
                  <a:pt x="5286" y="2635"/>
                </a:lnTo>
                <a:lnTo>
                  <a:pt x="5298" y="2612"/>
                </a:lnTo>
                <a:lnTo>
                  <a:pt x="5874" y="1058"/>
                </a:lnTo>
                <a:lnTo>
                  <a:pt x="5880" y="1034"/>
                </a:lnTo>
                <a:lnTo>
                  <a:pt x="5876" y="1009"/>
                </a:lnTo>
                <a:lnTo>
                  <a:pt x="5865" y="984"/>
                </a:lnTo>
                <a:lnTo>
                  <a:pt x="5847" y="967"/>
                </a:lnTo>
                <a:lnTo>
                  <a:pt x="5825" y="953"/>
                </a:lnTo>
                <a:lnTo>
                  <a:pt x="5800" y="950"/>
                </a:lnTo>
                <a:lnTo>
                  <a:pt x="2721" y="950"/>
                </a:lnTo>
                <a:lnTo>
                  <a:pt x="2674" y="944"/>
                </a:lnTo>
                <a:lnTo>
                  <a:pt x="2630" y="929"/>
                </a:lnTo>
                <a:lnTo>
                  <a:pt x="2590" y="904"/>
                </a:lnTo>
                <a:lnTo>
                  <a:pt x="2559" y="871"/>
                </a:lnTo>
                <a:lnTo>
                  <a:pt x="2534" y="833"/>
                </a:lnTo>
                <a:lnTo>
                  <a:pt x="2517" y="789"/>
                </a:lnTo>
                <a:lnTo>
                  <a:pt x="2513" y="741"/>
                </a:lnTo>
                <a:lnTo>
                  <a:pt x="2517" y="693"/>
                </a:lnTo>
                <a:lnTo>
                  <a:pt x="2534" y="650"/>
                </a:lnTo>
                <a:lnTo>
                  <a:pt x="2559" y="611"/>
                </a:lnTo>
                <a:lnTo>
                  <a:pt x="2590" y="579"/>
                </a:lnTo>
                <a:lnTo>
                  <a:pt x="2630" y="554"/>
                </a:lnTo>
                <a:lnTo>
                  <a:pt x="2674" y="539"/>
                </a:lnTo>
                <a:lnTo>
                  <a:pt x="2721" y="533"/>
                </a:lnTo>
                <a:lnTo>
                  <a:pt x="5800" y="533"/>
                </a:lnTo>
                <a:lnTo>
                  <a:pt x="5869" y="539"/>
                </a:lnTo>
                <a:lnTo>
                  <a:pt x="5935" y="552"/>
                </a:lnTo>
                <a:lnTo>
                  <a:pt x="6000" y="575"/>
                </a:lnTo>
                <a:lnTo>
                  <a:pt x="6059" y="607"/>
                </a:lnTo>
                <a:lnTo>
                  <a:pt x="6115" y="646"/>
                </a:lnTo>
                <a:lnTo>
                  <a:pt x="6165" y="693"/>
                </a:lnTo>
                <a:lnTo>
                  <a:pt x="6208" y="747"/>
                </a:lnTo>
                <a:lnTo>
                  <a:pt x="6243" y="806"/>
                </a:lnTo>
                <a:lnTo>
                  <a:pt x="6270" y="869"/>
                </a:lnTo>
                <a:lnTo>
                  <a:pt x="6287" y="934"/>
                </a:lnTo>
                <a:lnTo>
                  <a:pt x="6296" y="1001"/>
                </a:lnTo>
                <a:lnTo>
                  <a:pt x="6294" y="1070"/>
                </a:lnTo>
                <a:lnTo>
                  <a:pt x="6285" y="1137"/>
                </a:lnTo>
                <a:lnTo>
                  <a:pt x="6266" y="1204"/>
                </a:lnTo>
                <a:lnTo>
                  <a:pt x="5689" y="2757"/>
                </a:lnTo>
                <a:lnTo>
                  <a:pt x="5660" y="2820"/>
                </a:lnTo>
                <a:lnTo>
                  <a:pt x="5624" y="2878"/>
                </a:lnTo>
                <a:lnTo>
                  <a:pt x="5582" y="2927"/>
                </a:lnTo>
                <a:lnTo>
                  <a:pt x="5532" y="2973"/>
                </a:lnTo>
                <a:lnTo>
                  <a:pt x="5477" y="3011"/>
                </a:lnTo>
                <a:lnTo>
                  <a:pt x="5420" y="3042"/>
                </a:lnTo>
                <a:lnTo>
                  <a:pt x="5357" y="3063"/>
                </a:lnTo>
                <a:lnTo>
                  <a:pt x="5290" y="3076"/>
                </a:lnTo>
                <a:lnTo>
                  <a:pt x="5223" y="3082"/>
                </a:lnTo>
                <a:lnTo>
                  <a:pt x="2085" y="3082"/>
                </a:lnTo>
                <a:lnTo>
                  <a:pt x="2166" y="3428"/>
                </a:lnTo>
                <a:lnTo>
                  <a:pt x="5129" y="3428"/>
                </a:lnTo>
                <a:lnTo>
                  <a:pt x="5185" y="3432"/>
                </a:lnTo>
                <a:lnTo>
                  <a:pt x="5238" y="3447"/>
                </a:lnTo>
                <a:lnTo>
                  <a:pt x="5286" y="3470"/>
                </a:lnTo>
                <a:lnTo>
                  <a:pt x="5330" y="3501"/>
                </a:lnTo>
                <a:lnTo>
                  <a:pt x="5368" y="3539"/>
                </a:lnTo>
                <a:lnTo>
                  <a:pt x="5399" y="3583"/>
                </a:lnTo>
                <a:lnTo>
                  <a:pt x="5422" y="3631"/>
                </a:lnTo>
                <a:lnTo>
                  <a:pt x="5437" y="3684"/>
                </a:lnTo>
                <a:lnTo>
                  <a:pt x="5441" y="3739"/>
                </a:lnTo>
                <a:lnTo>
                  <a:pt x="5437" y="3797"/>
                </a:lnTo>
                <a:lnTo>
                  <a:pt x="5422" y="3848"/>
                </a:lnTo>
                <a:lnTo>
                  <a:pt x="5399" y="3898"/>
                </a:lnTo>
                <a:lnTo>
                  <a:pt x="5368" y="3942"/>
                </a:lnTo>
                <a:lnTo>
                  <a:pt x="5330" y="3980"/>
                </a:lnTo>
                <a:lnTo>
                  <a:pt x="5286" y="4011"/>
                </a:lnTo>
                <a:lnTo>
                  <a:pt x="5238" y="4034"/>
                </a:lnTo>
                <a:lnTo>
                  <a:pt x="5185" y="4047"/>
                </a:lnTo>
                <a:lnTo>
                  <a:pt x="5129" y="4053"/>
                </a:lnTo>
                <a:lnTo>
                  <a:pt x="4837" y="4053"/>
                </a:lnTo>
                <a:lnTo>
                  <a:pt x="4895" y="4101"/>
                </a:lnTo>
                <a:lnTo>
                  <a:pt x="4946" y="4152"/>
                </a:lnTo>
                <a:lnTo>
                  <a:pt x="4992" y="4211"/>
                </a:lnTo>
                <a:lnTo>
                  <a:pt x="5030" y="4274"/>
                </a:lnTo>
                <a:lnTo>
                  <a:pt x="5061" y="4343"/>
                </a:lnTo>
                <a:lnTo>
                  <a:pt x="5084" y="4416"/>
                </a:lnTo>
                <a:lnTo>
                  <a:pt x="5097" y="4492"/>
                </a:lnTo>
                <a:lnTo>
                  <a:pt x="5103" y="4571"/>
                </a:lnTo>
                <a:lnTo>
                  <a:pt x="5097" y="4657"/>
                </a:lnTo>
                <a:lnTo>
                  <a:pt x="5080" y="4741"/>
                </a:lnTo>
                <a:lnTo>
                  <a:pt x="5051" y="4821"/>
                </a:lnTo>
                <a:lnTo>
                  <a:pt x="5015" y="4894"/>
                </a:lnTo>
                <a:lnTo>
                  <a:pt x="4969" y="4962"/>
                </a:lnTo>
                <a:lnTo>
                  <a:pt x="4914" y="5025"/>
                </a:lnTo>
                <a:lnTo>
                  <a:pt x="4853" y="5079"/>
                </a:lnTo>
                <a:lnTo>
                  <a:pt x="4784" y="5125"/>
                </a:lnTo>
                <a:lnTo>
                  <a:pt x="4709" y="5163"/>
                </a:lnTo>
                <a:lnTo>
                  <a:pt x="4631" y="5190"/>
                </a:lnTo>
                <a:lnTo>
                  <a:pt x="4547" y="5207"/>
                </a:lnTo>
                <a:lnTo>
                  <a:pt x="4459" y="5213"/>
                </a:lnTo>
                <a:lnTo>
                  <a:pt x="4373" y="5207"/>
                </a:lnTo>
                <a:lnTo>
                  <a:pt x="4289" y="5190"/>
                </a:lnTo>
                <a:lnTo>
                  <a:pt x="4209" y="5163"/>
                </a:lnTo>
                <a:lnTo>
                  <a:pt x="4136" y="5125"/>
                </a:lnTo>
                <a:lnTo>
                  <a:pt x="4068" y="5079"/>
                </a:lnTo>
                <a:lnTo>
                  <a:pt x="4007" y="5025"/>
                </a:lnTo>
                <a:lnTo>
                  <a:pt x="3951" y="4962"/>
                </a:lnTo>
                <a:lnTo>
                  <a:pt x="3905" y="4894"/>
                </a:lnTo>
                <a:lnTo>
                  <a:pt x="3869" y="4821"/>
                </a:lnTo>
                <a:lnTo>
                  <a:pt x="3840" y="4741"/>
                </a:lnTo>
                <a:lnTo>
                  <a:pt x="3823" y="4657"/>
                </a:lnTo>
                <a:lnTo>
                  <a:pt x="3818" y="4571"/>
                </a:lnTo>
                <a:lnTo>
                  <a:pt x="3823" y="4492"/>
                </a:lnTo>
                <a:lnTo>
                  <a:pt x="3837" y="4416"/>
                </a:lnTo>
                <a:lnTo>
                  <a:pt x="3860" y="4343"/>
                </a:lnTo>
                <a:lnTo>
                  <a:pt x="3890" y="4274"/>
                </a:lnTo>
                <a:lnTo>
                  <a:pt x="3928" y="4211"/>
                </a:lnTo>
                <a:lnTo>
                  <a:pt x="3974" y="4152"/>
                </a:lnTo>
                <a:lnTo>
                  <a:pt x="4026" y="4101"/>
                </a:lnTo>
                <a:lnTo>
                  <a:pt x="4083" y="4053"/>
                </a:lnTo>
                <a:lnTo>
                  <a:pt x="2884" y="4053"/>
                </a:lnTo>
                <a:lnTo>
                  <a:pt x="2941" y="4101"/>
                </a:lnTo>
                <a:lnTo>
                  <a:pt x="2993" y="4152"/>
                </a:lnTo>
                <a:lnTo>
                  <a:pt x="3038" y="4211"/>
                </a:lnTo>
                <a:lnTo>
                  <a:pt x="3077" y="4274"/>
                </a:lnTo>
                <a:lnTo>
                  <a:pt x="3107" y="4343"/>
                </a:lnTo>
                <a:lnTo>
                  <a:pt x="3130" y="4416"/>
                </a:lnTo>
                <a:lnTo>
                  <a:pt x="3143" y="4492"/>
                </a:lnTo>
                <a:lnTo>
                  <a:pt x="3149" y="4571"/>
                </a:lnTo>
                <a:lnTo>
                  <a:pt x="3143" y="4657"/>
                </a:lnTo>
                <a:lnTo>
                  <a:pt x="3126" y="4741"/>
                </a:lnTo>
                <a:lnTo>
                  <a:pt x="3098" y="4821"/>
                </a:lnTo>
                <a:lnTo>
                  <a:pt x="3061" y="4894"/>
                </a:lnTo>
                <a:lnTo>
                  <a:pt x="3015" y="4962"/>
                </a:lnTo>
                <a:lnTo>
                  <a:pt x="2960" y="5025"/>
                </a:lnTo>
                <a:lnTo>
                  <a:pt x="2899" y="5079"/>
                </a:lnTo>
                <a:lnTo>
                  <a:pt x="2830" y="5125"/>
                </a:lnTo>
                <a:lnTo>
                  <a:pt x="2756" y="5163"/>
                </a:lnTo>
                <a:lnTo>
                  <a:pt x="2677" y="5190"/>
                </a:lnTo>
                <a:lnTo>
                  <a:pt x="2593" y="5207"/>
                </a:lnTo>
                <a:lnTo>
                  <a:pt x="2507" y="5213"/>
                </a:lnTo>
                <a:lnTo>
                  <a:pt x="2420" y="5207"/>
                </a:lnTo>
                <a:lnTo>
                  <a:pt x="2336" y="5190"/>
                </a:lnTo>
                <a:lnTo>
                  <a:pt x="2257" y="5163"/>
                </a:lnTo>
                <a:lnTo>
                  <a:pt x="2183" y="5125"/>
                </a:lnTo>
                <a:lnTo>
                  <a:pt x="2114" y="5079"/>
                </a:lnTo>
                <a:lnTo>
                  <a:pt x="2053" y="5025"/>
                </a:lnTo>
                <a:lnTo>
                  <a:pt x="1998" y="4962"/>
                </a:lnTo>
                <a:lnTo>
                  <a:pt x="1952" y="4894"/>
                </a:lnTo>
                <a:lnTo>
                  <a:pt x="1915" y="4821"/>
                </a:lnTo>
                <a:lnTo>
                  <a:pt x="1887" y="4741"/>
                </a:lnTo>
                <a:lnTo>
                  <a:pt x="1870" y="4657"/>
                </a:lnTo>
                <a:lnTo>
                  <a:pt x="1864" y="4571"/>
                </a:lnTo>
                <a:lnTo>
                  <a:pt x="1870" y="4490"/>
                </a:lnTo>
                <a:lnTo>
                  <a:pt x="1883" y="4416"/>
                </a:lnTo>
                <a:lnTo>
                  <a:pt x="1906" y="4343"/>
                </a:lnTo>
                <a:lnTo>
                  <a:pt x="1936" y="4274"/>
                </a:lnTo>
                <a:lnTo>
                  <a:pt x="1977" y="4211"/>
                </a:lnTo>
                <a:lnTo>
                  <a:pt x="2021" y="4152"/>
                </a:lnTo>
                <a:lnTo>
                  <a:pt x="2072" y="4099"/>
                </a:lnTo>
                <a:lnTo>
                  <a:pt x="2131" y="4051"/>
                </a:lnTo>
                <a:lnTo>
                  <a:pt x="2049" y="4043"/>
                </a:lnTo>
                <a:lnTo>
                  <a:pt x="1973" y="4026"/>
                </a:lnTo>
                <a:lnTo>
                  <a:pt x="1898" y="3999"/>
                </a:lnTo>
                <a:lnTo>
                  <a:pt x="1830" y="3963"/>
                </a:lnTo>
                <a:lnTo>
                  <a:pt x="1767" y="3917"/>
                </a:lnTo>
                <a:lnTo>
                  <a:pt x="1711" y="3866"/>
                </a:lnTo>
                <a:lnTo>
                  <a:pt x="1660" y="3804"/>
                </a:lnTo>
                <a:lnTo>
                  <a:pt x="1619" y="3739"/>
                </a:lnTo>
                <a:lnTo>
                  <a:pt x="1585" y="3667"/>
                </a:lnTo>
                <a:lnTo>
                  <a:pt x="1562" y="3588"/>
                </a:lnTo>
                <a:lnTo>
                  <a:pt x="867" y="627"/>
                </a:lnTo>
                <a:lnTo>
                  <a:pt x="313" y="627"/>
                </a:lnTo>
                <a:lnTo>
                  <a:pt x="256" y="621"/>
                </a:lnTo>
                <a:lnTo>
                  <a:pt x="203" y="606"/>
                </a:lnTo>
                <a:lnTo>
                  <a:pt x="155" y="583"/>
                </a:lnTo>
                <a:lnTo>
                  <a:pt x="111" y="552"/>
                </a:lnTo>
                <a:lnTo>
                  <a:pt x="73" y="514"/>
                </a:lnTo>
                <a:lnTo>
                  <a:pt x="42" y="472"/>
                </a:lnTo>
                <a:lnTo>
                  <a:pt x="19" y="422"/>
                </a:lnTo>
                <a:lnTo>
                  <a:pt x="6" y="369"/>
                </a:lnTo>
                <a:lnTo>
                  <a:pt x="0" y="313"/>
                </a:lnTo>
                <a:lnTo>
                  <a:pt x="6" y="258"/>
                </a:lnTo>
                <a:lnTo>
                  <a:pt x="19" y="204"/>
                </a:lnTo>
                <a:lnTo>
                  <a:pt x="42" y="155"/>
                </a:lnTo>
                <a:lnTo>
                  <a:pt x="73" y="113"/>
                </a:lnTo>
                <a:lnTo>
                  <a:pt x="111" y="74"/>
                </a:lnTo>
                <a:lnTo>
                  <a:pt x="155" y="44"/>
                </a:lnTo>
                <a:lnTo>
                  <a:pt x="203" y="21"/>
                </a:lnTo>
                <a:lnTo>
                  <a:pt x="256" y="6"/>
                </a:lnTo>
                <a:lnTo>
                  <a:pt x="313" y="0"/>
                </a:lnTo>
                <a:close/>
              </a:path>
            </a:pathLst>
          </a:custGeom>
          <a:gradFill>
            <a:gsLst>
              <a:gs pos="0">
                <a:srgbClr val="4572C7"/>
              </a:gs>
              <a:gs pos="100000">
                <a:srgbClr val="014896"/>
              </a:gs>
            </a:gsLst>
            <a:lin ang="2700000" scaled="1"/>
          </a:gradFill>
          <a:ln>
            <a:noFill/>
          </a:ln>
        </p:spPr>
        <p:txBody>
          <a:bodyPr/>
          <a:lstStyle/>
          <a:p>
            <a:endParaRPr lang="zh-CN" altLang="en-US"/>
          </a:p>
        </p:txBody>
      </p:sp>
      <p:sp>
        <p:nvSpPr>
          <p:cNvPr id="43" name="文本框 42"/>
          <p:cNvSpPr txBox="1"/>
          <p:nvPr/>
        </p:nvSpPr>
        <p:spPr>
          <a:xfrm>
            <a:off x="1014104" y="5077540"/>
            <a:ext cx="216279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553859" y="4797637"/>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658879" y="5077540"/>
            <a:ext cx="216279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198634" y="4797637"/>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303654" y="5077540"/>
            <a:ext cx="216279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843409" y="4797637"/>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948429" y="5077540"/>
            <a:ext cx="216279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488184" y="4797637"/>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397395" y="861145"/>
            <a:ext cx="4602588" cy="4408755"/>
          </a:xfrm>
          <a:custGeom>
            <a:avLst/>
            <a:gdLst>
              <a:gd name="T0" fmla="*/ 542 w 1811"/>
              <a:gd name="T1" fmla="*/ 1735 h 1735"/>
              <a:gd name="T2" fmla="*/ 0 w 1811"/>
              <a:gd name="T3" fmla="*/ 905 h 1735"/>
              <a:gd name="T4" fmla="*/ 905 w 1811"/>
              <a:gd name="T5" fmla="*/ 0 h 1735"/>
              <a:gd name="T6" fmla="*/ 1811 w 1811"/>
              <a:gd name="T7" fmla="*/ 905 h 1735"/>
            </a:gdLst>
            <a:ah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avLst/>
            <a:gdLst>
              <a:gd name="T0" fmla="*/ 0 w 973"/>
              <a:gd name="T1" fmla="*/ 0 h 972"/>
              <a:gd name="T2" fmla="*/ 973 w 973"/>
              <a:gd name="T3" fmla="*/ 972 h 972"/>
            </a:gdLst>
            <a:ah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tileRect/>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tileRect/>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avLst/>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7520"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dirty="0">
                <a:solidFill>
                  <a:schemeClr val="bg1"/>
                </a:solidFill>
                <a:latin typeface="华文细黑" panose="02010600040101010101" pitchFamily="2" charset="-122"/>
                <a:ea typeface="华文细黑" panose="02010600040101010101" pitchFamily="2" charset="-122"/>
              </a:rPr>
              <a:t>REPORT</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dirty="0">
                <a:solidFill>
                  <a:srgbClr val="444444"/>
                </a:solidFill>
                <a:latin typeface="微软雅黑" panose="020B0503020204020204" pitchFamily="34" charset="-122"/>
                <a:ea typeface="微软雅黑" panose="020B0503020204020204" pitchFamily="34" charset="-122"/>
              </a:rPr>
              <a:t>后续工作目标</a:t>
            </a:r>
            <a:endParaRPr lang="zh-CN" altLang="en-US" sz="2800" dirty="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rPr>
              <a:t>FOLLOW-UP WORK GOALS</a:t>
            </a:r>
            <a:endParaRPr lang="en-US" altLang="zh-CN" sz="1800" b="0" dirty="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pPr algn="dist"/>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5400" b="0" dirty="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3838</Words>
  <Application>WPS 演示</Application>
  <PresentationFormat>宽屏</PresentationFormat>
  <Paragraphs>335</Paragraphs>
  <Slides>18</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18</vt:i4>
      </vt:variant>
    </vt:vector>
  </HeadingPairs>
  <TitlesOfParts>
    <vt:vector size="40" baseType="lpstr">
      <vt:lpstr>Arial</vt:lpstr>
      <vt:lpstr>宋体</vt:lpstr>
      <vt:lpstr>Wingdings</vt:lpstr>
      <vt:lpstr>微软雅黑</vt:lpstr>
      <vt:lpstr>华文细黑</vt:lpstr>
      <vt:lpstr>Lato Regular</vt:lpstr>
      <vt:lpstr>Gill Sans</vt:lpstr>
      <vt:lpstr>Calibri</vt:lpstr>
      <vt:lpstr>Questrial</vt:lpstr>
      <vt:lpstr>Lato Black</vt:lpstr>
      <vt:lpstr>Ubuntu</vt:lpstr>
      <vt:lpstr>Sosa</vt:lpstr>
      <vt:lpstr>Calibri</vt:lpstr>
      <vt:lpstr>Cordia New</vt:lpstr>
      <vt:lpstr>微软雅黑 Light</vt:lpstr>
      <vt:lpstr>等线</vt:lpstr>
      <vt:lpstr>Arial Unicode MS</vt:lpstr>
      <vt:lpstr>等线 Light</vt:lpstr>
      <vt:lpstr>Segoe Print</vt:lpstr>
      <vt:lpstr>Yu Gothic UI</vt:lpstr>
      <vt:lpstr>Microsoft Sans Serif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23</cp:revision>
  <dcterms:created xsi:type="dcterms:W3CDTF">2018-07-17T02:01:00Z</dcterms:created>
  <dcterms:modified xsi:type="dcterms:W3CDTF">2019-08-13T01:59:51Z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