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88" r:id="rId2"/>
    <p:sldId id="289" r:id="rId3"/>
    <p:sldId id="290" r:id="rId4"/>
    <p:sldId id="294" r:id="rId5"/>
    <p:sldId id="301" r:id="rId6"/>
    <p:sldId id="307" r:id="rId7"/>
    <p:sldId id="312" r:id="rId8"/>
    <p:sldId id="295" r:id="rId9"/>
    <p:sldId id="291" r:id="rId10"/>
    <p:sldId id="299" r:id="rId11"/>
    <p:sldId id="302" r:id="rId12"/>
    <p:sldId id="305" r:id="rId13"/>
    <p:sldId id="306" r:id="rId14"/>
    <p:sldId id="292" r:id="rId15"/>
    <p:sldId id="296" r:id="rId16"/>
    <p:sldId id="309" r:id="rId17"/>
    <p:sldId id="300" r:id="rId18"/>
    <p:sldId id="297" r:id="rId19"/>
    <p:sldId id="298" r:id="rId20"/>
    <p:sldId id="293" r:id="rId21"/>
    <p:sldId id="304" r:id="rId22"/>
    <p:sldId id="308" r:id="rId23"/>
    <p:sldId id="310" r:id="rId24"/>
    <p:sldId id="313" r:id="rId25"/>
    <p:sldId id="314" r:id="rId26"/>
    <p:sldId id="311" r:id="rId2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BC"/>
    <a:srgbClr val="E60075"/>
    <a:srgbClr val="1D268A"/>
    <a:srgbClr val="019CDC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flipV="1">
            <a:off x="0" y="0"/>
            <a:ext cx="9141291" cy="70485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495300" y="24318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单击此处添加文字标题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2.xml"/><Relationship Id="rId7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image" Target="../media/image3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5.xml"/><Relationship Id="rId7" Type="http://schemas.openxmlformats.org/officeDocument/2006/relationships/image" Target="../media/image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6.xml"/><Relationship Id="rId7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9.xml"/><Relationship Id="rId7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69938" y="298036"/>
            <a:ext cx="1645441" cy="1051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08422" y="514556"/>
            <a:ext cx="3029461" cy="9935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352" y="1463590"/>
            <a:ext cx="5381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放飞梦想儿童节</a:t>
            </a:r>
            <a:r>
              <a:rPr lang="en-US" altLang="zh-CN" sz="4400" dirty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PPT</a:t>
            </a:r>
            <a:endParaRPr lang="zh-CN" altLang="en-US" sz="4400" dirty="0">
              <a:gradFill flip="none" rotWithShape="1">
                <a:gsLst>
                  <a:gs pos="0">
                    <a:srgbClr val="019CDC"/>
                  </a:gs>
                  <a:gs pos="24000">
                    <a:srgbClr val="1D268A"/>
                  </a:gs>
                  <a:gs pos="73504">
                    <a:srgbClr val="FF0000"/>
                  </a:gs>
                  <a:gs pos="52000">
                    <a:srgbClr val="E6007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2622" y="2354805"/>
            <a:ext cx="3211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汇报人：</a:t>
            </a:r>
            <a:r>
              <a:rPr lang="en-US" altLang="zh-CN" sz="200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PPT818  </a:t>
            </a:r>
            <a:r>
              <a:rPr lang="zh-CN" altLang="en-US" sz="200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导师：</a:t>
            </a:r>
            <a:endParaRPr lang="zh-CN" altLang="en-US" sz="2000" dirty="0">
              <a:gradFill flip="none" rotWithShape="1">
                <a:gsLst>
                  <a:gs pos="0">
                    <a:srgbClr val="019CDC"/>
                  </a:gs>
                  <a:gs pos="24000">
                    <a:srgbClr val="1D268A"/>
                  </a:gs>
                  <a:gs pos="73504">
                    <a:srgbClr val="FF0000"/>
                  </a:gs>
                  <a:gs pos="52000">
                    <a:srgbClr val="E6007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482991" y="3507359"/>
            <a:ext cx="432048" cy="9342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340514" y="2881481"/>
            <a:ext cx="432048" cy="15601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98037" y="2283223"/>
            <a:ext cx="432048" cy="21583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055560" y="2283222"/>
            <a:ext cx="432048" cy="2158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913083" y="1993032"/>
            <a:ext cx="432048" cy="24485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11"/>
          <p:cNvSpPr txBox="1"/>
          <p:nvPr/>
        </p:nvSpPr>
        <p:spPr>
          <a:xfrm>
            <a:off x="3372642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2010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7770604" y="1344961"/>
            <a:ext cx="432048" cy="309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TextBox 20"/>
          <p:cNvSpPr txBox="1"/>
          <p:nvPr/>
        </p:nvSpPr>
        <p:spPr>
          <a:xfrm>
            <a:off x="4230165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2011</a:t>
            </a:r>
            <a:endParaRPr lang="zh-CN" altLang="en-US" dirty="0"/>
          </a:p>
        </p:txBody>
      </p:sp>
      <p:sp>
        <p:nvSpPr>
          <p:cNvPr id="27" name="TextBox 21"/>
          <p:cNvSpPr txBox="1"/>
          <p:nvPr/>
        </p:nvSpPr>
        <p:spPr>
          <a:xfrm>
            <a:off x="5087688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2012</a:t>
            </a:r>
            <a:endParaRPr lang="zh-CN" altLang="en-US" dirty="0"/>
          </a:p>
        </p:txBody>
      </p:sp>
      <p:sp>
        <p:nvSpPr>
          <p:cNvPr id="28" name="TextBox 22"/>
          <p:cNvSpPr txBox="1"/>
          <p:nvPr/>
        </p:nvSpPr>
        <p:spPr>
          <a:xfrm>
            <a:off x="5945211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2013</a:t>
            </a:r>
            <a:endParaRPr lang="zh-CN" altLang="en-US" dirty="0"/>
          </a:p>
        </p:txBody>
      </p:sp>
      <p:sp>
        <p:nvSpPr>
          <p:cNvPr id="29" name="TextBox 23"/>
          <p:cNvSpPr txBox="1"/>
          <p:nvPr/>
        </p:nvSpPr>
        <p:spPr>
          <a:xfrm>
            <a:off x="6802734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2014</a:t>
            </a:r>
            <a:endParaRPr lang="zh-CN" altLang="en-US" dirty="0"/>
          </a:p>
        </p:txBody>
      </p:sp>
      <p:sp>
        <p:nvSpPr>
          <p:cNvPr id="30" name="TextBox 24"/>
          <p:cNvSpPr txBox="1"/>
          <p:nvPr/>
        </p:nvSpPr>
        <p:spPr>
          <a:xfrm>
            <a:off x="7660256" y="4458775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31" name="TextBox 12"/>
          <p:cNvSpPr txBox="1"/>
          <p:nvPr/>
        </p:nvSpPr>
        <p:spPr>
          <a:xfrm>
            <a:off x="3431153" y="31575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120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TextBox 25"/>
          <p:cNvSpPr txBox="1"/>
          <p:nvPr/>
        </p:nvSpPr>
        <p:spPr>
          <a:xfrm>
            <a:off x="4287653" y="251214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230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26"/>
          <p:cNvSpPr txBox="1"/>
          <p:nvPr/>
        </p:nvSpPr>
        <p:spPr>
          <a:xfrm>
            <a:off x="5128334" y="19138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</a:rPr>
              <a:t>330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34" name="TextBox 27"/>
          <p:cNvSpPr txBox="1"/>
          <p:nvPr/>
        </p:nvSpPr>
        <p:spPr>
          <a:xfrm>
            <a:off x="6003722" y="189889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380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Box 28"/>
          <p:cNvSpPr txBox="1"/>
          <p:nvPr/>
        </p:nvSpPr>
        <p:spPr>
          <a:xfrm>
            <a:off x="6868869" y="163077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92D050"/>
                </a:solidFill>
              </a:rPr>
              <a:t>530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6" name="TextBox 29"/>
          <p:cNvSpPr txBox="1"/>
          <p:nvPr/>
        </p:nvSpPr>
        <p:spPr>
          <a:xfrm>
            <a:off x="7660256" y="9756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1200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02157" y="1265068"/>
            <a:ext cx="2675577" cy="3152750"/>
          </a:xfrm>
          <a:prstGeom prst="rect">
            <a:avLst/>
          </a:prstGeom>
        </p:spPr>
      </p:pic>
      <p:sp>
        <p:nvSpPr>
          <p:cNvPr id="39" name="TextBox 5"/>
          <p:cNvSpPr txBox="1"/>
          <p:nvPr/>
        </p:nvSpPr>
        <p:spPr>
          <a:xfrm>
            <a:off x="1057979" y="2129333"/>
            <a:ext cx="130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太阳形 1"/>
          <p:cNvSpPr/>
          <p:nvPr/>
        </p:nvSpPr>
        <p:spPr>
          <a:xfrm rot="20750437">
            <a:off x="1302795" y="2520877"/>
            <a:ext cx="893747" cy="893747"/>
          </a:xfrm>
          <a:prstGeom prst="sun">
            <a:avLst>
              <a:gd name="adj" fmla="val 213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太阳形 2"/>
          <p:cNvSpPr/>
          <p:nvPr/>
        </p:nvSpPr>
        <p:spPr>
          <a:xfrm rot="20750437">
            <a:off x="2109556" y="3525215"/>
            <a:ext cx="893747" cy="893747"/>
          </a:xfrm>
          <a:prstGeom prst="sun">
            <a:avLst>
              <a:gd name="adj" fmla="val 2136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990195" y="2076146"/>
            <a:ext cx="2232248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131053" y="3105232"/>
            <a:ext cx="2232248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太阳形 6"/>
          <p:cNvSpPr/>
          <p:nvPr/>
        </p:nvSpPr>
        <p:spPr>
          <a:xfrm rot="20750437">
            <a:off x="2077672" y="1374693"/>
            <a:ext cx="893747" cy="893747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023584" y="4164378"/>
            <a:ext cx="2232248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15"/>
          <p:cNvSpPr txBox="1"/>
          <p:nvPr/>
        </p:nvSpPr>
        <p:spPr>
          <a:xfrm>
            <a:off x="2309627" y="14672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1540318" y="263616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2347077" y="364892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3099041" y="1638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ACCE30"/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2255861" y="267540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3090656" y="371764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513635" y="1382200"/>
            <a:ext cx="2996554" cy="365491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 contrast="-6000"/>
                    </a14:imgEffect>
                    <a14:imgEffect>
                      <a14:colorTemperature colorTemp="8000"/>
                    </a14:imgEffect>
                    <a14:imgEffect>
                      <a14:saturation sat="135000"/>
                    </a14:imgEffect>
                    <a14:imgEffect>
                      <a14:sharpenSoften amount="6000"/>
                    </a14:imgEffect>
                  </a14:imgLayer>
                </a14:imgProps>
              </a:ext>
            </a:extLst>
          </a:blip>
          <a:srcRect l="11454" t="-3329" r="11295"/>
          <a:stretch>
            <a:fillRect/>
          </a:stretch>
        </p:blipFill>
        <p:spPr>
          <a:xfrm>
            <a:off x="5912883" y="1761410"/>
            <a:ext cx="2140001" cy="2146787"/>
          </a:xfrm>
          <a:prstGeom prst="ellipse">
            <a:avLst/>
          </a:prstGeom>
          <a:ln>
            <a:noFill/>
          </a:ln>
          <a:effectLst>
            <a:glow>
              <a:schemeClr val="accent1"/>
            </a:glow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5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>
            <a:off x="4057117" y="3320957"/>
            <a:ext cx="1041261" cy="104126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871773" y="2857882"/>
            <a:ext cx="1041261" cy="1041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295663" y="1877090"/>
            <a:ext cx="1041261" cy="10412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200539" y="2857882"/>
            <a:ext cx="1041261" cy="10412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98520" y="1774102"/>
            <a:ext cx="1041261" cy="1041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845616" y="1322885"/>
            <a:ext cx="1479916" cy="14799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782575" y="1853895"/>
            <a:ext cx="2020701" cy="372089"/>
          </a:xfrm>
          <a:prstGeom prst="line">
            <a:avLst/>
          </a:prstGeom>
          <a:ln w="12700">
            <a:solidFill>
              <a:srgbClr val="23CA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3523" y="2097144"/>
            <a:ext cx="107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lt"/>
              </a:rPr>
              <a:t>标题一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450" y="3045731"/>
            <a:ext cx="1109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23CADC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rgbClr val="23CADC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3694" y="3198160"/>
            <a:ext cx="122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标题二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0465" y="4054621"/>
            <a:ext cx="1194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2135" y="3692834"/>
            <a:ext cx="107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标题三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7970" y="4453667"/>
            <a:ext cx="124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3918D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rgbClr val="13918D"/>
              </a:solidFill>
              <a:latin typeface="Rockwell" panose="020606030202050204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0268" y="3180485"/>
            <a:ext cx="107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标题四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07415" y="4039082"/>
            <a:ext cx="109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DE6E00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rgbClr val="DE6E00"/>
              </a:solidFill>
              <a:latin typeface="Rockwell" panose="020606030202050204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54846" y="2208369"/>
            <a:ext cx="107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标题五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95664" y="2947108"/>
            <a:ext cx="113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3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chemeClr val="accent3"/>
              </a:solidFill>
              <a:latin typeface="Rockwell" panose="02060603020205020403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630174" y="2076694"/>
            <a:ext cx="304800" cy="304800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Oval 30"/>
          <p:cNvSpPr/>
          <p:nvPr/>
        </p:nvSpPr>
        <p:spPr>
          <a:xfrm>
            <a:off x="2971800" y="2857882"/>
            <a:ext cx="304800" cy="304800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Oval 31"/>
          <p:cNvSpPr/>
          <p:nvPr/>
        </p:nvSpPr>
        <p:spPr>
          <a:xfrm>
            <a:off x="4418570" y="3162794"/>
            <a:ext cx="304800" cy="304800"/>
          </a:xfrm>
          <a:prstGeom prst="ellipse">
            <a:avLst/>
          </a:prstGeom>
          <a:solidFill>
            <a:srgbClr val="139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Oval 32"/>
          <p:cNvSpPr/>
          <p:nvPr/>
        </p:nvSpPr>
        <p:spPr>
          <a:xfrm>
            <a:off x="5850267" y="2857882"/>
            <a:ext cx="304800" cy="30480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Oval 33"/>
          <p:cNvSpPr/>
          <p:nvPr/>
        </p:nvSpPr>
        <p:spPr>
          <a:xfrm>
            <a:off x="7143263" y="2076694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Oval 34"/>
          <p:cNvSpPr/>
          <p:nvPr/>
        </p:nvSpPr>
        <p:spPr>
          <a:xfrm>
            <a:off x="4418570" y="2661044"/>
            <a:ext cx="304800" cy="304800"/>
          </a:xfrm>
          <a:prstGeom prst="ellipse">
            <a:avLst/>
          </a:prstGeom>
          <a:solidFill>
            <a:srgbClr val="139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Oval 37"/>
          <p:cNvSpPr/>
          <p:nvPr/>
        </p:nvSpPr>
        <p:spPr>
          <a:xfrm>
            <a:off x="3810000" y="2339152"/>
            <a:ext cx="304800" cy="304800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Oval 38"/>
          <p:cNvSpPr/>
          <p:nvPr/>
        </p:nvSpPr>
        <p:spPr>
          <a:xfrm>
            <a:off x="5025004" y="2339152"/>
            <a:ext cx="304800" cy="30480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Oval 39"/>
          <p:cNvSpPr/>
          <p:nvPr/>
        </p:nvSpPr>
        <p:spPr>
          <a:xfrm>
            <a:off x="5177404" y="1701494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Oval 40"/>
          <p:cNvSpPr/>
          <p:nvPr/>
        </p:nvSpPr>
        <p:spPr>
          <a:xfrm>
            <a:off x="3650875" y="1701965"/>
            <a:ext cx="304800" cy="304800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124200" y="2491552"/>
            <a:ext cx="838200" cy="518730"/>
          </a:xfrm>
          <a:prstGeom prst="line">
            <a:avLst/>
          </a:prstGeom>
          <a:ln w="12700">
            <a:solidFill>
              <a:srgbClr val="F3C3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68134" y="2808563"/>
            <a:ext cx="3867" cy="506631"/>
          </a:xfrm>
          <a:prstGeom prst="line">
            <a:avLst/>
          </a:prstGeom>
          <a:ln w="12700">
            <a:solidFill>
              <a:srgbClr val="1391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173538" y="2497602"/>
            <a:ext cx="828100" cy="512681"/>
          </a:xfrm>
          <a:prstGeom prst="line">
            <a:avLst/>
          </a:prstGeom>
          <a:ln w="12700">
            <a:solidFill>
              <a:srgbClr val="DE6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26967" y="1849108"/>
            <a:ext cx="1968696" cy="379987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35"/>
          <p:cNvSpPr txBox="1"/>
          <p:nvPr/>
        </p:nvSpPr>
        <p:spPr>
          <a:xfrm>
            <a:off x="4052135" y="1412843"/>
            <a:ext cx="117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Bebas Neue" panose="020B0606020202050201" pitchFamily="34" charset="0"/>
              </a:rPr>
              <a:t>现实需求</a:t>
            </a:r>
            <a:endParaRPr lang="en-US" sz="3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48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7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7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2038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2" grpId="0" animBg="1"/>
      <p:bldP spid="45" grpId="0" animBg="1"/>
      <p:bldP spid="43" grpId="0" animBg="1"/>
      <p:bldP spid="42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53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Freeform 35"/>
          <p:cNvSpPr>
            <a:spLocks noChangeArrowheads="1"/>
          </p:cNvSpPr>
          <p:nvPr/>
        </p:nvSpPr>
        <p:spPr bwMode="auto">
          <a:xfrm flipH="1">
            <a:off x="793236" y="1354618"/>
            <a:ext cx="1651014" cy="1652205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0 w 1016"/>
              <a:gd name="T5" fmla="*/ 1016 h 1016"/>
              <a:gd name="T6" fmla="*/ 508 w 1016"/>
              <a:gd name="T7" fmla="*/ 1016 h 1016"/>
              <a:gd name="T8" fmla="*/ 1016 w 1016"/>
              <a:gd name="T9" fmla="*/ 508 h 1016"/>
              <a:gd name="T10" fmla="*/ 508 w 1016"/>
              <a:gd name="T11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noFill/>
          <a:ln w="3175">
            <a:solidFill>
              <a:srgbClr val="FFA61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9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泪滴形 10"/>
          <p:cNvSpPr/>
          <p:nvPr/>
        </p:nvSpPr>
        <p:spPr>
          <a:xfrm rot="5400000">
            <a:off x="1083681" y="1645063"/>
            <a:ext cx="1199873" cy="1199873"/>
          </a:xfrm>
          <a:prstGeom prst="teardrop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87" name="矩形 1"/>
          <p:cNvSpPr>
            <a:spLocks noChangeArrowheads="1"/>
          </p:cNvSpPr>
          <p:nvPr/>
        </p:nvSpPr>
        <p:spPr bwMode="auto">
          <a:xfrm>
            <a:off x="2594235" y="1818854"/>
            <a:ext cx="1189160" cy="1189160"/>
          </a:xfrm>
          <a:custGeom>
            <a:avLst/>
            <a:gdLst>
              <a:gd name="T0" fmla="*/ 854869 w 1709739"/>
              <a:gd name="T1" fmla="*/ 0 h 1709737"/>
              <a:gd name="T2" fmla="*/ 1709739 w 1709739"/>
              <a:gd name="T3" fmla="*/ 854868 h 1709737"/>
              <a:gd name="T4" fmla="*/ 854869 w 1709739"/>
              <a:gd name="T5" fmla="*/ 1709737 h 1709737"/>
              <a:gd name="T6" fmla="*/ 0 w 1709739"/>
              <a:gd name="T7" fmla="*/ 1709737 h 1709737"/>
              <a:gd name="T8" fmla="*/ 0 w 1709739"/>
              <a:gd name="T9" fmla="*/ 854868 h 1709737"/>
              <a:gd name="T10" fmla="*/ 854869 w 1709739"/>
              <a:gd name="T11" fmla="*/ 0 h 1709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9" h="1709737">
                <a:moveTo>
                  <a:pt x="854869" y="0"/>
                </a:moveTo>
                <a:cubicBezTo>
                  <a:pt x="1327740" y="0"/>
                  <a:pt x="1709739" y="381998"/>
                  <a:pt x="1709739" y="854868"/>
                </a:cubicBezTo>
                <a:cubicBezTo>
                  <a:pt x="1709739" y="1327738"/>
                  <a:pt x="1327740" y="1709737"/>
                  <a:pt x="854869" y="1709737"/>
                </a:cubicBezTo>
                <a:cubicBezTo>
                  <a:pt x="0" y="1709737"/>
                  <a:pt x="0" y="1709737"/>
                  <a:pt x="0" y="1709737"/>
                </a:cubicBezTo>
                <a:cubicBezTo>
                  <a:pt x="0" y="854868"/>
                  <a:pt x="0" y="854868"/>
                  <a:pt x="0" y="854868"/>
                </a:cubicBezTo>
                <a:cubicBezTo>
                  <a:pt x="0" y="381998"/>
                  <a:pt x="381999" y="0"/>
                  <a:pt x="854869" y="0"/>
                </a:cubicBezTo>
                <a:close/>
              </a:path>
            </a:pathLst>
          </a:custGeom>
          <a:noFill/>
          <a:ln w="3175">
            <a:solidFill>
              <a:srgbClr val="47D7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9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88" name="矩形 16"/>
          <p:cNvSpPr>
            <a:spLocks noChangeArrowheads="1"/>
          </p:cNvSpPr>
          <p:nvPr/>
        </p:nvSpPr>
        <p:spPr bwMode="auto">
          <a:xfrm>
            <a:off x="2591854" y="3127048"/>
            <a:ext cx="1187969" cy="1187969"/>
          </a:xfrm>
          <a:custGeom>
            <a:avLst/>
            <a:gdLst>
              <a:gd name="T0" fmla="*/ 0 w 1709737"/>
              <a:gd name="T1" fmla="*/ 0 h 1709738"/>
              <a:gd name="T2" fmla="*/ 854868 w 1709737"/>
              <a:gd name="T3" fmla="*/ 0 h 1709738"/>
              <a:gd name="T4" fmla="*/ 1709737 w 1709737"/>
              <a:gd name="T5" fmla="*/ 854869 h 1709738"/>
              <a:gd name="T6" fmla="*/ 854868 w 1709737"/>
              <a:gd name="T7" fmla="*/ 1709738 h 1709738"/>
              <a:gd name="T8" fmla="*/ 0 w 1709737"/>
              <a:gd name="T9" fmla="*/ 854869 h 1709738"/>
              <a:gd name="T10" fmla="*/ 0 w 1709737"/>
              <a:gd name="T11" fmla="*/ 0 h 170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7" h="1709738">
                <a:moveTo>
                  <a:pt x="0" y="0"/>
                </a:moveTo>
                <a:cubicBezTo>
                  <a:pt x="854868" y="0"/>
                  <a:pt x="854868" y="0"/>
                  <a:pt x="854868" y="0"/>
                </a:cubicBezTo>
                <a:cubicBezTo>
                  <a:pt x="1327738" y="0"/>
                  <a:pt x="1709737" y="381998"/>
                  <a:pt x="1709737" y="854869"/>
                </a:cubicBezTo>
                <a:cubicBezTo>
                  <a:pt x="1709737" y="1327740"/>
                  <a:pt x="1327738" y="1709738"/>
                  <a:pt x="854868" y="1709738"/>
                </a:cubicBezTo>
                <a:cubicBezTo>
                  <a:pt x="381998" y="1709738"/>
                  <a:pt x="0" y="1327740"/>
                  <a:pt x="0" y="85486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noFill/>
          <a:ln w="3175">
            <a:solidFill>
              <a:srgbClr val="FF588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9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89" name="矩形 17"/>
          <p:cNvSpPr>
            <a:spLocks noChangeArrowheads="1"/>
          </p:cNvSpPr>
          <p:nvPr/>
        </p:nvSpPr>
        <p:spPr bwMode="auto">
          <a:xfrm>
            <a:off x="1257473" y="3134191"/>
            <a:ext cx="1187969" cy="1187969"/>
          </a:xfrm>
          <a:custGeom>
            <a:avLst/>
            <a:gdLst>
              <a:gd name="T0" fmla="*/ 854869 w 1709738"/>
              <a:gd name="T1" fmla="*/ 0 h 1709738"/>
              <a:gd name="T2" fmla="*/ 1709738 w 1709738"/>
              <a:gd name="T3" fmla="*/ 0 h 1709738"/>
              <a:gd name="T4" fmla="*/ 1709738 w 1709738"/>
              <a:gd name="T5" fmla="*/ 854869 h 1709738"/>
              <a:gd name="T6" fmla="*/ 854869 w 1709738"/>
              <a:gd name="T7" fmla="*/ 1709738 h 1709738"/>
              <a:gd name="T8" fmla="*/ 0 w 1709738"/>
              <a:gd name="T9" fmla="*/ 854869 h 1709738"/>
              <a:gd name="T10" fmla="*/ 854869 w 1709738"/>
              <a:gd name="T11" fmla="*/ 0 h 170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8" h="1709738">
                <a:moveTo>
                  <a:pt x="854869" y="0"/>
                </a:moveTo>
                <a:cubicBezTo>
                  <a:pt x="1709738" y="0"/>
                  <a:pt x="1709738" y="0"/>
                  <a:pt x="1709738" y="0"/>
                </a:cubicBezTo>
                <a:cubicBezTo>
                  <a:pt x="1709738" y="854869"/>
                  <a:pt x="1709738" y="854869"/>
                  <a:pt x="1709738" y="854869"/>
                </a:cubicBezTo>
                <a:cubicBezTo>
                  <a:pt x="1709738" y="1327739"/>
                  <a:pt x="1327739" y="1709738"/>
                  <a:pt x="854869" y="1709738"/>
                </a:cubicBezTo>
                <a:cubicBezTo>
                  <a:pt x="381998" y="1709738"/>
                  <a:pt x="0" y="1327739"/>
                  <a:pt x="0" y="854869"/>
                </a:cubicBezTo>
                <a:cubicBezTo>
                  <a:pt x="0" y="381999"/>
                  <a:pt x="381998" y="0"/>
                  <a:pt x="854869" y="0"/>
                </a:cubicBezTo>
                <a:close/>
              </a:path>
            </a:pathLst>
          </a:custGeom>
          <a:noFill/>
          <a:ln w="3175">
            <a:solidFill>
              <a:srgbClr val="A97D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9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90" name="文本框 14"/>
          <p:cNvSpPr txBox="1">
            <a:spLocks noChangeArrowheads="1"/>
          </p:cNvSpPr>
          <p:nvPr/>
        </p:nvSpPr>
        <p:spPr bwMode="auto">
          <a:xfrm>
            <a:off x="1259728" y="2086884"/>
            <a:ext cx="9153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推广计划</a:t>
            </a:r>
          </a:p>
        </p:txBody>
      </p:sp>
      <p:sp>
        <p:nvSpPr>
          <p:cNvPr id="16" name="泪滴形 15"/>
          <p:cNvSpPr/>
          <p:nvPr/>
        </p:nvSpPr>
        <p:spPr>
          <a:xfrm rot="16200000" flipH="1">
            <a:off x="2743029" y="1956935"/>
            <a:ext cx="888001" cy="888001"/>
          </a:xfrm>
          <a:prstGeom prst="teardrop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泪滴形 16"/>
          <p:cNvSpPr/>
          <p:nvPr/>
        </p:nvSpPr>
        <p:spPr>
          <a:xfrm flipH="1">
            <a:off x="2743029" y="3271081"/>
            <a:ext cx="888001" cy="888001"/>
          </a:xfrm>
          <a:prstGeom prst="teardrop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泪滴形 17"/>
          <p:cNvSpPr/>
          <p:nvPr/>
        </p:nvSpPr>
        <p:spPr>
          <a:xfrm>
            <a:off x="1426503" y="3271081"/>
            <a:ext cx="888001" cy="888001"/>
          </a:xfrm>
          <a:prstGeom prst="teardrop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94" name="文本框 18"/>
          <p:cNvSpPr txBox="1">
            <a:spLocks noChangeArrowheads="1"/>
          </p:cNvSpPr>
          <p:nvPr/>
        </p:nvSpPr>
        <p:spPr bwMode="auto">
          <a:xfrm>
            <a:off x="2928724" y="2171198"/>
            <a:ext cx="7475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</a:rPr>
              <a:t>01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sp>
        <p:nvSpPr>
          <p:cNvPr id="24595" name="文本框 19"/>
          <p:cNvSpPr txBox="1">
            <a:spLocks noChangeArrowheads="1"/>
          </p:cNvSpPr>
          <p:nvPr/>
        </p:nvSpPr>
        <p:spPr bwMode="auto">
          <a:xfrm>
            <a:off x="2928724" y="3441301"/>
            <a:ext cx="7475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700">
                <a:solidFill>
                  <a:schemeClr val="bg1"/>
                </a:solidFill>
              </a:rPr>
              <a:t>02</a:t>
            </a:r>
            <a:endParaRPr lang="zh-CN" altLang="en-US" sz="2700">
              <a:solidFill>
                <a:schemeClr val="bg1"/>
              </a:solidFill>
            </a:endParaRPr>
          </a:p>
        </p:txBody>
      </p:sp>
      <p:sp>
        <p:nvSpPr>
          <p:cNvPr id="24596" name="文本框 20"/>
          <p:cNvSpPr txBox="1">
            <a:spLocks noChangeArrowheads="1"/>
          </p:cNvSpPr>
          <p:nvPr/>
        </p:nvSpPr>
        <p:spPr bwMode="auto">
          <a:xfrm>
            <a:off x="1683617" y="3441301"/>
            <a:ext cx="74634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700">
                <a:solidFill>
                  <a:schemeClr val="bg1"/>
                </a:solidFill>
              </a:rPr>
              <a:t>03</a:t>
            </a:r>
            <a:endParaRPr lang="zh-CN" altLang="en-US" sz="2700">
              <a:solidFill>
                <a:schemeClr val="bg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183352" y="1956935"/>
            <a:ext cx="0" cy="2202146"/>
          </a:xfrm>
          <a:prstGeom prst="line">
            <a:avLst/>
          </a:prstGeom>
          <a:ln>
            <a:solidFill>
              <a:srgbClr val="A97D1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4440468" y="1945031"/>
            <a:ext cx="492805" cy="491615"/>
          </a:xfrm>
          <a:prstGeom prst="ellipse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14"/>
          <p:cNvGrpSpPr>
            <a:grpSpLocks noChangeAspect="1"/>
          </p:cNvGrpSpPr>
          <p:nvPr/>
        </p:nvGrpSpPr>
        <p:grpSpPr bwMode="auto">
          <a:xfrm>
            <a:off x="4553961" y="2060016"/>
            <a:ext cx="266065" cy="262231"/>
            <a:chOff x="4090" y="905"/>
            <a:chExt cx="347" cy="342"/>
          </a:xfrm>
          <a:solidFill>
            <a:schemeClr val="bg1"/>
          </a:solidFill>
        </p:grpSpPr>
        <p:sp>
          <p:nvSpPr>
            <p:cNvPr id="25" name="Freeform 15"/>
            <p:cNvSpPr/>
            <p:nvPr/>
          </p:nvSpPr>
          <p:spPr bwMode="auto">
            <a:xfrm>
              <a:off x="4090" y="905"/>
              <a:ext cx="343" cy="342"/>
            </a:xfrm>
            <a:custGeom>
              <a:avLst/>
              <a:gdLst>
                <a:gd name="T0" fmla="*/ 138 w 142"/>
                <a:gd name="T1" fmla="*/ 134 h 142"/>
                <a:gd name="T2" fmla="*/ 8 w 142"/>
                <a:gd name="T3" fmla="*/ 134 h 142"/>
                <a:gd name="T4" fmla="*/ 8 w 142"/>
                <a:gd name="T5" fmla="*/ 4 h 142"/>
                <a:gd name="T6" fmla="*/ 6 w 142"/>
                <a:gd name="T7" fmla="*/ 0 h 142"/>
                <a:gd name="T8" fmla="*/ 3 w 142"/>
                <a:gd name="T9" fmla="*/ 0 h 142"/>
                <a:gd name="T10" fmla="*/ 0 w 142"/>
                <a:gd name="T11" fmla="*/ 4 h 142"/>
                <a:gd name="T12" fmla="*/ 0 w 142"/>
                <a:gd name="T13" fmla="*/ 136 h 142"/>
                <a:gd name="T14" fmla="*/ 0 w 142"/>
                <a:gd name="T15" fmla="*/ 138 h 142"/>
                <a:gd name="T16" fmla="*/ 0 w 142"/>
                <a:gd name="T17" fmla="*/ 139 h 142"/>
                <a:gd name="T18" fmla="*/ 1 w 142"/>
                <a:gd name="T19" fmla="*/ 141 h 142"/>
                <a:gd name="T20" fmla="*/ 3 w 142"/>
                <a:gd name="T21" fmla="*/ 142 h 142"/>
                <a:gd name="T22" fmla="*/ 5 w 142"/>
                <a:gd name="T23" fmla="*/ 142 h 142"/>
                <a:gd name="T24" fmla="*/ 6 w 142"/>
                <a:gd name="T25" fmla="*/ 142 h 142"/>
                <a:gd name="T26" fmla="*/ 138 w 142"/>
                <a:gd name="T27" fmla="*/ 142 h 142"/>
                <a:gd name="T28" fmla="*/ 142 w 142"/>
                <a:gd name="T29" fmla="*/ 139 h 142"/>
                <a:gd name="T30" fmla="*/ 142 w 142"/>
                <a:gd name="T31" fmla="*/ 136 h 142"/>
                <a:gd name="T32" fmla="*/ 138 w 142"/>
                <a:gd name="T33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42">
                  <a:moveTo>
                    <a:pt x="138" y="134"/>
                  </a:moveTo>
                  <a:cubicBezTo>
                    <a:pt x="8" y="134"/>
                    <a:pt x="8" y="134"/>
                    <a:pt x="8" y="13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0"/>
                    <a:pt x="1" y="141"/>
                    <a:pt x="1" y="141"/>
                  </a:cubicBezTo>
                  <a:cubicBezTo>
                    <a:pt x="2" y="141"/>
                    <a:pt x="2" y="142"/>
                    <a:pt x="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40" y="142"/>
                    <a:pt x="142" y="141"/>
                    <a:pt x="142" y="139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2" y="135"/>
                    <a:pt x="140" y="134"/>
                    <a:pt x="13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4124" y="924"/>
              <a:ext cx="313" cy="284"/>
            </a:xfrm>
            <a:custGeom>
              <a:avLst/>
              <a:gdLst>
                <a:gd name="T0" fmla="*/ 130 w 130"/>
                <a:gd name="T1" fmla="*/ 0 h 118"/>
                <a:gd name="T2" fmla="*/ 109 w 130"/>
                <a:gd name="T3" fmla="*/ 17 h 118"/>
                <a:gd name="T4" fmla="*/ 116 w 130"/>
                <a:gd name="T5" fmla="*/ 17 h 118"/>
                <a:gd name="T6" fmla="*/ 69 w 130"/>
                <a:gd name="T7" fmla="*/ 108 h 118"/>
                <a:gd name="T8" fmla="*/ 31 w 130"/>
                <a:gd name="T9" fmla="*/ 75 h 118"/>
                <a:gd name="T10" fmla="*/ 28 w 130"/>
                <a:gd name="T11" fmla="*/ 74 h 118"/>
                <a:gd name="T12" fmla="*/ 25 w 130"/>
                <a:gd name="T13" fmla="*/ 76 h 118"/>
                <a:gd name="T14" fmla="*/ 1 w 130"/>
                <a:gd name="T15" fmla="*/ 112 h 118"/>
                <a:gd name="T16" fmla="*/ 2 w 130"/>
                <a:gd name="T17" fmla="*/ 117 h 118"/>
                <a:gd name="T18" fmla="*/ 4 w 130"/>
                <a:gd name="T19" fmla="*/ 118 h 118"/>
                <a:gd name="T20" fmla="*/ 7 w 130"/>
                <a:gd name="T21" fmla="*/ 116 h 118"/>
                <a:gd name="T22" fmla="*/ 7 w 130"/>
                <a:gd name="T23" fmla="*/ 116 h 118"/>
                <a:gd name="T24" fmla="*/ 29 w 130"/>
                <a:gd name="T25" fmla="*/ 83 h 118"/>
                <a:gd name="T26" fmla="*/ 68 w 130"/>
                <a:gd name="T27" fmla="*/ 116 h 118"/>
                <a:gd name="T28" fmla="*/ 71 w 130"/>
                <a:gd name="T29" fmla="*/ 117 h 118"/>
                <a:gd name="T30" fmla="*/ 73 w 130"/>
                <a:gd name="T31" fmla="*/ 115 h 118"/>
                <a:gd name="T32" fmla="*/ 123 w 130"/>
                <a:gd name="T33" fmla="*/ 21 h 118"/>
                <a:gd name="T34" fmla="*/ 127 w 130"/>
                <a:gd name="T35" fmla="*/ 26 h 118"/>
                <a:gd name="T36" fmla="*/ 130 w 130"/>
                <a:gd name="T3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18">
                  <a:moveTo>
                    <a:pt x="130" y="0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29" y="74"/>
                    <a:pt x="28" y="74"/>
                  </a:cubicBezTo>
                  <a:cubicBezTo>
                    <a:pt x="27" y="75"/>
                    <a:pt x="26" y="75"/>
                    <a:pt x="25" y="76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1" y="116"/>
                    <a:pt x="2" y="117"/>
                  </a:cubicBezTo>
                  <a:cubicBezTo>
                    <a:pt x="3" y="117"/>
                    <a:pt x="4" y="118"/>
                    <a:pt x="4" y="118"/>
                  </a:cubicBezTo>
                  <a:cubicBezTo>
                    <a:pt x="5" y="118"/>
                    <a:pt x="6" y="11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7"/>
                    <a:pt x="69" y="117"/>
                    <a:pt x="71" y="117"/>
                  </a:cubicBezTo>
                  <a:cubicBezTo>
                    <a:pt x="72" y="117"/>
                    <a:pt x="72" y="116"/>
                    <a:pt x="73" y="115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7" y="26"/>
                    <a:pt x="127" y="26"/>
                    <a:pt x="127" y="26"/>
                  </a:cubicBez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4117" y="1196"/>
              <a:ext cx="5" cy="1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2 h 5"/>
                <a:gd name="T4" fmla="*/ 2 w 2"/>
                <a:gd name="T5" fmla="*/ 5 h 5"/>
                <a:gd name="T6" fmla="*/ 0 w 2"/>
                <a:gd name="T7" fmla="*/ 2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4303" y="1192"/>
              <a:ext cx="120" cy="19"/>
            </a:xfrm>
            <a:custGeom>
              <a:avLst/>
              <a:gdLst>
                <a:gd name="T0" fmla="*/ 0 w 50"/>
                <a:gd name="T1" fmla="*/ 8 h 8"/>
                <a:gd name="T2" fmla="*/ 47 w 50"/>
                <a:gd name="T3" fmla="*/ 8 h 8"/>
                <a:gd name="T4" fmla="*/ 50 w 50"/>
                <a:gd name="T5" fmla="*/ 4 h 8"/>
                <a:gd name="T6" fmla="*/ 47 w 50"/>
                <a:gd name="T7" fmla="*/ 0 h 8"/>
                <a:gd name="T8" fmla="*/ 4 w 50"/>
                <a:gd name="T9" fmla="*/ 0 h 8"/>
                <a:gd name="T10" fmla="*/ 2 w 50"/>
                <a:gd name="T11" fmla="*/ 5 h 8"/>
                <a:gd name="T12" fmla="*/ 0 w 5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9" y="8"/>
                    <a:pt x="50" y="6"/>
                    <a:pt x="50" y="4"/>
                  </a:cubicBezTo>
                  <a:cubicBezTo>
                    <a:pt x="50" y="2"/>
                    <a:pt x="49" y="0"/>
                    <a:pt x="4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4146" y="1192"/>
              <a:ext cx="135" cy="19"/>
            </a:xfrm>
            <a:custGeom>
              <a:avLst/>
              <a:gdLst>
                <a:gd name="T0" fmla="*/ 48 w 56"/>
                <a:gd name="T1" fmla="*/ 0 h 8"/>
                <a:gd name="T2" fmla="*/ 5 w 56"/>
                <a:gd name="T3" fmla="*/ 0 h 8"/>
                <a:gd name="T4" fmla="*/ 1 w 56"/>
                <a:gd name="T5" fmla="*/ 7 h 8"/>
                <a:gd name="T6" fmla="*/ 0 w 56"/>
                <a:gd name="T7" fmla="*/ 8 h 8"/>
                <a:gd name="T8" fmla="*/ 56 w 56"/>
                <a:gd name="T9" fmla="*/ 8 h 8"/>
                <a:gd name="T10" fmla="*/ 56 w 56"/>
                <a:gd name="T11" fmla="*/ 7 h 8"/>
                <a:gd name="T12" fmla="*/ 48 w 5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4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4281" y="1165"/>
              <a:ext cx="9" cy="7"/>
            </a:xfrm>
            <a:custGeom>
              <a:avLst/>
              <a:gdLst>
                <a:gd name="T0" fmla="*/ 7 w 9"/>
                <a:gd name="T1" fmla="*/ 7 h 7"/>
                <a:gd name="T2" fmla="*/ 9 w 9"/>
                <a:gd name="T3" fmla="*/ 0 h 7"/>
                <a:gd name="T4" fmla="*/ 0 w 9"/>
                <a:gd name="T5" fmla="*/ 0 h 7"/>
                <a:gd name="T6" fmla="*/ 7 w 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117" y="1141"/>
              <a:ext cx="36" cy="17"/>
            </a:xfrm>
            <a:custGeom>
              <a:avLst/>
              <a:gdLst>
                <a:gd name="T0" fmla="*/ 3 w 15"/>
                <a:gd name="T1" fmla="*/ 0 h 7"/>
                <a:gd name="T2" fmla="*/ 0 w 15"/>
                <a:gd name="T3" fmla="*/ 3 h 7"/>
                <a:gd name="T4" fmla="*/ 3 w 15"/>
                <a:gd name="T5" fmla="*/ 7 h 7"/>
                <a:gd name="T6" fmla="*/ 11 w 15"/>
                <a:gd name="T7" fmla="*/ 7 h 7"/>
                <a:gd name="T8" fmla="*/ 15 w 15"/>
                <a:gd name="T9" fmla="*/ 0 h 7"/>
                <a:gd name="T10" fmla="*/ 3 w 1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4250" y="1141"/>
              <a:ext cx="55" cy="17"/>
            </a:xfrm>
            <a:custGeom>
              <a:avLst/>
              <a:gdLst>
                <a:gd name="T0" fmla="*/ 21 w 55"/>
                <a:gd name="T1" fmla="*/ 17 h 17"/>
                <a:gd name="T2" fmla="*/ 45 w 55"/>
                <a:gd name="T3" fmla="*/ 17 h 17"/>
                <a:gd name="T4" fmla="*/ 55 w 55"/>
                <a:gd name="T5" fmla="*/ 0 h 17"/>
                <a:gd name="T6" fmla="*/ 0 w 55"/>
                <a:gd name="T7" fmla="*/ 0 h 17"/>
                <a:gd name="T8" fmla="*/ 21 w 5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21" y="17"/>
                  </a:moveTo>
                  <a:lnTo>
                    <a:pt x="45" y="17"/>
                  </a:lnTo>
                  <a:lnTo>
                    <a:pt x="55" y="0"/>
                  </a:lnTo>
                  <a:lnTo>
                    <a:pt x="0" y="0"/>
                  </a:lnTo>
                  <a:lnTo>
                    <a:pt x="2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4182" y="1141"/>
              <a:ext cx="39" cy="17"/>
            </a:xfrm>
            <a:custGeom>
              <a:avLst/>
              <a:gdLst>
                <a:gd name="T0" fmla="*/ 19 w 39"/>
                <a:gd name="T1" fmla="*/ 0 h 17"/>
                <a:gd name="T2" fmla="*/ 12 w 39"/>
                <a:gd name="T3" fmla="*/ 0 h 17"/>
                <a:gd name="T4" fmla="*/ 0 w 39"/>
                <a:gd name="T5" fmla="*/ 17 h 17"/>
                <a:gd name="T6" fmla="*/ 39 w 39"/>
                <a:gd name="T7" fmla="*/ 17 h 17"/>
                <a:gd name="T8" fmla="*/ 19 w 3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19" y="0"/>
                  </a:moveTo>
                  <a:lnTo>
                    <a:pt x="12" y="0"/>
                  </a:lnTo>
                  <a:lnTo>
                    <a:pt x="0" y="17"/>
                  </a:lnTo>
                  <a:lnTo>
                    <a:pt x="39" y="1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4331" y="1141"/>
              <a:ext cx="92" cy="17"/>
            </a:xfrm>
            <a:custGeom>
              <a:avLst/>
              <a:gdLst>
                <a:gd name="T0" fmla="*/ 35 w 38"/>
                <a:gd name="T1" fmla="*/ 7 h 7"/>
                <a:gd name="T2" fmla="*/ 38 w 38"/>
                <a:gd name="T3" fmla="*/ 3 h 7"/>
                <a:gd name="T4" fmla="*/ 35 w 38"/>
                <a:gd name="T5" fmla="*/ 0 h 7"/>
                <a:gd name="T6" fmla="*/ 4 w 38"/>
                <a:gd name="T7" fmla="*/ 0 h 7"/>
                <a:gd name="T8" fmla="*/ 0 w 38"/>
                <a:gd name="T9" fmla="*/ 7 h 7"/>
                <a:gd name="T10" fmla="*/ 35 w 3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">
                  <a:moveTo>
                    <a:pt x="35" y="7"/>
                  </a:moveTo>
                  <a:cubicBezTo>
                    <a:pt x="37" y="7"/>
                    <a:pt x="38" y="5"/>
                    <a:pt x="38" y="3"/>
                  </a:cubicBezTo>
                  <a:cubicBezTo>
                    <a:pt x="38" y="1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3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4117" y="1088"/>
              <a:ext cx="214" cy="17"/>
            </a:xfrm>
            <a:custGeom>
              <a:avLst/>
              <a:gdLst>
                <a:gd name="T0" fmla="*/ 30 w 89"/>
                <a:gd name="T1" fmla="*/ 3 h 7"/>
                <a:gd name="T2" fmla="*/ 31 w 89"/>
                <a:gd name="T3" fmla="*/ 3 h 7"/>
                <a:gd name="T4" fmla="*/ 36 w 89"/>
                <a:gd name="T5" fmla="*/ 5 h 7"/>
                <a:gd name="T6" fmla="*/ 38 w 89"/>
                <a:gd name="T7" fmla="*/ 7 h 7"/>
                <a:gd name="T8" fmla="*/ 85 w 89"/>
                <a:gd name="T9" fmla="*/ 7 h 7"/>
                <a:gd name="T10" fmla="*/ 89 w 89"/>
                <a:gd name="T11" fmla="*/ 0 h 7"/>
                <a:gd name="T12" fmla="*/ 3 w 89"/>
                <a:gd name="T13" fmla="*/ 0 h 7"/>
                <a:gd name="T14" fmla="*/ 0 w 89"/>
                <a:gd name="T15" fmla="*/ 3 h 7"/>
                <a:gd name="T16" fmla="*/ 3 w 89"/>
                <a:gd name="T17" fmla="*/ 7 h 7"/>
                <a:gd name="T18" fmla="*/ 25 w 89"/>
                <a:gd name="T19" fmla="*/ 7 h 7"/>
                <a:gd name="T20" fmla="*/ 26 w 89"/>
                <a:gd name="T21" fmla="*/ 6 h 7"/>
                <a:gd name="T22" fmla="*/ 30 w 89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7">
                  <a:moveTo>
                    <a:pt x="30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3" y="3"/>
                    <a:pt x="34" y="4"/>
                    <a:pt x="36" y="5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4"/>
                    <a:pt x="28" y="3"/>
                    <a:pt x="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4360" y="1088"/>
              <a:ext cx="63" cy="17"/>
            </a:xfrm>
            <a:custGeom>
              <a:avLst/>
              <a:gdLst>
                <a:gd name="T0" fmla="*/ 23 w 26"/>
                <a:gd name="T1" fmla="*/ 7 h 7"/>
                <a:gd name="T2" fmla="*/ 26 w 26"/>
                <a:gd name="T3" fmla="*/ 3 h 7"/>
                <a:gd name="T4" fmla="*/ 23 w 26"/>
                <a:gd name="T5" fmla="*/ 0 h 7"/>
                <a:gd name="T6" fmla="*/ 3 w 26"/>
                <a:gd name="T7" fmla="*/ 0 h 7"/>
                <a:gd name="T8" fmla="*/ 0 w 26"/>
                <a:gd name="T9" fmla="*/ 7 h 7"/>
                <a:gd name="T10" fmla="*/ 23 w 2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3" y="7"/>
                  </a:moveTo>
                  <a:cubicBezTo>
                    <a:pt x="25" y="7"/>
                    <a:pt x="26" y="5"/>
                    <a:pt x="26" y="3"/>
                  </a:cubicBezTo>
                  <a:cubicBezTo>
                    <a:pt x="26" y="1"/>
                    <a:pt x="25" y="0"/>
                    <a:pt x="2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4387" y="1035"/>
              <a:ext cx="36" cy="17"/>
            </a:xfrm>
            <a:custGeom>
              <a:avLst/>
              <a:gdLst>
                <a:gd name="T0" fmla="*/ 12 w 15"/>
                <a:gd name="T1" fmla="*/ 7 h 7"/>
                <a:gd name="T2" fmla="*/ 15 w 15"/>
                <a:gd name="T3" fmla="*/ 3 h 7"/>
                <a:gd name="T4" fmla="*/ 12 w 15"/>
                <a:gd name="T5" fmla="*/ 0 h 7"/>
                <a:gd name="T6" fmla="*/ 4 w 15"/>
                <a:gd name="T7" fmla="*/ 0 h 7"/>
                <a:gd name="T8" fmla="*/ 0 w 15"/>
                <a:gd name="T9" fmla="*/ 7 h 7"/>
                <a:gd name="T10" fmla="*/ 12 w 1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12" y="7"/>
                  </a:moveTo>
                  <a:cubicBezTo>
                    <a:pt x="14" y="7"/>
                    <a:pt x="15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4117" y="1035"/>
              <a:ext cx="243" cy="17"/>
            </a:xfrm>
            <a:custGeom>
              <a:avLst/>
              <a:gdLst>
                <a:gd name="T0" fmla="*/ 3 w 101"/>
                <a:gd name="T1" fmla="*/ 0 h 7"/>
                <a:gd name="T2" fmla="*/ 0 w 101"/>
                <a:gd name="T3" fmla="*/ 3 h 7"/>
                <a:gd name="T4" fmla="*/ 3 w 101"/>
                <a:gd name="T5" fmla="*/ 7 h 7"/>
                <a:gd name="T6" fmla="*/ 97 w 101"/>
                <a:gd name="T7" fmla="*/ 7 h 7"/>
                <a:gd name="T8" fmla="*/ 101 w 101"/>
                <a:gd name="T9" fmla="*/ 0 h 7"/>
                <a:gd name="T10" fmla="*/ 3 w 10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4416" y="987"/>
              <a:ext cx="7" cy="12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5 h 5"/>
                <a:gd name="T4" fmla="*/ 3 w 3"/>
                <a:gd name="T5" fmla="*/ 2 h 5"/>
                <a:gd name="T6" fmla="*/ 2 w 3"/>
                <a:gd name="T7" fmla="*/ 0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3" y="4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4117" y="982"/>
              <a:ext cx="270" cy="17"/>
            </a:xfrm>
            <a:custGeom>
              <a:avLst/>
              <a:gdLst>
                <a:gd name="T0" fmla="*/ 3 w 112"/>
                <a:gd name="T1" fmla="*/ 0 h 7"/>
                <a:gd name="T2" fmla="*/ 0 w 112"/>
                <a:gd name="T3" fmla="*/ 3 h 7"/>
                <a:gd name="T4" fmla="*/ 3 w 112"/>
                <a:gd name="T5" fmla="*/ 7 h 7"/>
                <a:gd name="T6" fmla="*/ 108 w 112"/>
                <a:gd name="T7" fmla="*/ 7 h 7"/>
                <a:gd name="T8" fmla="*/ 112 w 112"/>
                <a:gd name="T9" fmla="*/ 0 h 7"/>
                <a:gd name="T10" fmla="*/ 3 w 1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4117" y="929"/>
              <a:ext cx="301" cy="17"/>
            </a:xfrm>
            <a:custGeom>
              <a:avLst/>
              <a:gdLst>
                <a:gd name="T0" fmla="*/ 124 w 125"/>
                <a:gd name="T1" fmla="*/ 0 h 7"/>
                <a:gd name="T2" fmla="*/ 3 w 125"/>
                <a:gd name="T3" fmla="*/ 0 h 7"/>
                <a:gd name="T4" fmla="*/ 0 w 125"/>
                <a:gd name="T5" fmla="*/ 3 h 7"/>
                <a:gd name="T6" fmla="*/ 3 w 125"/>
                <a:gd name="T7" fmla="*/ 7 h 7"/>
                <a:gd name="T8" fmla="*/ 116 w 125"/>
                <a:gd name="T9" fmla="*/ 7 h 7"/>
                <a:gd name="T10" fmla="*/ 125 w 125"/>
                <a:gd name="T11" fmla="*/ 0 h 7"/>
                <a:gd name="T12" fmla="*/ 124 w 12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">
                  <a:moveTo>
                    <a:pt x="1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600" name="矩形 41"/>
          <p:cNvSpPr>
            <a:spLocks noChangeArrowheads="1"/>
          </p:cNvSpPr>
          <p:nvPr/>
        </p:nvSpPr>
        <p:spPr bwMode="auto">
          <a:xfrm>
            <a:off x="4918988" y="1904559"/>
            <a:ext cx="3484153" cy="4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</p:txBody>
      </p:sp>
      <p:sp>
        <p:nvSpPr>
          <p:cNvPr id="43" name="椭圆 42"/>
          <p:cNvSpPr/>
          <p:nvPr/>
        </p:nvSpPr>
        <p:spPr>
          <a:xfrm>
            <a:off x="4440468" y="3650803"/>
            <a:ext cx="492805" cy="491614"/>
          </a:xfrm>
          <a:prstGeom prst="ellipse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602" name="矩形 43"/>
          <p:cNvSpPr>
            <a:spLocks noChangeArrowheads="1"/>
          </p:cNvSpPr>
          <p:nvPr/>
        </p:nvSpPr>
        <p:spPr bwMode="auto">
          <a:xfrm>
            <a:off x="4918988" y="3609139"/>
            <a:ext cx="3484153" cy="4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</p:txBody>
      </p:sp>
      <p:sp>
        <p:nvSpPr>
          <p:cNvPr id="45" name="椭圆 44"/>
          <p:cNvSpPr/>
          <p:nvPr/>
        </p:nvSpPr>
        <p:spPr>
          <a:xfrm>
            <a:off x="4440468" y="2759230"/>
            <a:ext cx="492805" cy="491615"/>
          </a:xfrm>
          <a:prstGeom prst="ellipse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604" name="矩形 45"/>
          <p:cNvSpPr>
            <a:spLocks noChangeArrowheads="1"/>
          </p:cNvSpPr>
          <p:nvPr/>
        </p:nvSpPr>
        <p:spPr bwMode="auto">
          <a:xfrm>
            <a:off x="4918988" y="2717568"/>
            <a:ext cx="3484153" cy="4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24239" y="2841937"/>
            <a:ext cx="325508" cy="325507"/>
            <a:chOff x="6032319" y="3789249"/>
            <a:chExt cx="434010" cy="434009"/>
          </a:xfrm>
        </p:grpSpPr>
        <p:sp>
          <p:nvSpPr>
            <p:cNvPr id="48" name="Freeform 11"/>
            <p:cNvSpPr/>
            <p:nvPr/>
          </p:nvSpPr>
          <p:spPr bwMode="auto">
            <a:xfrm>
              <a:off x="6032319" y="3815449"/>
              <a:ext cx="412366" cy="407809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47 h 94"/>
                <a:gd name="T10" fmla="*/ 47 w 9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auto">
            <a:xfrm>
              <a:off x="6262424" y="3789249"/>
              <a:ext cx="203905" cy="203904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606" name="Freeform 22"/>
          <p:cNvSpPr>
            <a:spLocks noEditPoints="1" noChangeArrowheads="1"/>
          </p:cNvSpPr>
          <p:nvPr/>
        </p:nvSpPr>
        <p:spPr bwMode="auto">
          <a:xfrm>
            <a:off x="4527362" y="3736507"/>
            <a:ext cx="319014" cy="320204"/>
          </a:xfrm>
          <a:custGeom>
            <a:avLst/>
            <a:gdLst>
              <a:gd name="T0" fmla="*/ 56 w 112"/>
              <a:gd name="T1" fmla="*/ 0 h 112"/>
              <a:gd name="T2" fmla="*/ 0 w 112"/>
              <a:gd name="T3" fmla="*/ 56 h 112"/>
              <a:gd name="T4" fmla="*/ 56 w 112"/>
              <a:gd name="T5" fmla="*/ 112 h 112"/>
              <a:gd name="T6" fmla="*/ 112 w 112"/>
              <a:gd name="T7" fmla="*/ 56 h 112"/>
              <a:gd name="T8" fmla="*/ 56 w 112"/>
              <a:gd name="T9" fmla="*/ 0 h 112"/>
              <a:gd name="T10" fmla="*/ 56 w 112"/>
              <a:gd name="T11" fmla="*/ 9 h 112"/>
              <a:gd name="T12" fmla="*/ 103 w 112"/>
              <a:gd name="T13" fmla="*/ 56 h 112"/>
              <a:gd name="T14" fmla="*/ 102 w 112"/>
              <a:gd name="T15" fmla="*/ 59 h 112"/>
              <a:gd name="T16" fmla="*/ 92 w 112"/>
              <a:gd name="T17" fmla="*/ 59 h 112"/>
              <a:gd name="T18" fmla="*/ 92 w 112"/>
              <a:gd name="T19" fmla="*/ 60 h 112"/>
              <a:gd name="T20" fmla="*/ 91 w 112"/>
              <a:gd name="T21" fmla="*/ 75 h 112"/>
              <a:gd name="T22" fmla="*/ 89 w 112"/>
              <a:gd name="T23" fmla="*/ 65 h 112"/>
              <a:gd name="T24" fmla="*/ 83 w 112"/>
              <a:gd name="T25" fmla="*/ 50 h 112"/>
              <a:gd name="T26" fmla="*/ 77 w 112"/>
              <a:gd name="T27" fmla="*/ 60 h 112"/>
              <a:gd name="T28" fmla="*/ 72 w 112"/>
              <a:gd name="T29" fmla="*/ 60 h 112"/>
              <a:gd name="T30" fmla="*/ 61 w 112"/>
              <a:gd name="T31" fmla="*/ 15 h 112"/>
              <a:gd name="T32" fmla="*/ 49 w 112"/>
              <a:gd name="T33" fmla="*/ 61 h 112"/>
              <a:gd name="T34" fmla="*/ 42 w 112"/>
              <a:gd name="T35" fmla="*/ 61 h 112"/>
              <a:gd name="T36" fmla="*/ 41 w 112"/>
              <a:gd name="T37" fmla="*/ 62 h 112"/>
              <a:gd name="T38" fmla="*/ 36 w 112"/>
              <a:gd name="T39" fmla="*/ 79 h 112"/>
              <a:gd name="T40" fmla="*/ 34 w 112"/>
              <a:gd name="T41" fmla="*/ 68 h 112"/>
              <a:gd name="T42" fmla="*/ 26 w 112"/>
              <a:gd name="T43" fmla="*/ 46 h 112"/>
              <a:gd name="T44" fmla="*/ 16 w 112"/>
              <a:gd name="T45" fmla="*/ 63 h 112"/>
              <a:gd name="T46" fmla="*/ 10 w 112"/>
              <a:gd name="T47" fmla="*/ 63 h 112"/>
              <a:gd name="T48" fmla="*/ 10 w 112"/>
              <a:gd name="T49" fmla="*/ 56 h 112"/>
              <a:gd name="T50" fmla="*/ 56 w 112"/>
              <a:gd name="T51" fmla="*/ 9 h 112"/>
              <a:gd name="T52" fmla="*/ 56 w 112"/>
              <a:gd name="T53" fmla="*/ 102 h 112"/>
              <a:gd name="T54" fmla="*/ 11 w 112"/>
              <a:gd name="T55" fmla="*/ 66 h 112"/>
              <a:gd name="T56" fmla="*/ 19 w 112"/>
              <a:gd name="T57" fmla="*/ 66 h 112"/>
              <a:gd name="T58" fmla="*/ 19 w 112"/>
              <a:gd name="T59" fmla="*/ 65 h 112"/>
              <a:gd name="T60" fmla="*/ 26 w 112"/>
              <a:gd name="T61" fmla="*/ 50 h 112"/>
              <a:gd name="T62" fmla="*/ 30 w 112"/>
              <a:gd name="T63" fmla="*/ 69 h 112"/>
              <a:gd name="T64" fmla="*/ 35 w 112"/>
              <a:gd name="T65" fmla="*/ 84 h 112"/>
              <a:gd name="T66" fmla="*/ 36 w 112"/>
              <a:gd name="T67" fmla="*/ 85 h 112"/>
              <a:gd name="T68" fmla="*/ 37 w 112"/>
              <a:gd name="T69" fmla="*/ 84 h 112"/>
              <a:gd name="T70" fmla="*/ 45 w 112"/>
              <a:gd name="T71" fmla="*/ 64 h 112"/>
              <a:gd name="T72" fmla="*/ 52 w 112"/>
              <a:gd name="T73" fmla="*/ 64 h 112"/>
              <a:gd name="T74" fmla="*/ 52 w 112"/>
              <a:gd name="T75" fmla="*/ 63 h 112"/>
              <a:gd name="T76" fmla="*/ 60 w 112"/>
              <a:gd name="T77" fmla="*/ 19 h 112"/>
              <a:gd name="T78" fmla="*/ 69 w 112"/>
              <a:gd name="T79" fmla="*/ 62 h 112"/>
              <a:gd name="T80" fmla="*/ 69 w 112"/>
              <a:gd name="T81" fmla="*/ 64 h 112"/>
              <a:gd name="T82" fmla="*/ 79 w 112"/>
              <a:gd name="T83" fmla="*/ 63 h 112"/>
              <a:gd name="T84" fmla="*/ 80 w 112"/>
              <a:gd name="T85" fmla="*/ 62 h 112"/>
              <a:gd name="T86" fmla="*/ 83 w 112"/>
              <a:gd name="T87" fmla="*/ 54 h 112"/>
              <a:gd name="T88" fmla="*/ 85 w 112"/>
              <a:gd name="T89" fmla="*/ 66 h 112"/>
              <a:gd name="T90" fmla="*/ 91 w 112"/>
              <a:gd name="T91" fmla="*/ 81 h 112"/>
              <a:gd name="T92" fmla="*/ 96 w 112"/>
              <a:gd name="T93" fmla="*/ 62 h 112"/>
              <a:gd name="T94" fmla="*/ 102 w 112"/>
              <a:gd name="T95" fmla="*/ 62 h 112"/>
              <a:gd name="T96" fmla="*/ 56 w 112"/>
              <a:gd name="T97" fmla="*/ 10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112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2"/>
                  <a:pt x="56" y="112"/>
                </a:cubicBezTo>
                <a:cubicBezTo>
                  <a:pt x="87" y="112"/>
                  <a:pt x="112" y="87"/>
                  <a:pt x="112" y="56"/>
                </a:cubicBezTo>
                <a:cubicBezTo>
                  <a:pt x="112" y="25"/>
                  <a:pt x="87" y="0"/>
                  <a:pt x="56" y="0"/>
                </a:cubicBezTo>
                <a:moveTo>
                  <a:pt x="56" y="9"/>
                </a:moveTo>
                <a:cubicBezTo>
                  <a:pt x="82" y="9"/>
                  <a:pt x="103" y="30"/>
                  <a:pt x="103" y="56"/>
                </a:cubicBezTo>
                <a:cubicBezTo>
                  <a:pt x="103" y="57"/>
                  <a:pt x="102" y="58"/>
                  <a:pt x="102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66"/>
                  <a:pt x="91" y="71"/>
                  <a:pt x="91" y="75"/>
                </a:cubicBezTo>
                <a:cubicBezTo>
                  <a:pt x="90" y="72"/>
                  <a:pt x="89" y="68"/>
                  <a:pt x="89" y="65"/>
                </a:cubicBezTo>
                <a:cubicBezTo>
                  <a:pt x="87" y="53"/>
                  <a:pt x="86" y="50"/>
                  <a:pt x="83" y="50"/>
                </a:cubicBezTo>
                <a:cubicBezTo>
                  <a:pt x="81" y="49"/>
                  <a:pt x="79" y="53"/>
                  <a:pt x="77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67" y="15"/>
                  <a:pt x="62" y="15"/>
                  <a:pt x="61" y="15"/>
                </a:cubicBezTo>
                <a:cubicBezTo>
                  <a:pt x="59" y="15"/>
                  <a:pt x="52" y="15"/>
                  <a:pt x="49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1" y="62"/>
                  <a:pt x="41" y="62"/>
                  <a:pt x="41" y="62"/>
                </a:cubicBezTo>
                <a:cubicBezTo>
                  <a:pt x="40" y="69"/>
                  <a:pt x="38" y="76"/>
                  <a:pt x="36" y="79"/>
                </a:cubicBezTo>
                <a:cubicBezTo>
                  <a:pt x="36" y="77"/>
                  <a:pt x="35" y="72"/>
                  <a:pt x="34" y="68"/>
                </a:cubicBezTo>
                <a:cubicBezTo>
                  <a:pt x="31" y="52"/>
                  <a:pt x="29" y="47"/>
                  <a:pt x="26" y="46"/>
                </a:cubicBezTo>
                <a:cubicBezTo>
                  <a:pt x="22" y="45"/>
                  <a:pt x="18" y="54"/>
                  <a:pt x="16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0"/>
                  <a:pt x="10" y="58"/>
                  <a:pt x="10" y="56"/>
                </a:cubicBezTo>
                <a:cubicBezTo>
                  <a:pt x="10" y="30"/>
                  <a:pt x="30" y="9"/>
                  <a:pt x="56" y="9"/>
                </a:cubicBezTo>
                <a:moveTo>
                  <a:pt x="56" y="102"/>
                </a:moveTo>
                <a:cubicBezTo>
                  <a:pt x="34" y="102"/>
                  <a:pt x="16" y="87"/>
                  <a:pt x="11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21" y="58"/>
                  <a:pt x="24" y="51"/>
                  <a:pt x="26" y="50"/>
                </a:cubicBezTo>
                <a:cubicBezTo>
                  <a:pt x="27" y="52"/>
                  <a:pt x="29" y="62"/>
                  <a:pt x="30" y="69"/>
                </a:cubicBezTo>
                <a:cubicBezTo>
                  <a:pt x="33" y="81"/>
                  <a:pt x="33" y="84"/>
                  <a:pt x="35" y="84"/>
                </a:cubicBezTo>
                <a:cubicBezTo>
                  <a:pt x="35" y="85"/>
                  <a:pt x="36" y="85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0" y="83"/>
                  <a:pt x="43" y="73"/>
                  <a:pt x="45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44"/>
                  <a:pt x="58" y="19"/>
                  <a:pt x="60" y="19"/>
                </a:cubicBezTo>
                <a:cubicBezTo>
                  <a:pt x="63" y="19"/>
                  <a:pt x="66" y="44"/>
                  <a:pt x="69" y="62"/>
                </a:cubicBezTo>
                <a:cubicBezTo>
                  <a:pt x="69" y="64"/>
                  <a:pt x="69" y="64"/>
                  <a:pt x="69" y="64"/>
                </a:cubicBezTo>
                <a:cubicBezTo>
                  <a:pt x="79" y="63"/>
                  <a:pt x="79" y="63"/>
                  <a:pt x="79" y="63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59"/>
                  <a:pt x="82" y="56"/>
                  <a:pt x="83" y="54"/>
                </a:cubicBezTo>
                <a:cubicBezTo>
                  <a:pt x="83" y="57"/>
                  <a:pt x="84" y="62"/>
                  <a:pt x="85" y="66"/>
                </a:cubicBezTo>
                <a:cubicBezTo>
                  <a:pt x="87" y="78"/>
                  <a:pt x="88" y="81"/>
                  <a:pt x="91" y="81"/>
                </a:cubicBezTo>
                <a:cubicBezTo>
                  <a:pt x="92" y="81"/>
                  <a:pt x="95" y="81"/>
                  <a:pt x="96" y="62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99" y="85"/>
                  <a:pt x="79" y="102"/>
                  <a:pt x="56" y="10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15">
              <a:solidFill>
                <a:srgbClr val="404040"/>
              </a:solidFill>
            </a:endParaRPr>
          </a:p>
        </p:txBody>
      </p:sp>
      <p:sp>
        <p:nvSpPr>
          <p:cNvPr id="46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245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1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1000"/>
                                            <p:tgtEl>
                                              <p:spTgt spid="245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1000"/>
                                            <p:tgtEl>
                                              <p:spTgt spid="245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1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1" presetClass="entr" presetSubtype="1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8" dur="1000"/>
                                            <p:tgtEl>
                                              <p:spTgt spid="245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00" tmFilter="0,0; .5, 1; 1, 1"/>
                                            <p:tgtEl>
                                              <p:spTgt spid="245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245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24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0"/>
                                            <p:tgtEl>
                                              <p:spTgt spid="245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6" dur="3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4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3" dur="3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1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fill="hold" nodeType="withEffect" p14:presetBounceEnd="73000">
                                      <p:stCondLst>
                                        <p:cond delay="7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8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86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400"/>
                                            <p:tgtEl>
                                              <p:spTgt spid="246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93" dur="300" fill="hold"/>
                                            <p:tgtEl>
                                              <p:spTgt spid="2460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500"/>
                                            <p:tgtEl>
                                              <p:spTgt spid="246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9" dur="500"/>
                                            <p:tgtEl>
                                              <p:spTgt spid="246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4" fill="hold" grpId="0" nodeType="withEffect">
                                      <p:stCondLst>
                                        <p:cond delay="1167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2" dur="500"/>
                                            <p:tgtEl>
                                              <p:spTgt spid="246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5267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585" grpId="0" animBg="1"/>
          <p:bldP spid="11" grpId="0" animBg="1"/>
          <p:bldP spid="24587" grpId="0" animBg="1"/>
          <p:bldP spid="24588" grpId="0" animBg="1"/>
          <p:bldP spid="24589" grpId="0" animBg="1"/>
          <p:bldP spid="24590" grpId="0"/>
          <p:bldP spid="16" grpId="0" animBg="1"/>
          <p:bldP spid="17" grpId="0" animBg="1"/>
          <p:bldP spid="18" grpId="0" animBg="1"/>
          <p:bldP spid="24594" grpId="0"/>
          <p:bldP spid="24595" grpId="0"/>
          <p:bldP spid="24596" grpId="0"/>
          <p:bldP spid="23" grpId="0" animBg="1"/>
          <p:bldP spid="23" grpId="1" animBg="1"/>
          <p:bldP spid="24600" grpId="0"/>
          <p:bldP spid="43" grpId="0" animBg="1"/>
          <p:bldP spid="43" grpId="1" animBg="1"/>
          <p:bldP spid="24602" grpId="0"/>
          <p:bldP spid="45" grpId="0" animBg="1"/>
          <p:bldP spid="45" grpId="1" animBg="1"/>
          <p:bldP spid="24604" grpId="0"/>
          <p:bldP spid="24606" grpId="0" animBg="1"/>
          <p:bldP spid="24606" grpId="1" animBg="1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245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1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1000"/>
                                            <p:tgtEl>
                                              <p:spTgt spid="245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1000"/>
                                            <p:tgtEl>
                                              <p:spTgt spid="245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1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1" presetClass="entr" presetSubtype="1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8" dur="1000"/>
                                            <p:tgtEl>
                                              <p:spTgt spid="245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00" tmFilter="0,0; .5, 1; 1, 1"/>
                                            <p:tgtEl>
                                              <p:spTgt spid="245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245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24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0"/>
                                            <p:tgtEl>
                                              <p:spTgt spid="245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3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4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3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400"/>
                                            <p:tgtEl>
                                              <p:spTgt spid="246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300" fill="hold"/>
                                            <p:tgtEl>
                                              <p:spTgt spid="2460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500"/>
                                            <p:tgtEl>
                                              <p:spTgt spid="246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9" dur="500"/>
                                            <p:tgtEl>
                                              <p:spTgt spid="246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4" fill="hold" grpId="0" nodeType="withEffect">
                                      <p:stCondLst>
                                        <p:cond delay="1167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2" dur="500"/>
                                            <p:tgtEl>
                                              <p:spTgt spid="246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5267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585" grpId="0" animBg="1"/>
          <p:bldP spid="11" grpId="0" animBg="1"/>
          <p:bldP spid="24587" grpId="0" animBg="1"/>
          <p:bldP spid="24588" grpId="0" animBg="1"/>
          <p:bldP spid="24589" grpId="0" animBg="1"/>
          <p:bldP spid="24590" grpId="0"/>
          <p:bldP spid="16" grpId="0" animBg="1"/>
          <p:bldP spid="17" grpId="0" animBg="1"/>
          <p:bldP spid="18" grpId="0" animBg="1"/>
          <p:bldP spid="24594" grpId="0"/>
          <p:bldP spid="24595" grpId="0"/>
          <p:bldP spid="24596" grpId="0"/>
          <p:bldP spid="23" grpId="0" animBg="1"/>
          <p:bldP spid="23" grpId="1" animBg="1"/>
          <p:bldP spid="24600" grpId="0"/>
          <p:bldP spid="43" grpId="0" animBg="1"/>
          <p:bldP spid="43" grpId="1" animBg="1"/>
          <p:bldP spid="24602" grpId="0"/>
          <p:bldP spid="45" grpId="0" animBg="1"/>
          <p:bldP spid="45" grpId="1" animBg="1"/>
          <p:bldP spid="24604" grpId="0"/>
          <p:bldP spid="24606" grpId="0" animBg="1"/>
          <p:bldP spid="24606" grpId="1" animBg="1"/>
          <p:bldP spid="4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5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802" y="596725"/>
            <a:ext cx="38862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6809" y="1951656"/>
            <a:ext cx="383738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 </a:t>
            </a:r>
            <a:r>
              <a:rPr lang="zh-CN" altLang="en-US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单击添加文字标题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253542" y="854494"/>
            <a:ext cx="6537908" cy="407947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986471" y="204298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986471" y="2504647"/>
            <a:ext cx="3621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 rot="20675182">
            <a:off x="3521036" y="1309167"/>
            <a:ext cx="1058220" cy="1058221"/>
            <a:chOff x="4927947" y="1556792"/>
            <a:chExt cx="1411287" cy="1411288"/>
          </a:xfrm>
          <a:solidFill>
            <a:schemeClr val="bg1"/>
          </a:solidFill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4927947" y="1556792"/>
              <a:ext cx="1411287" cy="1411288"/>
            </a:xfrm>
            <a:prstGeom prst="ellipse">
              <a:avLst/>
            </a:pr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234336" y="1813013"/>
              <a:ext cx="735012" cy="615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rot="20675182">
            <a:off x="4578770" y="1305651"/>
            <a:ext cx="1054649" cy="1053460"/>
            <a:chOff x="6290022" y="1926680"/>
            <a:chExt cx="1406525" cy="1404938"/>
          </a:xfrm>
          <a:solidFill>
            <a:srgbClr val="FFFF00"/>
          </a:solidFill>
        </p:grpSpPr>
        <p:sp>
          <p:nvSpPr>
            <p:cNvPr id="47" name="Oval 6"/>
            <p:cNvSpPr>
              <a:spLocks noChangeArrowheads="1"/>
            </p:cNvSpPr>
            <p:nvPr/>
          </p:nvSpPr>
          <p:spPr bwMode="auto">
            <a:xfrm>
              <a:off x="6290022" y="1926680"/>
              <a:ext cx="1406525" cy="1404938"/>
            </a:xfrm>
            <a:prstGeom prst="ellipse">
              <a:avLst/>
            </a:prstGeom>
            <a:solidFill>
              <a:srgbClr val="FFA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766189" y="2228145"/>
              <a:ext cx="735011" cy="615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06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rot="20675182">
            <a:off x="5087023" y="2247077"/>
            <a:ext cx="1055840" cy="1057031"/>
            <a:chOff x="6609110" y="3317330"/>
            <a:chExt cx="1408112" cy="1409700"/>
          </a:xfrm>
          <a:solidFill>
            <a:srgbClr val="FF588D"/>
          </a:solidFill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6609110" y="3317330"/>
              <a:ext cx="1408112" cy="140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155210" y="3709281"/>
              <a:ext cx="735011" cy="61569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276" name="组合 51"/>
          <p:cNvGrpSpPr/>
          <p:nvPr/>
        </p:nvGrpSpPr>
        <p:grpSpPr bwMode="auto">
          <a:xfrm rot="-924818">
            <a:off x="4557122" y="3165139"/>
            <a:ext cx="1054649" cy="1057031"/>
            <a:chOff x="5602635" y="4309517"/>
            <a:chExt cx="1406525" cy="1409700"/>
          </a:xfrm>
        </p:grpSpPr>
        <p:sp>
          <p:nvSpPr>
            <p:cNvPr id="11277" name="Oval 9"/>
            <p:cNvSpPr>
              <a:spLocks noChangeArrowheads="1"/>
            </p:cNvSpPr>
            <p:nvPr/>
          </p:nvSpPr>
          <p:spPr bwMode="auto">
            <a:xfrm>
              <a:off x="5602635" y="4309517"/>
              <a:ext cx="1406525" cy="1409700"/>
            </a:xfrm>
            <a:prstGeom prst="ellipse">
              <a:avLst/>
            </a:pr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>
                <a:solidFill>
                  <a:srgbClr val="404040"/>
                </a:solidFill>
                <a:latin typeface="+mj-ea"/>
                <a:ea typeface="+mj-ea"/>
              </a:endParaRPr>
            </a:p>
          </p:txBody>
        </p:sp>
        <p:sp>
          <p:nvSpPr>
            <p:cNvPr id="11278" name="文本框 53"/>
            <p:cNvSpPr txBox="1">
              <a:spLocks noChangeArrowheads="1"/>
            </p:cNvSpPr>
            <p:nvPr/>
          </p:nvSpPr>
          <p:spPr bwMode="auto">
            <a:xfrm>
              <a:off x="5955060" y="4847301"/>
              <a:ext cx="735011" cy="615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240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 rot="20675182">
            <a:off x="3505543" y="3194079"/>
            <a:ext cx="1057031" cy="1054649"/>
            <a:chOff x="4240560" y="3974555"/>
            <a:chExt cx="1409700" cy="1406525"/>
          </a:xfrm>
          <a:solidFill>
            <a:srgbClr val="FFA615"/>
          </a:solidFill>
        </p:grpSpPr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4240560" y="3974555"/>
              <a:ext cx="1409700" cy="1406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500119" y="4414131"/>
              <a:ext cx="735011" cy="61569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 rot="20675182">
            <a:off x="3007753" y="2247243"/>
            <a:ext cx="1057031" cy="1057031"/>
            <a:chOff x="3935760" y="2580730"/>
            <a:chExt cx="1409700" cy="1409700"/>
          </a:xfrm>
          <a:solidFill>
            <a:srgbClr val="FF588D"/>
          </a:solidFill>
        </p:grpSpPr>
        <p:sp>
          <p:nvSpPr>
            <p:cNvPr id="59" name="Oval 7"/>
            <p:cNvSpPr>
              <a:spLocks noChangeArrowheads="1"/>
            </p:cNvSpPr>
            <p:nvPr/>
          </p:nvSpPr>
          <p:spPr bwMode="auto">
            <a:xfrm>
              <a:off x="3935760" y="2580730"/>
              <a:ext cx="1409700" cy="140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138759" y="2969794"/>
              <a:ext cx="735011" cy="61569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281" name="Oval 11"/>
          <p:cNvSpPr>
            <a:spLocks noChangeArrowheads="1"/>
          </p:cNvSpPr>
          <p:nvPr/>
        </p:nvSpPr>
        <p:spPr bwMode="auto">
          <a:xfrm rot="-924818">
            <a:off x="3727447" y="1895037"/>
            <a:ext cx="1728388" cy="1728388"/>
          </a:xfrm>
          <a:prstGeom prst="ellipse">
            <a:avLst/>
          </a:prstGeom>
          <a:solidFill>
            <a:srgbClr val="FDF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15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3" name="矩形 62"/>
          <p:cNvSpPr>
            <a:spLocks noChangeArrowheads="1"/>
          </p:cNvSpPr>
          <p:nvPr/>
        </p:nvSpPr>
        <p:spPr bwMode="auto">
          <a:xfrm>
            <a:off x="1007605" y="1300706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84" name="矩形 63"/>
          <p:cNvSpPr>
            <a:spLocks noChangeArrowheads="1"/>
          </p:cNvSpPr>
          <p:nvPr/>
        </p:nvSpPr>
        <p:spPr bwMode="auto">
          <a:xfrm>
            <a:off x="414706" y="1246297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 dirty="0">
                <a:solidFill>
                  <a:srgbClr val="404040"/>
                </a:solidFill>
                <a:latin typeface="+mj-ea"/>
                <a:ea typeface="+mj-ea"/>
              </a:rPr>
              <a:t>01</a:t>
            </a:r>
            <a:endParaRPr lang="zh-CN" altLang="en-US" sz="2700" dirty="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6" name="矩形 65"/>
          <p:cNvSpPr>
            <a:spLocks noChangeArrowheads="1"/>
          </p:cNvSpPr>
          <p:nvPr/>
        </p:nvSpPr>
        <p:spPr bwMode="auto">
          <a:xfrm>
            <a:off x="1007605" y="2460107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87" name="矩形 66"/>
          <p:cNvSpPr>
            <a:spLocks noChangeArrowheads="1"/>
          </p:cNvSpPr>
          <p:nvPr/>
        </p:nvSpPr>
        <p:spPr bwMode="auto">
          <a:xfrm>
            <a:off x="414706" y="2405697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02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9" name="矩形 68"/>
          <p:cNvSpPr>
            <a:spLocks noChangeArrowheads="1"/>
          </p:cNvSpPr>
          <p:nvPr/>
        </p:nvSpPr>
        <p:spPr bwMode="auto">
          <a:xfrm>
            <a:off x="1007605" y="3619505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90" name="矩形 69"/>
          <p:cNvSpPr>
            <a:spLocks noChangeArrowheads="1"/>
          </p:cNvSpPr>
          <p:nvPr/>
        </p:nvSpPr>
        <p:spPr bwMode="auto">
          <a:xfrm>
            <a:off x="414706" y="3565096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03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2" name="矩形 71"/>
          <p:cNvSpPr>
            <a:spLocks noChangeArrowheads="1"/>
          </p:cNvSpPr>
          <p:nvPr/>
        </p:nvSpPr>
        <p:spPr bwMode="auto">
          <a:xfrm>
            <a:off x="6942687" y="1300706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93" name="矩形 72"/>
          <p:cNvSpPr>
            <a:spLocks noChangeArrowheads="1"/>
          </p:cNvSpPr>
          <p:nvPr/>
        </p:nvSpPr>
        <p:spPr bwMode="auto">
          <a:xfrm>
            <a:off x="6349788" y="1246297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06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5" name="矩形 74"/>
          <p:cNvSpPr>
            <a:spLocks noChangeArrowheads="1"/>
          </p:cNvSpPr>
          <p:nvPr/>
        </p:nvSpPr>
        <p:spPr bwMode="auto">
          <a:xfrm>
            <a:off x="6942687" y="2460107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96" name="矩形 75"/>
          <p:cNvSpPr>
            <a:spLocks noChangeArrowheads="1"/>
          </p:cNvSpPr>
          <p:nvPr/>
        </p:nvSpPr>
        <p:spPr bwMode="auto">
          <a:xfrm>
            <a:off x="6349788" y="2405697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05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8" name="矩形 77"/>
          <p:cNvSpPr>
            <a:spLocks noChangeArrowheads="1"/>
          </p:cNvSpPr>
          <p:nvPr/>
        </p:nvSpPr>
        <p:spPr bwMode="auto">
          <a:xfrm>
            <a:off x="6942687" y="3619505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99" name="矩形 78"/>
          <p:cNvSpPr>
            <a:spLocks noChangeArrowheads="1"/>
          </p:cNvSpPr>
          <p:nvPr/>
        </p:nvSpPr>
        <p:spPr bwMode="auto">
          <a:xfrm>
            <a:off x="6349788" y="3565096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04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52" name="Freeform 35"/>
          <p:cNvSpPr>
            <a:spLocks noEditPoints="1"/>
          </p:cNvSpPr>
          <p:nvPr/>
        </p:nvSpPr>
        <p:spPr bwMode="auto">
          <a:xfrm>
            <a:off x="4362101" y="2319093"/>
            <a:ext cx="478673" cy="588452"/>
          </a:xfrm>
          <a:custGeom>
            <a:avLst/>
            <a:gdLst>
              <a:gd name="T0" fmla="*/ 0 w 486"/>
              <a:gd name="T1" fmla="*/ 262 h 598"/>
              <a:gd name="T2" fmla="*/ 0 w 486"/>
              <a:gd name="T3" fmla="*/ 500 h 598"/>
              <a:gd name="T4" fmla="*/ 98 w 486"/>
              <a:gd name="T5" fmla="*/ 598 h 598"/>
              <a:gd name="T6" fmla="*/ 388 w 486"/>
              <a:gd name="T7" fmla="*/ 598 h 598"/>
              <a:gd name="T8" fmla="*/ 486 w 486"/>
              <a:gd name="T9" fmla="*/ 500 h 598"/>
              <a:gd name="T10" fmla="*/ 486 w 486"/>
              <a:gd name="T11" fmla="*/ 262 h 598"/>
              <a:gd name="T12" fmla="*/ 445 w 486"/>
              <a:gd name="T13" fmla="*/ 262 h 598"/>
              <a:gd name="T14" fmla="*/ 445 w 486"/>
              <a:gd name="T15" fmla="*/ 199 h 598"/>
              <a:gd name="T16" fmla="*/ 246 w 486"/>
              <a:gd name="T17" fmla="*/ 0 h 598"/>
              <a:gd name="T18" fmla="*/ 48 w 486"/>
              <a:gd name="T19" fmla="*/ 199 h 598"/>
              <a:gd name="T20" fmla="*/ 48 w 486"/>
              <a:gd name="T21" fmla="*/ 262 h 598"/>
              <a:gd name="T22" fmla="*/ 0 w 486"/>
              <a:gd name="T23" fmla="*/ 262 h 598"/>
              <a:gd name="T24" fmla="*/ 370 w 486"/>
              <a:gd name="T25" fmla="*/ 262 h 598"/>
              <a:gd name="T26" fmla="*/ 122 w 486"/>
              <a:gd name="T27" fmla="*/ 262 h 598"/>
              <a:gd name="T28" fmla="*/ 123 w 486"/>
              <a:gd name="T29" fmla="*/ 199 h 598"/>
              <a:gd name="T30" fmla="*/ 246 w 486"/>
              <a:gd name="T31" fmla="*/ 75 h 598"/>
              <a:gd name="T32" fmla="*/ 370 w 486"/>
              <a:gd name="T33" fmla="*/ 199 h 598"/>
              <a:gd name="T34" fmla="*/ 370 w 486"/>
              <a:gd name="T35" fmla="*/ 262 h 598"/>
              <a:gd name="T36" fmla="*/ 276 w 486"/>
              <a:gd name="T37" fmla="*/ 438 h 598"/>
              <a:gd name="T38" fmla="*/ 276 w 486"/>
              <a:gd name="T39" fmla="*/ 438 h 598"/>
              <a:gd name="T40" fmla="*/ 276 w 486"/>
              <a:gd name="T41" fmla="*/ 491 h 598"/>
              <a:gd name="T42" fmla="*/ 243 w 486"/>
              <a:gd name="T43" fmla="*/ 523 h 598"/>
              <a:gd name="T44" fmla="*/ 210 w 486"/>
              <a:gd name="T45" fmla="*/ 491 h 598"/>
              <a:gd name="T46" fmla="*/ 210 w 486"/>
              <a:gd name="T47" fmla="*/ 438 h 598"/>
              <a:gd name="T48" fmla="*/ 187 w 486"/>
              <a:gd name="T49" fmla="*/ 392 h 598"/>
              <a:gd name="T50" fmla="*/ 243 w 486"/>
              <a:gd name="T51" fmla="*/ 336 h 598"/>
              <a:gd name="T52" fmla="*/ 299 w 486"/>
              <a:gd name="T53" fmla="*/ 392 h 598"/>
              <a:gd name="T54" fmla="*/ 276 w 486"/>
              <a:gd name="T55" fmla="*/ 43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6" h="598">
                <a:moveTo>
                  <a:pt x="0" y="262"/>
                </a:moveTo>
                <a:lnTo>
                  <a:pt x="0" y="500"/>
                </a:lnTo>
                <a:cubicBezTo>
                  <a:pt x="0" y="554"/>
                  <a:pt x="44" y="598"/>
                  <a:pt x="98" y="598"/>
                </a:cubicBezTo>
                <a:lnTo>
                  <a:pt x="388" y="598"/>
                </a:lnTo>
                <a:cubicBezTo>
                  <a:pt x="442" y="598"/>
                  <a:pt x="486" y="554"/>
                  <a:pt x="486" y="500"/>
                </a:cubicBezTo>
                <a:lnTo>
                  <a:pt x="486" y="262"/>
                </a:lnTo>
                <a:lnTo>
                  <a:pt x="445" y="262"/>
                </a:lnTo>
                <a:lnTo>
                  <a:pt x="445" y="199"/>
                </a:lnTo>
                <a:cubicBezTo>
                  <a:pt x="445" y="89"/>
                  <a:pt x="356" y="0"/>
                  <a:pt x="246" y="0"/>
                </a:cubicBezTo>
                <a:cubicBezTo>
                  <a:pt x="137" y="0"/>
                  <a:pt x="48" y="89"/>
                  <a:pt x="48" y="199"/>
                </a:cubicBezTo>
                <a:lnTo>
                  <a:pt x="48" y="262"/>
                </a:lnTo>
                <a:lnTo>
                  <a:pt x="0" y="262"/>
                </a:lnTo>
                <a:close/>
                <a:moveTo>
                  <a:pt x="370" y="262"/>
                </a:moveTo>
                <a:lnTo>
                  <a:pt x="122" y="262"/>
                </a:lnTo>
                <a:lnTo>
                  <a:pt x="123" y="199"/>
                </a:lnTo>
                <a:cubicBezTo>
                  <a:pt x="123" y="131"/>
                  <a:pt x="178" y="75"/>
                  <a:pt x="246" y="75"/>
                </a:cubicBezTo>
                <a:cubicBezTo>
                  <a:pt x="315" y="75"/>
                  <a:pt x="370" y="131"/>
                  <a:pt x="370" y="199"/>
                </a:cubicBezTo>
                <a:lnTo>
                  <a:pt x="370" y="262"/>
                </a:lnTo>
                <a:close/>
                <a:moveTo>
                  <a:pt x="276" y="438"/>
                </a:moveTo>
                <a:lnTo>
                  <a:pt x="276" y="438"/>
                </a:lnTo>
                <a:lnTo>
                  <a:pt x="276" y="491"/>
                </a:lnTo>
                <a:cubicBezTo>
                  <a:pt x="276" y="509"/>
                  <a:pt x="261" y="523"/>
                  <a:pt x="243" y="523"/>
                </a:cubicBezTo>
                <a:cubicBezTo>
                  <a:pt x="225" y="523"/>
                  <a:pt x="210" y="509"/>
                  <a:pt x="210" y="491"/>
                </a:cubicBezTo>
                <a:lnTo>
                  <a:pt x="210" y="438"/>
                </a:lnTo>
                <a:cubicBezTo>
                  <a:pt x="196" y="428"/>
                  <a:pt x="187" y="411"/>
                  <a:pt x="187" y="392"/>
                </a:cubicBezTo>
                <a:cubicBezTo>
                  <a:pt x="187" y="362"/>
                  <a:pt x="212" y="336"/>
                  <a:pt x="243" y="336"/>
                </a:cubicBezTo>
                <a:cubicBezTo>
                  <a:pt x="274" y="336"/>
                  <a:pt x="299" y="362"/>
                  <a:pt x="299" y="392"/>
                </a:cubicBezTo>
                <a:cubicBezTo>
                  <a:pt x="299" y="411"/>
                  <a:pt x="290" y="428"/>
                  <a:pt x="276" y="438"/>
                </a:cubicBez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 vert="horz" wrap="square" lIns="51422" tIns="25711" rIns="51422" bIns="25711" numCol="1" anchor="t" anchorCtr="0" compatLnSpc="1"/>
          <a:lstStyle/>
          <a:p>
            <a:endParaRPr lang="zh-CN" altLang="en-US" sz="1015"/>
          </a:p>
        </p:txBody>
      </p:sp>
      <p:sp>
        <p:nvSpPr>
          <p:cNvPr id="53" name="文本框 35"/>
          <p:cNvSpPr txBox="1">
            <a:spLocks noChangeArrowheads="1"/>
          </p:cNvSpPr>
          <p:nvPr/>
        </p:nvSpPr>
        <p:spPr bwMode="auto">
          <a:xfrm>
            <a:off x="4035681" y="3007503"/>
            <a:ext cx="11408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核心产品</a:t>
            </a:r>
          </a:p>
        </p:txBody>
      </p:sp>
      <p:sp>
        <p:nvSpPr>
          <p:cNvPr id="37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" dur="300" fill="hold"/>
                                            <p:tgtEl>
                                              <p:spTgt spid="1128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9" dur="30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6" dur="3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3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fill="hold" nodeType="withEffect" p14:presetBounceEnd="73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0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 p14:presetBounceEnd="73000">
                                      <p:stCondLst>
                                        <p:cond delay="13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7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11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nodeType="withEffect" p14:presetBounceEnd="73000">
                                      <p:stCondLst>
                                        <p:cond delay="1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4" dur="300" fill="hold"/>
                                            <p:tgtEl>
                                              <p:spTgt spid="1127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 p14:presetBounceEnd="73000">
                                      <p:stCondLst>
                                        <p:cond delay="19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1" dur="30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nodeType="withEffect" p14:presetBounceEnd="73000">
                                      <p:stCondLst>
                                        <p:cond delay="22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8" dur="3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00"/>
                                            <p:tgtEl>
                                              <p:spTgt spid="11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00"/>
                                            <p:tgtEl>
                                              <p:spTgt spid="11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0"/>
                                            <p:tgtEl>
                                              <p:spTgt spid="11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"/>
                                            <p:tgtEl>
                                              <p:spTgt spid="11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00"/>
                                            <p:tgtEl>
                                              <p:spTgt spid="11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00"/>
                                            <p:tgtEl>
                                              <p:spTgt spid="11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11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500"/>
                                            <p:tgtEl>
                                              <p:spTgt spid="11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112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11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7" dur="500"/>
                                            <p:tgtEl>
                                              <p:spTgt spid="112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112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81" grpId="0" animBg="1"/>
          <p:bldP spid="11281" grpId="1" animBg="1"/>
          <p:bldP spid="11283" grpId="0"/>
          <p:bldP spid="11284" grpId="0"/>
          <p:bldP spid="11286" grpId="0"/>
          <p:bldP spid="11287" grpId="0"/>
          <p:bldP spid="11289" grpId="0"/>
          <p:bldP spid="11290" grpId="0"/>
          <p:bldP spid="11292" grpId="0"/>
          <p:bldP spid="11293" grpId="0"/>
          <p:bldP spid="11295" grpId="0"/>
          <p:bldP spid="11296" grpId="0"/>
          <p:bldP spid="11298" grpId="0"/>
          <p:bldP spid="11299" grpId="0"/>
          <p:bldP spid="52" grpId="0" animBg="1"/>
          <p:bldP spid="52" grpId="1" animBg="1"/>
          <p:bldP spid="53" grpId="0"/>
          <p:bldP spid="53" grpId="1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300" fill="hold"/>
                                            <p:tgtEl>
                                              <p:spTgt spid="1128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30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11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300" fill="hold"/>
                                            <p:tgtEl>
                                              <p:spTgt spid="1127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0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3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00"/>
                                            <p:tgtEl>
                                              <p:spTgt spid="11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00"/>
                                            <p:tgtEl>
                                              <p:spTgt spid="11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0"/>
                                            <p:tgtEl>
                                              <p:spTgt spid="11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"/>
                                            <p:tgtEl>
                                              <p:spTgt spid="11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00"/>
                                            <p:tgtEl>
                                              <p:spTgt spid="11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00"/>
                                            <p:tgtEl>
                                              <p:spTgt spid="11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11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500"/>
                                            <p:tgtEl>
                                              <p:spTgt spid="11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112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11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7" dur="500"/>
                                            <p:tgtEl>
                                              <p:spTgt spid="112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112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81" grpId="0" animBg="1"/>
          <p:bldP spid="11281" grpId="1" animBg="1"/>
          <p:bldP spid="11283" grpId="0"/>
          <p:bldP spid="11284" grpId="0"/>
          <p:bldP spid="11286" grpId="0"/>
          <p:bldP spid="11287" grpId="0"/>
          <p:bldP spid="11289" grpId="0"/>
          <p:bldP spid="11290" grpId="0"/>
          <p:bldP spid="11292" grpId="0"/>
          <p:bldP spid="11293" grpId="0"/>
          <p:bldP spid="11295" grpId="0"/>
          <p:bldP spid="11296" grpId="0"/>
          <p:bldP spid="11298" grpId="0"/>
          <p:bldP spid="11299" grpId="0"/>
          <p:bldP spid="52" grpId="0" animBg="1"/>
          <p:bldP spid="52" grpId="1" animBg="1"/>
          <p:bldP spid="53" grpId="0"/>
          <p:bldP spid="53" grpId="1"/>
          <p:bldP spid="3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46563" y="2699162"/>
            <a:ext cx="3109437" cy="16735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25443" y="2188708"/>
            <a:ext cx="1559473" cy="19493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213608" y="2191392"/>
            <a:ext cx="1378802" cy="1958850"/>
          </a:xfrm>
          <a:prstGeom prst="rect">
            <a:avLst/>
          </a:prstGeom>
        </p:spPr>
      </p:pic>
      <p:sp>
        <p:nvSpPr>
          <p:cNvPr id="34" name="矩形 41"/>
          <p:cNvSpPr>
            <a:spLocks noChangeArrowheads="1"/>
          </p:cNvSpPr>
          <p:nvPr/>
        </p:nvSpPr>
        <p:spPr bwMode="auto">
          <a:xfrm>
            <a:off x="4201119" y="2699162"/>
            <a:ext cx="4193602" cy="171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您的内容打在这里，或者通过复制您的文本。您的内容打在这里，或者通过复制您的文本。您的内容打在这里，或者通过复制您的文本。您的内容打在这里，或者通过复制您的文本。</a:t>
            </a:r>
          </a:p>
          <a:p>
            <a:pPr algn="just">
              <a:lnSpc>
                <a:spcPct val="13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  <a:p>
            <a:pPr algn="just">
              <a:lnSpc>
                <a:spcPct val="13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  <a:p>
            <a:pPr algn="just">
              <a:lnSpc>
                <a:spcPct val="130000"/>
              </a:lnSpc>
            </a:pPr>
            <a:endParaRPr lang="zh-CN" altLang="en-US" sz="101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4536483" y="1475181"/>
            <a:ext cx="670851" cy="670851"/>
          </a:xfrm>
          <a:prstGeom prst="ellipse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grpSp>
        <p:nvGrpSpPr>
          <p:cNvPr id="36" name="Group 14"/>
          <p:cNvGrpSpPr>
            <a:grpSpLocks noChangeAspect="1"/>
          </p:cNvGrpSpPr>
          <p:nvPr/>
        </p:nvGrpSpPr>
        <p:grpSpPr bwMode="auto">
          <a:xfrm>
            <a:off x="4690535" y="1608917"/>
            <a:ext cx="362747" cy="357521"/>
            <a:chOff x="4090" y="905"/>
            <a:chExt cx="347" cy="342"/>
          </a:xfrm>
          <a:solidFill>
            <a:schemeClr val="bg1"/>
          </a:solidFill>
        </p:grpSpPr>
        <p:sp>
          <p:nvSpPr>
            <p:cNvPr id="37" name="Freeform 15"/>
            <p:cNvSpPr/>
            <p:nvPr/>
          </p:nvSpPr>
          <p:spPr bwMode="auto">
            <a:xfrm>
              <a:off x="4090" y="905"/>
              <a:ext cx="343" cy="342"/>
            </a:xfrm>
            <a:custGeom>
              <a:avLst/>
              <a:gdLst>
                <a:gd name="T0" fmla="*/ 138 w 142"/>
                <a:gd name="T1" fmla="*/ 134 h 142"/>
                <a:gd name="T2" fmla="*/ 8 w 142"/>
                <a:gd name="T3" fmla="*/ 134 h 142"/>
                <a:gd name="T4" fmla="*/ 8 w 142"/>
                <a:gd name="T5" fmla="*/ 4 h 142"/>
                <a:gd name="T6" fmla="*/ 6 w 142"/>
                <a:gd name="T7" fmla="*/ 0 h 142"/>
                <a:gd name="T8" fmla="*/ 3 w 142"/>
                <a:gd name="T9" fmla="*/ 0 h 142"/>
                <a:gd name="T10" fmla="*/ 0 w 142"/>
                <a:gd name="T11" fmla="*/ 4 h 142"/>
                <a:gd name="T12" fmla="*/ 0 w 142"/>
                <a:gd name="T13" fmla="*/ 136 h 142"/>
                <a:gd name="T14" fmla="*/ 0 w 142"/>
                <a:gd name="T15" fmla="*/ 138 h 142"/>
                <a:gd name="T16" fmla="*/ 0 w 142"/>
                <a:gd name="T17" fmla="*/ 139 h 142"/>
                <a:gd name="T18" fmla="*/ 1 w 142"/>
                <a:gd name="T19" fmla="*/ 141 h 142"/>
                <a:gd name="T20" fmla="*/ 3 w 142"/>
                <a:gd name="T21" fmla="*/ 142 h 142"/>
                <a:gd name="T22" fmla="*/ 5 w 142"/>
                <a:gd name="T23" fmla="*/ 142 h 142"/>
                <a:gd name="T24" fmla="*/ 6 w 142"/>
                <a:gd name="T25" fmla="*/ 142 h 142"/>
                <a:gd name="T26" fmla="*/ 138 w 142"/>
                <a:gd name="T27" fmla="*/ 142 h 142"/>
                <a:gd name="T28" fmla="*/ 142 w 142"/>
                <a:gd name="T29" fmla="*/ 139 h 142"/>
                <a:gd name="T30" fmla="*/ 142 w 142"/>
                <a:gd name="T31" fmla="*/ 136 h 142"/>
                <a:gd name="T32" fmla="*/ 138 w 142"/>
                <a:gd name="T33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42">
                  <a:moveTo>
                    <a:pt x="138" y="134"/>
                  </a:moveTo>
                  <a:cubicBezTo>
                    <a:pt x="8" y="134"/>
                    <a:pt x="8" y="134"/>
                    <a:pt x="8" y="13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0"/>
                    <a:pt x="1" y="141"/>
                    <a:pt x="1" y="141"/>
                  </a:cubicBezTo>
                  <a:cubicBezTo>
                    <a:pt x="2" y="141"/>
                    <a:pt x="2" y="142"/>
                    <a:pt x="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40" y="142"/>
                    <a:pt x="142" y="141"/>
                    <a:pt x="142" y="139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2" y="135"/>
                    <a:pt x="140" y="134"/>
                    <a:pt x="13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4124" y="924"/>
              <a:ext cx="313" cy="284"/>
            </a:xfrm>
            <a:custGeom>
              <a:avLst/>
              <a:gdLst>
                <a:gd name="T0" fmla="*/ 130 w 130"/>
                <a:gd name="T1" fmla="*/ 0 h 118"/>
                <a:gd name="T2" fmla="*/ 109 w 130"/>
                <a:gd name="T3" fmla="*/ 17 h 118"/>
                <a:gd name="T4" fmla="*/ 116 w 130"/>
                <a:gd name="T5" fmla="*/ 17 h 118"/>
                <a:gd name="T6" fmla="*/ 69 w 130"/>
                <a:gd name="T7" fmla="*/ 108 h 118"/>
                <a:gd name="T8" fmla="*/ 31 w 130"/>
                <a:gd name="T9" fmla="*/ 75 h 118"/>
                <a:gd name="T10" fmla="*/ 28 w 130"/>
                <a:gd name="T11" fmla="*/ 74 h 118"/>
                <a:gd name="T12" fmla="*/ 25 w 130"/>
                <a:gd name="T13" fmla="*/ 76 h 118"/>
                <a:gd name="T14" fmla="*/ 1 w 130"/>
                <a:gd name="T15" fmla="*/ 112 h 118"/>
                <a:gd name="T16" fmla="*/ 2 w 130"/>
                <a:gd name="T17" fmla="*/ 117 h 118"/>
                <a:gd name="T18" fmla="*/ 4 w 130"/>
                <a:gd name="T19" fmla="*/ 118 h 118"/>
                <a:gd name="T20" fmla="*/ 7 w 130"/>
                <a:gd name="T21" fmla="*/ 116 h 118"/>
                <a:gd name="T22" fmla="*/ 7 w 130"/>
                <a:gd name="T23" fmla="*/ 116 h 118"/>
                <a:gd name="T24" fmla="*/ 29 w 130"/>
                <a:gd name="T25" fmla="*/ 83 h 118"/>
                <a:gd name="T26" fmla="*/ 68 w 130"/>
                <a:gd name="T27" fmla="*/ 116 h 118"/>
                <a:gd name="T28" fmla="*/ 71 w 130"/>
                <a:gd name="T29" fmla="*/ 117 h 118"/>
                <a:gd name="T30" fmla="*/ 73 w 130"/>
                <a:gd name="T31" fmla="*/ 115 h 118"/>
                <a:gd name="T32" fmla="*/ 123 w 130"/>
                <a:gd name="T33" fmla="*/ 21 h 118"/>
                <a:gd name="T34" fmla="*/ 127 w 130"/>
                <a:gd name="T35" fmla="*/ 26 h 118"/>
                <a:gd name="T36" fmla="*/ 130 w 130"/>
                <a:gd name="T3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18">
                  <a:moveTo>
                    <a:pt x="130" y="0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29" y="74"/>
                    <a:pt x="28" y="74"/>
                  </a:cubicBezTo>
                  <a:cubicBezTo>
                    <a:pt x="27" y="75"/>
                    <a:pt x="26" y="75"/>
                    <a:pt x="25" y="76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1" y="116"/>
                    <a:pt x="2" y="117"/>
                  </a:cubicBezTo>
                  <a:cubicBezTo>
                    <a:pt x="3" y="117"/>
                    <a:pt x="4" y="118"/>
                    <a:pt x="4" y="118"/>
                  </a:cubicBezTo>
                  <a:cubicBezTo>
                    <a:pt x="5" y="118"/>
                    <a:pt x="6" y="11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7"/>
                    <a:pt x="69" y="117"/>
                    <a:pt x="71" y="117"/>
                  </a:cubicBezTo>
                  <a:cubicBezTo>
                    <a:pt x="72" y="117"/>
                    <a:pt x="72" y="116"/>
                    <a:pt x="73" y="115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7" y="26"/>
                    <a:pt x="127" y="26"/>
                    <a:pt x="127" y="26"/>
                  </a:cubicBez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4117" y="1196"/>
              <a:ext cx="5" cy="1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2 h 5"/>
                <a:gd name="T4" fmla="*/ 2 w 2"/>
                <a:gd name="T5" fmla="*/ 5 h 5"/>
                <a:gd name="T6" fmla="*/ 0 w 2"/>
                <a:gd name="T7" fmla="*/ 2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4303" y="1192"/>
              <a:ext cx="120" cy="19"/>
            </a:xfrm>
            <a:custGeom>
              <a:avLst/>
              <a:gdLst>
                <a:gd name="T0" fmla="*/ 0 w 50"/>
                <a:gd name="T1" fmla="*/ 8 h 8"/>
                <a:gd name="T2" fmla="*/ 47 w 50"/>
                <a:gd name="T3" fmla="*/ 8 h 8"/>
                <a:gd name="T4" fmla="*/ 50 w 50"/>
                <a:gd name="T5" fmla="*/ 4 h 8"/>
                <a:gd name="T6" fmla="*/ 47 w 50"/>
                <a:gd name="T7" fmla="*/ 0 h 8"/>
                <a:gd name="T8" fmla="*/ 4 w 50"/>
                <a:gd name="T9" fmla="*/ 0 h 8"/>
                <a:gd name="T10" fmla="*/ 2 w 50"/>
                <a:gd name="T11" fmla="*/ 5 h 8"/>
                <a:gd name="T12" fmla="*/ 0 w 5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9" y="8"/>
                    <a:pt x="50" y="6"/>
                    <a:pt x="50" y="4"/>
                  </a:cubicBezTo>
                  <a:cubicBezTo>
                    <a:pt x="50" y="2"/>
                    <a:pt x="49" y="0"/>
                    <a:pt x="4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4146" y="1192"/>
              <a:ext cx="135" cy="19"/>
            </a:xfrm>
            <a:custGeom>
              <a:avLst/>
              <a:gdLst>
                <a:gd name="T0" fmla="*/ 48 w 56"/>
                <a:gd name="T1" fmla="*/ 0 h 8"/>
                <a:gd name="T2" fmla="*/ 5 w 56"/>
                <a:gd name="T3" fmla="*/ 0 h 8"/>
                <a:gd name="T4" fmla="*/ 1 w 56"/>
                <a:gd name="T5" fmla="*/ 7 h 8"/>
                <a:gd name="T6" fmla="*/ 0 w 56"/>
                <a:gd name="T7" fmla="*/ 8 h 8"/>
                <a:gd name="T8" fmla="*/ 56 w 56"/>
                <a:gd name="T9" fmla="*/ 8 h 8"/>
                <a:gd name="T10" fmla="*/ 56 w 56"/>
                <a:gd name="T11" fmla="*/ 7 h 8"/>
                <a:gd name="T12" fmla="*/ 48 w 5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4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4281" y="1165"/>
              <a:ext cx="9" cy="7"/>
            </a:xfrm>
            <a:custGeom>
              <a:avLst/>
              <a:gdLst>
                <a:gd name="T0" fmla="*/ 7 w 9"/>
                <a:gd name="T1" fmla="*/ 7 h 7"/>
                <a:gd name="T2" fmla="*/ 9 w 9"/>
                <a:gd name="T3" fmla="*/ 0 h 7"/>
                <a:gd name="T4" fmla="*/ 0 w 9"/>
                <a:gd name="T5" fmla="*/ 0 h 7"/>
                <a:gd name="T6" fmla="*/ 7 w 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4117" y="1141"/>
              <a:ext cx="36" cy="17"/>
            </a:xfrm>
            <a:custGeom>
              <a:avLst/>
              <a:gdLst>
                <a:gd name="T0" fmla="*/ 3 w 15"/>
                <a:gd name="T1" fmla="*/ 0 h 7"/>
                <a:gd name="T2" fmla="*/ 0 w 15"/>
                <a:gd name="T3" fmla="*/ 3 h 7"/>
                <a:gd name="T4" fmla="*/ 3 w 15"/>
                <a:gd name="T5" fmla="*/ 7 h 7"/>
                <a:gd name="T6" fmla="*/ 11 w 15"/>
                <a:gd name="T7" fmla="*/ 7 h 7"/>
                <a:gd name="T8" fmla="*/ 15 w 15"/>
                <a:gd name="T9" fmla="*/ 0 h 7"/>
                <a:gd name="T10" fmla="*/ 3 w 1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4250" y="1141"/>
              <a:ext cx="55" cy="17"/>
            </a:xfrm>
            <a:custGeom>
              <a:avLst/>
              <a:gdLst>
                <a:gd name="T0" fmla="*/ 21 w 55"/>
                <a:gd name="T1" fmla="*/ 17 h 17"/>
                <a:gd name="T2" fmla="*/ 45 w 55"/>
                <a:gd name="T3" fmla="*/ 17 h 17"/>
                <a:gd name="T4" fmla="*/ 55 w 55"/>
                <a:gd name="T5" fmla="*/ 0 h 17"/>
                <a:gd name="T6" fmla="*/ 0 w 55"/>
                <a:gd name="T7" fmla="*/ 0 h 17"/>
                <a:gd name="T8" fmla="*/ 21 w 5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21" y="17"/>
                  </a:moveTo>
                  <a:lnTo>
                    <a:pt x="45" y="17"/>
                  </a:lnTo>
                  <a:lnTo>
                    <a:pt x="55" y="0"/>
                  </a:lnTo>
                  <a:lnTo>
                    <a:pt x="0" y="0"/>
                  </a:lnTo>
                  <a:lnTo>
                    <a:pt x="2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5" name="Freeform 23"/>
            <p:cNvSpPr/>
            <p:nvPr/>
          </p:nvSpPr>
          <p:spPr bwMode="auto">
            <a:xfrm>
              <a:off x="4182" y="1141"/>
              <a:ext cx="39" cy="17"/>
            </a:xfrm>
            <a:custGeom>
              <a:avLst/>
              <a:gdLst>
                <a:gd name="T0" fmla="*/ 19 w 39"/>
                <a:gd name="T1" fmla="*/ 0 h 17"/>
                <a:gd name="T2" fmla="*/ 12 w 39"/>
                <a:gd name="T3" fmla="*/ 0 h 17"/>
                <a:gd name="T4" fmla="*/ 0 w 39"/>
                <a:gd name="T5" fmla="*/ 17 h 17"/>
                <a:gd name="T6" fmla="*/ 39 w 39"/>
                <a:gd name="T7" fmla="*/ 17 h 17"/>
                <a:gd name="T8" fmla="*/ 19 w 3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19" y="0"/>
                  </a:moveTo>
                  <a:lnTo>
                    <a:pt x="12" y="0"/>
                  </a:lnTo>
                  <a:lnTo>
                    <a:pt x="0" y="17"/>
                  </a:lnTo>
                  <a:lnTo>
                    <a:pt x="39" y="1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6" name="Freeform 24"/>
            <p:cNvSpPr/>
            <p:nvPr/>
          </p:nvSpPr>
          <p:spPr bwMode="auto">
            <a:xfrm>
              <a:off x="4331" y="1141"/>
              <a:ext cx="92" cy="17"/>
            </a:xfrm>
            <a:custGeom>
              <a:avLst/>
              <a:gdLst>
                <a:gd name="T0" fmla="*/ 35 w 38"/>
                <a:gd name="T1" fmla="*/ 7 h 7"/>
                <a:gd name="T2" fmla="*/ 38 w 38"/>
                <a:gd name="T3" fmla="*/ 3 h 7"/>
                <a:gd name="T4" fmla="*/ 35 w 38"/>
                <a:gd name="T5" fmla="*/ 0 h 7"/>
                <a:gd name="T6" fmla="*/ 4 w 38"/>
                <a:gd name="T7" fmla="*/ 0 h 7"/>
                <a:gd name="T8" fmla="*/ 0 w 38"/>
                <a:gd name="T9" fmla="*/ 7 h 7"/>
                <a:gd name="T10" fmla="*/ 35 w 3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">
                  <a:moveTo>
                    <a:pt x="35" y="7"/>
                  </a:moveTo>
                  <a:cubicBezTo>
                    <a:pt x="37" y="7"/>
                    <a:pt x="38" y="5"/>
                    <a:pt x="38" y="3"/>
                  </a:cubicBezTo>
                  <a:cubicBezTo>
                    <a:pt x="38" y="1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3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7" name="Freeform 25"/>
            <p:cNvSpPr/>
            <p:nvPr/>
          </p:nvSpPr>
          <p:spPr bwMode="auto">
            <a:xfrm>
              <a:off x="4117" y="1088"/>
              <a:ext cx="214" cy="17"/>
            </a:xfrm>
            <a:custGeom>
              <a:avLst/>
              <a:gdLst>
                <a:gd name="T0" fmla="*/ 30 w 89"/>
                <a:gd name="T1" fmla="*/ 3 h 7"/>
                <a:gd name="T2" fmla="*/ 31 w 89"/>
                <a:gd name="T3" fmla="*/ 3 h 7"/>
                <a:gd name="T4" fmla="*/ 36 w 89"/>
                <a:gd name="T5" fmla="*/ 5 h 7"/>
                <a:gd name="T6" fmla="*/ 38 w 89"/>
                <a:gd name="T7" fmla="*/ 7 h 7"/>
                <a:gd name="T8" fmla="*/ 85 w 89"/>
                <a:gd name="T9" fmla="*/ 7 h 7"/>
                <a:gd name="T10" fmla="*/ 89 w 89"/>
                <a:gd name="T11" fmla="*/ 0 h 7"/>
                <a:gd name="T12" fmla="*/ 3 w 89"/>
                <a:gd name="T13" fmla="*/ 0 h 7"/>
                <a:gd name="T14" fmla="*/ 0 w 89"/>
                <a:gd name="T15" fmla="*/ 3 h 7"/>
                <a:gd name="T16" fmla="*/ 3 w 89"/>
                <a:gd name="T17" fmla="*/ 7 h 7"/>
                <a:gd name="T18" fmla="*/ 25 w 89"/>
                <a:gd name="T19" fmla="*/ 7 h 7"/>
                <a:gd name="T20" fmla="*/ 26 w 89"/>
                <a:gd name="T21" fmla="*/ 6 h 7"/>
                <a:gd name="T22" fmla="*/ 30 w 89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7">
                  <a:moveTo>
                    <a:pt x="30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3" y="3"/>
                    <a:pt x="34" y="4"/>
                    <a:pt x="36" y="5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4"/>
                    <a:pt x="28" y="3"/>
                    <a:pt x="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8" name="Freeform 26"/>
            <p:cNvSpPr/>
            <p:nvPr/>
          </p:nvSpPr>
          <p:spPr bwMode="auto">
            <a:xfrm>
              <a:off x="4360" y="1088"/>
              <a:ext cx="63" cy="17"/>
            </a:xfrm>
            <a:custGeom>
              <a:avLst/>
              <a:gdLst>
                <a:gd name="T0" fmla="*/ 23 w 26"/>
                <a:gd name="T1" fmla="*/ 7 h 7"/>
                <a:gd name="T2" fmla="*/ 26 w 26"/>
                <a:gd name="T3" fmla="*/ 3 h 7"/>
                <a:gd name="T4" fmla="*/ 23 w 26"/>
                <a:gd name="T5" fmla="*/ 0 h 7"/>
                <a:gd name="T6" fmla="*/ 3 w 26"/>
                <a:gd name="T7" fmla="*/ 0 h 7"/>
                <a:gd name="T8" fmla="*/ 0 w 26"/>
                <a:gd name="T9" fmla="*/ 7 h 7"/>
                <a:gd name="T10" fmla="*/ 23 w 2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3" y="7"/>
                  </a:moveTo>
                  <a:cubicBezTo>
                    <a:pt x="25" y="7"/>
                    <a:pt x="26" y="5"/>
                    <a:pt x="26" y="3"/>
                  </a:cubicBezTo>
                  <a:cubicBezTo>
                    <a:pt x="26" y="1"/>
                    <a:pt x="25" y="0"/>
                    <a:pt x="2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9" name="Freeform 27"/>
            <p:cNvSpPr/>
            <p:nvPr/>
          </p:nvSpPr>
          <p:spPr bwMode="auto">
            <a:xfrm>
              <a:off x="4387" y="1035"/>
              <a:ext cx="36" cy="17"/>
            </a:xfrm>
            <a:custGeom>
              <a:avLst/>
              <a:gdLst>
                <a:gd name="T0" fmla="*/ 12 w 15"/>
                <a:gd name="T1" fmla="*/ 7 h 7"/>
                <a:gd name="T2" fmla="*/ 15 w 15"/>
                <a:gd name="T3" fmla="*/ 3 h 7"/>
                <a:gd name="T4" fmla="*/ 12 w 15"/>
                <a:gd name="T5" fmla="*/ 0 h 7"/>
                <a:gd name="T6" fmla="*/ 4 w 15"/>
                <a:gd name="T7" fmla="*/ 0 h 7"/>
                <a:gd name="T8" fmla="*/ 0 w 15"/>
                <a:gd name="T9" fmla="*/ 7 h 7"/>
                <a:gd name="T10" fmla="*/ 12 w 1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12" y="7"/>
                  </a:moveTo>
                  <a:cubicBezTo>
                    <a:pt x="14" y="7"/>
                    <a:pt x="15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0" name="Freeform 28"/>
            <p:cNvSpPr/>
            <p:nvPr/>
          </p:nvSpPr>
          <p:spPr bwMode="auto">
            <a:xfrm>
              <a:off x="4117" y="1035"/>
              <a:ext cx="243" cy="17"/>
            </a:xfrm>
            <a:custGeom>
              <a:avLst/>
              <a:gdLst>
                <a:gd name="T0" fmla="*/ 3 w 101"/>
                <a:gd name="T1" fmla="*/ 0 h 7"/>
                <a:gd name="T2" fmla="*/ 0 w 101"/>
                <a:gd name="T3" fmla="*/ 3 h 7"/>
                <a:gd name="T4" fmla="*/ 3 w 101"/>
                <a:gd name="T5" fmla="*/ 7 h 7"/>
                <a:gd name="T6" fmla="*/ 97 w 101"/>
                <a:gd name="T7" fmla="*/ 7 h 7"/>
                <a:gd name="T8" fmla="*/ 101 w 101"/>
                <a:gd name="T9" fmla="*/ 0 h 7"/>
                <a:gd name="T10" fmla="*/ 3 w 10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1" name="Freeform 29"/>
            <p:cNvSpPr/>
            <p:nvPr/>
          </p:nvSpPr>
          <p:spPr bwMode="auto">
            <a:xfrm>
              <a:off x="4416" y="987"/>
              <a:ext cx="7" cy="12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5 h 5"/>
                <a:gd name="T4" fmla="*/ 3 w 3"/>
                <a:gd name="T5" fmla="*/ 2 h 5"/>
                <a:gd name="T6" fmla="*/ 2 w 3"/>
                <a:gd name="T7" fmla="*/ 0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3" y="4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2" name="Freeform 30"/>
            <p:cNvSpPr/>
            <p:nvPr/>
          </p:nvSpPr>
          <p:spPr bwMode="auto">
            <a:xfrm>
              <a:off x="4117" y="982"/>
              <a:ext cx="270" cy="17"/>
            </a:xfrm>
            <a:custGeom>
              <a:avLst/>
              <a:gdLst>
                <a:gd name="T0" fmla="*/ 3 w 112"/>
                <a:gd name="T1" fmla="*/ 0 h 7"/>
                <a:gd name="T2" fmla="*/ 0 w 112"/>
                <a:gd name="T3" fmla="*/ 3 h 7"/>
                <a:gd name="T4" fmla="*/ 3 w 112"/>
                <a:gd name="T5" fmla="*/ 7 h 7"/>
                <a:gd name="T6" fmla="*/ 108 w 112"/>
                <a:gd name="T7" fmla="*/ 7 h 7"/>
                <a:gd name="T8" fmla="*/ 112 w 112"/>
                <a:gd name="T9" fmla="*/ 0 h 7"/>
                <a:gd name="T10" fmla="*/ 3 w 1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3" name="Freeform 31"/>
            <p:cNvSpPr/>
            <p:nvPr/>
          </p:nvSpPr>
          <p:spPr bwMode="auto">
            <a:xfrm>
              <a:off x="4117" y="929"/>
              <a:ext cx="301" cy="17"/>
            </a:xfrm>
            <a:custGeom>
              <a:avLst/>
              <a:gdLst>
                <a:gd name="T0" fmla="*/ 124 w 125"/>
                <a:gd name="T1" fmla="*/ 0 h 7"/>
                <a:gd name="T2" fmla="*/ 3 w 125"/>
                <a:gd name="T3" fmla="*/ 0 h 7"/>
                <a:gd name="T4" fmla="*/ 0 w 125"/>
                <a:gd name="T5" fmla="*/ 3 h 7"/>
                <a:gd name="T6" fmla="*/ 3 w 125"/>
                <a:gd name="T7" fmla="*/ 7 h 7"/>
                <a:gd name="T8" fmla="*/ 116 w 125"/>
                <a:gd name="T9" fmla="*/ 7 h 7"/>
                <a:gd name="T10" fmla="*/ 125 w 125"/>
                <a:gd name="T11" fmla="*/ 0 h 7"/>
                <a:gd name="T12" fmla="*/ 124 w 12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">
                  <a:moveTo>
                    <a:pt x="1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</p:grpSp>
      <p:sp>
        <p:nvSpPr>
          <p:cNvPr id="54" name="椭圆 53"/>
          <p:cNvSpPr/>
          <p:nvPr/>
        </p:nvSpPr>
        <p:spPr bwMode="auto">
          <a:xfrm>
            <a:off x="5813062" y="1475181"/>
            <a:ext cx="669230" cy="670851"/>
          </a:xfrm>
          <a:prstGeom prst="ellipse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grpSp>
        <p:nvGrpSpPr>
          <p:cNvPr id="55" name="Group 10"/>
          <p:cNvGrpSpPr>
            <a:grpSpLocks noChangeAspect="1"/>
          </p:cNvGrpSpPr>
          <p:nvPr/>
        </p:nvGrpSpPr>
        <p:grpSpPr bwMode="auto">
          <a:xfrm>
            <a:off x="5926319" y="1588714"/>
            <a:ext cx="442716" cy="443788"/>
            <a:chOff x="6494" y="821"/>
            <a:chExt cx="381" cy="381"/>
          </a:xfrm>
          <a:solidFill>
            <a:schemeClr val="bg1"/>
          </a:solidFill>
        </p:grpSpPr>
        <p:sp>
          <p:nvSpPr>
            <p:cNvPr id="56" name="Freeform 11"/>
            <p:cNvSpPr/>
            <p:nvPr/>
          </p:nvSpPr>
          <p:spPr bwMode="auto">
            <a:xfrm>
              <a:off x="6494" y="844"/>
              <a:ext cx="362" cy="358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47 h 94"/>
                <a:gd name="T10" fmla="*/ 47 w 9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6696" y="821"/>
              <a:ext cx="179" cy="179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</p:grpSp>
      <p:sp>
        <p:nvSpPr>
          <p:cNvPr id="58" name="椭圆 57"/>
          <p:cNvSpPr/>
          <p:nvPr/>
        </p:nvSpPr>
        <p:spPr bwMode="auto">
          <a:xfrm>
            <a:off x="7016625" y="1511453"/>
            <a:ext cx="669230" cy="670851"/>
          </a:xfrm>
          <a:prstGeom prst="ellipse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59" name="Freeform 22"/>
          <p:cNvSpPr>
            <a:spLocks noEditPoints="1" noChangeArrowheads="1"/>
          </p:cNvSpPr>
          <p:nvPr/>
        </p:nvSpPr>
        <p:spPr bwMode="auto">
          <a:xfrm>
            <a:off x="7133764" y="1628543"/>
            <a:ext cx="434954" cy="436672"/>
          </a:xfrm>
          <a:custGeom>
            <a:avLst/>
            <a:gdLst>
              <a:gd name="T0" fmla="*/ 56 w 112"/>
              <a:gd name="T1" fmla="*/ 0 h 112"/>
              <a:gd name="T2" fmla="*/ 0 w 112"/>
              <a:gd name="T3" fmla="*/ 56 h 112"/>
              <a:gd name="T4" fmla="*/ 56 w 112"/>
              <a:gd name="T5" fmla="*/ 112 h 112"/>
              <a:gd name="T6" fmla="*/ 112 w 112"/>
              <a:gd name="T7" fmla="*/ 56 h 112"/>
              <a:gd name="T8" fmla="*/ 56 w 112"/>
              <a:gd name="T9" fmla="*/ 0 h 112"/>
              <a:gd name="T10" fmla="*/ 56 w 112"/>
              <a:gd name="T11" fmla="*/ 9 h 112"/>
              <a:gd name="T12" fmla="*/ 103 w 112"/>
              <a:gd name="T13" fmla="*/ 56 h 112"/>
              <a:gd name="T14" fmla="*/ 102 w 112"/>
              <a:gd name="T15" fmla="*/ 59 h 112"/>
              <a:gd name="T16" fmla="*/ 92 w 112"/>
              <a:gd name="T17" fmla="*/ 59 h 112"/>
              <a:gd name="T18" fmla="*/ 92 w 112"/>
              <a:gd name="T19" fmla="*/ 60 h 112"/>
              <a:gd name="T20" fmla="*/ 91 w 112"/>
              <a:gd name="T21" fmla="*/ 75 h 112"/>
              <a:gd name="T22" fmla="*/ 89 w 112"/>
              <a:gd name="T23" fmla="*/ 65 h 112"/>
              <a:gd name="T24" fmla="*/ 83 w 112"/>
              <a:gd name="T25" fmla="*/ 50 h 112"/>
              <a:gd name="T26" fmla="*/ 77 w 112"/>
              <a:gd name="T27" fmla="*/ 60 h 112"/>
              <a:gd name="T28" fmla="*/ 72 w 112"/>
              <a:gd name="T29" fmla="*/ 60 h 112"/>
              <a:gd name="T30" fmla="*/ 61 w 112"/>
              <a:gd name="T31" fmla="*/ 15 h 112"/>
              <a:gd name="T32" fmla="*/ 49 w 112"/>
              <a:gd name="T33" fmla="*/ 61 h 112"/>
              <a:gd name="T34" fmla="*/ 42 w 112"/>
              <a:gd name="T35" fmla="*/ 61 h 112"/>
              <a:gd name="T36" fmla="*/ 41 w 112"/>
              <a:gd name="T37" fmla="*/ 62 h 112"/>
              <a:gd name="T38" fmla="*/ 36 w 112"/>
              <a:gd name="T39" fmla="*/ 79 h 112"/>
              <a:gd name="T40" fmla="*/ 34 w 112"/>
              <a:gd name="T41" fmla="*/ 68 h 112"/>
              <a:gd name="T42" fmla="*/ 26 w 112"/>
              <a:gd name="T43" fmla="*/ 46 h 112"/>
              <a:gd name="T44" fmla="*/ 16 w 112"/>
              <a:gd name="T45" fmla="*/ 63 h 112"/>
              <a:gd name="T46" fmla="*/ 10 w 112"/>
              <a:gd name="T47" fmla="*/ 63 h 112"/>
              <a:gd name="T48" fmla="*/ 10 w 112"/>
              <a:gd name="T49" fmla="*/ 56 h 112"/>
              <a:gd name="T50" fmla="*/ 56 w 112"/>
              <a:gd name="T51" fmla="*/ 9 h 112"/>
              <a:gd name="T52" fmla="*/ 56 w 112"/>
              <a:gd name="T53" fmla="*/ 102 h 112"/>
              <a:gd name="T54" fmla="*/ 11 w 112"/>
              <a:gd name="T55" fmla="*/ 66 h 112"/>
              <a:gd name="T56" fmla="*/ 19 w 112"/>
              <a:gd name="T57" fmla="*/ 66 h 112"/>
              <a:gd name="T58" fmla="*/ 19 w 112"/>
              <a:gd name="T59" fmla="*/ 65 h 112"/>
              <a:gd name="T60" fmla="*/ 26 w 112"/>
              <a:gd name="T61" fmla="*/ 50 h 112"/>
              <a:gd name="T62" fmla="*/ 30 w 112"/>
              <a:gd name="T63" fmla="*/ 69 h 112"/>
              <a:gd name="T64" fmla="*/ 35 w 112"/>
              <a:gd name="T65" fmla="*/ 84 h 112"/>
              <a:gd name="T66" fmla="*/ 36 w 112"/>
              <a:gd name="T67" fmla="*/ 85 h 112"/>
              <a:gd name="T68" fmla="*/ 37 w 112"/>
              <a:gd name="T69" fmla="*/ 84 h 112"/>
              <a:gd name="T70" fmla="*/ 45 w 112"/>
              <a:gd name="T71" fmla="*/ 64 h 112"/>
              <a:gd name="T72" fmla="*/ 52 w 112"/>
              <a:gd name="T73" fmla="*/ 64 h 112"/>
              <a:gd name="T74" fmla="*/ 52 w 112"/>
              <a:gd name="T75" fmla="*/ 63 h 112"/>
              <a:gd name="T76" fmla="*/ 60 w 112"/>
              <a:gd name="T77" fmla="*/ 19 h 112"/>
              <a:gd name="T78" fmla="*/ 69 w 112"/>
              <a:gd name="T79" fmla="*/ 62 h 112"/>
              <a:gd name="T80" fmla="*/ 69 w 112"/>
              <a:gd name="T81" fmla="*/ 64 h 112"/>
              <a:gd name="T82" fmla="*/ 79 w 112"/>
              <a:gd name="T83" fmla="*/ 63 h 112"/>
              <a:gd name="T84" fmla="*/ 80 w 112"/>
              <a:gd name="T85" fmla="*/ 62 h 112"/>
              <a:gd name="T86" fmla="*/ 83 w 112"/>
              <a:gd name="T87" fmla="*/ 54 h 112"/>
              <a:gd name="T88" fmla="*/ 85 w 112"/>
              <a:gd name="T89" fmla="*/ 66 h 112"/>
              <a:gd name="T90" fmla="*/ 91 w 112"/>
              <a:gd name="T91" fmla="*/ 81 h 112"/>
              <a:gd name="T92" fmla="*/ 96 w 112"/>
              <a:gd name="T93" fmla="*/ 62 h 112"/>
              <a:gd name="T94" fmla="*/ 102 w 112"/>
              <a:gd name="T95" fmla="*/ 62 h 112"/>
              <a:gd name="T96" fmla="*/ 56 w 112"/>
              <a:gd name="T97" fmla="*/ 10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112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2"/>
                  <a:pt x="56" y="112"/>
                </a:cubicBezTo>
                <a:cubicBezTo>
                  <a:pt x="87" y="112"/>
                  <a:pt x="112" y="87"/>
                  <a:pt x="112" y="56"/>
                </a:cubicBezTo>
                <a:cubicBezTo>
                  <a:pt x="112" y="25"/>
                  <a:pt x="87" y="0"/>
                  <a:pt x="56" y="0"/>
                </a:cubicBezTo>
                <a:moveTo>
                  <a:pt x="56" y="9"/>
                </a:moveTo>
                <a:cubicBezTo>
                  <a:pt x="82" y="9"/>
                  <a:pt x="103" y="30"/>
                  <a:pt x="103" y="56"/>
                </a:cubicBezTo>
                <a:cubicBezTo>
                  <a:pt x="103" y="57"/>
                  <a:pt x="102" y="58"/>
                  <a:pt x="102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66"/>
                  <a:pt x="91" y="71"/>
                  <a:pt x="91" y="75"/>
                </a:cubicBezTo>
                <a:cubicBezTo>
                  <a:pt x="90" y="72"/>
                  <a:pt x="89" y="68"/>
                  <a:pt x="89" y="65"/>
                </a:cubicBezTo>
                <a:cubicBezTo>
                  <a:pt x="87" y="53"/>
                  <a:pt x="86" y="50"/>
                  <a:pt x="83" y="50"/>
                </a:cubicBezTo>
                <a:cubicBezTo>
                  <a:pt x="81" y="49"/>
                  <a:pt x="79" y="53"/>
                  <a:pt x="77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67" y="15"/>
                  <a:pt x="62" y="15"/>
                  <a:pt x="61" y="15"/>
                </a:cubicBezTo>
                <a:cubicBezTo>
                  <a:pt x="59" y="15"/>
                  <a:pt x="52" y="15"/>
                  <a:pt x="49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1" y="62"/>
                  <a:pt x="41" y="62"/>
                  <a:pt x="41" y="62"/>
                </a:cubicBezTo>
                <a:cubicBezTo>
                  <a:pt x="40" y="69"/>
                  <a:pt x="38" y="76"/>
                  <a:pt x="36" y="79"/>
                </a:cubicBezTo>
                <a:cubicBezTo>
                  <a:pt x="36" y="77"/>
                  <a:pt x="35" y="72"/>
                  <a:pt x="34" y="68"/>
                </a:cubicBezTo>
                <a:cubicBezTo>
                  <a:pt x="31" y="52"/>
                  <a:pt x="29" y="47"/>
                  <a:pt x="26" y="46"/>
                </a:cubicBezTo>
                <a:cubicBezTo>
                  <a:pt x="22" y="45"/>
                  <a:pt x="18" y="54"/>
                  <a:pt x="16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0"/>
                  <a:pt x="10" y="58"/>
                  <a:pt x="10" y="56"/>
                </a:cubicBezTo>
                <a:cubicBezTo>
                  <a:pt x="10" y="30"/>
                  <a:pt x="30" y="9"/>
                  <a:pt x="56" y="9"/>
                </a:cubicBezTo>
                <a:moveTo>
                  <a:pt x="56" y="102"/>
                </a:moveTo>
                <a:cubicBezTo>
                  <a:pt x="34" y="102"/>
                  <a:pt x="16" y="87"/>
                  <a:pt x="11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21" y="58"/>
                  <a:pt x="24" y="51"/>
                  <a:pt x="26" y="50"/>
                </a:cubicBezTo>
                <a:cubicBezTo>
                  <a:pt x="27" y="52"/>
                  <a:pt x="29" y="62"/>
                  <a:pt x="30" y="69"/>
                </a:cubicBezTo>
                <a:cubicBezTo>
                  <a:pt x="33" y="81"/>
                  <a:pt x="33" y="84"/>
                  <a:pt x="35" y="84"/>
                </a:cubicBezTo>
                <a:cubicBezTo>
                  <a:pt x="35" y="85"/>
                  <a:pt x="36" y="85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0" y="83"/>
                  <a:pt x="43" y="73"/>
                  <a:pt x="45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44"/>
                  <a:pt x="58" y="19"/>
                  <a:pt x="60" y="19"/>
                </a:cubicBezTo>
                <a:cubicBezTo>
                  <a:pt x="63" y="19"/>
                  <a:pt x="66" y="44"/>
                  <a:pt x="69" y="62"/>
                </a:cubicBezTo>
                <a:cubicBezTo>
                  <a:pt x="69" y="64"/>
                  <a:pt x="69" y="64"/>
                  <a:pt x="69" y="64"/>
                </a:cubicBezTo>
                <a:cubicBezTo>
                  <a:pt x="79" y="63"/>
                  <a:pt x="79" y="63"/>
                  <a:pt x="79" y="63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59"/>
                  <a:pt x="82" y="56"/>
                  <a:pt x="83" y="54"/>
                </a:cubicBezTo>
                <a:cubicBezTo>
                  <a:pt x="83" y="57"/>
                  <a:pt x="84" y="62"/>
                  <a:pt x="85" y="66"/>
                </a:cubicBezTo>
                <a:cubicBezTo>
                  <a:pt x="87" y="78"/>
                  <a:pt x="88" y="81"/>
                  <a:pt x="91" y="81"/>
                </a:cubicBezTo>
                <a:cubicBezTo>
                  <a:pt x="92" y="81"/>
                  <a:pt x="95" y="81"/>
                  <a:pt x="96" y="62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99" y="85"/>
                  <a:pt x="79" y="102"/>
                  <a:pt x="56" y="10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60" name="标题 8"/>
          <p:cNvSpPr txBox="1">
            <a:spLocks noChangeArrowheads="1"/>
          </p:cNvSpPr>
          <p:nvPr/>
        </p:nvSpPr>
        <p:spPr bwMode="auto">
          <a:xfrm>
            <a:off x="4572893" y="2146033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</a:p>
        </p:txBody>
      </p:sp>
      <p:sp>
        <p:nvSpPr>
          <p:cNvPr id="61" name="标题 8"/>
          <p:cNvSpPr txBox="1">
            <a:spLocks noChangeArrowheads="1"/>
          </p:cNvSpPr>
          <p:nvPr/>
        </p:nvSpPr>
        <p:spPr bwMode="auto">
          <a:xfrm>
            <a:off x="5620387" y="2166296"/>
            <a:ext cx="1032501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zh-CN" altLang="en-US" sz="15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年轻</a:t>
            </a:r>
          </a:p>
        </p:txBody>
      </p:sp>
      <p:sp>
        <p:nvSpPr>
          <p:cNvPr id="62" name="标题 8"/>
          <p:cNvSpPr txBox="1">
            <a:spLocks noChangeArrowheads="1"/>
          </p:cNvSpPr>
          <p:nvPr/>
        </p:nvSpPr>
        <p:spPr bwMode="auto">
          <a:xfrm>
            <a:off x="6834990" y="2215855"/>
            <a:ext cx="1032501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zh-CN" altLang="en-US" sz="15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有梦想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0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5" dur="3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2" dur="3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3" dur="3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0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1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8" dur="3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grpId="0" nodeType="withEffect">
                                      <p:stCondLst>
                                        <p:cond delay="888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5" grpId="0" animBg="1"/>
          <p:bldP spid="35" grpId="1" animBg="1"/>
          <p:bldP spid="54" grpId="0" animBg="1"/>
          <p:bldP spid="54" grpId="1" animBg="1"/>
          <p:bldP spid="58" grpId="0" animBg="1"/>
          <p:bldP spid="58" grpId="1" animBg="1"/>
          <p:bldP spid="59" grpId="0" animBg="1"/>
          <p:bldP spid="59" grpId="1" animBg="1"/>
          <p:bldP spid="60" grpId="0"/>
          <p:bldP spid="61" grpId="0"/>
          <p:bldP spid="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3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3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3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3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grpId="0" nodeType="withEffect">
                                      <p:stCondLst>
                                        <p:cond delay="888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5" grpId="0" animBg="1"/>
          <p:bldP spid="35" grpId="1" animBg="1"/>
          <p:bldP spid="54" grpId="0" animBg="1"/>
          <p:bldP spid="54" grpId="1" animBg="1"/>
          <p:bldP spid="58" grpId="0" animBg="1"/>
          <p:bldP spid="58" grpId="1" animBg="1"/>
          <p:bldP spid="59" grpId="0" animBg="1"/>
          <p:bldP spid="59" grpId="1" animBg="1"/>
          <p:bldP spid="60" grpId="0"/>
          <p:bldP spid="61" grpId="0"/>
          <p:bldP spid="6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628900" y="1325599"/>
            <a:ext cx="5695950" cy="3181350"/>
          </a:xfrm>
          <a:prstGeom prst="roundRect">
            <a:avLst>
              <a:gd name="adj" fmla="val 7685"/>
            </a:avLst>
          </a:prstGeom>
          <a:solidFill>
            <a:srgbClr val="FDF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flipH="1">
            <a:off x="674812" y="1497049"/>
            <a:ext cx="2392238" cy="3228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85126" y="187153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85126" y="2333197"/>
            <a:ext cx="3621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702105" y="2499742"/>
            <a:ext cx="1450504" cy="1717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292080" y="3730752"/>
            <a:ext cx="3352800" cy="14127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949936" y="1146844"/>
            <a:ext cx="1389888" cy="37917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126071" y="1195462"/>
            <a:ext cx="1487424" cy="14447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845448" y="1390500"/>
            <a:ext cx="1446632" cy="130454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908426" y="2835252"/>
            <a:ext cx="2031325" cy="1800493"/>
            <a:chOff x="1079077" y="2614482"/>
            <a:chExt cx="2031325" cy="1800493"/>
          </a:xfrm>
        </p:grpSpPr>
        <p:sp>
          <p:nvSpPr>
            <p:cNvPr id="14" name="文本框 13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09909" y="3076147"/>
              <a:ext cx="156966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83172" y="2844464"/>
            <a:ext cx="2031325" cy="1800493"/>
            <a:chOff x="1079077" y="2614482"/>
            <a:chExt cx="2031325" cy="1800493"/>
          </a:xfrm>
        </p:grpSpPr>
        <p:sp>
          <p:nvSpPr>
            <p:cNvPr id="17" name="文本框 16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09909" y="3076147"/>
              <a:ext cx="156966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75859" y="435470"/>
            <a:ext cx="3757613" cy="556022"/>
            <a:chOff x="1013959" y="416420"/>
            <a:chExt cx="3757613" cy="556022"/>
          </a:xfrm>
        </p:grpSpPr>
        <p:grpSp>
          <p:nvGrpSpPr>
            <p:cNvPr id="11" name="组合 490"/>
            <p:cNvGrpSpPr/>
            <p:nvPr>
              <p:custDataLst>
                <p:tags r:id="rId11"/>
              </p:custDataLst>
            </p:nvPr>
          </p:nvGrpSpPr>
          <p:grpSpPr bwMode="auto">
            <a:xfrm>
              <a:off x="1013959" y="416420"/>
              <a:ext cx="557213" cy="556022"/>
              <a:chOff x="1206500" y="6161087"/>
              <a:chExt cx="1466850" cy="1465261"/>
            </a:xfrm>
          </p:grpSpPr>
          <p:sp>
            <p:nvSpPr>
              <p:cNvPr id="12" name="Freeform 328"/>
              <p:cNvSpPr>
                <a:spLocks noEditPoints="1"/>
              </p:cNvSpPr>
              <p:nvPr/>
            </p:nvSpPr>
            <p:spPr bwMode="auto">
              <a:xfrm>
                <a:off x="1243012" y="6232524"/>
                <a:ext cx="1430338" cy="1393824"/>
              </a:xfrm>
              <a:custGeom>
                <a:avLst/>
                <a:gdLst>
                  <a:gd name="T0" fmla="*/ 2147483646 w 381"/>
                  <a:gd name="T1" fmla="*/ 2147483646 h 370"/>
                  <a:gd name="T2" fmla="*/ 2147483646 w 381"/>
                  <a:gd name="T3" fmla="*/ 0 h 370"/>
                  <a:gd name="T4" fmla="*/ 2147483646 w 381"/>
                  <a:gd name="T5" fmla="*/ 2147483646 h 370"/>
                  <a:gd name="T6" fmla="*/ 2147483646 w 381"/>
                  <a:gd name="T7" fmla="*/ 2147483646 h 370"/>
                  <a:gd name="T8" fmla="*/ 2147483646 w 381"/>
                  <a:gd name="T9" fmla="*/ 2147483646 h 370"/>
                  <a:gd name="T10" fmla="*/ 2147483646 w 381"/>
                  <a:gd name="T11" fmla="*/ 2147483646 h 370"/>
                  <a:gd name="T12" fmla="*/ 2147483646 w 381"/>
                  <a:gd name="T13" fmla="*/ 2147483646 h 370"/>
                  <a:gd name="T14" fmla="*/ 2147483646 w 381"/>
                  <a:gd name="T15" fmla="*/ 2147483646 h 370"/>
                  <a:gd name="T16" fmla="*/ 2147483646 w 381"/>
                  <a:gd name="T17" fmla="*/ 2147483646 h 370"/>
                  <a:gd name="T18" fmla="*/ 2147483646 w 381"/>
                  <a:gd name="T19" fmla="*/ 2147483646 h 370"/>
                  <a:gd name="T20" fmla="*/ 2147483646 w 381"/>
                  <a:gd name="T21" fmla="*/ 2147483646 h 370"/>
                  <a:gd name="T22" fmla="*/ 2147483646 w 381"/>
                  <a:gd name="T23" fmla="*/ 2147483646 h 370"/>
                  <a:gd name="T24" fmla="*/ 2147483646 w 381"/>
                  <a:gd name="T25" fmla="*/ 2147483646 h 370"/>
                  <a:gd name="T26" fmla="*/ 2147483646 w 381"/>
                  <a:gd name="T27" fmla="*/ 2147483646 h 370"/>
                  <a:gd name="T28" fmla="*/ 2147483646 w 381"/>
                  <a:gd name="T29" fmla="*/ 2147483646 h 3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81" h="370">
                    <a:moveTo>
                      <a:pt x="373" y="253"/>
                    </a:moveTo>
                    <a:cubicBezTo>
                      <a:pt x="353" y="167"/>
                      <a:pt x="307" y="0"/>
                      <a:pt x="195" y="0"/>
                    </a:cubicBezTo>
                    <a:cubicBezTo>
                      <a:pt x="164" y="0"/>
                      <a:pt x="137" y="17"/>
                      <a:pt x="116" y="39"/>
                    </a:cubicBezTo>
                    <a:cubicBezTo>
                      <a:pt x="74" y="83"/>
                      <a:pt x="47" y="143"/>
                      <a:pt x="28" y="200"/>
                    </a:cubicBezTo>
                    <a:cubicBezTo>
                      <a:pt x="22" y="218"/>
                      <a:pt x="12" y="243"/>
                      <a:pt x="7" y="269"/>
                    </a:cubicBezTo>
                    <a:cubicBezTo>
                      <a:pt x="0" y="305"/>
                      <a:pt x="3" y="342"/>
                      <a:pt x="41" y="357"/>
                    </a:cubicBezTo>
                    <a:cubicBezTo>
                      <a:pt x="74" y="370"/>
                      <a:pt x="96" y="340"/>
                      <a:pt x="103" y="312"/>
                    </a:cubicBezTo>
                    <a:cubicBezTo>
                      <a:pt x="129" y="208"/>
                      <a:pt x="146" y="189"/>
                      <a:pt x="198" y="181"/>
                    </a:cubicBezTo>
                    <a:cubicBezTo>
                      <a:pt x="292" y="165"/>
                      <a:pt x="242" y="326"/>
                      <a:pt x="324" y="334"/>
                    </a:cubicBezTo>
                    <a:cubicBezTo>
                      <a:pt x="367" y="338"/>
                      <a:pt x="381" y="287"/>
                      <a:pt x="373" y="253"/>
                    </a:cubicBezTo>
                    <a:moveTo>
                      <a:pt x="217" y="143"/>
                    </a:moveTo>
                    <a:cubicBezTo>
                      <a:pt x="197" y="146"/>
                      <a:pt x="155" y="148"/>
                      <a:pt x="143" y="130"/>
                    </a:cubicBezTo>
                    <a:cubicBezTo>
                      <a:pt x="137" y="121"/>
                      <a:pt x="136" y="114"/>
                      <a:pt x="138" y="107"/>
                    </a:cubicBezTo>
                    <a:cubicBezTo>
                      <a:pt x="145" y="87"/>
                      <a:pt x="181" y="74"/>
                      <a:pt x="199" y="75"/>
                    </a:cubicBezTo>
                    <a:cubicBezTo>
                      <a:pt x="238" y="78"/>
                      <a:pt x="270" y="136"/>
                      <a:pt x="217" y="143"/>
                    </a:cubicBezTo>
                  </a:path>
                </a:pathLst>
              </a:custGeom>
              <a:solidFill>
                <a:srgbClr val="F9A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3" name="Freeform 329"/>
              <p:cNvSpPr/>
              <p:nvPr/>
            </p:nvSpPr>
            <p:spPr bwMode="auto">
              <a:xfrm>
                <a:off x="1265237" y="7404099"/>
                <a:ext cx="315913" cy="150812"/>
              </a:xfrm>
              <a:custGeom>
                <a:avLst/>
                <a:gdLst>
                  <a:gd name="T0" fmla="*/ 2147483646 w 84"/>
                  <a:gd name="T1" fmla="*/ 0 h 40"/>
                  <a:gd name="T2" fmla="*/ 0 w 84"/>
                  <a:gd name="T3" fmla="*/ 2147483646 h 40"/>
                  <a:gd name="T4" fmla="*/ 2147483646 w 84"/>
                  <a:gd name="T5" fmla="*/ 2147483646 h 40"/>
                  <a:gd name="T6" fmla="*/ 2147483646 w 84"/>
                  <a:gd name="T7" fmla="*/ 2147483646 h 40"/>
                  <a:gd name="T8" fmla="*/ 2147483646 w 84"/>
                  <a:gd name="T9" fmla="*/ 2147483646 h 40"/>
                  <a:gd name="T10" fmla="*/ 2147483646 w 84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40">
                    <a:moveTo>
                      <a:pt x="84" y="0"/>
                    </a:moveTo>
                    <a:cubicBezTo>
                      <a:pt x="56" y="3"/>
                      <a:pt x="28" y="4"/>
                      <a:pt x="0" y="5"/>
                    </a:cubicBezTo>
                    <a:cubicBezTo>
                      <a:pt x="2" y="13"/>
                      <a:pt x="5" y="21"/>
                      <a:pt x="10" y="27"/>
                    </a:cubicBezTo>
                    <a:cubicBezTo>
                      <a:pt x="18" y="34"/>
                      <a:pt x="29" y="40"/>
                      <a:pt x="40" y="40"/>
                    </a:cubicBezTo>
                    <a:cubicBezTo>
                      <a:pt x="42" y="40"/>
                      <a:pt x="45" y="40"/>
                      <a:pt x="47" y="39"/>
                    </a:cubicBezTo>
                    <a:cubicBezTo>
                      <a:pt x="68" y="34"/>
                      <a:pt x="78" y="18"/>
                      <a:pt x="84" y="0"/>
                    </a:cubicBezTo>
                  </a:path>
                </a:pathLst>
              </a:custGeom>
              <a:solidFill>
                <a:srgbClr val="C60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4" name="Freeform 332"/>
              <p:cNvSpPr>
                <a:spLocks noEditPoints="1"/>
              </p:cNvSpPr>
              <p:nvPr/>
            </p:nvSpPr>
            <p:spPr bwMode="auto">
              <a:xfrm>
                <a:off x="2351089" y="7151687"/>
                <a:ext cx="300036" cy="338139"/>
              </a:xfrm>
              <a:custGeom>
                <a:avLst/>
                <a:gdLst>
                  <a:gd name="T0" fmla="*/ 2147483646 w 80"/>
                  <a:gd name="T1" fmla="*/ 2147483646 h 90"/>
                  <a:gd name="T2" fmla="*/ 2147483646 w 80"/>
                  <a:gd name="T3" fmla="*/ 2147483646 h 90"/>
                  <a:gd name="T4" fmla="*/ 2147483646 w 80"/>
                  <a:gd name="T5" fmla="*/ 2147483646 h 90"/>
                  <a:gd name="T6" fmla="*/ 2147483646 w 80"/>
                  <a:gd name="T7" fmla="*/ 2147483646 h 90"/>
                  <a:gd name="T8" fmla="*/ 2147483646 w 80"/>
                  <a:gd name="T9" fmla="*/ 2147483646 h 90"/>
                  <a:gd name="T10" fmla="*/ 2147483646 w 80"/>
                  <a:gd name="T11" fmla="*/ 2147483646 h 90"/>
                  <a:gd name="T12" fmla="*/ 0 w 80"/>
                  <a:gd name="T13" fmla="*/ 2147483646 h 90"/>
                  <a:gd name="T14" fmla="*/ 2147483646 w 80"/>
                  <a:gd name="T15" fmla="*/ 2147483646 h 90"/>
                  <a:gd name="T16" fmla="*/ 0 w 80"/>
                  <a:gd name="T17" fmla="*/ 2147483646 h 90"/>
                  <a:gd name="T18" fmla="*/ 0 w 80"/>
                  <a:gd name="T19" fmla="*/ 2147483646 h 90"/>
                  <a:gd name="T20" fmla="*/ 2147483646 w 80"/>
                  <a:gd name="T21" fmla="*/ 0 h 90"/>
                  <a:gd name="T22" fmla="*/ 2147483646 w 80"/>
                  <a:gd name="T23" fmla="*/ 2147483646 h 90"/>
                  <a:gd name="T24" fmla="*/ 2147483646 w 80"/>
                  <a:gd name="T25" fmla="*/ 2147483646 h 90"/>
                  <a:gd name="T26" fmla="*/ 2147483646 w 80"/>
                  <a:gd name="T27" fmla="*/ 2147483646 h 90"/>
                  <a:gd name="T28" fmla="*/ 2147483646 w 80"/>
                  <a:gd name="T29" fmla="*/ 0 h 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90">
                    <a:moveTo>
                      <a:pt x="28" y="90"/>
                    </a:moveTo>
                    <a:cubicBezTo>
                      <a:pt x="28" y="90"/>
                      <a:pt x="29" y="90"/>
                      <a:pt x="29" y="90"/>
                    </a:cubicBezTo>
                    <a:cubicBezTo>
                      <a:pt x="29" y="90"/>
                      <a:pt x="28" y="90"/>
                      <a:pt x="28" y="90"/>
                    </a:cubicBezTo>
                    <a:moveTo>
                      <a:pt x="28" y="90"/>
                    </a:move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moveTo>
                      <a:pt x="0" y="77"/>
                    </a:moveTo>
                    <a:cubicBezTo>
                      <a:pt x="7" y="84"/>
                      <a:pt x="16" y="89"/>
                      <a:pt x="28" y="90"/>
                    </a:cubicBezTo>
                    <a:cubicBezTo>
                      <a:pt x="16" y="89"/>
                      <a:pt x="7" y="84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moveTo>
                      <a:pt x="76" y="0"/>
                    </a:moveTo>
                    <a:cubicBezTo>
                      <a:pt x="77" y="3"/>
                      <a:pt x="78" y="6"/>
                      <a:pt x="78" y="9"/>
                    </a:cubicBezTo>
                    <a:cubicBezTo>
                      <a:pt x="80" y="15"/>
                      <a:pt x="80" y="21"/>
                      <a:pt x="80" y="28"/>
                    </a:cubicBezTo>
                    <a:cubicBezTo>
                      <a:pt x="80" y="21"/>
                      <a:pt x="80" y="15"/>
                      <a:pt x="78" y="9"/>
                    </a:cubicBezTo>
                    <a:cubicBezTo>
                      <a:pt x="78" y="6"/>
                      <a:pt x="77" y="3"/>
                      <a:pt x="76" y="0"/>
                    </a:cubicBezTo>
                  </a:path>
                </a:pathLst>
              </a:custGeom>
              <a:solidFill>
                <a:srgbClr val="F5A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5" name="Freeform 333"/>
              <p:cNvSpPr>
                <a:spLocks noEditPoints="1"/>
              </p:cNvSpPr>
              <p:nvPr/>
            </p:nvSpPr>
            <p:spPr bwMode="auto">
              <a:xfrm>
                <a:off x="2265363" y="7099298"/>
                <a:ext cx="385762" cy="390525"/>
              </a:xfrm>
              <a:custGeom>
                <a:avLst/>
                <a:gdLst>
                  <a:gd name="T0" fmla="*/ 2147483646 w 103"/>
                  <a:gd name="T1" fmla="*/ 2147483646 h 104"/>
                  <a:gd name="T2" fmla="*/ 2147483646 w 103"/>
                  <a:gd name="T3" fmla="*/ 2147483646 h 104"/>
                  <a:gd name="T4" fmla="*/ 2147483646 w 103"/>
                  <a:gd name="T5" fmla="*/ 2147483646 h 104"/>
                  <a:gd name="T6" fmla="*/ 2147483646 w 103"/>
                  <a:gd name="T7" fmla="*/ 2147483646 h 104"/>
                  <a:gd name="T8" fmla="*/ 2147483646 w 103"/>
                  <a:gd name="T9" fmla="*/ 2147483646 h 104"/>
                  <a:gd name="T10" fmla="*/ 2147483646 w 103"/>
                  <a:gd name="T11" fmla="*/ 2147483646 h 104"/>
                  <a:gd name="T12" fmla="*/ 2147483646 w 103"/>
                  <a:gd name="T13" fmla="*/ 2147483646 h 104"/>
                  <a:gd name="T14" fmla="*/ 2147483646 w 103"/>
                  <a:gd name="T15" fmla="*/ 2147483646 h 104"/>
                  <a:gd name="T16" fmla="*/ 2147483646 w 103"/>
                  <a:gd name="T17" fmla="*/ 2147483646 h 104"/>
                  <a:gd name="T18" fmla="*/ 2147483646 w 103"/>
                  <a:gd name="T19" fmla="*/ 2147483646 h 104"/>
                  <a:gd name="T20" fmla="*/ 0 w 103"/>
                  <a:gd name="T21" fmla="*/ 2147483646 h 104"/>
                  <a:gd name="T22" fmla="*/ 2147483646 w 103"/>
                  <a:gd name="T23" fmla="*/ 2147483646 h 104"/>
                  <a:gd name="T24" fmla="*/ 2147483646 w 103"/>
                  <a:gd name="T25" fmla="*/ 2147483646 h 104"/>
                  <a:gd name="T26" fmla="*/ 2147483646 w 103"/>
                  <a:gd name="T27" fmla="*/ 2147483646 h 104"/>
                  <a:gd name="T28" fmla="*/ 2147483646 w 103"/>
                  <a:gd name="T29" fmla="*/ 2147483646 h 104"/>
                  <a:gd name="T30" fmla="*/ 2147483646 w 103"/>
                  <a:gd name="T31" fmla="*/ 0 h 104"/>
                  <a:gd name="T32" fmla="*/ 2147483646 w 103"/>
                  <a:gd name="T33" fmla="*/ 2147483646 h 104"/>
                  <a:gd name="T34" fmla="*/ 2147483646 w 103"/>
                  <a:gd name="T35" fmla="*/ 2147483646 h 104"/>
                  <a:gd name="T36" fmla="*/ 2147483646 w 103"/>
                  <a:gd name="T37" fmla="*/ 2147483646 h 104"/>
                  <a:gd name="T38" fmla="*/ 2147483646 w 103"/>
                  <a:gd name="T39" fmla="*/ 2147483646 h 104"/>
                  <a:gd name="T40" fmla="*/ 2147483646 w 103"/>
                  <a:gd name="T41" fmla="*/ 2147483646 h 104"/>
                  <a:gd name="T42" fmla="*/ 2147483646 w 103"/>
                  <a:gd name="T43" fmla="*/ 2147483646 h 104"/>
                  <a:gd name="T44" fmla="*/ 2147483646 w 103"/>
                  <a:gd name="T45" fmla="*/ 2147483646 h 104"/>
                  <a:gd name="T46" fmla="*/ 2147483646 w 103"/>
                  <a:gd name="T47" fmla="*/ 2147483646 h 104"/>
                  <a:gd name="T48" fmla="*/ 2147483646 w 103"/>
                  <a:gd name="T49" fmla="*/ 2147483646 h 104"/>
                  <a:gd name="T50" fmla="*/ 2147483646 w 103"/>
                  <a:gd name="T51" fmla="*/ 2147483646 h 104"/>
                  <a:gd name="T52" fmla="*/ 2147483646 w 103"/>
                  <a:gd name="T53" fmla="*/ 2147483646 h 104"/>
                  <a:gd name="T54" fmla="*/ 2147483646 w 103"/>
                  <a:gd name="T55" fmla="*/ 2147483646 h 104"/>
                  <a:gd name="T56" fmla="*/ 2147483646 w 103"/>
                  <a:gd name="T57" fmla="*/ 2147483646 h 104"/>
                  <a:gd name="T58" fmla="*/ 2147483646 w 103"/>
                  <a:gd name="T59" fmla="*/ 2147483646 h 104"/>
                  <a:gd name="T60" fmla="*/ 2147483646 w 103"/>
                  <a:gd name="T61" fmla="*/ 2147483646 h 104"/>
                  <a:gd name="T62" fmla="*/ 2147483646 w 103"/>
                  <a:gd name="T63" fmla="*/ 0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3" h="104">
                    <a:moveTo>
                      <a:pt x="49" y="39"/>
                    </a:moveTo>
                    <a:cubicBezTo>
                      <a:pt x="48" y="39"/>
                      <a:pt x="47" y="38"/>
                      <a:pt x="47" y="37"/>
                    </a:cubicBezTo>
                    <a:cubicBezTo>
                      <a:pt x="47" y="37"/>
                      <a:pt x="47" y="35"/>
                      <a:pt x="46" y="32"/>
                    </a:cubicBezTo>
                    <a:cubicBezTo>
                      <a:pt x="46" y="31"/>
                      <a:pt x="47" y="30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0" y="30"/>
                      <a:pt x="50" y="31"/>
                    </a:cubicBezTo>
                    <a:cubicBezTo>
                      <a:pt x="51" y="35"/>
                      <a:pt x="51" y="36"/>
                      <a:pt x="51" y="36"/>
                    </a:cubicBezTo>
                    <a:cubicBezTo>
                      <a:pt x="51" y="37"/>
                      <a:pt x="50" y="38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moveTo>
                      <a:pt x="89" y="4"/>
                    </a:moveTo>
                    <a:cubicBezTo>
                      <a:pt x="61" y="20"/>
                      <a:pt x="31" y="34"/>
                      <a:pt x="0" y="45"/>
                    </a:cubicBezTo>
                    <a:cubicBezTo>
                      <a:pt x="4" y="59"/>
                      <a:pt x="9" y="73"/>
                      <a:pt x="16" y="84"/>
                    </a:cubicBezTo>
                    <a:cubicBezTo>
                      <a:pt x="25" y="91"/>
                      <a:pt x="35" y="94"/>
                      <a:pt x="45" y="94"/>
                    </a:cubicBezTo>
                    <a:cubicBezTo>
                      <a:pt x="68" y="94"/>
                      <a:pt x="90" y="76"/>
                      <a:pt x="92" y="45"/>
                    </a:cubicBezTo>
                    <a:cubicBezTo>
                      <a:pt x="94" y="32"/>
                      <a:pt x="92" y="18"/>
                      <a:pt x="89" y="4"/>
                    </a:cubicBezTo>
                    <a:moveTo>
                      <a:pt x="96" y="0"/>
                    </a:moveTo>
                    <a:cubicBezTo>
                      <a:pt x="94" y="1"/>
                      <a:pt x="92" y="2"/>
                      <a:pt x="90" y="3"/>
                    </a:cubicBezTo>
                    <a:cubicBezTo>
                      <a:pt x="95" y="24"/>
                      <a:pt x="97" y="45"/>
                      <a:pt x="88" y="65"/>
                    </a:cubicBezTo>
                    <a:cubicBezTo>
                      <a:pt x="80" y="83"/>
                      <a:pt x="65" y="97"/>
                      <a:pt x="46" y="97"/>
                    </a:cubicBezTo>
                    <a:cubicBezTo>
                      <a:pt x="42" y="97"/>
                      <a:pt x="38" y="96"/>
                      <a:pt x="34" y="95"/>
                    </a:cubicBezTo>
                    <a:cubicBezTo>
                      <a:pt x="30" y="94"/>
                      <a:pt x="26" y="93"/>
                      <a:pt x="23" y="91"/>
                    </a:cubicBezTo>
                    <a:cubicBezTo>
                      <a:pt x="30" y="98"/>
                      <a:pt x="39" y="103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3" y="104"/>
                      <a:pt x="55" y="104"/>
                      <a:pt x="57" y="104"/>
                    </a:cubicBezTo>
                    <a:cubicBezTo>
                      <a:pt x="89" y="104"/>
                      <a:pt x="103" y="72"/>
                      <a:pt x="103" y="42"/>
                    </a:cubicBezTo>
                    <a:cubicBezTo>
                      <a:pt x="103" y="35"/>
                      <a:pt x="103" y="29"/>
                      <a:pt x="101" y="23"/>
                    </a:cubicBezTo>
                    <a:cubicBezTo>
                      <a:pt x="101" y="20"/>
                      <a:pt x="100" y="17"/>
                      <a:pt x="99" y="14"/>
                    </a:cubicBezTo>
                    <a:cubicBezTo>
                      <a:pt x="98" y="10"/>
                      <a:pt x="97" y="5"/>
                      <a:pt x="96" y="0"/>
                    </a:cubicBezTo>
                  </a:path>
                </a:pathLst>
              </a:custGeom>
              <a:solidFill>
                <a:srgbClr val="C60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6" name="Freeform 334"/>
              <p:cNvSpPr/>
              <p:nvPr/>
            </p:nvSpPr>
            <p:spPr bwMode="auto">
              <a:xfrm>
                <a:off x="1206500" y="6161087"/>
                <a:ext cx="1438274" cy="1419224"/>
              </a:xfrm>
              <a:custGeom>
                <a:avLst/>
                <a:gdLst>
                  <a:gd name="T0" fmla="*/ 2147483646 w 383"/>
                  <a:gd name="T1" fmla="*/ 2147483646 h 377"/>
                  <a:gd name="T2" fmla="*/ 2147483646 w 383"/>
                  <a:gd name="T3" fmla="*/ 2147483646 h 377"/>
                  <a:gd name="T4" fmla="*/ 2147483646 w 383"/>
                  <a:gd name="T5" fmla="*/ 2147483646 h 377"/>
                  <a:gd name="T6" fmla="*/ 2147483646 w 383"/>
                  <a:gd name="T7" fmla="*/ 2147483646 h 377"/>
                  <a:gd name="T8" fmla="*/ 2147483646 w 383"/>
                  <a:gd name="T9" fmla="*/ 2147483646 h 377"/>
                  <a:gd name="T10" fmla="*/ 2147483646 w 383"/>
                  <a:gd name="T11" fmla="*/ 2147483646 h 377"/>
                  <a:gd name="T12" fmla="*/ 2147483646 w 383"/>
                  <a:gd name="T13" fmla="*/ 2147483646 h 377"/>
                  <a:gd name="T14" fmla="*/ 2147483646 w 383"/>
                  <a:gd name="T15" fmla="*/ 2147483646 h 377"/>
                  <a:gd name="T16" fmla="*/ 2147483646 w 383"/>
                  <a:gd name="T17" fmla="*/ 2147483646 h 377"/>
                  <a:gd name="T18" fmla="*/ 2147483646 w 383"/>
                  <a:gd name="T19" fmla="*/ 2147483646 h 377"/>
                  <a:gd name="T20" fmla="*/ 2147483646 w 383"/>
                  <a:gd name="T21" fmla="*/ 2147483646 h 377"/>
                  <a:gd name="T22" fmla="*/ 2147483646 w 383"/>
                  <a:gd name="T23" fmla="*/ 2147483646 h 377"/>
                  <a:gd name="T24" fmla="*/ 2147483646 w 383"/>
                  <a:gd name="T25" fmla="*/ 2147483646 h 377"/>
                  <a:gd name="T26" fmla="*/ 2147483646 w 383"/>
                  <a:gd name="T27" fmla="*/ 2147483646 h 377"/>
                  <a:gd name="T28" fmla="*/ 2147483646 w 383"/>
                  <a:gd name="T29" fmla="*/ 2147483646 h 377"/>
                  <a:gd name="T30" fmla="*/ 2147483646 w 383"/>
                  <a:gd name="T31" fmla="*/ 2147483646 h 377"/>
                  <a:gd name="T32" fmla="*/ 2147483646 w 383"/>
                  <a:gd name="T33" fmla="*/ 2147483646 h 377"/>
                  <a:gd name="T34" fmla="*/ 2147483646 w 383"/>
                  <a:gd name="T35" fmla="*/ 2147483646 h 377"/>
                  <a:gd name="T36" fmla="*/ 2147483646 w 383"/>
                  <a:gd name="T37" fmla="*/ 2147483646 h 377"/>
                  <a:gd name="T38" fmla="*/ 2147483646 w 383"/>
                  <a:gd name="T39" fmla="*/ 2147483646 h 377"/>
                  <a:gd name="T40" fmla="*/ 2147483646 w 383"/>
                  <a:gd name="T41" fmla="*/ 2147483646 h 377"/>
                  <a:gd name="T42" fmla="*/ 2147483646 w 383"/>
                  <a:gd name="T43" fmla="*/ 2147483646 h 377"/>
                  <a:gd name="T44" fmla="*/ 2147483646 w 383"/>
                  <a:gd name="T45" fmla="*/ 2147483646 h 377"/>
                  <a:gd name="T46" fmla="*/ 2147483646 w 383"/>
                  <a:gd name="T47" fmla="*/ 2147483646 h 3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83" h="377">
                    <a:moveTo>
                      <a:pt x="8" y="278"/>
                    </a:moveTo>
                    <a:cubicBezTo>
                      <a:pt x="23" y="210"/>
                      <a:pt x="51" y="137"/>
                      <a:pt x="91" y="81"/>
                    </a:cubicBezTo>
                    <a:cubicBezTo>
                      <a:pt x="122" y="36"/>
                      <a:pt x="167" y="0"/>
                      <a:pt x="224" y="15"/>
                    </a:cubicBezTo>
                    <a:cubicBezTo>
                      <a:pt x="296" y="35"/>
                      <a:pt x="331" y="125"/>
                      <a:pt x="352" y="189"/>
                    </a:cubicBezTo>
                    <a:cubicBezTo>
                      <a:pt x="363" y="221"/>
                      <a:pt x="377" y="260"/>
                      <a:pt x="374" y="294"/>
                    </a:cubicBezTo>
                    <a:cubicBezTo>
                      <a:pt x="370" y="343"/>
                      <a:pt x="317" y="360"/>
                      <a:pt x="289" y="323"/>
                    </a:cubicBezTo>
                    <a:cubicBezTo>
                      <a:pt x="261" y="287"/>
                      <a:pt x="275" y="201"/>
                      <a:pt x="220" y="190"/>
                    </a:cubicBezTo>
                    <a:cubicBezTo>
                      <a:pt x="177" y="181"/>
                      <a:pt x="142" y="212"/>
                      <a:pt x="126" y="247"/>
                    </a:cubicBezTo>
                    <a:cubicBezTo>
                      <a:pt x="120" y="261"/>
                      <a:pt x="116" y="276"/>
                      <a:pt x="111" y="291"/>
                    </a:cubicBezTo>
                    <a:cubicBezTo>
                      <a:pt x="103" y="321"/>
                      <a:pt x="98" y="360"/>
                      <a:pt x="63" y="369"/>
                    </a:cubicBezTo>
                    <a:cubicBezTo>
                      <a:pt x="44" y="374"/>
                      <a:pt x="23" y="358"/>
                      <a:pt x="14" y="343"/>
                    </a:cubicBezTo>
                    <a:cubicBezTo>
                      <a:pt x="1" y="325"/>
                      <a:pt x="4" y="299"/>
                      <a:pt x="8" y="278"/>
                    </a:cubicBezTo>
                    <a:cubicBezTo>
                      <a:pt x="8" y="279"/>
                      <a:pt x="7" y="280"/>
                      <a:pt x="7" y="280"/>
                    </a:cubicBezTo>
                    <a:cubicBezTo>
                      <a:pt x="0" y="319"/>
                      <a:pt x="9" y="377"/>
                      <a:pt x="62" y="371"/>
                    </a:cubicBezTo>
                    <a:cubicBezTo>
                      <a:pt x="88" y="369"/>
                      <a:pt x="100" y="336"/>
                      <a:pt x="106" y="314"/>
                    </a:cubicBezTo>
                    <a:cubicBezTo>
                      <a:pt x="117" y="271"/>
                      <a:pt x="128" y="214"/>
                      <a:pt x="175" y="197"/>
                    </a:cubicBezTo>
                    <a:cubicBezTo>
                      <a:pt x="200" y="189"/>
                      <a:pt x="229" y="187"/>
                      <a:pt x="246" y="210"/>
                    </a:cubicBezTo>
                    <a:cubicBezTo>
                      <a:pt x="275" y="248"/>
                      <a:pt x="259" y="330"/>
                      <a:pt x="316" y="344"/>
                    </a:cubicBezTo>
                    <a:cubicBezTo>
                      <a:pt x="342" y="351"/>
                      <a:pt x="361" y="335"/>
                      <a:pt x="370" y="314"/>
                    </a:cubicBezTo>
                    <a:cubicBezTo>
                      <a:pt x="383" y="285"/>
                      <a:pt x="372" y="253"/>
                      <a:pt x="365" y="225"/>
                    </a:cubicBezTo>
                    <a:cubicBezTo>
                      <a:pt x="343" y="143"/>
                      <a:pt x="301" y="15"/>
                      <a:pt x="200" y="9"/>
                    </a:cubicBezTo>
                    <a:cubicBezTo>
                      <a:pt x="141" y="6"/>
                      <a:pt x="100" y="63"/>
                      <a:pt x="73" y="108"/>
                    </a:cubicBezTo>
                    <a:cubicBezTo>
                      <a:pt x="42" y="159"/>
                      <a:pt x="20" y="221"/>
                      <a:pt x="7" y="280"/>
                    </a:cubicBezTo>
                    <a:cubicBezTo>
                      <a:pt x="7" y="280"/>
                      <a:pt x="8" y="279"/>
                      <a:pt x="8" y="278"/>
                    </a:cubicBezTo>
                  </a:path>
                </a:pathLst>
              </a:custGeom>
              <a:solidFill>
                <a:srgbClr val="A20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7" name="Freeform 335"/>
              <p:cNvSpPr/>
              <p:nvPr/>
            </p:nvSpPr>
            <p:spPr bwMode="auto">
              <a:xfrm>
                <a:off x="1709738" y="6492874"/>
                <a:ext cx="465137" cy="288925"/>
              </a:xfrm>
              <a:custGeom>
                <a:avLst/>
                <a:gdLst>
                  <a:gd name="T0" fmla="*/ 2147483646 w 124"/>
                  <a:gd name="T1" fmla="*/ 2147483646 h 77"/>
                  <a:gd name="T2" fmla="*/ 2147483646 w 124"/>
                  <a:gd name="T3" fmla="*/ 2147483646 h 77"/>
                  <a:gd name="T4" fmla="*/ 2147483646 w 124"/>
                  <a:gd name="T5" fmla="*/ 2147483646 h 77"/>
                  <a:gd name="T6" fmla="*/ 2147483646 w 124"/>
                  <a:gd name="T7" fmla="*/ 2147483646 h 77"/>
                  <a:gd name="T8" fmla="*/ 2147483646 w 124"/>
                  <a:gd name="T9" fmla="*/ 2147483646 h 77"/>
                  <a:gd name="T10" fmla="*/ 2147483646 w 124"/>
                  <a:gd name="T11" fmla="*/ 2147483646 h 77"/>
                  <a:gd name="T12" fmla="*/ 2147483646 w 124"/>
                  <a:gd name="T13" fmla="*/ 2147483646 h 77"/>
                  <a:gd name="T14" fmla="*/ 2147483646 w 124"/>
                  <a:gd name="T15" fmla="*/ 2147483646 h 77"/>
                  <a:gd name="T16" fmla="*/ 2147483646 w 124"/>
                  <a:gd name="T17" fmla="*/ 2147483646 h 77"/>
                  <a:gd name="T18" fmla="*/ 2147483646 w 124"/>
                  <a:gd name="T19" fmla="*/ 2147483646 h 77"/>
                  <a:gd name="T20" fmla="*/ 2147483646 w 124"/>
                  <a:gd name="T21" fmla="*/ 214748364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77">
                    <a:moveTo>
                      <a:pt x="11" y="34"/>
                    </a:moveTo>
                    <a:cubicBezTo>
                      <a:pt x="20" y="11"/>
                      <a:pt x="57" y="0"/>
                      <a:pt x="80" y="6"/>
                    </a:cubicBezTo>
                    <a:cubicBezTo>
                      <a:pt x="96" y="10"/>
                      <a:pt x="111" y="25"/>
                      <a:pt x="116" y="41"/>
                    </a:cubicBezTo>
                    <a:cubicBezTo>
                      <a:pt x="124" y="71"/>
                      <a:pt x="80" y="72"/>
                      <a:pt x="62" y="72"/>
                    </a:cubicBezTo>
                    <a:cubicBezTo>
                      <a:pt x="40" y="72"/>
                      <a:pt x="4" y="65"/>
                      <a:pt x="11" y="34"/>
                    </a:cubicBezTo>
                    <a:cubicBezTo>
                      <a:pt x="11" y="35"/>
                      <a:pt x="10" y="36"/>
                      <a:pt x="10" y="36"/>
                    </a:cubicBezTo>
                    <a:cubicBezTo>
                      <a:pt x="0" y="77"/>
                      <a:pt x="61" y="75"/>
                      <a:pt x="85" y="72"/>
                    </a:cubicBezTo>
                    <a:cubicBezTo>
                      <a:pt x="102" y="71"/>
                      <a:pt x="118" y="63"/>
                      <a:pt x="118" y="44"/>
                    </a:cubicBezTo>
                    <a:cubicBezTo>
                      <a:pt x="117" y="18"/>
                      <a:pt x="86" y="0"/>
                      <a:pt x="62" y="3"/>
                    </a:cubicBezTo>
                    <a:cubicBezTo>
                      <a:pt x="42" y="5"/>
                      <a:pt x="18" y="16"/>
                      <a:pt x="10" y="36"/>
                    </a:cubicBezTo>
                    <a:cubicBezTo>
                      <a:pt x="10" y="36"/>
                      <a:pt x="11" y="35"/>
                      <a:pt x="11" y="34"/>
                    </a:cubicBezTo>
                    <a:close/>
                  </a:path>
                </a:pathLst>
              </a:custGeom>
              <a:solidFill>
                <a:srgbClr val="A20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8" name="Freeform 336"/>
              <p:cNvSpPr>
                <a:spLocks noEditPoints="1"/>
              </p:cNvSpPr>
              <p:nvPr/>
            </p:nvSpPr>
            <p:spPr bwMode="auto">
              <a:xfrm>
                <a:off x="1397000" y="6356351"/>
                <a:ext cx="1039812" cy="858838"/>
              </a:xfrm>
              <a:custGeom>
                <a:avLst/>
                <a:gdLst>
                  <a:gd name="T0" fmla="*/ 2147483646 w 277"/>
                  <a:gd name="T1" fmla="*/ 2147483646 h 228"/>
                  <a:gd name="T2" fmla="*/ 2147483646 w 277"/>
                  <a:gd name="T3" fmla="*/ 2147483646 h 228"/>
                  <a:gd name="T4" fmla="*/ 2147483646 w 277"/>
                  <a:gd name="T5" fmla="*/ 2147483646 h 228"/>
                  <a:gd name="T6" fmla="*/ 2147483646 w 277"/>
                  <a:gd name="T7" fmla="*/ 2147483646 h 228"/>
                  <a:gd name="T8" fmla="*/ 2147483646 w 277"/>
                  <a:gd name="T9" fmla="*/ 2147483646 h 228"/>
                  <a:gd name="T10" fmla="*/ 2147483646 w 277"/>
                  <a:gd name="T11" fmla="*/ 2147483646 h 228"/>
                  <a:gd name="T12" fmla="*/ 2147483646 w 277"/>
                  <a:gd name="T13" fmla="*/ 2147483646 h 228"/>
                  <a:gd name="T14" fmla="*/ 2147483646 w 277"/>
                  <a:gd name="T15" fmla="*/ 2147483646 h 228"/>
                  <a:gd name="T16" fmla="*/ 2147483646 w 277"/>
                  <a:gd name="T17" fmla="*/ 2147483646 h 228"/>
                  <a:gd name="T18" fmla="*/ 2147483646 w 277"/>
                  <a:gd name="T19" fmla="*/ 2147483646 h 228"/>
                  <a:gd name="T20" fmla="*/ 2147483646 w 277"/>
                  <a:gd name="T21" fmla="*/ 2147483646 h 228"/>
                  <a:gd name="T22" fmla="*/ 2147483646 w 277"/>
                  <a:gd name="T23" fmla="*/ 2147483646 h 228"/>
                  <a:gd name="T24" fmla="*/ 2147483646 w 277"/>
                  <a:gd name="T25" fmla="*/ 2147483646 h 228"/>
                  <a:gd name="T26" fmla="*/ 2147483646 w 277"/>
                  <a:gd name="T27" fmla="*/ 2147483646 h 228"/>
                  <a:gd name="T28" fmla="*/ 2147483646 w 277"/>
                  <a:gd name="T29" fmla="*/ 2147483646 h 228"/>
                  <a:gd name="T30" fmla="*/ 2147483646 w 277"/>
                  <a:gd name="T31" fmla="*/ 2147483646 h 228"/>
                  <a:gd name="T32" fmla="*/ 2147483646 w 277"/>
                  <a:gd name="T33" fmla="*/ 2147483646 h 228"/>
                  <a:gd name="T34" fmla="*/ 2147483646 w 277"/>
                  <a:gd name="T35" fmla="*/ 2147483646 h 228"/>
                  <a:gd name="T36" fmla="*/ 2147483646 w 277"/>
                  <a:gd name="T37" fmla="*/ 2147483646 h 228"/>
                  <a:gd name="T38" fmla="*/ 2147483646 w 277"/>
                  <a:gd name="T39" fmla="*/ 2147483646 h 228"/>
                  <a:gd name="T40" fmla="*/ 2147483646 w 277"/>
                  <a:gd name="T41" fmla="*/ 2147483646 h 228"/>
                  <a:gd name="T42" fmla="*/ 2147483646 w 277"/>
                  <a:gd name="T43" fmla="*/ 2147483646 h 228"/>
                  <a:gd name="T44" fmla="*/ 2147483646 w 277"/>
                  <a:gd name="T45" fmla="*/ 2147483646 h 228"/>
                  <a:gd name="T46" fmla="*/ 2147483646 w 277"/>
                  <a:gd name="T47" fmla="*/ 2147483646 h 228"/>
                  <a:gd name="T48" fmla="*/ 2147483646 w 277"/>
                  <a:gd name="T49" fmla="*/ 2147483646 h 228"/>
                  <a:gd name="T50" fmla="*/ 2147483646 w 277"/>
                  <a:gd name="T51" fmla="*/ 2147483646 h 228"/>
                  <a:gd name="T52" fmla="*/ 2147483646 w 277"/>
                  <a:gd name="T53" fmla="*/ 2147483646 h 228"/>
                  <a:gd name="T54" fmla="*/ 2147483646 w 277"/>
                  <a:gd name="T55" fmla="*/ 2147483646 h 228"/>
                  <a:gd name="T56" fmla="*/ 2147483646 w 277"/>
                  <a:gd name="T57" fmla="*/ 2147483646 h 228"/>
                  <a:gd name="T58" fmla="*/ 2147483646 w 277"/>
                  <a:gd name="T59" fmla="*/ 2147483646 h 228"/>
                  <a:gd name="T60" fmla="*/ 2147483646 w 277"/>
                  <a:gd name="T61" fmla="*/ 2147483646 h 228"/>
                  <a:gd name="T62" fmla="*/ 2147483646 w 277"/>
                  <a:gd name="T63" fmla="*/ 2147483646 h 228"/>
                  <a:gd name="T64" fmla="*/ 2147483646 w 277"/>
                  <a:gd name="T65" fmla="*/ 2147483646 h 228"/>
                  <a:gd name="T66" fmla="*/ 2147483646 w 277"/>
                  <a:gd name="T67" fmla="*/ 2147483646 h 228"/>
                  <a:gd name="T68" fmla="*/ 2147483646 w 277"/>
                  <a:gd name="T69" fmla="*/ 2147483646 h 228"/>
                  <a:gd name="T70" fmla="*/ 2147483646 w 277"/>
                  <a:gd name="T71" fmla="*/ 2147483646 h 228"/>
                  <a:gd name="T72" fmla="*/ 2147483646 w 277"/>
                  <a:gd name="T73" fmla="*/ 2147483646 h 228"/>
                  <a:gd name="T74" fmla="*/ 2147483646 w 277"/>
                  <a:gd name="T75" fmla="*/ 2147483646 h 228"/>
                  <a:gd name="T76" fmla="*/ 2147483646 w 277"/>
                  <a:gd name="T77" fmla="*/ 2147483646 h 228"/>
                  <a:gd name="T78" fmla="*/ 2147483646 w 277"/>
                  <a:gd name="T79" fmla="*/ 2147483646 h 228"/>
                  <a:gd name="T80" fmla="*/ 2147483646 w 277"/>
                  <a:gd name="T81" fmla="*/ 0 h 228"/>
                  <a:gd name="T82" fmla="*/ 2147483646 w 277"/>
                  <a:gd name="T83" fmla="*/ 2147483646 h 228"/>
                  <a:gd name="T84" fmla="*/ 2147483646 w 277"/>
                  <a:gd name="T85" fmla="*/ 2147483646 h 228"/>
                  <a:gd name="T86" fmla="*/ 2147483646 w 277"/>
                  <a:gd name="T87" fmla="*/ 2147483646 h 2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7" h="228">
                    <a:moveTo>
                      <a:pt x="8" y="205"/>
                    </a:moveTo>
                    <a:cubicBezTo>
                      <a:pt x="7" y="205"/>
                      <a:pt x="6" y="205"/>
                      <a:pt x="6" y="206"/>
                    </a:cubicBezTo>
                    <a:cubicBezTo>
                      <a:pt x="4" y="213"/>
                      <a:pt x="2" y="220"/>
                      <a:pt x="1" y="226"/>
                    </a:cubicBezTo>
                    <a:cubicBezTo>
                      <a:pt x="0" y="227"/>
                      <a:pt x="1" y="228"/>
                      <a:pt x="2" y="228"/>
                    </a:cubicBezTo>
                    <a:cubicBezTo>
                      <a:pt x="3" y="228"/>
                      <a:pt x="3" y="228"/>
                      <a:pt x="3" y="228"/>
                    </a:cubicBezTo>
                    <a:cubicBezTo>
                      <a:pt x="3" y="228"/>
                      <a:pt x="4" y="227"/>
                      <a:pt x="4" y="227"/>
                    </a:cubicBezTo>
                    <a:cubicBezTo>
                      <a:pt x="6" y="221"/>
                      <a:pt x="8" y="214"/>
                      <a:pt x="10" y="207"/>
                    </a:cubicBezTo>
                    <a:cubicBezTo>
                      <a:pt x="10" y="206"/>
                      <a:pt x="9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moveTo>
                      <a:pt x="271" y="188"/>
                    </a:moveTo>
                    <a:cubicBezTo>
                      <a:pt x="271" y="188"/>
                      <a:pt x="270" y="188"/>
                      <a:pt x="270" y="188"/>
                    </a:cubicBezTo>
                    <a:cubicBezTo>
                      <a:pt x="269" y="188"/>
                      <a:pt x="269" y="189"/>
                      <a:pt x="269" y="190"/>
                    </a:cubicBezTo>
                    <a:cubicBezTo>
                      <a:pt x="269" y="190"/>
                      <a:pt x="269" y="190"/>
                      <a:pt x="269" y="190"/>
                    </a:cubicBezTo>
                    <a:cubicBezTo>
                      <a:pt x="271" y="197"/>
                      <a:pt x="272" y="204"/>
                      <a:pt x="273" y="210"/>
                    </a:cubicBezTo>
                    <a:cubicBezTo>
                      <a:pt x="274" y="210"/>
                      <a:pt x="274" y="211"/>
                      <a:pt x="275" y="211"/>
                    </a:cubicBezTo>
                    <a:cubicBezTo>
                      <a:pt x="276" y="211"/>
                      <a:pt x="276" y="211"/>
                      <a:pt x="276" y="211"/>
                    </a:cubicBezTo>
                    <a:cubicBezTo>
                      <a:pt x="277" y="211"/>
                      <a:pt x="277" y="210"/>
                      <a:pt x="277" y="209"/>
                    </a:cubicBezTo>
                    <a:cubicBezTo>
                      <a:pt x="276" y="203"/>
                      <a:pt x="275" y="196"/>
                      <a:pt x="273" y="189"/>
                    </a:cubicBezTo>
                    <a:cubicBezTo>
                      <a:pt x="273" y="188"/>
                      <a:pt x="272" y="188"/>
                      <a:pt x="271" y="188"/>
                    </a:cubicBezTo>
                    <a:moveTo>
                      <a:pt x="19" y="166"/>
                    </a:moveTo>
                    <a:cubicBezTo>
                      <a:pt x="18" y="166"/>
                      <a:pt x="18" y="167"/>
                      <a:pt x="17" y="168"/>
                    </a:cubicBezTo>
                    <a:cubicBezTo>
                      <a:pt x="15" y="174"/>
                      <a:pt x="13" y="181"/>
                      <a:pt x="11" y="187"/>
                    </a:cubicBezTo>
                    <a:cubicBezTo>
                      <a:pt x="11" y="188"/>
                      <a:pt x="12" y="189"/>
                      <a:pt x="13" y="189"/>
                    </a:cubicBezTo>
                    <a:cubicBezTo>
                      <a:pt x="13" y="189"/>
                      <a:pt x="13" y="189"/>
                      <a:pt x="13" y="189"/>
                    </a:cubicBezTo>
                    <a:cubicBezTo>
                      <a:pt x="14" y="189"/>
                      <a:pt x="15" y="189"/>
                      <a:pt x="15" y="188"/>
                    </a:cubicBezTo>
                    <a:cubicBezTo>
                      <a:pt x="17" y="182"/>
                      <a:pt x="19" y="175"/>
                      <a:pt x="21" y="169"/>
                    </a:cubicBezTo>
                    <a:cubicBezTo>
                      <a:pt x="22" y="168"/>
                      <a:pt x="21" y="167"/>
                      <a:pt x="20" y="166"/>
                    </a:cubicBezTo>
                    <a:cubicBezTo>
                      <a:pt x="20" y="166"/>
                      <a:pt x="20" y="166"/>
                      <a:pt x="19" y="166"/>
                    </a:cubicBezTo>
                    <a:moveTo>
                      <a:pt x="260" y="149"/>
                    </a:moveTo>
                    <a:cubicBezTo>
                      <a:pt x="260" y="149"/>
                      <a:pt x="260" y="149"/>
                      <a:pt x="260" y="149"/>
                    </a:cubicBezTo>
                    <a:cubicBezTo>
                      <a:pt x="259" y="149"/>
                      <a:pt x="258" y="150"/>
                      <a:pt x="258" y="151"/>
                    </a:cubicBezTo>
                    <a:cubicBezTo>
                      <a:pt x="260" y="158"/>
                      <a:pt x="262" y="164"/>
                      <a:pt x="264" y="171"/>
                    </a:cubicBezTo>
                    <a:cubicBezTo>
                      <a:pt x="264" y="172"/>
                      <a:pt x="265" y="172"/>
                      <a:pt x="266" y="172"/>
                    </a:cubicBezTo>
                    <a:cubicBezTo>
                      <a:pt x="266" y="172"/>
                      <a:pt x="266" y="172"/>
                      <a:pt x="266" y="172"/>
                    </a:cubicBezTo>
                    <a:cubicBezTo>
                      <a:pt x="267" y="172"/>
                      <a:pt x="268" y="171"/>
                      <a:pt x="268" y="170"/>
                    </a:cubicBezTo>
                    <a:cubicBezTo>
                      <a:pt x="266" y="163"/>
                      <a:pt x="264" y="157"/>
                      <a:pt x="262" y="150"/>
                    </a:cubicBezTo>
                    <a:cubicBezTo>
                      <a:pt x="262" y="149"/>
                      <a:pt x="261" y="149"/>
                      <a:pt x="260" y="149"/>
                    </a:cubicBezTo>
                    <a:moveTo>
                      <a:pt x="33" y="129"/>
                    </a:moveTo>
                    <a:cubicBezTo>
                      <a:pt x="32" y="129"/>
                      <a:pt x="31" y="129"/>
                      <a:pt x="31" y="130"/>
                    </a:cubicBezTo>
                    <a:cubicBezTo>
                      <a:pt x="29" y="136"/>
                      <a:pt x="26" y="142"/>
                      <a:pt x="24" y="149"/>
                    </a:cubicBezTo>
                    <a:cubicBezTo>
                      <a:pt x="24" y="150"/>
                      <a:pt x="24" y="151"/>
                      <a:pt x="25" y="151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27" y="151"/>
                      <a:pt x="27" y="151"/>
                      <a:pt x="28" y="150"/>
                    </a:cubicBezTo>
                    <a:cubicBezTo>
                      <a:pt x="30" y="144"/>
                      <a:pt x="32" y="138"/>
                      <a:pt x="35" y="131"/>
                    </a:cubicBezTo>
                    <a:cubicBezTo>
                      <a:pt x="35" y="130"/>
                      <a:pt x="35" y="129"/>
                      <a:pt x="34" y="129"/>
                    </a:cubicBezTo>
                    <a:cubicBezTo>
                      <a:pt x="33" y="129"/>
                      <a:pt x="33" y="129"/>
                      <a:pt x="33" y="129"/>
                    </a:cubicBezTo>
                    <a:moveTo>
                      <a:pt x="247" y="111"/>
                    </a:moveTo>
                    <a:cubicBezTo>
                      <a:pt x="247" y="111"/>
                      <a:pt x="247" y="111"/>
                      <a:pt x="247" y="111"/>
                    </a:cubicBezTo>
                    <a:cubicBezTo>
                      <a:pt x="246" y="111"/>
                      <a:pt x="245" y="113"/>
                      <a:pt x="246" y="114"/>
                    </a:cubicBezTo>
                    <a:cubicBezTo>
                      <a:pt x="248" y="120"/>
                      <a:pt x="250" y="126"/>
                      <a:pt x="252" y="132"/>
                    </a:cubicBezTo>
                    <a:cubicBezTo>
                      <a:pt x="253" y="133"/>
                      <a:pt x="253" y="134"/>
                      <a:pt x="254" y="134"/>
                    </a:cubicBezTo>
                    <a:cubicBezTo>
                      <a:pt x="255" y="134"/>
                      <a:pt x="255" y="134"/>
                      <a:pt x="255" y="134"/>
                    </a:cubicBezTo>
                    <a:cubicBezTo>
                      <a:pt x="256" y="133"/>
                      <a:pt x="256" y="132"/>
                      <a:pt x="256" y="131"/>
                    </a:cubicBezTo>
                    <a:cubicBezTo>
                      <a:pt x="254" y="125"/>
                      <a:pt x="252" y="118"/>
                      <a:pt x="249" y="112"/>
                    </a:cubicBezTo>
                    <a:cubicBezTo>
                      <a:pt x="249" y="111"/>
                      <a:pt x="248" y="111"/>
                      <a:pt x="247" y="111"/>
                    </a:cubicBezTo>
                    <a:moveTo>
                      <a:pt x="49" y="92"/>
                    </a:moveTo>
                    <a:cubicBezTo>
                      <a:pt x="48" y="92"/>
                      <a:pt x="47" y="92"/>
                      <a:pt x="47" y="93"/>
                    </a:cubicBezTo>
                    <a:cubicBezTo>
                      <a:pt x="44" y="99"/>
                      <a:pt x="41" y="105"/>
                      <a:pt x="39" y="111"/>
                    </a:cubicBezTo>
                    <a:cubicBezTo>
                      <a:pt x="38" y="112"/>
                      <a:pt x="39" y="113"/>
                      <a:pt x="40" y="114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1" y="114"/>
                      <a:pt x="42" y="114"/>
                      <a:pt x="42" y="113"/>
                    </a:cubicBezTo>
                    <a:cubicBezTo>
                      <a:pt x="45" y="107"/>
                      <a:pt x="48" y="101"/>
                      <a:pt x="51" y="95"/>
                    </a:cubicBezTo>
                    <a:cubicBezTo>
                      <a:pt x="51" y="94"/>
                      <a:pt x="51" y="93"/>
                      <a:pt x="50" y="92"/>
                    </a:cubicBezTo>
                    <a:cubicBezTo>
                      <a:pt x="49" y="92"/>
                      <a:pt x="49" y="92"/>
                      <a:pt x="49" y="92"/>
                    </a:cubicBezTo>
                    <a:moveTo>
                      <a:pt x="231" y="74"/>
                    </a:moveTo>
                    <a:cubicBezTo>
                      <a:pt x="231" y="74"/>
                      <a:pt x="231" y="74"/>
                      <a:pt x="230" y="74"/>
                    </a:cubicBezTo>
                    <a:cubicBezTo>
                      <a:pt x="229" y="75"/>
                      <a:pt x="229" y="76"/>
                      <a:pt x="230" y="77"/>
                    </a:cubicBezTo>
                    <a:cubicBezTo>
                      <a:pt x="230" y="77"/>
                      <a:pt x="230" y="77"/>
                      <a:pt x="230" y="77"/>
                    </a:cubicBezTo>
                    <a:cubicBezTo>
                      <a:pt x="233" y="83"/>
                      <a:pt x="235" y="89"/>
                      <a:pt x="238" y="95"/>
                    </a:cubicBezTo>
                    <a:cubicBezTo>
                      <a:pt x="238" y="96"/>
                      <a:pt x="239" y="96"/>
                      <a:pt x="240" y="96"/>
                    </a:cubicBezTo>
                    <a:cubicBezTo>
                      <a:pt x="241" y="96"/>
                      <a:pt x="241" y="96"/>
                      <a:pt x="241" y="96"/>
                    </a:cubicBezTo>
                    <a:cubicBezTo>
                      <a:pt x="242" y="96"/>
                      <a:pt x="242" y="95"/>
                      <a:pt x="242" y="94"/>
                    </a:cubicBezTo>
                    <a:cubicBezTo>
                      <a:pt x="239" y="87"/>
                      <a:pt x="236" y="81"/>
                      <a:pt x="233" y="75"/>
                    </a:cubicBezTo>
                    <a:cubicBezTo>
                      <a:pt x="233" y="75"/>
                      <a:pt x="232" y="74"/>
                      <a:pt x="231" y="74"/>
                    </a:cubicBezTo>
                    <a:moveTo>
                      <a:pt x="68" y="57"/>
                    </a:moveTo>
                    <a:cubicBezTo>
                      <a:pt x="68" y="57"/>
                      <a:pt x="67" y="57"/>
                      <a:pt x="67" y="58"/>
                    </a:cubicBezTo>
                    <a:cubicBezTo>
                      <a:pt x="63" y="63"/>
                      <a:pt x="60" y="69"/>
                      <a:pt x="56" y="75"/>
                    </a:cubicBezTo>
                    <a:cubicBezTo>
                      <a:pt x="56" y="76"/>
                      <a:pt x="56" y="77"/>
                      <a:pt x="57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9" y="78"/>
                      <a:pt x="59" y="78"/>
                      <a:pt x="60" y="77"/>
                    </a:cubicBezTo>
                    <a:cubicBezTo>
                      <a:pt x="63" y="71"/>
                      <a:pt x="66" y="65"/>
                      <a:pt x="70" y="60"/>
                    </a:cubicBezTo>
                    <a:cubicBezTo>
                      <a:pt x="70" y="59"/>
                      <a:pt x="70" y="58"/>
                      <a:pt x="69" y="57"/>
                    </a:cubicBezTo>
                    <a:cubicBezTo>
                      <a:pt x="69" y="57"/>
                      <a:pt x="69" y="57"/>
                      <a:pt x="68" y="57"/>
                    </a:cubicBezTo>
                    <a:moveTo>
                      <a:pt x="211" y="40"/>
                    </a:moveTo>
                    <a:cubicBezTo>
                      <a:pt x="210" y="40"/>
                      <a:pt x="210" y="40"/>
                      <a:pt x="209" y="40"/>
                    </a:cubicBezTo>
                    <a:cubicBezTo>
                      <a:pt x="209" y="41"/>
                      <a:pt x="208" y="42"/>
                      <a:pt x="209" y="43"/>
                    </a:cubicBezTo>
                    <a:cubicBezTo>
                      <a:pt x="213" y="48"/>
                      <a:pt x="217" y="54"/>
                      <a:pt x="220" y="60"/>
                    </a:cubicBezTo>
                    <a:cubicBezTo>
                      <a:pt x="220" y="60"/>
                      <a:pt x="221" y="61"/>
                      <a:pt x="222" y="61"/>
                    </a:cubicBezTo>
                    <a:cubicBezTo>
                      <a:pt x="223" y="60"/>
                      <a:pt x="223" y="60"/>
                      <a:pt x="223" y="60"/>
                    </a:cubicBezTo>
                    <a:cubicBezTo>
                      <a:pt x="224" y="60"/>
                      <a:pt x="224" y="59"/>
                      <a:pt x="223" y="58"/>
                    </a:cubicBezTo>
                    <a:cubicBezTo>
                      <a:pt x="220" y="52"/>
                      <a:pt x="216" y="46"/>
                      <a:pt x="212" y="41"/>
                    </a:cubicBezTo>
                    <a:cubicBezTo>
                      <a:pt x="212" y="40"/>
                      <a:pt x="211" y="40"/>
                      <a:pt x="211" y="40"/>
                    </a:cubicBezTo>
                    <a:moveTo>
                      <a:pt x="93" y="25"/>
                    </a:moveTo>
                    <a:cubicBezTo>
                      <a:pt x="92" y="25"/>
                      <a:pt x="92" y="26"/>
                      <a:pt x="91" y="26"/>
                    </a:cubicBezTo>
                    <a:cubicBezTo>
                      <a:pt x="87" y="31"/>
                      <a:pt x="82" y="36"/>
                      <a:pt x="78" y="41"/>
                    </a:cubicBezTo>
                    <a:cubicBezTo>
                      <a:pt x="77" y="42"/>
                      <a:pt x="78" y="43"/>
                      <a:pt x="78" y="44"/>
                    </a:cubicBezTo>
                    <a:cubicBezTo>
                      <a:pt x="79" y="44"/>
                      <a:pt x="79" y="44"/>
                      <a:pt x="80" y="44"/>
                    </a:cubicBezTo>
                    <a:cubicBezTo>
                      <a:pt x="80" y="44"/>
                      <a:pt x="81" y="44"/>
                      <a:pt x="81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5" y="38"/>
                      <a:pt x="90" y="33"/>
                      <a:pt x="94" y="29"/>
                    </a:cubicBezTo>
                    <a:cubicBezTo>
                      <a:pt x="95" y="28"/>
                      <a:pt x="95" y="27"/>
                      <a:pt x="94" y="26"/>
                    </a:cubicBezTo>
                    <a:cubicBezTo>
                      <a:pt x="94" y="26"/>
                      <a:pt x="93" y="25"/>
                      <a:pt x="93" y="25"/>
                    </a:cubicBezTo>
                    <a:moveTo>
                      <a:pt x="182" y="12"/>
                    </a:moveTo>
                    <a:cubicBezTo>
                      <a:pt x="182" y="12"/>
                      <a:pt x="181" y="12"/>
                      <a:pt x="181" y="13"/>
                    </a:cubicBezTo>
                    <a:cubicBezTo>
                      <a:pt x="180" y="14"/>
                      <a:pt x="180" y="15"/>
                      <a:pt x="181" y="15"/>
                    </a:cubicBezTo>
                    <a:cubicBezTo>
                      <a:pt x="187" y="19"/>
                      <a:pt x="192" y="23"/>
                      <a:pt x="196" y="28"/>
                    </a:cubicBezTo>
                    <a:cubicBezTo>
                      <a:pt x="197" y="29"/>
                      <a:pt x="197" y="29"/>
                      <a:pt x="198" y="29"/>
                    </a:cubicBezTo>
                    <a:cubicBezTo>
                      <a:pt x="198" y="29"/>
                      <a:pt x="198" y="29"/>
                      <a:pt x="198" y="29"/>
                    </a:cubicBezTo>
                    <a:cubicBezTo>
                      <a:pt x="198" y="29"/>
                      <a:pt x="199" y="29"/>
                      <a:pt x="199" y="28"/>
                    </a:cubicBezTo>
                    <a:cubicBezTo>
                      <a:pt x="200" y="27"/>
                      <a:pt x="200" y="26"/>
                      <a:pt x="199" y="25"/>
                    </a:cubicBezTo>
                    <a:cubicBezTo>
                      <a:pt x="194" y="20"/>
                      <a:pt x="189" y="16"/>
                      <a:pt x="184" y="12"/>
                    </a:cubicBezTo>
                    <a:cubicBezTo>
                      <a:pt x="183" y="12"/>
                      <a:pt x="183" y="12"/>
                      <a:pt x="182" y="12"/>
                    </a:cubicBezTo>
                    <a:moveTo>
                      <a:pt x="126" y="3"/>
                    </a:moveTo>
                    <a:cubicBezTo>
                      <a:pt x="125" y="3"/>
                      <a:pt x="125" y="3"/>
                      <a:pt x="125" y="3"/>
                    </a:cubicBezTo>
                    <a:cubicBezTo>
                      <a:pt x="119" y="6"/>
                      <a:pt x="113" y="9"/>
                      <a:pt x="107" y="13"/>
                    </a:cubicBezTo>
                    <a:cubicBezTo>
                      <a:pt x="106" y="13"/>
                      <a:pt x="106" y="15"/>
                      <a:pt x="106" y="16"/>
                    </a:cubicBezTo>
                    <a:cubicBezTo>
                      <a:pt x="107" y="16"/>
                      <a:pt x="107" y="16"/>
                      <a:pt x="108" y="16"/>
                    </a:cubicBezTo>
                    <a:cubicBezTo>
                      <a:pt x="108" y="16"/>
                      <a:pt x="109" y="16"/>
                      <a:pt x="109" y="16"/>
                    </a:cubicBezTo>
                    <a:cubicBezTo>
                      <a:pt x="115" y="12"/>
                      <a:pt x="120" y="9"/>
                      <a:pt x="126" y="7"/>
                    </a:cubicBezTo>
                    <a:cubicBezTo>
                      <a:pt x="127" y="7"/>
                      <a:pt x="128" y="6"/>
                      <a:pt x="128" y="5"/>
                    </a:cubicBezTo>
                    <a:cubicBezTo>
                      <a:pt x="127" y="4"/>
                      <a:pt x="127" y="3"/>
                      <a:pt x="126" y="3"/>
                    </a:cubicBezTo>
                    <a:moveTo>
                      <a:pt x="146" y="0"/>
                    </a:moveTo>
                    <a:cubicBezTo>
                      <a:pt x="145" y="0"/>
                      <a:pt x="145" y="0"/>
                      <a:pt x="145" y="0"/>
                    </a:cubicBezTo>
                    <a:cubicBezTo>
                      <a:pt x="144" y="0"/>
                      <a:pt x="143" y="1"/>
                      <a:pt x="143" y="2"/>
                    </a:cubicBezTo>
                    <a:cubicBezTo>
                      <a:pt x="143" y="3"/>
                      <a:pt x="144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52" y="4"/>
                      <a:pt x="158" y="5"/>
                      <a:pt x="164" y="7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6" y="7"/>
                      <a:pt x="166" y="6"/>
                      <a:pt x="167" y="6"/>
                    </a:cubicBezTo>
                    <a:cubicBezTo>
                      <a:pt x="167" y="4"/>
                      <a:pt x="166" y="3"/>
                      <a:pt x="165" y="3"/>
                    </a:cubicBezTo>
                    <a:cubicBezTo>
                      <a:pt x="159" y="1"/>
                      <a:pt x="153" y="0"/>
                      <a:pt x="146" y="0"/>
                    </a:cubicBezTo>
                  </a:path>
                </a:pathLst>
              </a:custGeom>
              <a:solidFill>
                <a:srgbClr val="A20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sp>
          <p:nvSpPr>
            <p:cNvPr id="19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639038" y="690263"/>
              <a:ext cx="532209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0" name="AutoShap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71247" y="527149"/>
              <a:ext cx="2600325" cy="335756"/>
            </a:xfrm>
            <a:prstGeom prst="homePlate">
              <a:avLst>
                <a:gd name="adj" fmla="val 137827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>
                  <a:solidFill>
                    <a:srgbClr val="C00C1D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340191" y="1221283"/>
            <a:ext cx="3644503" cy="565547"/>
            <a:chOff x="1378291" y="1202233"/>
            <a:chExt cx="3644503" cy="565547"/>
          </a:xfrm>
        </p:grpSpPr>
        <p:sp>
          <p:nvSpPr>
            <p:cNvPr id="21" name="Line 13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890260" y="1478457"/>
              <a:ext cx="532210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2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22469" y="1315342"/>
              <a:ext cx="2600325" cy="335756"/>
            </a:xfrm>
            <a:prstGeom prst="homePlate">
              <a:avLst>
                <a:gd name="adj" fmla="val 137827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>
                  <a:solidFill>
                    <a:srgbClr val="31868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  <p:grpSp>
          <p:nvGrpSpPr>
            <p:cNvPr id="27" name="组合 1"/>
            <p:cNvGrpSpPr/>
            <p:nvPr>
              <p:custDataLst>
                <p:tags r:id="rId10"/>
              </p:custDataLst>
            </p:nvPr>
          </p:nvGrpSpPr>
          <p:grpSpPr bwMode="auto">
            <a:xfrm>
              <a:off x="1378291" y="1202233"/>
              <a:ext cx="417910" cy="565547"/>
              <a:chOff x="1912093" y="3035874"/>
              <a:chExt cx="556574" cy="754146"/>
            </a:xfrm>
          </p:grpSpPr>
          <p:sp>
            <p:nvSpPr>
              <p:cNvPr id="28" name="Freeform 352"/>
              <p:cNvSpPr>
                <a:spLocks noEditPoints="1"/>
              </p:cNvSpPr>
              <p:nvPr/>
            </p:nvSpPr>
            <p:spPr bwMode="auto">
              <a:xfrm>
                <a:off x="1917715" y="3065591"/>
                <a:ext cx="550952" cy="713186"/>
              </a:xfrm>
              <a:custGeom>
                <a:avLst/>
                <a:gdLst>
                  <a:gd name="T0" fmla="*/ 2147483646 w 290"/>
                  <a:gd name="T1" fmla="*/ 2147483646 h 374"/>
                  <a:gd name="T2" fmla="*/ 2147483646 w 290"/>
                  <a:gd name="T3" fmla="*/ 2147483646 h 374"/>
                  <a:gd name="T4" fmla="*/ 2147483646 w 290"/>
                  <a:gd name="T5" fmla="*/ 2147483646 h 374"/>
                  <a:gd name="T6" fmla="*/ 2147483646 w 290"/>
                  <a:gd name="T7" fmla="*/ 2147483646 h 374"/>
                  <a:gd name="T8" fmla="*/ 2147483646 w 290"/>
                  <a:gd name="T9" fmla="*/ 2147483646 h 374"/>
                  <a:gd name="T10" fmla="*/ 2147483646 w 290"/>
                  <a:gd name="T11" fmla="*/ 2147483646 h 374"/>
                  <a:gd name="T12" fmla="*/ 2147483646 w 290"/>
                  <a:gd name="T13" fmla="*/ 2147483646 h 374"/>
                  <a:gd name="T14" fmla="*/ 2147483646 w 290"/>
                  <a:gd name="T15" fmla="*/ 2147483646 h 374"/>
                  <a:gd name="T16" fmla="*/ 2147483646 w 290"/>
                  <a:gd name="T17" fmla="*/ 2147483646 h 374"/>
                  <a:gd name="T18" fmla="*/ 2147483646 w 290"/>
                  <a:gd name="T19" fmla="*/ 2147483646 h 374"/>
                  <a:gd name="T20" fmla="*/ 2147483646 w 290"/>
                  <a:gd name="T21" fmla="*/ 2147483646 h 374"/>
                  <a:gd name="T22" fmla="*/ 2147483646 w 290"/>
                  <a:gd name="T23" fmla="*/ 2147483646 h 374"/>
                  <a:gd name="T24" fmla="*/ 2147483646 w 290"/>
                  <a:gd name="T25" fmla="*/ 2147483646 h 374"/>
                  <a:gd name="T26" fmla="*/ 2147483646 w 290"/>
                  <a:gd name="T27" fmla="*/ 2147483646 h 374"/>
                  <a:gd name="T28" fmla="*/ 2147483646 w 290"/>
                  <a:gd name="T29" fmla="*/ 2147483646 h 374"/>
                  <a:gd name="T30" fmla="*/ 2147483646 w 290"/>
                  <a:gd name="T31" fmla="*/ 2147483646 h 374"/>
                  <a:gd name="T32" fmla="*/ 2147483646 w 290"/>
                  <a:gd name="T33" fmla="*/ 2147483646 h 374"/>
                  <a:gd name="T34" fmla="*/ 2147483646 w 290"/>
                  <a:gd name="T35" fmla="*/ 2147483646 h 3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90" h="374">
                    <a:moveTo>
                      <a:pt x="241" y="170"/>
                    </a:moveTo>
                    <a:cubicBezTo>
                      <a:pt x="246" y="155"/>
                      <a:pt x="266" y="145"/>
                      <a:pt x="272" y="130"/>
                    </a:cubicBezTo>
                    <a:cubicBezTo>
                      <a:pt x="281" y="109"/>
                      <a:pt x="280" y="86"/>
                      <a:pt x="266" y="67"/>
                    </a:cubicBezTo>
                    <a:cubicBezTo>
                      <a:pt x="243" y="35"/>
                      <a:pt x="193" y="5"/>
                      <a:pt x="147" y="3"/>
                    </a:cubicBezTo>
                    <a:cubicBezTo>
                      <a:pt x="99" y="0"/>
                      <a:pt x="68" y="31"/>
                      <a:pt x="50" y="66"/>
                    </a:cubicBezTo>
                    <a:cubicBezTo>
                      <a:pt x="35" y="94"/>
                      <a:pt x="27" y="127"/>
                      <a:pt x="23" y="152"/>
                    </a:cubicBezTo>
                    <a:cubicBezTo>
                      <a:pt x="12" y="221"/>
                      <a:pt x="0" y="343"/>
                      <a:pt x="109" y="364"/>
                    </a:cubicBezTo>
                    <a:cubicBezTo>
                      <a:pt x="159" y="374"/>
                      <a:pt x="205" y="359"/>
                      <a:pt x="239" y="327"/>
                    </a:cubicBezTo>
                    <a:cubicBezTo>
                      <a:pt x="269" y="299"/>
                      <a:pt x="290" y="245"/>
                      <a:pt x="263" y="209"/>
                    </a:cubicBezTo>
                    <a:cubicBezTo>
                      <a:pt x="251" y="194"/>
                      <a:pt x="233" y="189"/>
                      <a:pt x="241" y="170"/>
                    </a:cubicBezTo>
                    <a:moveTo>
                      <a:pt x="186" y="273"/>
                    </a:moveTo>
                    <a:cubicBezTo>
                      <a:pt x="152" y="295"/>
                      <a:pt x="88" y="324"/>
                      <a:pt x="92" y="253"/>
                    </a:cubicBezTo>
                    <a:cubicBezTo>
                      <a:pt x="92" y="253"/>
                      <a:pt x="99" y="205"/>
                      <a:pt x="133" y="201"/>
                    </a:cubicBezTo>
                    <a:cubicBezTo>
                      <a:pt x="167" y="198"/>
                      <a:pt x="220" y="251"/>
                      <a:pt x="186" y="273"/>
                    </a:cubicBezTo>
                    <a:moveTo>
                      <a:pt x="186" y="141"/>
                    </a:moveTo>
                    <a:cubicBezTo>
                      <a:pt x="148" y="155"/>
                      <a:pt x="80" y="170"/>
                      <a:pt x="100" y="101"/>
                    </a:cubicBezTo>
                    <a:cubicBezTo>
                      <a:pt x="100" y="101"/>
                      <a:pt x="116" y="56"/>
                      <a:pt x="150" y="59"/>
                    </a:cubicBezTo>
                    <a:cubicBezTo>
                      <a:pt x="185" y="63"/>
                      <a:pt x="224" y="126"/>
                      <a:pt x="186" y="141"/>
                    </a:cubicBezTo>
                  </a:path>
                </a:pathLst>
              </a:custGeom>
              <a:solidFill>
                <a:srgbClr val="8BD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29" name="Freeform 354"/>
              <p:cNvSpPr>
                <a:spLocks noEditPoints="1"/>
              </p:cNvSpPr>
              <p:nvPr/>
            </p:nvSpPr>
            <p:spPr bwMode="auto">
              <a:xfrm>
                <a:off x="2006863" y="3569158"/>
                <a:ext cx="431285" cy="195965"/>
              </a:xfrm>
              <a:custGeom>
                <a:avLst/>
                <a:gdLst>
                  <a:gd name="T0" fmla="*/ 2147483646 w 227"/>
                  <a:gd name="T1" fmla="*/ 2147483646 h 103"/>
                  <a:gd name="T2" fmla="*/ 2147483646 w 227"/>
                  <a:gd name="T3" fmla="*/ 2147483646 h 103"/>
                  <a:gd name="T4" fmla="*/ 2147483646 w 227"/>
                  <a:gd name="T5" fmla="*/ 2147483646 h 103"/>
                  <a:gd name="T6" fmla="*/ 2147483646 w 227"/>
                  <a:gd name="T7" fmla="*/ 2147483646 h 103"/>
                  <a:gd name="T8" fmla="*/ 2147483646 w 227"/>
                  <a:gd name="T9" fmla="*/ 2147483646 h 103"/>
                  <a:gd name="T10" fmla="*/ 2147483646 w 227"/>
                  <a:gd name="T11" fmla="*/ 2147483646 h 103"/>
                  <a:gd name="T12" fmla="*/ 2147483646 w 227"/>
                  <a:gd name="T13" fmla="*/ 2147483646 h 103"/>
                  <a:gd name="T14" fmla="*/ 2147483646 w 227"/>
                  <a:gd name="T15" fmla="*/ 2147483646 h 103"/>
                  <a:gd name="T16" fmla="*/ 2147483646 w 227"/>
                  <a:gd name="T17" fmla="*/ 2147483646 h 103"/>
                  <a:gd name="T18" fmla="*/ 2147483646 w 227"/>
                  <a:gd name="T19" fmla="*/ 2147483646 h 103"/>
                  <a:gd name="T20" fmla="*/ 2147483646 w 227"/>
                  <a:gd name="T21" fmla="*/ 2147483646 h 103"/>
                  <a:gd name="T22" fmla="*/ 2147483646 w 227"/>
                  <a:gd name="T23" fmla="*/ 2147483646 h 103"/>
                  <a:gd name="T24" fmla="*/ 2147483646 w 227"/>
                  <a:gd name="T25" fmla="*/ 2147483646 h 103"/>
                  <a:gd name="T26" fmla="*/ 2147483646 w 227"/>
                  <a:gd name="T27" fmla="*/ 2147483646 h 103"/>
                  <a:gd name="T28" fmla="*/ 0 w 227"/>
                  <a:gd name="T29" fmla="*/ 2147483646 h 103"/>
                  <a:gd name="T30" fmla="*/ 2147483646 w 227"/>
                  <a:gd name="T31" fmla="*/ 2147483646 h 103"/>
                  <a:gd name="T32" fmla="*/ 2147483646 w 227"/>
                  <a:gd name="T33" fmla="*/ 2147483646 h 103"/>
                  <a:gd name="T34" fmla="*/ 2147483646 w 227"/>
                  <a:gd name="T35" fmla="*/ 2147483646 h 103"/>
                  <a:gd name="T36" fmla="*/ 2147483646 w 227"/>
                  <a:gd name="T37" fmla="*/ 2147483646 h 103"/>
                  <a:gd name="T38" fmla="*/ 0 w 227"/>
                  <a:gd name="T39" fmla="*/ 2147483646 h 103"/>
                  <a:gd name="T40" fmla="*/ 2147483646 w 227"/>
                  <a:gd name="T41" fmla="*/ 2147483646 h 103"/>
                  <a:gd name="T42" fmla="*/ 2147483646 w 227"/>
                  <a:gd name="T43" fmla="*/ 2147483646 h 103"/>
                  <a:gd name="T44" fmla="*/ 2147483646 w 227"/>
                  <a:gd name="T45" fmla="*/ 2147483646 h 103"/>
                  <a:gd name="T46" fmla="*/ 2147483646 w 227"/>
                  <a:gd name="T47" fmla="*/ 2147483646 h 103"/>
                  <a:gd name="T48" fmla="*/ 2147483646 w 227"/>
                  <a:gd name="T49" fmla="*/ 2147483646 h 103"/>
                  <a:gd name="T50" fmla="*/ 2147483646 w 227"/>
                  <a:gd name="T51" fmla="*/ 2147483646 h 103"/>
                  <a:gd name="T52" fmla="*/ 2147483646 w 227"/>
                  <a:gd name="T53" fmla="*/ 2147483646 h 103"/>
                  <a:gd name="T54" fmla="*/ 2147483646 w 227"/>
                  <a:gd name="T55" fmla="*/ 2147483646 h 103"/>
                  <a:gd name="T56" fmla="*/ 2147483646 w 227"/>
                  <a:gd name="T57" fmla="*/ 2147483646 h 103"/>
                  <a:gd name="T58" fmla="*/ 2147483646 w 227"/>
                  <a:gd name="T59" fmla="*/ 2147483646 h 103"/>
                  <a:gd name="T60" fmla="*/ 2147483646 w 227"/>
                  <a:gd name="T61" fmla="*/ 2147483646 h 103"/>
                  <a:gd name="T62" fmla="*/ 2147483646 w 227"/>
                  <a:gd name="T63" fmla="*/ 0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27" h="103">
                    <a:moveTo>
                      <a:pt x="79" y="61"/>
                    </a:moveTo>
                    <a:cubicBezTo>
                      <a:pt x="73" y="61"/>
                      <a:pt x="66" y="60"/>
                      <a:pt x="59" y="59"/>
                    </a:cubicBezTo>
                    <a:cubicBezTo>
                      <a:pt x="58" y="59"/>
                      <a:pt x="57" y="58"/>
                      <a:pt x="57" y="57"/>
                    </a:cubicBezTo>
                    <a:cubicBezTo>
                      <a:pt x="58" y="56"/>
                      <a:pt x="58" y="55"/>
                      <a:pt x="59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6" y="56"/>
                      <a:pt x="73" y="57"/>
                      <a:pt x="79" y="57"/>
                    </a:cubicBezTo>
                    <a:cubicBezTo>
                      <a:pt x="80" y="57"/>
                      <a:pt x="81" y="58"/>
                      <a:pt x="81" y="59"/>
                    </a:cubicBezTo>
                    <a:cubicBezTo>
                      <a:pt x="81" y="60"/>
                      <a:pt x="80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moveTo>
                      <a:pt x="117" y="50"/>
                    </a:moveTo>
                    <a:cubicBezTo>
                      <a:pt x="118" y="49"/>
                      <a:pt x="118" y="49"/>
                      <a:pt x="118" y="49"/>
                    </a:cubicBezTo>
                    <a:cubicBezTo>
                      <a:pt x="119" y="49"/>
                      <a:pt x="120" y="50"/>
                      <a:pt x="120" y="51"/>
                    </a:cubicBezTo>
                    <a:cubicBezTo>
                      <a:pt x="121" y="52"/>
                      <a:pt x="120" y="53"/>
                      <a:pt x="119" y="53"/>
                    </a:cubicBezTo>
                    <a:cubicBezTo>
                      <a:pt x="113" y="56"/>
                      <a:pt x="106" y="58"/>
                      <a:pt x="100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8" y="59"/>
                      <a:pt x="97" y="59"/>
                      <a:pt x="97" y="58"/>
                    </a:cubicBezTo>
                    <a:cubicBezTo>
                      <a:pt x="97" y="57"/>
                      <a:pt x="98" y="55"/>
                      <a:pt x="99" y="55"/>
                    </a:cubicBezTo>
                    <a:cubicBezTo>
                      <a:pt x="105" y="54"/>
                      <a:pt x="111" y="52"/>
                      <a:pt x="117" y="50"/>
                    </a:cubicBezTo>
                    <a:cubicBezTo>
                      <a:pt x="117" y="50"/>
                      <a:pt x="117" y="50"/>
                      <a:pt x="117" y="50"/>
                    </a:cubicBezTo>
                    <a:moveTo>
                      <a:pt x="215" y="5"/>
                    </a:moveTo>
                    <a:cubicBezTo>
                      <a:pt x="194" y="13"/>
                      <a:pt x="173" y="21"/>
                      <a:pt x="153" y="28"/>
                    </a:cubicBezTo>
                    <a:cubicBezTo>
                      <a:pt x="153" y="28"/>
                      <a:pt x="153" y="28"/>
                      <a:pt x="153" y="28"/>
                    </a:cubicBezTo>
                    <a:cubicBezTo>
                      <a:pt x="154" y="29"/>
                      <a:pt x="154" y="30"/>
                      <a:pt x="153" y="31"/>
                    </a:cubicBezTo>
                    <a:cubicBezTo>
                      <a:pt x="148" y="36"/>
                      <a:pt x="143" y="40"/>
                      <a:pt x="137" y="44"/>
                    </a:cubicBezTo>
                    <a:cubicBezTo>
                      <a:pt x="137" y="44"/>
                      <a:pt x="136" y="44"/>
                      <a:pt x="136" y="44"/>
                    </a:cubicBezTo>
                    <a:cubicBezTo>
                      <a:pt x="135" y="44"/>
                      <a:pt x="135" y="44"/>
                      <a:pt x="134" y="43"/>
                    </a:cubicBezTo>
                    <a:cubicBezTo>
                      <a:pt x="134" y="42"/>
                      <a:pt x="134" y="41"/>
                      <a:pt x="135" y="40"/>
                    </a:cubicBezTo>
                    <a:cubicBezTo>
                      <a:pt x="140" y="37"/>
                      <a:pt x="145" y="33"/>
                      <a:pt x="149" y="29"/>
                    </a:cubicBezTo>
                    <a:cubicBezTo>
                      <a:pt x="145" y="30"/>
                      <a:pt x="140" y="32"/>
                      <a:pt x="136" y="33"/>
                    </a:cubicBezTo>
                    <a:cubicBezTo>
                      <a:pt x="90" y="47"/>
                      <a:pt x="45" y="56"/>
                      <a:pt x="0" y="63"/>
                    </a:cubicBezTo>
                    <a:cubicBezTo>
                      <a:pt x="23" y="83"/>
                      <a:pt x="53" y="93"/>
                      <a:pt x="84" y="93"/>
                    </a:cubicBezTo>
                    <a:cubicBezTo>
                      <a:pt x="116" y="93"/>
                      <a:pt x="149" y="82"/>
                      <a:pt x="174" y="61"/>
                    </a:cubicBezTo>
                    <a:cubicBezTo>
                      <a:pt x="188" y="50"/>
                      <a:pt x="201" y="34"/>
                      <a:pt x="210" y="17"/>
                    </a:cubicBezTo>
                    <a:cubicBezTo>
                      <a:pt x="212" y="13"/>
                      <a:pt x="213" y="9"/>
                      <a:pt x="215" y="5"/>
                    </a:cubicBezTo>
                    <a:moveTo>
                      <a:pt x="227" y="0"/>
                    </a:moveTo>
                    <a:cubicBezTo>
                      <a:pt x="223" y="2"/>
                      <a:pt x="219" y="3"/>
                      <a:pt x="215" y="5"/>
                    </a:cubicBezTo>
                    <a:cubicBezTo>
                      <a:pt x="213" y="9"/>
                      <a:pt x="212" y="13"/>
                      <a:pt x="210" y="17"/>
                    </a:cubicBezTo>
                    <a:cubicBezTo>
                      <a:pt x="200" y="37"/>
                      <a:pt x="186" y="54"/>
                      <a:pt x="168" y="67"/>
                    </a:cubicBezTo>
                    <a:cubicBezTo>
                      <a:pt x="142" y="85"/>
                      <a:pt x="111" y="94"/>
                      <a:pt x="81" y="94"/>
                    </a:cubicBezTo>
                    <a:cubicBezTo>
                      <a:pt x="51" y="94"/>
                      <a:pt x="22" y="85"/>
                      <a:pt x="0" y="66"/>
                    </a:cubicBezTo>
                    <a:cubicBezTo>
                      <a:pt x="14" y="82"/>
                      <a:pt x="34" y="94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72" y="102"/>
                      <a:pt x="82" y="103"/>
                      <a:pt x="92" y="103"/>
                    </a:cubicBezTo>
                    <a:cubicBezTo>
                      <a:pt x="130" y="103"/>
                      <a:pt x="165" y="88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3" y="63"/>
                      <a:pt x="193" y="63"/>
                    </a:cubicBezTo>
                    <a:cubicBezTo>
                      <a:pt x="193" y="63"/>
                      <a:pt x="193" y="63"/>
                      <a:pt x="193" y="63"/>
                    </a:cubicBezTo>
                    <a:cubicBezTo>
                      <a:pt x="193" y="63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209" y="46"/>
                      <a:pt x="223" y="23"/>
                      <a:pt x="227" y="0"/>
                    </a:cubicBezTo>
                  </a:path>
                </a:pathLst>
              </a:custGeom>
              <a:solidFill>
                <a:srgbClr val="34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0" name="Freeform 355"/>
              <p:cNvSpPr/>
              <p:nvPr/>
            </p:nvSpPr>
            <p:spPr bwMode="auto">
              <a:xfrm>
                <a:off x="1912093" y="3035874"/>
                <a:ext cx="528464" cy="754146"/>
              </a:xfrm>
              <a:custGeom>
                <a:avLst/>
                <a:gdLst>
                  <a:gd name="T0" fmla="*/ 2147483646 w 278"/>
                  <a:gd name="T1" fmla="*/ 2147483646 h 396"/>
                  <a:gd name="T2" fmla="*/ 2147483646 w 278"/>
                  <a:gd name="T3" fmla="*/ 2147483646 h 396"/>
                  <a:gd name="T4" fmla="*/ 2147483646 w 278"/>
                  <a:gd name="T5" fmla="*/ 2147483646 h 396"/>
                  <a:gd name="T6" fmla="*/ 2147483646 w 278"/>
                  <a:gd name="T7" fmla="*/ 2147483646 h 396"/>
                  <a:gd name="T8" fmla="*/ 2147483646 w 278"/>
                  <a:gd name="T9" fmla="*/ 2147483646 h 396"/>
                  <a:gd name="T10" fmla="*/ 2147483646 w 278"/>
                  <a:gd name="T11" fmla="*/ 2147483646 h 396"/>
                  <a:gd name="T12" fmla="*/ 2147483646 w 278"/>
                  <a:gd name="T13" fmla="*/ 2147483646 h 396"/>
                  <a:gd name="T14" fmla="*/ 2147483646 w 278"/>
                  <a:gd name="T15" fmla="*/ 2147483646 h 396"/>
                  <a:gd name="T16" fmla="*/ 2147483646 w 278"/>
                  <a:gd name="T17" fmla="*/ 2147483646 h 396"/>
                  <a:gd name="T18" fmla="*/ 2147483646 w 278"/>
                  <a:gd name="T19" fmla="*/ 2147483646 h 396"/>
                  <a:gd name="T20" fmla="*/ 2147483646 w 278"/>
                  <a:gd name="T21" fmla="*/ 2147483646 h 396"/>
                  <a:gd name="T22" fmla="*/ 2147483646 w 278"/>
                  <a:gd name="T23" fmla="*/ 2147483646 h 396"/>
                  <a:gd name="T24" fmla="*/ 2147483646 w 278"/>
                  <a:gd name="T25" fmla="*/ 2147483646 h 396"/>
                  <a:gd name="T26" fmla="*/ 2147483646 w 278"/>
                  <a:gd name="T27" fmla="*/ 2147483646 h 396"/>
                  <a:gd name="T28" fmla="*/ 2147483646 w 278"/>
                  <a:gd name="T29" fmla="*/ 2147483646 h 396"/>
                  <a:gd name="T30" fmla="*/ 2147483646 w 278"/>
                  <a:gd name="T31" fmla="*/ 2147483646 h 396"/>
                  <a:gd name="T32" fmla="*/ 2147483646 w 278"/>
                  <a:gd name="T33" fmla="*/ 2147483646 h 396"/>
                  <a:gd name="T34" fmla="*/ 2147483646 w 278"/>
                  <a:gd name="T35" fmla="*/ 2147483646 h 396"/>
                  <a:gd name="T36" fmla="*/ 2147483646 w 278"/>
                  <a:gd name="T37" fmla="*/ 2147483646 h 396"/>
                  <a:gd name="T38" fmla="*/ 2147483646 w 278"/>
                  <a:gd name="T39" fmla="*/ 2147483646 h 396"/>
                  <a:gd name="T40" fmla="*/ 2147483646 w 278"/>
                  <a:gd name="T41" fmla="*/ 2147483646 h 396"/>
                  <a:gd name="T42" fmla="*/ 2147483646 w 278"/>
                  <a:gd name="T43" fmla="*/ 2147483646 h 39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8" h="396">
                    <a:moveTo>
                      <a:pt x="44" y="73"/>
                    </a:moveTo>
                    <a:cubicBezTo>
                      <a:pt x="72" y="20"/>
                      <a:pt x="120" y="0"/>
                      <a:pt x="177" y="17"/>
                    </a:cubicBezTo>
                    <a:cubicBezTo>
                      <a:pt x="221" y="31"/>
                      <a:pt x="274" y="68"/>
                      <a:pt x="270" y="119"/>
                    </a:cubicBezTo>
                    <a:cubicBezTo>
                      <a:pt x="269" y="144"/>
                      <a:pt x="248" y="154"/>
                      <a:pt x="237" y="172"/>
                    </a:cubicBezTo>
                    <a:cubicBezTo>
                      <a:pt x="232" y="180"/>
                      <a:pt x="231" y="188"/>
                      <a:pt x="235" y="196"/>
                    </a:cubicBezTo>
                    <a:cubicBezTo>
                      <a:pt x="239" y="202"/>
                      <a:pt x="247" y="208"/>
                      <a:pt x="252" y="213"/>
                    </a:cubicBezTo>
                    <a:cubicBezTo>
                      <a:pt x="260" y="221"/>
                      <a:pt x="265" y="231"/>
                      <a:pt x="267" y="242"/>
                    </a:cubicBezTo>
                    <a:cubicBezTo>
                      <a:pt x="277" y="279"/>
                      <a:pt x="251" y="319"/>
                      <a:pt x="224" y="341"/>
                    </a:cubicBezTo>
                    <a:cubicBezTo>
                      <a:pt x="161" y="393"/>
                      <a:pt x="53" y="382"/>
                      <a:pt x="22" y="302"/>
                    </a:cubicBezTo>
                    <a:cubicBezTo>
                      <a:pt x="10" y="271"/>
                      <a:pt x="10" y="236"/>
                      <a:pt x="12" y="203"/>
                    </a:cubicBezTo>
                    <a:cubicBezTo>
                      <a:pt x="15" y="158"/>
                      <a:pt x="24" y="113"/>
                      <a:pt x="44" y="73"/>
                    </a:cubicBezTo>
                    <a:cubicBezTo>
                      <a:pt x="45" y="71"/>
                      <a:pt x="43" y="73"/>
                      <a:pt x="43" y="73"/>
                    </a:cubicBezTo>
                    <a:cubicBezTo>
                      <a:pt x="12" y="135"/>
                      <a:pt x="0" y="220"/>
                      <a:pt x="16" y="288"/>
                    </a:cubicBezTo>
                    <a:cubicBezTo>
                      <a:pt x="37" y="380"/>
                      <a:pt x="147" y="396"/>
                      <a:pt x="218" y="347"/>
                    </a:cubicBezTo>
                    <a:cubicBezTo>
                      <a:pt x="242" y="330"/>
                      <a:pt x="259" y="305"/>
                      <a:pt x="267" y="277"/>
                    </a:cubicBezTo>
                    <a:cubicBezTo>
                      <a:pt x="273" y="258"/>
                      <a:pt x="270" y="237"/>
                      <a:pt x="260" y="220"/>
                    </a:cubicBezTo>
                    <a:cubicBezTo>
                      <a:pt x="255" y="211"/>
                      <a:pt x="246" y="204"/>
                      <a:pt x="239" y="197"/>
                    </a:cubicBezTo>
                    <a:cubicBezTo>
                      <a:pt x="223" y="181"/>
                      <a:pt x="246" y="162"/>
                      <a:pt x="257" y="150"/>
                    </a:cubicBezTo>
                    <a:cubicBezTo>
                      <a:pt x="278" y="128"/>
                      <a:pt x="275" y="92"/>
                      <a:pt x="258" y="69"/>
                    </a:cubicBezTo>
                    <a:cubicBezTo>
                      <a:pt x="229" y="30"/>
                      <a:pt x="172" y="4"/>
                      <a:pt x="124" y="9"/>
                    </a:cubicBezTo>
                    <a:cubicBezTo>
                      <a:pt x="87" y="13"/>
                      <a:pt x="60" y="42"/>
                      <a:pt x="43" y="73"/>
                    </a:cubicBezTo>
                    <a:cubicBezTo>
                      <a:pt x="42" y="75"/>
                      <a:pt x="43" y="73"/>
                      <a:pt x="44" y="73"/>
                    </a:cubicBezTo>
                  </a:path>
                </a:pathLst>
              </a:custGeom>
              <a:solidFill>
                <a:srgbClr val="2D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1" name="Freeform 356"/>
              <p:cNvSpPr>
                <a:spLocks noEditPoints="1"/>
              </p:cNvSpPr>
              <p:nvPr/>
            </p:nvSpPr>
            <p:spPr bwMode="auto">
              <a:xfrm>
                <a:off x="1981966" y="3115385"/>
                <a:ext cx="374262" cy="508386"/>
              </a:xfrm>
              <a:custGeom>
                <a:avLst/>
                <a:gdLst>
                  <a:gd name="T0" fmla="*/ 2147483646 w 197"/>
                  <a:gd name="T1" fmla="*/ 2147483646 h 267"/>
                  <a:gd name="T2" fmla="*/ 2147483646 w 197"/>
                  <a:gd name="T3" fmla="*/ 2147483646 h 267"/>
                  <a:gd name="T4" fmla="*/ 2147483646 w 197"/>
                  <a:gd name="T5" fmla="*/ 2147483646 h 267"/>
                  <a:gd name="T6" fmla="*/ 2147483646 w 197"/>
                  <a:gd name="T7" fmla="*/ 2147483646 h 267"/>
                  <a:gd name="T8" fmla="*/ 2147483646 w 197"/>
                  <a:gd name="T9" fmla="*/ 2147483646 h 267"/>
                  <a:gd name="T10" fmla="*/ 2147483646 w 197"/>
                  <a:gd name="T11" fmla="*/ 2147483646 h 267"/>
                  <a:gd name="T12" fmla="*/ 2147483646 w 197"/>
                  <a:gd name="T13" fmla="*/ 2147483646 h 267"/>
                  <a:gd name="T14" fmla="*/ 2147483646 w 197"/>
                  <a:gd name="T15" fmla="*/ 2147483646 h 267"/>
                  <a:gd name="T16" fmla="*/ 2147483646 w 197"/>
                  <a:gd name="T17" fmla="*/ 2147483646 h 267"/>
                  <a:gd name="T18" fmla="*/ 2147483646 w 197"/>
                  <a:gd name="T19" fmla="*/ 2147483646 h 267"/>
                  <a:gd name="T20" fmla="*/ 2147483646 w 197"/>
                  <a:gd name="T21" fmla="*/ 2147483646 h 267"/>
                  <a:gd name="T22" fmla="*/ 2147483646 w 197"/>
                  <a:gd name="T23" fmla="*/ 2147483646 h 267"/>
                  <a:gd name="T24" fmla="*/ 2147483646 w 197"/>
                  <a:gd name="T25" fmla="*/ 2147483646 h 267"/>
                  <a:gd name="T26" fmla="*/ 2147483646 w 197"/>
                  <a:gd name="T27" fmla="*/ 2147483646 h 267"/>
                  <a:gd name="T28" fmla="*/ 2147483646 w 197"/>
                  <a:gd name="T29" fmla="*/ 2147483646 h 267"/>
                  <a:gd name="T30" fmla="*/ 0 w 197"/>
                  <a:gd name="T31" fmla="*/ 2147483646 h 267"/>
                  <a:gd name="T32" fmla="*/ 2147483646 w 197"/>
                  <a:gd name="T33" fmla="*/ 2147483646 h 267"/>
                  <a:gd name="T34" fmla="*/ 2147483646 w 197"/>
                  <a:gd name="T35" fmla="*/ 2147483646 h 267"/>
                  <a:gd name="T36" fmla="*/ 2147483646 w 197"/>
                  <a:gd name="T37" fmla="*/ 2147483646 h 267"/>
                  <a:gd name="T38" fmla="*/ 2147483646 w 197"/>
                  <a:gd name="T39" fmla="*/ 2147483646 h 267"/>
                  <a:gd name="T40" fmla="*/ 2147483646 w 197"/>
                  <a:gd name="T41" fmla="*/ 2147483646 h 267"/>
                  <a:gd name="T42" fmla="*/ 2147483646 w 197"/>
                  <a:gd name="T43" fmla="*/ 2147483646 h 267"/>
                  <a:gd name="T44" fmla="*/ 2147483646 w 197"/>
                  <a:gd name="T45" fmla="*/ 2147483646 h 267"/>
                  <a:gd name="T46" fmla="*/ 2147483646 w 197"/>
                  <a:gd name="T47" fmla="*/ 2147483646 h 267"/>
                  <a:gd name="T48" fmla="*/ 2147483646 w 197"/>
                  <a:gd name="T49" fmla="*/ 2147483646 h 267"/>
                  <a:gd name="T50" fmla="*/ 2147483646 w 197"/>
                  <a:gd name="T51" fmla="*/ 2147483646 h 267"/>
                  <a:gd name="T52" fmla="*/ 2147483646 w 197"/>
                  <a:gd name="T53" fmla="*/ 2147483646 h 267"/>
                  <a:gd name="T54" fmla="*/ 2147483646 w 197"/>
                  <a:gd name="T55" fmla="*/ 2147483646 h 267"/>
                  <a:gd name="T56" fmla="*/ 2147483646 w 197"/>
                  <a:gd name="T57" fmla="*/ 2147483646 h 267"/>
                  <a:gd name="T58" fmla="*/ 2147483646 w 197"/>
                  <a:gd name="T59" fmla="*/ 2147483646 h 267"/>
                  <a:gd name="T60" fmla="*/ 2147483646 w 197"/>
                  <a:gd name="T61" fmla="*/ 2147483646 h 267"/>
                  <a:gd name="T62" fmla="*/ 2147483646 w 197"/>
                  <a:gd name="T63" fmla="*/ 2147483646 h 267"/>
                  <a:gd name="T64" fmla="*/ 2147483646 w 197"/>
                  <a:gd name="T65" fmla="*/ 2147483646 h 267"/>
                  <a:gd name="T66" fmla="*/ 2147483646 w 197"/>
                  <a:gd name="T67" fmla="*/ 2147483646 h 267"/>
                  <a:gd name="T68" fmla="*/ 2147483646 w 197"/>
                  <a:gd name="T69" fmla="*/ 2147483646 h 267"/>
                  <a:gd name="T70" fmla="*/ 2147483646 w 197"/>
                  <a:gd name="T71" fmla="*/ 2147483646 h 267"/>
                  <a:gd name="T72" fmla="*/ 2147483646 w 197"/>
                  <a:gd name="T73" fmla="*/ 2147483646 h 267"/>
                  <a:gd name="T74" fmla="*/ 2147483646 w 197"/>
                  <a:gd name="T75" fmla="*/ 2147483646 h 267"/>
                  <a:gd name="T76" fmla="*/ 2147483646 w 197"/>
                  <a:gd name="T77" fmla="*/ 2147483646 h 267"/>
                  <a:gd name="T78" fmla="*/ 2147483646 w 197"/>
                  <a:gd name="T79" fmla="*/ 2147483646 h 267"/>
                  <a:gd name="T80" fmla="*/ 2147483646 w 197"/>
                  <a:gd name="T81" fmla="*/ 2147483646 h 267"/>
                  <a:gd name="T82" fmla="*/ 2147483646 w 197"/>
                  <a:gd name="T83" fmla="*/ 2147483646 h 267"/>
                  <a:gd name="T84" fmla="*/ 2147483646 w 197"/>
                  <a:gd name="T85" fmla="*/ 2147483646 h 267"/>
                  <a:gd name="T86" fmla="*/ 2147483646 w 197"/>
                  <a:gd name="T87" fmla="*/ 2147483646 h 267"/>
                  <a:gd name="T88" fmla="*/ 2147483646 w 197"/>
                  <a:gd name="T89" fmla="*/ 2147483646 h 267"/>
                  <a:gd name="T90" fmla="*/ 2147483646 w 197"/>
                  <a:gd name="T91" fmla="*/ 2147483646 h 267"/>
                  <a:gd name="T92" fmla="*/ 2147483646 w 197"/>
                  <a:gd name="T93" fmla="*/ 2147483646 h 267"/>
                  <a:gd name="T94" fmla="*/ 2147483646 w 197"/>
                  <a:gd name="T95" fmla="*/ 2147483646 h 267"/>
                  <a:gd name="T96" fmla="*/ 2147483646 w 197"/>
                  <a:gd name="T97" fmla="*/ 2147483646 h 267"/>
                  <a:gd name="T98" fmla="*/ 2147483646 w 197"/>
                  <a:gd name="T99" fmla="*/ 2147483646 h 267"/>
                  <a:gd name="T100" fmla="*/ 2147483646 w 197"/>
                  <a:gd name="T101" fmla="*/ 2147483646 h 267"/>
                  <a:gd name="T102" fmla="*/ 2147483646 w 197"/>
                  <a:gd name="T103" fmla="*/ 2147483646 h 267"/>
                  <a:gd name="T104" fmla="*/ 2147483646 w 197"/>
                  <a:gd name="T105" fmla="*/ 0 h 267"/>
                  <a:gd name="T106" fmla="*/ 2147483646 w 197"/>
                  <a:gd name="T107" fmla="*/ 2147483646 h 267"/>
                  <a:gd name="T108" fmla="*/ 2147483646 w 197"/>
                  <a:gd name="T109" fmla="*/ 2147483646 h 267"/>
                  <a:gd name="T110" fmla="*/ 2147483646 w 197"/>
                  <a:gd name="T111" fmla="*/ 2147483646 h 267"/>
                  <a:gd name="T112" fmla="*/ 2147483646 w 197"/>
                  <a:gd name="T113" fmla="*/ 0 h 2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7" h="267">
                    <a:moveTo>
                      <a:pt x="164" y="265"/>
                    </a:moveTo>
                    <a:cubicBezTo>
                      <a:pt x="164" y="265"/>
                      <a:pt x="163" y="266"/>
                      <a:pt x="163" y="266"/>
                    </a:cubicBezTo>
                    <a:cubicBezTo>
                      <a:pt x="163" y="266"/>
                      <a:pt x="162" y="267"/>
                      <a:pt x="162" y="267"/>
                    </a:cubicBezTo>
                    <a:cubicBezTo>
                      <a:pt x="163" y="267"/>
                      <a:pt x="164" y="266"/>
                      <a:pt x="166" y="266"/>
                    </a:cubicBezTo>
                    <a:cubicBezTo>
                      <a:pt x="165" y="266"/>
                      <a:pt x="165" y="265"/>
                      <a:pt x="164" y="265"/>
                    </a:cubicBezTo>
                    <a:moveTo>
                      <a:pt x="13" y="245"/>
                    </a:moveTo>
                    <a:cubicBezTo>
                      <a:pt x="13" y="245"/>
                      <a:pt x="12" y="245"/>
                      <a:pt x="12" y="245"/>
                    </a:cubicBezTo>
                    <a:cubicBezTo>
                      <a:pt x="11" y="246"/>
                      <a:pt x="11" y="247"/>
                      <a:pt x="11" y="248"/>
                    </a:cubicBezTo>
                    <a:cubicBezTo>
                      <a:pt x="14" y="254"/>
                      <a:pt x="17" y="260"/>
                      <a:pt x="21" y="266"/>
                    </a:cubicBezTo>
                    <a:cubicBezTo>
                      <a:pt x="21" y="266"/>
                      <a:pt x="22" y="267"/>
                      <a:pt x="23" y="267"/>
                    </a:cubicBezTo>
                    <a:cubicBezTo>
                      <a:pt x="23" y="267"/>
                      <a:pt x="23" y="266"/>
                      <a:pt x="24" y="266"/>
                    </a:cubicBezTo>
                    <a:cubicBezTo>
                      <a:pt x="25" y="266"/>
                      <a:pt x="25" y="264"/>
                      <a:pt x="24" y="263"/>
                    </a:cubicBezTo>
                    <a:cubicBezTo>
                      <a:pt x="24" y="263"/>
                      <a:pt x="24" y="263"/>
                      <a:pt x="24" y="263"/>
                    </a:cubicBezTo>
                    <a:cubicBezTo>
                      <a:pt x="20" y="258"/>
                      <a:pt x="17" y="252"/>
                      <a:pt x="15" y="246"/>
                    </a:cubicBezTo>
                    <a:cubicBezTo>
                      <a:pt x="14" y="246"/>
                      <a:pt x="14" y="245"/>
                      <a:pt x="13" y="245"/>
                    </a:cubicBezTo>
                    <a:moveTo>
                      <a:pt x="187" y="233"/>
                    </a:moveTo>
                    <a:cubicBezTo>
                      <a:pt x="186" y="233"/>
                      <a:pt x="185" y="233"/>
                      <a:pt x="185" y="234"/>
                    </a:cubicBezTo>
                    <a:cubicBezTo>
                      <a:pt x="182" y="240"/>
                      <a:pt x="179" y="246"/>
                      <a:pt x="176" y="251"/>
                    </a:cubicBezTo>
                    <a:cubicBezTo>
                      <a:pt x="175" y="252"/>
                      <a:pt x="175" y="253"/>
                      <a:pt x="176" y="254"/>
                    </a:cubicBezTo>
                    <a:cubicBezTo>
                      <a:pt x="177" y="254"/>
                      <a:pt x="177" y="254"/>
                      <a:pt x="177" y="254"/>
                    </a:cubicBezTo>
                    <a:cubicBezTo>
                      <a:pt x="178" y="254"/>
                      <a:pt x="179" y="254"/>
                      <a:pt x="179" y="253"/>
                    </a:cubicBezTo>
                    <a:cubicBezTo>
                      <a:pt x="183" y="248"/>
                      <a:pt x="186" y="242"/>
                      <a:pt x="189" y="235"/>
                    </a:cubicBezTo>
                    <a:cubicBezTo>
                      <a:pt x="189" y="234"/>
                      <a:pt x="189" y="233"/>
                      <a:pt x="188" y="233"/>
                    </a:cubicBezTo>
                    <a:cubicBezTo>
                      <a:pt x="187" y="233"/>
                      <a:pt x="187" y="233"/>
                      <a:pt x="187" y="233"/>
                    </a:cubicBezTo>
                    <a:moveTo>
                      <a:pt x="3" y="206"/>
                    </a:moveTo>
                    <a:cubicBezTo>
                      <a:pt x="3" y="206"/>
                      <a:pt x="3" y="206"/>
                      <a:pt x="3" y="206"/>
                    </a:cubicBezTo>
                    <a:cubicBezTo>
                      <a:pt x="2" y="207"/>
                      <a:pt x="1" y="208"/>
                      <a:pt x="1" y="209"/>
                    </a:cubicBezTo>
                    <a:cubicBezTo>
                      <a:pt x="2" y="215"/>
                      <a:pt x="3" y="222"/>
                      <a:pt x="5" y="229"/>
                    </a:cubicBezTo>
                    <a:cubicBezTo>
                      <a:pt x="5" y="230"/>
                      <a:pt x="6" y="230"/>
                      <a:pt x="7" y="230"/>
                    </a:cubicBezTo>
                    <a:cubicBezTo>
                      <a:pt x="7" y="230"/>
                      <a:pt x="7" y="230"/>
                      <a:pt x="7" y="230"/>
                    </a:cubicBezTo>
                    <a:cubicBezTo>
                      <a:pt x="8" y="230"/>
                      <a:pt x="9" y="229"/>
                      <a:pt x="9" y="228"/>
                    </a:cubicBezTo>
                    <a:cubicBezTo>
                      <a:pt x="7" y="221"/>
                      <a:pt x="6" y="215"/>
                      <a:pt x="5" y="208"/>
                    </a:cubicBezTo>
                    <a:cubicBezTo>
                      <a:pt x="5" y="207"/>
                      <a:pt x="4" y="206"/>
                      <a:pt x="3" y="206"/>
                    </a:cubicBezTo>
                    <a:moveTo>
                      <a:pt x="194" y="194"/>
                    </a:moveTo>
                    <a:cubicBezTo>
                      <a:pt x="194" y="194"/>
                      <a:pt x="194" y="194"/>
                      <a:pt x="194" y="194"/>
                    </a:cubicBezTo>
                    <a:cubicBezTo>
                      <a:pt x="193" y="194"/>
                      <a:pt x="192" y="195"/>
                      <a:pt x="192" y="196"/>
                    </a:cubicBezTo>
                    <a:cubicBezTo>
                      <a:pt x="192" y="196"/>
                      <a:pt x="192" y="196"/>
                      <a:pt x="192" y="196"/>
                    </a:cubicBezTo>
                    <a:cubicBezTo>
                      <a:pt x="192" y="198"/>
                      <a:pt x="192" y="200"/>
                      <a:pt x="192" y="201"/>
                    </a:cubicBezTo>
                    <a:cubicBezTo>
                      <a:pt x="192" y="206"/>
                      <a:pt x="192" y="211"/>
                      <a:pt x="191" y="215"/>
                    </a:cubicBezTo>
                    <a:cubicBezTo>
                      <a:pt x="191" y="216"/>
                      <a:pt x="191" y="217"/>
                      <a:pt x="192" y="218"/>
                    </a:cubicBezTo>
                    <a:cubicBezTo>
                      <a:pt x="193" y="218"/>
                      <a:pt x="193" y="218"/>
                      <a:pt x="193" y="218"/>
                    </a:cubicBezTo>
                    <a:cubicBezTo>
                      <a:pt x="194" y="218"/>
                      <a:pt x="195" y="217"/>
                      <a:pt x="195" y="216"/>
                    </a:cubicBezTo>
                    <a:cubicBezTo>
                      <a:pt x="196" y="211"/>
                      <a:pt x="196" y="206"/>
                      <a:pt x="196" y="201"/>
                    </a:cubicBezTo>
                    <a:cubicBezTo>
                      <a:pt x="196" y="200"/>
                      <a:pt x="196" y="198"/>
                      <a:pt x="196" y="196"/>
                    </a:cubicBezTo>
                    <a:cubicBezTo>
                      <a:pt x="196" y="195"/>
                      <a:pt x="195" y="194"/>
                      <a:pt x="194" y="194"/>
                    </a:cubicBezTo>
                    <a:moveTo>
                      <a:pt x="2" y="167"/>
                    </a:moveTo>
                    <a:cubicBezTo>
                      <a:pt x="1" y="167"/>
                      <a:pt x="0" y="167"/>
                      <a:pt x="0" y="168"/>
                    </a:cubicBezTo>
                    <a:cubicBezTo>
                      <a:pt x="0" y="173"/>
                      <a:pt x="0" y="178"/>
                      <a:pt x="0" y="183"/>
                    </a:cubicBezTo>
                    <a:cubicBezTo>
                      <a:pt x="0" y="185"/>
                      <a:pt x="0" y="187"/>
                      <a:pt x="0" y="189"/>
                    </a:cubicBezTo>
                    <a:cubicBezTo>
                      <a:pt x="0" y="190"/>
                      <a:pt x="1" y="191"/>
                      <a:pt x="2" y="191"/>
                    </a:cubicBezTo>
                    <a:cubicBezTo>
                      <a:pt x="2" y="191"/>
                      <a:pt x="2" y="191"/>
                      <a:pt x="2" y="191"/>
                    </a:cubicBezTo>
                    <a:cubicBezTo>
                      <a:pt x="3" y="190"/>
                      <a:pt x="4" y="190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7"/>
                      <a:pt x="4" y="185"/>
                      <a:pt x="4" y="183"/>
                    </a:cubicBezTo>
                    <a:cubicBezTo>
                      <a:pt x="4" y="178"/>
                      <a:pt x="4" y="173"/>
                      <a:pt x="4" y="169"/>
                    </a:cubicBezTo>
                    <a:cubicBezTo>
                      <a:pt x="4" y="167"/>
                      <a:pt x="3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moveTo>
                      <a:pt x="177" y="159"/>
                    </a:moveTo>
                    <a:cubicBezTo>
                      <a:pt x="176" y="159"/>
                      <a:pt x="176" y="159"/>
                      <a:pt x="175" y="159"/>
                    </a:cubicBezTo>
                    <a:cubicBezTo>
                      <a:pt x="175" y="160"/>
                      <a:pt x="175" y="161"/>
                      <a:pt x="175" y="162"/>
                    </a:cubicBezTo>
                    <a:cubicBezTo>
                      <a:pt x="178" y="165"/>
                      <a:pt x="181" y="167"/>
                      <a:pt x="183" y="171"/>
                    </a:cubicBezTo>
                    <a:cubicBezTo>
                      <a:pt x="185" y="173"/>
                      <a:pt x="186" y="175"/>
                      <a:pt x="187" y="177"/>
                    </a:cubicBezTo>
                    <a:cubicBezTo>
                      <a:pt x="187" y="178"/>
                      <a:pt x="188" y="179"/>
                      <a:pt x="189" y="179"/>
                    </a:cubicBezTo>
                    <a:cubicBezTo>
                      <a:pt x="190" y="178"/>
                      <a:pt x="190" y="178"/>
                      <a:pt x="190" y="178"/>
                    </a:cubicBezTo>
                    <a:cubicBezTo>
                      <a:pt x="191" y="178"/>
                      <a:pt x="191" y="177"/>
                      <a:pt x="191" y="176"/>
                    </a:cubicBezTo>
                    <a:cubicBezTo>
                      <a:pt x="189" y="173"/>
                      <a:pt x="188" y="171"/>
                      <a:pt x="186" y="168"/>
                    </a:cubicBezTo>
                    <a:cubicBezTo>
                      <a:pt x="184" y="165"/>
                      <a:pt x="181" y="162"/>
                      <a:pt x="178" y="159"/>
                    </a:cubicBezTo>
                    <a:cubicBezTo>
                      <a:pt x="178" y="159"/>
                      <a:pt x="177" y="159"/>
                      <a:pt x="177" y="159"/>
                    </a:cubicBezTo>
                    <a:moveTo>
                      <a:pt x="6" y="127"/>
                    </a:moveTo>
                    <a:cubicBezTo>
                      <a:pt x="5" y="127"/>
                      <a:pt x="4" y="127"/>
                      <a:pt x="4" y="128"/>
                    </a:cubicBezTo>
                    <a:cubicBezTo>
                      <a:pt x="3" y="135"/>
                      <a:pt x="2" y="141"/>
                      <a:pt x="2" y="148"/>
                    </a:cubicBezTo>
                    <a:cubicBezTo>
                      <a:pt x="2" y="149"/>
                      <a:pt x="2" y="150"/>
                      <a:pt x="4" y="151"/>
                    </a:cubicBezTo>
                    <a:cubicBezTo>
                      <a:pt x="4" y="151"/>
                      <a:pt x="4" y="151"/>
                      <a:pt x="4" y="151"/>
                    </a:cubicBezTo>
                    <a:cubicBezTo>
                      <a:pt x="5" y="151"/>
                      <a:pt x="6" y="150"/>
                      <a:pt x="6" y="149"/>
                    </a:cubicBezTo>
                    <a:cubicBezTo>
                      <a:pt x="6" y="142"/>
                      <a:pt x="7" y="135"/>
                      <a:pt x="8" y="129"/>
                    </a:cubicBezTo>
                    <a:cubicBezTo>
                      <a:pt x="8" y="128"/>
                      <a:pt x="7" y="127"/>
                      <a:pt x="6" y="127"/>
                    </a:cubicBezTo>
                    <a:cubicBezTo>
                      <a:pt x="6" y="127"/>
                      <a:pt x="6" y="127"/>
                      <a:pt x="6" y="127"/>
                    </a:cubicBezTo>
                    <a:moveTo>
                      <a:pt x="175" y="124"/>
                    </a:moveTo>
                    <a:cubicBezTo>
                      <a:pt x="175" y="124"/>
                      <a:pt x="174" y="125"/>
                      <a:pt x="174" y="125"/>
                    </a:cubicBezTo>
                    <a:cubicBezTo>
                      <a:pt x="174" y="125"/>
                      <a:pt x="174" y="125"/>
                      <a:pt x="174" y="125"/>
                    </a:cubicBezTo>
                    <a:cubicBezTo>
                      <a:pt x="171" y="129"/>
                      <a:pt x="168" y="133"/>
                      <a:pt x="166" y="137"/>
                    </a:cubicBezTo>
                    <a:cubicBezTo>
                      <a:pt x="165" y="140"/>
                      <a:pt x="165" y="142"/>
                      <a:pt x="165" y="144"/>
                    </a:cubicBezTo>
                    <a:cubicBezTo>
                      <a:pt x="165" y="145"/>
                      <a:pt x="166" y="146"/>
                      <a:pt x="167" y="146"/>
                    </a:cubicBezTo>
                    <a:cubicBezTo>
                      <a:pt x="167" y="146"/>
                      <a:pt x="167" y="146"/>
                      <a:pt x="167" y="146"/>
                    </a:cubicBezTo>
                    <a:cubicBezTo>
                      <a:pt x="168" y="146"/>
                      <a:pt x="169" y="145"/>
                      <a:pt x="169" y="144"/>
                    </a:cubicBezTo>
                    <a:cubicBezTo>
                      <a:pt x="169" y="142"/>
                      <a:pt x="169" y="141"/>
                      <a:pt x="170" y="138"/>
                    </a:cubicBezTo>
                    <a:cubicBezTo>
                      <a:pt x="171" y="135"/>
                      <a:pt x="174" y="131"/>
                      <a:pt x="177" y="128"/>
                    </a:cubicBezTo>
                    <a:cubicBezTo>
                      <a:pt x="178" y="127"/>
                      <a:pt x="178" y="126"/>
                      <a:pt x="177" y="125"/>
                    </a:cubicBezTo>
                    <a:cubicBezTo>
                      <a:pt x="176" y="125"/>
                      <a:pt x="176" y="124"/>
                      <a:pt x="175" y="124"/>
                    </a:cubicBezTo>
                    <a:moveTo>
                      <a:pt x="195" y="90"/>
                    </a:moveTo>
                    <a:cubicBezTo>
                      <a:pt x="194" y="90"/>
                      <a:pt x="193" y="91"/>
                      <a:pt x="193" y="92"/>
                    </a:cubicBezTo>
                    <a:cubicBezTo>
                      <a:pt x="192" y="96"/>
                      <a:pt x="191" y="100"/>
                      <a:pt x="190" y="105"/>
                    </a:cubicBezTo>
                    <a:cubicBezTo>
                      <a:pt x="189" y="106"/>
                      <a:pt x="188" y="108"/>
                      <a:pt x="187" y="110"/>
                    </a:cubicBezTo>
                    <a:cubicBezTo>
                      <a:pt x="186" y="111"/>
                      <a:pt x="186" y="112"/>
                      <a:pt x="187" y="113"/>
                    </a:cubicBezTo>
                    <a:cubicBezTo>
                      <a:pt x="188" y="113"/>
                      <a:pt x="188" y="113"/>
                      <a:pt x="188" y="113"/>
                    </a:cubicBezTo>
                    <a:cubicBezTo>
                      <a:pt x="189" y="113"/>
                      <a:pt x="190" y="113"/>
                      <a:pt x="190" y="112"/>
                    </a:cubicBezTo>
                    <a:cubicBezTo>
                      <a:pt x="191" y="110"/>
                      <a:pt x="193" y="108"/>
                      <a:pt x="193" y="106"/>
                    </a:cubicBezTo>
                    <a:cubicBezTo>
                      <a:pt x="195" y="102"/>
                      <a:pt x="196" y="97"/>
                      <a:pt x="197" y="93"/>
                    </a:cubicBezTo>
                    <a:cubicBezTo>
                      <a:pt x="197" y="92"/>
                      <a:pt x="196" y="91"/>
                      <a:pt x="195" y="91"/>
                    </a:cubicBezTo>
                    <a:cubicBezTo>
                      <a:pt x="195" y="90"/>
                      <a:pt x="195" y="90"/>
                      <a:pt x="195" y="90"/>
                    </a:cubicBezTo>
                    <a:moveTo>
                      <a:pt x="14" y="87"/>
                    </a:moveTo>
                    <a:cubicBezTo>
                      <a:pt x="13" y="87"/>
                      <a:pt x="12" y="88"/>
                      <a:pt x="12" y="89"/>
                    </a:cubicBezTo>
                    <a:cubicBezTo>
                      <a:pt x="10" y="96"/>
                      <a:pt x="8" y="102"/>
                      <a:pt x="7" y="109"/>
                    </a:cubicBezTo>
                    <a:cubicBezTo>
                      <a:pt x="7" y="110"/>
                      <a:pt x="8" y="111"/>
                      <a:pt x="9" y="111"/>
                    </a:cubicBezTo>
                    <a:cubicBezTo>
                      <a:pt x="9" y="111"/>
                      <a:pt x="9" y="111"/>
                      <a:pt x="9" y="111"/>
                    </a:cubicBezTo>
                    <a:cubicBezTo>
                      <a:pt x="10" y="111"/>
                      <a:pt x="11" y="110"/>
                      <a:pt x="11" y="109"/>
                    </a:cubicBezTo>
                    <a:cubicBezTo>
                      <a:pt x="12" y="103"/>
                      <a:pt x="14" y="97"/>
                      <a:pt x="16" y="90"/>
                    </a:cubicBezTo>
                    <a:cubicBezTo>
                      <a:pt x="16" y="89"/>
                      <a:pt x="15" y="88"/>
                      <a:pt x="14" y="88"/>
                    </a:cubicBezTo>
                    <a:cubicBezTo>
                      <a:pt x="14" y="87"/>
                      <a:pt x="14" y="87"/>
                      <a:pt x="14" y="87"/>
                    </a:cubicBezTo>
                    <a:moveTo>
                      <a:pt x="187" y="52"/>
                    </a:moveTo>
                    <a:cubicBezTo>
                      <a:pt x="187" y="52"/>
                      <a:pt x="186" y="52"/>
                      <a:pt x="186" y="53"/>
                    </a:cubicBezTo>
                    <a:cubicBezTo>
                      <a:pt x="185" y="53"/>
                      <a:pt x="185" y="54"/>
                      <a:pt x="185" y="55"/>
                    </a:cubicBezTo>
                    <a:cubicBezTo>
                      <a:pt x="186" y="56"/>
                      <a:pt x="186" y="56"/>
                      <a:pt x="186" y="56"/>
                    </a:cubicBezTo>
                    <a:cubicBezTo>
                      <a:pt x="189" y="61"/>
                      <a:pt x="191" y="67"/>
                      <a:pt x="193" y="73"/>
                    </a:cubicBezTo>
                    <a:cubicBezTo>
                      <a:pt x="193" y="74"/>
                      <a:pt x="194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196" y="74"/>
                      <a:pt x="197" y="73"/>
                      <a:pt x="197" y="72"/>
                    </a:cubicBezTo>
                    <a:cubicBezTo>
                      <a:pt x="195" y="66"/>
                      <a:pt x="193" y="60"/>
                      <a:pt x="189" y="54"/>
                    </a:cubicBezTo>
                    <a:cubicBezTo>
                      <a:pt x="189" y="53"/>
                      <a:pt x="189" y="53"/>
                      <a:pt x="189" y="53"/>
                    </a:cubicBezTo>
                    <a:cubicBezTo>
                      <a:pt x="188" y="53"/>
                      <a:pt x="188" y="52"/>
                      <a:pt x="187" y="52"/>
                    </a:cubicBezTo>
                    <a:moveTo>
                      <a:pt x="37" y="34"/>
                    </a:moveTo>
                    <a:cubicBezTo>
                      <a:pt x="36" y="34"/>
                      <a:pt x="35" y="35"/>
                      <a:pt x="35" y="35"/>
                    </a:cubicBezTo>
                    <a:cubicBezTo>
                      <a:pt x="31" y="41"/>
                      <a:pt x="28" y="47"/>
                      <a:pt x="25" y="53"/>
                    </a:cubicBezTo>
                    <a:cubicBezTo>
                      <a:pt x="22" y="58"/>
                      <a:pt x="20" y="64"/>
                      <a:pt x="18" y="70"/>
                    </a:cubicBezTo>
                    <a:cubicBezTo>
                      <a:pt x="17" y="71"/>
                      <a:pt x="18" y="72"/>
                      <a:pt x="19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1" y="72"/>
                      <a:pt x="22" y="71"/>
                    </a:cubicBezTo>
                    <a:cubicBezTo>
                      <a:pt x="24" y="65"/>
                      <a:pt x="26" y="60"/>
                      <a:pt x="28" y="55"/>
                    </a:cubicBezTo>
                    <a:cubicBezTo>
                      <a:pt x="31" y="49"/>
                      <a:pt x="34" y="43"/>
                      <a:pt x="38" y="38"/>
                    </a:cubicBezTo>
                    <a:cubicBezTo>
                      <a:pt x="39" y="37"/>
                      <a:pt x="39" y="35"/>
                      <a:pt x="38" y="35"/>
                    </a:cubicBezTo>
                    <a:cubicBezTo>
                      <a:pt x="37" y="35"/>
                      <a:pt x="37" y="34"/>
                      <a:pt x="37" y="34"/>
                    </a:cubicBezTo>
                    <a:moveTo>
                      <a:pt x="159" y="24"/>
                    </a:moveTo>
                    <a:cubicBezTo>
                      <a:pt x="159" y="24"/>
                      <a:pt x="158" y="24"/>
                      <a:pt x="158" y="25"/>
                    </a:cubicBezTo>
                    <a:cubicBezTo>
                      <a:pt x="157" y="25"/>
                      <a:pt x="157" y="27"/>
                      <a:pt x="158" y="27"/>
                    </a:cubicBezTo>
                    <a:cubicBezTo>
                      <a:pt x="163" y="31"/>
                      <a:pt x="168" y="36"/>
                      <a:pt x="173" y="40"/>
                    </a:cubicBezTo>
                    <a:cubicBezTo>
                      <a:pt x="173" y="41"/>
                      <a:pt x="174" y="41"/>
                      <a:pt x="174" y="41"/>
                    </a:cubicBezTo>
                    <a:cubicBezTo>
                      <a:pt x="175" y="41"/>
                      <a:pt x="175" y="41"/>
                      <a:pt x="176" y="40"/>
                    </a:cubicBezTo>
                    <a:cubicBezTo>
                      <a:pt x="177" y="39"/>
                      <a:pt x="177" y="38"/>
                      <a:pt x="176" y="37"/>
                    </a:cubicBezTo>
                    <a:cubicBezTo>
                      <a:pt x="171" y="33"/>
                      <a:pt x="166" y="28"/>
                      <a:pt x="160" y="24"/>
                    </a:cubicBezTo>
                    <a:cubicBezTo>
                      <a:pt x="160" y="24"/>
                      <a:pt x="160" y="24"/>
                      <a:pt x="159" y="24"/>
                    </a:cubicBezTo>
                    <a:moveTo>
                      <a:pt x="66" y="8"/>
                    </a:moveTo>
                    <a:cubicBezTo>
                      <a:pt x="65" y="8"/>
                      <a:pt x="65" y="8"/>
                      <a:pt x="65" y="8"/>
                    </a:cubicBezTo>
                    <a:cubicBezTo>
                      <a:pt x="59" y="11"/>
                      <a:pt x="53" y="15"/>
                      <a:pt x="48" y="20"/>
                    </a:cubicBezTo>
                    <a:cubicBezTo>
                      <a:pt x="47" y="20"/>
                      <a:pt x="47" y="22"/>
                      <a:pt x="48" y="23"/>
                    </a:cubicBezTo>
                    <a:cubicBezTo>
                      <a:pt x="48" y="23"/>
                      <a:pt x="49" y="23"/>
                      <a:pt x="49" y="23"/>
                    </a:cubicBezTo>
                    <a:cubicBezTo>
                      <a:pt x="50" y="23"/>
                      <a:pt x="50" y="23"/>
                      <a:pt x="51" y="23"/>
                    </a:cubicBezTo>
                    <a:cubicBezTo>
                      <a:pt x="56" y="18"/>
                      <a:pt x="61" y="14"/>
                      <a:pt x="66" y="11"/>
                    </a:cubicBezTo>
                    <a:cubicBezTo>
                      <a:pt x="67" y="11"/>
                      <a:pt x="68" y="10"/>
                      <a:pt x="67" y="9"/>
                    </a:cubicBezTo>
                    <a:cubicBezTo>
                      <a:pt x="67" y="8"/>
                      <a:pt x="66" y="8"/>
                      <a:pt x="66" y="8"/>
                    </a:cubicBezTo>
                    <a:moveTo>
                      <a:pt x="124" y="5"/>
                    </a:moveTo>
                    <a:cubicBezTo>
                      <a:pt x="123" y="5"/>
                      <a:pt x="122" y="6"/>
                      <a:pt x="122" y="7"/>
                    </a:cubicBezTo>
                    <a:cubicBezTo>
                      <a:pt x="122" y="8"/>
                      <a:pt x="122" y="9"/>
                      <a:pt x="123" y="9"/>
                    </a:cubicBezTo>
                    <a:cubicBezTo>
                      <a:pt x="129" y="11"/>
                      <a:pt x="135" y="14"/>
                      <a:pt x="141" y="17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3" y="17"/>
                      <a:pt x="144" y="17"/>
                      <a:pt x="144" y="16"/>
                    </a:cubicBezTo>
                    <a:cubicBezTo>
                      <a:pt x="144" y="15"/>
                      <a:pt x="144" y="14"/>
                      <a:pt x="143" y="13"/>
                    </a:cubicBezTo>
                    <a:cubicBezTo>
                      <a:pt x="137" y="10"/>
                      <a:pt x="131" y="7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moveTo>
                      <a:pt x="95" y="0"/>
                    </a:moveTo>
                    <a:cubicBezTo>
                      <a:pt x="91" y="0"/>
                      <a:pt x="88" y="1"/>
                      <a:pt x="84" y="1"/>
                    </a:cubicBezTo>
                    <a:cubicBezTo>
                      <a:pt x="83" y="1"/>
                      <a:pt x="82" y="2"/>
                      <a:pt x="82" y="4"/>
                    </a:cubicBezTo>
                    <a:cubicBezTo>
                      <a:pt x="83" y="5"/>
                      <a:pt x="83" y="5"/>
                      <a:pt x="84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8" y="5"/>
                      <a:pt x="92" y="4"/>
                      <a:pt x="96" y="4"/>
                    </a:cubicBezTo>
                    <a:cubicBezTo>
                      <a:pt x="97" y="4"/>
                      <a:pt x="98" y="4"/>
                      <a:pt x="99" y="4"/>
                    </a:cubicBezTo>
                    <a:cubicBezTo>
                      <a:pt x="101" y="5"/>
                      <a:pt x="102" y="5"/>
                      <a:pt x="104" y="5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5" y="5"/>
                      <a:pt x="106" y="4"/>
                      <a:pt x="106" y="3"/>
                    </a:cubicBezTo>
                    <a:cubicBezTo>
                      <a:pt x="106" y="2"/>
                      <a:pt x="106" y="1"/>
                      <a:pt x="105" y="1"/>
                    </a:cubicBezTo>
                    <a:cubicBezTo>
                      <a:pt x="103" y="1"/>
                      <a:pt x="101" y="1"/>
                      <a:pt x="99" y="0"/>
                    </a:cubicBezTo>
                    <a:cubicBezTo>
                      <a:pt x="98" y="0"/>
                      <a:pt x="97" y="0"/>
                      <a:pt x="96" y="0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solidFill>
                <a:srgbClr val="2D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2" name="Freeform 360"/>
              <p:cNvSpPr/>
              <p:nvPr/>
            </p:nvSpPr>
            <p:spPr bwMode="auto">
              <a:xfrm>
                <a:off x="2083161" y="3063985"/>
                <a:ext cx="254594" cy="289933"/>
              </a:xfrm>
              <a:custGeom>
                <a:avLst/>
                <a:gdLst>
                  <a:gd name="T0" fmla="*/ 2147483646 w 134"/>
                  <a:gd name="T1" fmla="*/ 2147483646 h 152"/>
                  <a:gd name="T2" fmla="*/ 2147483646 w 134"/>
                  <a:gd name="T3" fmla="*/ 2147483646 h 152"/>
                  <a:gd name="T4" fmla="*/ 2147483646 w 134"/>
                  <a:gd name="T5" fmla="*/ 2147483646 h 152"/>
                  <a:gd name="T6" fmla="*/ 2147483646 w 134"/>
                  <a:gd name="T7" fmla="*/ 2147483646 h 152"/>
                  <a:gd name="T8" fmla="*/ 2147483646 w 134"/>
                  <a:gd name="T9" fmla="*/ 2147483646 h 152"/>
                  <a:gd name="T10" fmla="*/ 2147483646 w 134"/>
                  <a:gd name="T11" fmla="*/ 2147483646 h 152"/>
                  <a:gd name="T12" fmla="*/ 2147483646 w 134"/>
                  <a:gd name="T13" fmla="*/ 2147483646 h 152"/>
                  <a:gd name="T14" fmla="*/ 2147483646 w 134"/>
                  <a:gd name="T15" fmla="*/ 2147483646 h 152"/>
                  <a:gd name="T16" fmla="*/ 2147483646 w 134"/>
                  <a:gd name="T17" fmla="*/ 2147483646 h 152"/>
                  <a:gd name="T18" fmla="*/ 2147483646 w 134"/>
                  <a:gd name="T19" fmla="*/ 2147483646 h 152"/>
                  <a:gd name="T20" fmla="*/ 2147483646 w 134"/>
                  <a:gd name="T21" fmla="*/ 2147483646 h 1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52">
                    <a:moveTo>
                      <a:pt x="8" y="96"/>
                    </a:moveTo>
                    <a:cubicBezTo>
                      <a:pt x="43" y="0"/>
                      <a:pt x="134" y="106"/>
                      <a:pt x="101" y="132"/>
                    </a:cubicBezTo>
                    <a:cubicBezTo>
                      <a:pt x="85" y="145"/>
                      <a:pt x="52" y="149"/>
                      <a:pt x="32" y="147"/>
                    </a:cubicBezTo>
                    <a:cubicBezTo>
                      <a:pt x="4" y="145"/>
                      <a:pt x="2" y="119"/>
                      <a:pt x="8" y="96"/>
                    </a:cubicBezTo>
                    <a:cubicBezTo>
                      <a:pt x="8" y="96"/>
                      <a:pt x="7" y="97"/>
                      <a:pt x="6" y="98"/>
                    </a:cubicBezTo>
                    <a:cubicBezTo>
                      <a:pt x="3" y="112"/>
                      <a:pt x="0" y="130"/>
                      <a:pt x="12" y="142"/>
                    </a:cubicBezTo>
                    <a:cubicBezTo>
                      <a:pt x="22" y="152"/>
                      <a:pt x="40" y="150"/>
                      <a:pt x="53" y="148"/>
                    </a:cubicBezTo>
                    <a:cubicBezTo>
                      <a:pt x="70" y="146"/>
                      <a:pt x="104" y="142"/>
                      <a:pt x="109" y="121"/>
                    </a:cubicBezTo>
                    <a:cubicBezTo>
                      <a:pt x="116" y="88"/>
                      <a:pt x="76" y="46"/>
                      <a:pt x="43" y="56"/>
                    </a:cubicBezTo>
                    <a:cubicBezTo>
                      <a:pt x="26" y="61"/>
                      <a:pt x="13" y="81"/>
                      <a:pt x="7" y="98"/>
                    </a:cubicBezTo>
                    <a:cubicBezTo>
                      <a:pt x="6" y="98"/>
                      <a:pt x="7" y="96"/>
                      <a:pt x="8" y="96"/>
                    </a:cubicBezTo>
                    <a:close/>
                  </a:path>
                </a:pathLst>
              </a:custGeom>
              <a:solidFill>
                <a:srgbClr val="2D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3" name="Freeform 361"/>
              <p:cNvSpPr/>
              <p:nvPr/>
            </p:nvSpPr>
            <p:spPr bwMode="auto">
              <a:xfrm>
                <a:off x="2080753" y="3418168"/>
                <a:ext cx="203997" cy="215241"/>
              </a:xfrm>
              <a:custGeom>
                <a:avLst/>
                <a:gdLst>
                  <a:gd name="T0" fmla="*/ 2147483646 w 107"/>
                  <a:gd name="T1" fmla="*/ 2147483646 h 113"/>
                  <a:gd name="T2" fmla="*/ 2147483646 w 107"/>
                  <a:gd name="T3" fmla="*/ 2147483646 h 113"/>
                  <a:gd name="T4" fmla="*/ 2147483646 w 107"/>
                  <a:gd name="T5" fmla="*/ 2147483646 h 113"/>
                  <a:gd name="T6" fmla="*/ 2147483646 w 107"/>
                  <a:gd name="T7" fmla="*/ 2147483646 h 113"/>
                  <a:gd name="T8" fmla="*/ 2147483646 w 107"/>
                  <a:gd name="T9" fmla="*/ 2147483646 h 113"/>
                  <a:gd name="T10" fmla="*/ 0 w 107"/>
                  <a:gd name="T11" fmla="*/ 2147483646 h 113"/>
                  <a:gd name="T12" fmla="*/ 2147483646 w 107"/>
                  <a:gd name="T13" fmla="*/ 2147483646 h 113"/>
                  <a:gd name="T14" fmla="*/ 2147483646 w 107"/>
                  <a:gd name="T15" fmla="*/ 2147483646 h 113"/>
                  <a:gd name="T16" fmla="*/ 2147483646 w 107"/>
                  <a:gd name="T17" fmla="*/ 2147483646 h 113"/>
                  <a:gd name="T18" fmla="*/ 2147483646 w 107"/>
                  <a:gd name="T19" fmla="*/ 2147483646 h 113"/>
                  <a:gd name="T20" fmla="*/ 0 w 107"/>
                  <a:gd name="T21" fmla="*/ 2147483646 h 113"/>
                  <a:gd name="T22" fmla="*/ 2147483646 w 107"/>
                  <a:gd name="T23" fmla="*/ 2147483646 h 1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7" h="113">
                    <a:moveTo>
                      <a:pt x="2" y="61"/>
                    </a:moveTo>
                    <a:cubicBezTo>
                      <a:pt x="5" y="33"/>
                      <a:pt x="25" y="7"/>
                      <a:pt x="55" y="13"/>
                    </a:cubicBezTo>
                    <a:cubicBezTo>
                      <a:pt x="78" y="18"/>
                      <a:pt x="106" y="43"/>
                      <a:pt x="104" y="68"/>
                    </a:cubicBezTo>
                    <a:cubicBezTo>
                      <a:pt x="103" y="89"/>
                      <a:pt x="54" y="104"/>
                      <a:pt x="38" y="106"/>
                    </a:cubicBezTo>
                    <a:cubicBezTo>
                      <a:pt x="9" y="111"/>
                      <a:pt x="0" y="86"/>
                      <a:pt x="2" y="61"/>
                    </a:cubicBezTo>
                    <a:cubicBezTo>
                      <a:pt x="2" y="62"/>
                      <a:pt x="0" y="63"/>
                      <a:pt x="0" y="63"/>
                    </a:cubicBezTo>
                    <a:cubicBezTo>
                      <a:pt x="0" y="79"/>
                      <a:pt x="0" y="96"/>
                      <a:pt x="15" y="105"/>
                    </a:cubicBezTo>
                    <a:cubicBezTo>
                      <a:pt x="28" y="113"/>
                      <a:pt x="47" y="107"/>
                      <a:pt x="60" y="102"/>
                    </a:cubicBezTo>
                    <a:cubicBezTo>
                      <a:pt x="78" y="95"/>
                      <a:pt x="107" y="83"/>
                      <a:pt x="106" y="60"/>
                    </a:cubicBezTo>
                    <a:cubicBezTo>
                      <a:pt x="104" y="27"/>
                      <a:pt x="55" y="0"/>
                      <a:pt x="27" y="15"/>
                    </a:cubicBezTo>
                    <a:cubicBezTo>
                      <a:pt x="11" y="24"/>
                      <a:pt x="3" y="47"/>
                      <a:pt x="0" y="63"/>
                    </a:cubicBezTo>
                    <a:cubicBezTo>
                      <a:pt x="0" y="63"/>
                      <a:pt x="1" y="62"/>
                      <a:pt x="2" y="61"/>
                    </a:cubicBezTo>
                    <a:close/>
                  </a:path>
                </a:pathLst>
              </a:custGeom>
              <a:solidFill>
                <a:srgbClr val="2D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1566410" y="2016619"/>
            <a:ext cx="3668315" cy="577454"/>
            <a:chOff x="1604510" y="1997569"/>
            <a:chExt cx="3668315" cy="577454"/>
          </a:xfrm>
        </p:grpSpPr>
        <p:sp>
          <p:nvSpPr>
            <p:cNvPr id="23" name="Line 13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2140291" y="2266651"/>
              <a:ext cx="532210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4" name="AutoShape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72500" y="2103536"/>
              <a:ext cx="2600325" cy="335756"/>
            </a:xfrm>
            <a:prstGeom prst="homePlate">
              <a:avLst>
                <a:gd name="adj" fmla="val 137827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>
                  <a:solidFill>
                    <a:srgbClr val="6C802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  <p:grpSp>
          <p:nvGrpSpPr>
            <p:cNvPr id="34" name="组合 492"/>
            <p:cNvGrpSpPr/>
            <p:nvPr>
              <p:custDataLst>
                <p:tags r:id="rId7"/>
              </p:custDataLst>
            </p:nvPr>
          </p:nvGrpSpPr>
          <p:grpSpPr bwMode="auto">
            <a:xfrm>
              <a:off x="1604510" y="1997569"/>
              <a:ext cx="469106" cy="577454"/>
              <a:chOff x="4757742" y="6108701"/>
              <a:chExt cx="1235077" cy="1520828"/>
            </a:xfrm>
          </p:grpSpPr>
          <p:sp>
            <p:nvSpPr>
              <p:cNvPr id="35" name="Freeform 387"/>
              <p:cNvSpPr/>
              <p:nvPr/>
            </p:nvSpPr>
            <p:spPr bwMode="auto">
              <a:xfrm>
                <a:off x="4905380" y="6153153"/>
                <a:ext cx="1087439" cy="1476376"/>
              </a:xfrm>
              <a:custGeom>
                <a:avLst/>
                <a:gdLst>
                  <a:gd name="T0" fmla="*/ 2147483646 w 290"/>
                  <a:gd name="T1" fmla="*/ 2147483646 h 392"/>
                  <a:gd name="T2" fmla="*/ 2147483646 w 290"/>
                  <a:gd name="T3" fmla="*/ 2147483646 h 392"/>
                  <a:gd name="T4" fmla="*/ 2147483646 w 290"/>
                  <a:gd name="T5" fmla="*/ 2147483646 h 392"/>
                  <a:gd name="T6" fmla="*/ 2147483646 w 290"/>
                  <a:gd name="T7" fmla="*/ 2147483646 h 392"/>
                  <a:gd name="T8" fmla="*/ 2147483646 w 290"/>
                  <a:gd name="T9" fmla="*/ 2147483646 h 392"/>
                  <a:gd name="T10" fmla="*/ 2147483646 w 290"/>
                  <a:gd name="T11" fmla="*/ 2147483646 h 392"/>
                  <a:gd name="T12" fmla="*/ 2147483646 w 290"/>
                  <a:gd name="T13" fmla="*/ 2147483646 h 392"/>
                  <a:gd name="T14" fmla="*/ 2147483646 w 290"/>
                  <a:gd name="T15" fmla="*/ 2147483646 h 392"/>
                  <a:gd name="T16" fmla="*/ 2147483646 w 290"/>
                  <a:gd name="T17" fmla="*/ 2147483646 h 392"/>
                  <a:gd name="T18" fmla="*/ 2147483646 w 290"/>
                  <a:gd name="T19" fmla="*/ 2147483646 h 392"/>
                  <a:gd name="T20" fmla="*/ 2147483646 w 290"/>
                  <a:gd name="T21" fmla="*/ 2147483646 h 392"/>
                  <a:gd name="T22" fmla="*/ 2147483646 w 290"/>
                  <a:gd name="T23" fmla="*/ 2147483646 h 392"/>
                  <a:gd name="T24" fmla="*/ 2147483646 w 290"/>
                  <a:gd name="T25" fmla="*/ 2147483646 h 392"/>
                  <a:gd name="T26" fmla="*/ 2147483646 w 290"/>
                  <a:gd name="T27" fmla="*/ 2147483646 h 392"/>
                  <a:gd name="T28" fmla="*/ 2147483646 w 290"/>
                  <a:gd name="T29" fmla="*/ 2147483646 h 392"/>
                  <a:gd name="T30" fmla="*/ 2147483646 w 290"/>
                  <a:gd name="T31" fmla="*/ 2147483646 h 3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90" h="392">
                    <a:moveTo>
                      <a:pt x="209" y="123"/>
                    </a:moveTo>
                    <a:cubicBezTo>
                      <a:pt x="225" y="130"/>
                      <a:pt x="248" y="141"/>
                      <a:pt x="265" y="132"/>
                    </a:cubicBezTo>
                    <a:cubicBezTo>
                      <a:pt x="290" y="120"/>
                      <a:pt x="285" y="86"/>
                      <a:pt x="273" y="68"/>
                    </a:cubicBezTo>
                    <a:cubicBezTo>
                      <a:pt x="259" y="47"/>
                      <a:pt x="237" y="33"/>
                      <a:pt x="213" y="25"/>
                    </a:cubicBezTo>
                    <a:cubicBezTo>
                      <a:pt x="141" y="0"/>
                      <a:pt x="62" y="47"/>
                      <a:pt x="28" y="111"/>
                    </a:cubicBezTo>
                    <a:cubicBezTo>
                      <a:pt x="17" y="129"/>
                      <a:pt x="8" y="153"/>
                      <a:pt x="4" y="174"/>
                    </a:cubicBezTo>
                    <a:cubicBezTo>
                      <a:pt x="0" y="203"/>
                      <a:pt x="0" y="240"/>
                      <a:pt x="7" y="267"/>
                    </a:cubicBezTo>
                    <a:cubicBezTo>
                      <a:pt x="28" y="343"/>
                      <a:pt x="93" y="392"/>
                      <a:pt x="173" y="379"/>
                    </a:cubicBezTo>
                    <a:cubicBezTo>
                      <a:pt x="197" y="375"/>
                      <a:pt x="221" y="366"/>
                      <a:pt x="240" y="352"/>
                    </a:cubicBezTo>
                    <a:cubicBezTo>
                      <a:pt x="254" y="342"/>
                      <a:pt x="272" y="328"/>
                      <a:pt x="270" y="309"/>
                    </a:cubicBezTo>
                    <a:cubicBezTo>
                      <a:pt x="267" y="282"/>
                      <a:pt x="232" y="287"/>
                      <a:pt x="216" y="293"/>
                    </a:cubicBezTo>
                    <a:cubicBezTo>
                      <a:pt x="188" y="303"/>
                      <a:pt x="157" y="313"/>
                      <a:pt x="127" y="307"/>
                    </a:cubicBezTo>
                    <a:cubicBezTo>
                      <a:pt x="93" y="299"/>
                      <a:pt x="73" y="259"/>
                      <a:pt x="71" y="226"/>
                    </a:cubicBezTo>
                    <a:cubicBezTo>
                      <a:pt x="70" y="201"/>
                      <a:pt x="78" y="171"/>
                      <a:pt x="90" y="149"/>
                    </a:cubicBezTo>
                    <a:cubicBezTo>
                      <a:pt x="100" y="131"/>
                      <a:pt x="117" y="114"/>
                      <a:pt x="138" y="108"/>
                    </a:cubicBezTo>
                    <a:cubicBezTo>
                      <a:pt x="164" y="100"/>
                      <a:pt x="186" y="111"/>
                      <a:pt x="209" y="123"/>
                    </a:cubicBezTo>
                  </a:path>
                </a:pathLst>
              </a:custGeom>
              <a:solidFill>
                <a:srgbClr val="CCD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6" name="Freeform 389"/>
              <p:cNvSpPr>
                <a:spLocks noEditPoints="1"/>
              </p:cNvSpPr>
              <p:nvPr/>
            </p:nvSpPr>
            <p:spPr bwMode="auto">
              <a:xfrm>
                <a:off x="5076831" y="7237416"/>
                <a:ext cx="846139" cy="317501"/>
              </a:xfrm>
              <a:custGeom>
                <a:avLst/>
                <a:gdLst>
                  <a:gd name="T0" fmla="*/ 2147483646 w 225"/>
                  <a:gd name="T1" fmla="*/ 2147483646 h 84"/>
                  <a:gd name="T2" fmla="*/ 2147483646 w 225"/>
                  <a:gd name="T3" fmla="*/ 2147483646 h 84"/>
                  <a:gd name="T4" fmla="*/ 2147483646 w 225"/>
                  <a:gd name="T5" fmla="*/ 2147483646 h 84"/>
                  <a:gd name="T6" fmla="*/ 2147483646 w 225"/>
                  <a:gd name="T7" fmla="*/ 2147483646 h 84"/>
                  <a:gd name="T8" fmla="*/ 2147483646 w 225"/>
                  <a:gd name="T9" fmla="*/ 2147483646 h 84"/>
                  <a:gd name="T10" fmla="*/ 2147483646 w 225"/>
                  <a:gd name="T11" fmla="*/ 2147483646 h 84"/>
                  <a:gd name="T12" fmla="*/ 2147483646 w 225"/>
                  <a:gd name="T13" fmla="*/ 2147483646 h 84"/>
                  <a:gd name="T14" fmla="*/ 2147483646 w 225"/>
                  <a:gd name="T15" fmla="*/ 2147483646 h 84"/>
                  <a:gd name="T16" fmla="*/ 2147483646 w 225"/>
                  <a:gd name="T17" fmla="*/ 2147483646 h 84"/>
                  <a:gd name="T18" fmla="*/ 2147483646 w 225"/>
                  <a:gd name="T19" fmla="*/ 2147483646 h 84"/>
                  <a:gd name="T20" fmla="*/ 2147483646 w 225"/>
                  <a:gd name="T21" fmla="*/ 2147483646 h 84"/>
                  <a:gd name="T22" fmla="*/ 2147483646 w 225"/>
                  <a:gd name="T23" fmla="*/ 2147483646 h 84"/>
                  <a:gd name="T24" fmla="*/ 2147483646 w 225"/>
                  <a:gd name="T25" fmla="*/ 2147483646 h 84"/>
                  <a:gd name="T26" fmla="*/ 2147483646 w 225"/>
                  <a:gd name="T27" fmla="*/ 2147483646 h 84"/>
                  <a:gd name="T28" fmla="*/ 2147483646 w 225"/>
                  <a:gd name="T29" fmla="*/ 2147483646 h 84"/>
                  <a:gd name="T30" fmla="*/ 2147483646 w 225"/>
                  <a:gd name="T31" fmla="*/ 2147483646 h 84"/>
                  <a:gd name="T32" fmla="*/ 2147483646 w 225"/>
                  <a:gd name="T33" fmla="*/ 2147483646 h 84"/>
                  <a:gd name="T34" fmla="*/ 2147483646 w 225"/>
                  <a:gd name="T35" fmla="*/ 2147483646 h 84"/>
                  <a:gd name="T36" fmla="*/ 2147483646 w 225"/>
                  <a:gd name="T37" fmla="*/ 2147483646 h 84"/>
                  <a:gd name="T38" fmla="*/ 2147483646 w 225"/>
                  <a:gd name="T39" fmla="*/ 2147483646 h 84"/>
                  <a:gd name="T40" fmla="*/ 2147483646 w 225"/>
                  <a:gd name="T41" fmla="*/ 2147483646 h 84"/>
                  <a:gd name="T42" fmla="*/ 2147483646 w 225"/>
                  <a:gd name="T43" fmla="*/ 2147483646 h 84"/>
                  <a:gd name="T44" fmla="*/ 2147483646 w 225"/>
                  <a:gd name="T45" fmla="*/ 2147483646 h 84"/>
                  <a:gd name="T46" fmla="*/ 2147483646 w 225"/>
                  <a:gd name="T47" fmla="*/ 2147483646 h 84"/>
                  <a:gd name="T48" fmla="*/ 2147483646 w 225"/>
                  <a:gd name="T49" fmla="*/ 2147483646 h 84"/>
                  <a:gd name="T50" fmla="*/ 2147483646 w 225"/>
                  <a:gd name="T51" fmla="*/ 2147483646 h 84"/>
                  <a:gd name="T52" fmla="*/ 2147483646 w 225"/>
                  <a:gd name="T53" fmla="*/ 2147483646 h 84"/>
                  <a:gd name="T54" fmla="*/ 2147483646 w 225"/>
                  <a:gd name="T55" fmla="*/ 0 h 84"/>
                  <a:gd name="T56" fmla="*/ 2147483646 w 225"/>
                  <a:gd name="T57" fmla="*/ 2147483646 h 84"/>
                  <a:gd name="T58" fmla="*/ 2147483646 w 225"/>
                  <a:gd name="T59" fmla="*/ 2147483646 h 84"/>
                  <a:gd name="T60" fmla="*/ 2147483646 w 225"/>
                  <a:gd name="T61" fmla="*/ 2147483646 h 84"/>
                  <a:gd name="T62" fmla="*/ 2147483646 w 225"/>
                  <a:gd name="T63" fmla="*/ 2147483646 h 84"/>
                  <a:gd name="T64" fmla="*/ 2147483646 w 225"/>
                  <a:gd name="T65" fmla="*/ 2147483646 h 84"/>
                  <a:gd name="T66" fmla="*/ 2147483646 w 225"/>
                  <a:gd name="T67" fmla="*/ 2147483646 h 84"/>
                  <a:gd name="T68" fmla="*/ 2147483646 w 225"/>
                  <a:gd name="T69" fmla="*/ 2147483646 h 84"/>
                  <a:gd name="T70" fmla="*/ 2147483646 w 225"/>
                  <a:gd name="T71" fmla="*/ 2147483646 h 84"/>
                  <a:gd name="T72" fmla="*/ 2147483646 w 225"/>
                  <a:gd name="T73" fmla="*/ 2147483646 h 84"/>
                  <a:gd name="T74" fmla="*/ 2147483646 w 225"/>
                  <a:gd name="T75" fmla="*/ 2147483646 h 84"/>
                  <a:gd name="T76" fmla="*/ 2147483646 w 225"/>
                  <a:gd name="T77" fmla="*/ 2147483646 h 84"/>
                  <a:gd name="T78" fmla="*/ 2147483646 w 225"/>
                  <a:gd name="T79" fmla="*/ 2147483646 h 84"/>
                  <a:gd name="T80" fmla="*/ 0 w 225"/>
                  <a:gd name="T81" fmla="*/ 2147483646 h 84"/>
                  <a:gd name="T82" fmla="*/ 2147483646 w 225"/>
                  <a:gd name="T83" fmla="*/ 2147483646 h 84"/>
                  <a:gd name="T84" fmla="*/ 2147483646 w 225"/>
                  <a:gd name="T85" fmla="*/ 2147483646 h 84"/>
                  <a:gd name="T86" fmla="*/ 2147483646 w 225"/>
                  <a:gd name="T87" fmla="*/ 2147483646 h 84"/>
                  <a:gd name="T88" fmla="*/ 2147483646 w 225"/>
                  <a:gd name="T89" fmla="*/ 2147483646 h 84"/>
                  <a:gd name="T90" fmla="*/ 2147483646 w 225"/>
                  <a:gd name="T91" fmla="*/ 0 h 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5" h="84">
                    <a:moveTo>
                      <a:pt x="115" y="50"/>
                    </a:moveTo>
                    <a:cubicBezTo>
                      <a:pt x="113" y="50"/>
                      <a:pt x="113" y="50"/>
                      <a:pt x="113" y="49"/>
                    </a:cubicBezTo>
                    <a:cubicBezTo>
                      <a:pt x="112" y="47"/>
                      <a:pt x="113" y="46"/>
                      <a:pt x="114" y="46"/>
                    </a:cubicBezTo>
                    <a:cubicBezTo>
                      <a:pt x="121" y="46"/>
                      <a:pt x="127" y="45"/>
                      <a:pt x="134" y="44"/>
                    </a:cubicBezTo>
                    <a:cubicBezTo>
                      <a:pt x="134" y="44"/>
                      <a:pt x="134" y="44"/>
                      <a:pt x="134" y="44"/>
                    </a:cubicBezTo>
                    <a:cubicBezTo>
                      <a:pt x="135" y="44"/>
                      <a:pt x="136" y="45"/>
                      <a:pt x="136" y="46"/>
                    </a:cubicBezTo>
                    <a:cubicBezTo>
                      <a:pt x="137" y="47"/>
                      <a:pt x="136" y="48"/>
                      <a:pt x="135" y="48"/>
                    </a:cubicBezTo>
                    <a:cubicBezTo>
                      <a:pt x="128" y="49"/>
                      <a:pt x="121" y="50"/>
                      <a:pt x="115" y="50"/>
                    </a:cubicBezTo>
                    <a:cubicBezTo>
                      <a:pt x="115" y="50"/>
                      <a:pt x="115" y="50"/>
                      <a:pt x="115" y="50"/>
                    </a:cubicBezTo>
                    <a:moveTo>
                      <a:pt x="95" y="50"/>
                    </a:moveTo>
                    <a:cubicBezTo>
                      <a:pt x="94" y="50"/>
                      <a:pt x="94" y="50"/>
                      <a:pt x="94" y="50"/>
                    </a:cubicBezTo>
                    <a:cubicBezTo>
                      <a:pt x="87" y="50"/>
                      <a:pt x="81" y="49"/>
                      <a:pt x="74" y="47"/>
                    </a:cubicBezTo>
                    <a:cubicBezTo>
                      <a:pt x="73" y="47"/>
                      <a:pt x="73" y="46"/>
                      <a:pt x="73" y="45"/>
                    </a:cubicBezTo>
                    <a:cubicBezTo>
                      <a:pt x="73" y="44"/>
                      <a:pt x="74" y="43"/>
                      <a:pt x="75" y="43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81" y="45"/>
                      <a:pt x="88" y="46"/>
                      <a:pt x="95" y="46"/>
                    </a:cubicBezTo>
                    <a:cubicBezTo>
                      <a:pt x="96" y="46"/>
                      <a:pt x="97" y="47"/>
                      <a:pt x="97" y="48"/>
                    </a:cubicBezTo>
                    <a:cubicBezTo>
                      <a:pt x="96" y="50"/>
                      <a:pt x="96" y="50"/>
                      <a:pt x="95" y="50"/>
                    </a:cubicBezTo>
                    <a:moveTo>
                      <a:pt x="154" y="43"/>
                    </a:moveTo>
                    <a:cubicBezTo>
                      <a:pt x="153" y="43"/>
                      <a:pt x="152" y="43"/>
                      <a:pt x="152" y="42"/>
                    </a:cubicBezTo>
                    <a:cubicBezTo>
                      <a:pt x="152" y="41"/>
                      <a:pt x="152" y="40"/>
                      <a:pt x="153" y="39"/>
                    </a:cubicBezTo>
                    <a:cubicBezTo>
                      <a:pt x="159" y="38"/>
                      <a:pt x="166" y="36"/>
                      <a:pt x="172" y="33"/>
                    </a:cubicBezTo>
                    <a:cubicBezTo>
                      <a:pt x="172" y="33"/>
                      <a:pt x="173" y="33"/>
                      <a:pt x="173" y="33"/>
                    </a:cubicBezTo>
                    <a:cubicBezTo>
                      <a:pt x="174" y="33"/>
                      <a:pt x="174" y="33"/>
                      <a:pt x="175" y="34"/>
                    </a:cubicBezTo>
                    <a:cubicBezTo>
                      <a:pt x="175" y="35"/>
                      <a:pt x="175" y="36"/>
                      <a:pt x="174" y="37"/>
                    </a:cubicBezTo>
                    <a:cubicBezTo>
                      <a:pt x="167" y="39"/>
                      <a:pt x="161" y="41"/>
                      <a:pt x="154" y="43"/>
                    </a:cubicBezTo>
                    <a:cubicBezTo>
                      <a:pt x="154" y="43"/>
                      <a:pt x="154" y="43"/>
                      <a:pt x="154" y="43"/>
                    </a:cubicBezTo>
                    <a:moveTo>
                      <a:pt x="195" y="0"/>
                    </a:moveTo>
                    <a:cubicBezTo>
                      <a:pt x="186" y="0"/>
                      <a:pt x="176" y="2"/>
                      <a:pt x="170" y="5"/>
                    </a:cubicBezTo>
                    <a:cubicBezTo>
                      <a:pt x="170" y="5"/>
                      <a:pt x="170" y="5"/>
                      <a:pt x="170" y="5"/>
                    </a:cubicBezTo>
                    <a:cubicBezTo>
                      <a:pt x="169" y="5"/>
                      <a:pt x="168" y="6"/>
                      <a:pt x="167" y="6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7" y="6"/>
                      <a:pt x="166" y="6"/>
                      <a:pt x="166" y="6"/>
                    </a:cubicBezTo>
                    <a:cubicBezTo>
                      <a:pt x="149" y="13"/>
                      <a:pt x="129" y="19"/>
                      <a:pt x="110" y="20"/>
                    </a:cubicBezTo>
                    <a:cubicBezTo>
                      <a:pt x="92" y="27"/>
                      <a:pt x="73" y="32"/>
                      <a:pt x="54" y="36"/>
                    </a:cubicBezTo>
                    <a:cubicBezTo>
                      <a:pt x="55" y="37"/>
                      <a:pt x="56" y="37"/>
                      <a:pt x="57" y="37"/>
                    </a:cubicBezTo>
                    <a:cubicBezTo>
                      <a:pt x="58" y="38"/>
                      <a:pt x="58" y="39"/>
                      <a:pt x="58" y="40"/>
                    </a:cubicBezTo>
                    <a:cubicBezTo>
                      <a:pt x="57" y="41"/>
                      <a:pt x="57" y="41"/>
                      <a:pt x="56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3" y="40"/>
                      <a:pt x="50" y="39"/>
                      <a:pt x="48" y="38"/>
                    </a:cubicBezTo>
                    <a:cubicBezTo>
                      <a:pt x="32" y="41"/>
                      <a:pt x="16" y="44"/>
                      <a:pt x="0" y="46"/>
                    </a:cubicBezTo>
                    <a:cubicBezTo>
                      <a:pt x="13" y="59"/>
                      <a:pt x="29" y="70"/>
                      <a:pt x="47" y="76"/>
                    </a:cubicBezTo>
                    <a:cubicBezTo>
                      <a:pt x="63" y="81"/>
                      <a:pt x="80" y="84"/>
                      <a:pt x="97" y="84"/>
                    </a:cubicBezTo>
                    <a:cubicBezTo>
                      <a:pt x="131" y="84"/>
                      <a:pt x="166" y="73"/>
                      <a:pt x="193" y="52"/>
                    </a:cubicBezTo>
                    <a:cubicBezTo>
                      <a:pt x="205" y="43"/>
                      <a:pt x="225" y="20"/>
                      <a:pt x="215" y="5"/>
                    </a:cubicBezTo>
                    <a:cubicBezTo>
                      <a:pt x="210" y="2"/>
                      <a:pt x="202" y="0"/>
                      <a:pt x="195" y="0"/>
                    </a:cubicBezTo>
                  </a:path>
                </a:pathLst>
              </a:custGeom>
              <a:solidFill>
                <a:srgbClr val="809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7" name="Freeform 392"/>
              <p:cNvSpPr/>
              <p:nvPr/>
            </p:nvSpPr>
            <p:spPr bwMode="auto">
              <a:xfrm>
                <a:off x="4757742" y="6108701"/>
                <a:ext cx="1231901" cy="1479550"/>
              </a:xfrm>
              <a:custGeom>
                <a:avLst/>
                <a:gdLst>
                  <a:gd name="T0" fmla="*/ 2147483646 w 328"/>
                  <a:gd name="T1" fmla="*/ 2147483646 h 393"/>
                  <a:gd name="T2" fmla="*/ 2147483646 w 328"/>
                  <a:gd name="T3" fmla="*/ 2147483646 h 393"/>
                  <a:gd name="T4" fmla="*/ 2147483646 w 328"/>
                  <a:gd name="T5" fmla="*/ 2147483646 h 393"/>
                  <a:gd name="T6" fmla="*/ 2147483646 w 328"/>
                  <a:gd name="T7" fmla="*/ 2147483646 h 393"/>
                  <a:gd name="T8" fmla="*/ 2147483646 w 328"/>
                  <a:gd name="T9" fmla="*/ 2147483646 h 393"/>
                  <a:gd name="T10" fmla="*/ 2147483646 w 328"/>
                  <a:gd name="T11" fmla="*/ 2147483646 h 393"/>
                  <a:gd name="T12" fmla="*/ 2147483646 w 328"/>
                  <a:gd name="T13" fmla="*/ 2147483646 h 393"/>
                  <a:gd name="T14" fmla="*/ 2147483646 w 328"/>
                  <a:gd name="T15" fmla="*/ 2147483646 h 393"/>
                  <a:gd name="T16" fmla="*/ 2147483646 w 328"/>
                  <a:gd name="T17" fmla="*/ 2147483646 h 393"/>
                  <a:gd name="T18" fmla="*/ 2147483646 w 328"/>
                  <a:gd name="T19" fmla="*/ 2147483646 h 393"/>
                  <a:gd name="T20" fmla="*/ 2147483646 w 328"/>
                  <a:gd name="T21" fmla="*/ 2147483646 h 393"/>
                  <a:gd name="T22" fmla="*/ 2147483646 w 328"/>
                  <a:gd name="T23" fmla="*/ 2147483646 h 393"/>
                  <a:gd name="T24" fmla="*/ 2147483646 w 328"/>
                  <a:gd name="T25" fmla="*/ 2147483646 h 393"/>
                  <a:gd name="T26" fmla="*/ 2147483646 w 328"/>
                  <a:gd name="T27" fmla="*/ 2147483646 h 393"/>
                  <a:gd name="T28" fmla="*/ 2147483646 w 328"/>
                  <a:gd name="T29" fmla="*/ 2147483646 h 393"/>
                  <a:gd name="T30" fmla="*/ 2147483646 w 328"/>
                  <a:gd name="T31" fmla="*/ 2147483646 h 393"/>
                  <a:gd name="T32" fmla="*/ 2147483646 w 328"/>
                  <a:gd name="T33" fmla="*/ 2147483646 h 393"/>
                  <a:gd name="T34" fmla="*/ 2147483646 w 328"/>
                  <a:gd name="T35" fmla="*/ 2147483646 h 393"/>
                  <a:gd name="T36" fmla="*/ 2147483646 w 328"/>
                  <a:gd name="T37" fmla="*/ 2147483646 h 393"/>
                  <a:gd name="T38" fmla="*/ 2147483646 w 328"/>
                  <a:gd name="T39" fmla="*/ 2147483646 h 393"/>
                  <a:gd name="T40" fmla="*/ 2147483646 w 328"/>
                  <a:gd name="T41" fmla="*/ 2147483646 h 393"/>
                  <a:gd name="T42" fmla="*/ 2147483646 w 328"/>
                  <a:gd name="T43" fmla="*/ 2147483646 h 393"/>
                  <a:gd name="T44" fmla="*/ 2147483646 w 328"/>
                  <a:gd name="T45" fmla="*/ 2147483646 h 393"/>
                  <a:gd name="T46" fmla="*/ 2147483646 w 328"/>
                  <a:gd name="T47" fmla="*/ 2147483646 h 393"/>
                  <a:gd name="T48" fmla="*/ 2147483646 w 328"/>
                  <a:gd name="T49" fmla="*/ 2147483646 h 393"/>
                  <a:gd name="T50" fmla="*/ 2147483646 w 328"/>
                  <a:gd name="T51" fmla="*/ 2147483646 h 393"/>
                  <a:gd name="T52" fmla="*/ 2147483646 w 328"/>
                  <a:gd name="T53" fmla="*/ 2147483646 h 393"/>
                  <a:gd name="T54" fmla="*/ 2147483646 w 328"/>
                  <a:gd name="T55" fmla="*/ 2147483646 h 39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28" h="393">
                    <a:moveTo>
                      <a:pt x="241" y="128"/>
                    </a:moveTo>
                    <a:cubicBezTo>
                      <a:pt x="263" y="139"/>
                      <a:pt x="303" y="151"/>
                      <a:pt x="313" y="119"/>
                    </a:cubicBezTo>
                    <a:cubicBezTo>
                      <a:pt x="328" y="75"/>
                      <a:pt x="283" y="42"/>
                      <a:pt x="247" y="28"/>
                    </a:cubicBezTo>
                    <a:cubicBezTo>
                      <a:pt x="169" y="0"/>
                      <a:pt x="86" y="58"/>
                      <a:pt x="54" y="127"/>
                    </a:cubicBezTo>
                    <a:cubicBezTo>
                      <a:pt x="16" y="210"/>
                      <a:pt x="28" y="321"/>
                      <a:pt x="113" y="370"/>
                    </a:cubicBezTo>
                    <a:cubicBezTo>
                      <a:pt x="152" y="392"/>
                      <a:pt x="203" y="391"/>
                      <a:pt x="244" y="373"/>
                    </a:cubicBezTo>
                    <a:cubicBezTo>
                      <a:pt x="267" y="362"/>
                      <a:pt x="303" y="343"/>
                      <a:pt x="303" y="313"/>
                    </a:cubicBezTo>
                    <a:cubicBezTo>
                      <a:pt x="303" y="286"/>
                      <a:pt x="265" y="291"/>
                      <a:pt x="249" y="296"/>
                    </a:cubicBezTo>
                    <a:cubicBezTo>
                      <a:pt x="212" y="309"/>
                      <a:pt x="167" y="324"/>
                      <a:pt x="133" y="295"/>
                    </a:cubicBezTo>
                    <a:cubicBezTo>
                      <a:pt x="104" y="270"/>
                      <a:pt x="100" y="227"/>
                      <a:pt x="108" y="193"/>
                    </a:cubicBezTo>
                    <a:cubicBezTo>
                      <a:pt x="116" y="155"/>
                      <a:pt x="139" y="120"/>
                      <a:pt x="177" y="112"/>
                    </a:cubicBezTo>
                    <a:cubicBezTo>
                      <a:pt x="199" y="106"/>
                      <a:pt x="222" y="118"/>
                      <a:pt x="241" y="128"/>
                    </a:cubicBezTo>
                    <a:cubicBezTo>
                      <a:pt x="242" y="126"/>
                      <a:pt x="242" y="126"/>
                      <a:pt x="242" y="126"/>
                    </a:cubicBezTo>
                    <a:cubicBezTo>
                      <a:pt x="217" y="113"/>
                      <a:pt x="193" y="103"/>
                      <a:pt x="165" y="113"/>
                    </a:cubicBezTo>
                    <a:cubicBezTo>
                      <a:pt x="148" y="119"/>
                      <a:pt x="136" y="134"/>
                      <a:pt x="126" y="148"/>
                    </a:cubicBezTo>
                    <a:cubicBezTo>
                      <a:pt x="107" y="176"/>
                      <a:pt x="99" y="214"/>
                      <a:pt x="105" y="246"/>
                    </a:cubicBezTo>
                    <a:cubicBezTo>
                      <a:pt x="109" y="267"/>
                      <a:pt x="120" y="287"/>
                      <a:pt x="136" y="301"/>
                    </a:cubicBezTo>
                    <a:cubicBezTo>
                      <a:pt x="157" y="319"/>
                      <a:pt x="189" y="315"/>
                      <a:pt x="214" y="309"/>
                    </a:cubicBezTo>
                    <a:cubicBezTo>
                      <a:pt x="235" y="304"/>
                      <a:pt x="253" y="294"/>
                      <a:pt x="274" y="294"/>
                    </a:cubicBezTo>
                    <a:cubicBezTo>
                      <a:pt x="282" y="293"/>
                      <a:pt x="289" y="296"/>
                      <a:pt x="295" y="300"/>
                    </a:cubicBezTo>
                    <a:cubicBezTo>
                      <a:pt x="314" y="315"/>
                      <a:pt x="291" y="341"/>
                      <a:pt x="278" y="352"/>
                    </a:cubicBezTo>
                    <a:cubicBezTo>
                      <a:pt x="237" y="384"/>
                      <a:pt x="181" y="393"/>
                      <a:pt x="132" y="376"/>
                    </a:cubicBezTo>
                    <a:cubicBezTo>
                      <a:pt x="91" y="361"/>
                      <a:pt x="61" y="326"/>
                      <a:pt x="46" y="286"/>
                    </a:cubicBezTo>
                    <a:cubicBezTo>
                      <a:pt x="0" y="172"/>
                      <a:pt x="86" y="14"/>
                      <a:pt x="217" y="24"/>
                    </a:cubicBezTo>
                    <a:cubicBezTo>
                      <a:pt x="252" y="27"/>
                      <a:pt x="289" y="47"/>
                      <a:pt x="307" y="77"/>
                    </a:cubicBezTo>
                    <a:cubicBezTo>
                      <a:pt x="320" y="97"/>
                      <a:pt x="318" y="128"/>
                      <a:pt x="293" y="137"/>
                    </a:cubicBezTo>
                    <a:cubicBezTo>
                      <a:pt x="277" y="143"/>
                      <a:pt x="256" y="133"/>
                      <a:pt x="242" y="126"/>
                    </a:cubicBezTo>
                    <a:cubicBezTo>
                      <a:pt x="241" y="128"/>
                      <a:pt x="241" y="128"/>
                      <a:pt x="241" y="128"/>
                    </a:cubicBezTo>
                  </a:path>
                </a:pathLst>
              </a:custGeom>
              <a:solidFill>
                <a:srgbClr val="758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8" name="Freeform 393"/>
              <p:cNvSpPr>
                <a:spLocks noEditPoints="1"/>
              </p:cNvSpPr>
              <p:nvPr/>
            </p:nvSpPr>
            <p:spPr bwMode="auto">
              <a:xfrm>
                <a:off x="5016502" y="6367467"/>
                <a:ext cx="830262" cy="1014413"/>
              </a:xfrm>
              <a:custGeom>
                <a:avLst/>
                <a:gdLst>
                  <a:gd name="T0" fmla="*/ 2147483646 w 221"/>
                  <a:gd name="T1" fmla="*/ 2147483646 h 269"/>
                  <a:gd name="T2" fmla="*/ 2147483646 w 221"/>
                  <a:gd name="T3" fmla="*/ 2147483646 h 269"/>
                  <a:gd name="T4" fmla="*/ 2147483646 w 221"/>
                  <a:gd name="T5" fmla="*/ 2147483646 h 269"/>
                  <a:gd name="T6" fmla="*/ 2147483646 w 221"/>
                  <a:gd name="T7" fmla="*/ 2147483646 h 269"/>
                  <a:gd name="T8" fmla="*/ 2147483646 w 221"/>
                  <a:gd name="T9" fmla="*/ 2147483646 h 269"/>
                  <a:gd name="T10" fmla="*/ 2147483646 w 221"/>
                  <a:gd name="T11" fmla="*/ 2147483646 h 269"/>
                  <a:gd name="T12" fmla="*/ 2147483646 w 221"/>
                  <a:gd name="T13" fmla="*/ 2147483646 h 269"/>
                  <a:gd name="T14" fmla="*/ 2147483646 w 221"/>
                  <a:gd name="T15" fmla="*/ 2147483646 h 269"/>
                  <a:gd name="T16" fmla="*/ 2147483646 w 221"/>
                  <a:gd name="T17" fmla="*/ 2147483646 h 269"/>
                  <a:gd name="T18" fmla="*/ 2147483646 w 221"/>
                  <a:gd name="T19" fmla="*/ 2147483646 h 269"/>
                  <a:gd name="T20" fmla="*/ 2147483646 w 221"/>
                  <a:gd name="T21" fmla="*/ 2147483646 h 269"/>
                  <a:gd name="T22" fmla="*/ 2147483646 w 221"/>
                  <a:gd name="T23" fmla="*/ 2147483646 h 269"/>
                  <a:gd name="T24" fmla="*/ 2147483646 w 221"/>
                  <a:gd name="T25" fmla="*/ 2147483646 h 269"/>
                  <a:gd name="T26" fmla="*/ 0 w 221"/>
                  <a:gd name="T27" fmla="*/ 2147483646 h 269"/>
                  <a:gd name="T28" fmla="*/ 2147483646 w 221"/>
                  <a:gd name="T29" fmla="*/ 2147483646 h 269"/>
                  <a:gd name="T30" fmla="*/ 2147483646 w 221"/>
                  <a:gd name="T31" fmla="*/ 2147483646 h 269"/>
                  <a:gd name="T32" fmla="*/ 2147483646 w 221"/>
                  <a:gd name="T33" fmla="*/ 2147483646 h 269"/>
                  <a:gd name="T34" fmla="*/ 2147483646 w 221"/>
                  <a:gd name="T35" fmla="*/ 2147483646 h 269"/>
                  <a:gd name="T36" fmla="*/ 2147483646 w 221"/>
                  <a:gd name="T37" fmla="*/ 2147483646 h 269"/>
                  <a:gd name="T38" fmla="*/ 2147483646 w 221"/>
                  <a:gd name="T39" fmla="*/ 2147483646 h 269"/>
                  <a:gd name="T40" fmla="*/ 2147483646 w 221"/>
                  <a:gd name="T41" fmla="*/ 2147483646 h 269"/>
                  <a:gd name="T42" fmla="*/ 2147483646 w 221"/>
                  <a:gd name="T43" fmla="*/ 2147483646 h 269"/>
                  <a:gd name="T44" fmla="*/ 2147483646 w 221"/>
                  <a:gd name="T45" fmla="*/ 2147483646 h 269"/>
                  <a:gd name="T46" fmla="*/ 2147483646 w 221"/>
                  <a:gd name="T47" fmla="*/ 2147483646 h 269"/>
                  <a:gd name="T48" fmla="*/ 2147483646 w 221"/>
                  <a:gd name="T49" fmla="*/ 2147483646 h 269"/>
                  <a:gd name="T50" fmla="*/ 2147483646 w 221"/>
                  <a:gd name="T51" fmla="*/ 2147483646 h 269"/>
                  <a:gd name="T52" fmla="*/ 2147483646 w 221"/>
                  <a:gd name="T53" fmla="*/ 2147483646 h 269"/>
                  <a:gd name="T54" fmla="*/ 2147483646 w 221"/>
                  <a:gd name="T55" fmla="*/ 2147483646 h 269"/>
                  <a:gd name="T56" fmla="*/ 2147483646 w 221"/>
                  <a:gd name="T57" fmla="*/ 2147483646 h 269"/>
                  <a:gd name="T58" fmla="*/ 2147483646 w 221"/>
                  <a:gd name="T59" fmla="*/ 2147483646 h 269"/>
                  <a:gd name="T60" fmla="*/ 2147483646 w 221"/>
                  <a:gd name="T61" fmla="*/ 2147483646 h 269"/>
                  <a:gd name="T62" fmla="*/ 2147483646 w 221"/>
                  <a:gd name="T63" fmla="*/ 2147483646 h 269"/>
                  <a:gd name="T64" fmla="*/ 2147483646 w 221"/>
                  <a:gd name="T65" fmla="*/ 2147483646 h 269"/>
                  <a:gd name="T66" fmla="*/ 2147483646 w 221"/>
                  <a:gd name="T67" fmla="*/ 2147483646 h 269"/>
                  <a:gd name="T68" fmla="*/ 2147483646 w 221"/>
                  <a:gd name="T69" fmla="*/ 2147483646 h 269"/>
                  <a:gd name="T70" fmla="*/ 2147483646 w 221"/>
                  <a:gd name="T71" fmla="*/ 2147483646 h 269"/>
                  <a:gd name="T72" fmla="*/ 2147483646 w 221"/>
                  <a:gd name="T73" fmla="*/ 2147483646 h 269"/>
                  <a:gd name="T74" fmla="*/ 2147483646 w 221"/>
                  <a:gd name="T75" fmla="*/ 2147483646 h 269"/>
                  <a:gd name="T76" fmla="*/ 2147483646 w 221"/>
                  <a:gd name="T77" fmla="*/ 2147483646 h 269"/>
                  <a:gd name="T78" fmla="*/ 2147483646 w 221"/>
                  <a:gd name="T79" fmla="*/ 2147483646 h 269"/>
                  <a:gd name="T80" fmla="*/ 2147483646 w 221"/>
                  <a:gd name="T81" fmla="*/ 2147483646 h 269"/>
                  <a:gd name="T82" fmla="*/ 2147483646 w 221"/>
                  <a:gd name="T83" fmla="*/ 2147483646 h 269"/>
                  <a:gd name="T84" fmla="*/ 2147483646 w 221"/>
                  <a:gd name="T85" fmla="*/ 2147483646 h 269"/>
                  <a:gd name="T86" fmla="*/ 2147483646 w 221"/>
                  <a:gd name="T87" fmla="*/ 2147483646 h 269"/>
                  <a:gd name="T88" fmla="*/ 2147483646 w 221"/>
                  <a:gd name="T89" fmla="*/ 2147483646 h 269"/>
                  <a:gd name="T90" fmla="*/ 2147483646 w 221"/>
                  <a:gd name="T91" fmla="*/ 2147483646 h 269"/>
                  <a:gd name="T92" fmla="*/ 2147483646 w 221"/>
                  <a:gd name="T93" fmla="*/ 2147483646 h 269"/>
                  <a:gd name="T94" fmla="*/ 2147483646 w 221"/>
                  <a:gd name="T95" fmla="*/ 2147483646 h 269"/>
                  <a:gd name="T96" fmla="*/ 2147483646 w 221"/>
                  <a:gd name="T97" fmla="*/ 2147483646 h 269"/>
                  <a:gd name="T98" fmla="*/ 2147483646 w 221"/>
                  <a:gd name="T99" fmla="*/ 2147483646 h 269"/>
                  <a:gd name="T100" fmla="*/ 2147483646 w 221"/>
                  <a:gd name="T101" fmla="*/ 2147483646 h 269"/>
                  <a:gd name="T102" fmla="*/ 2147483646 w 221"/>
                  <a:gd name="T103" fmla="*/ 0 h 269"/>
                  <a:gd name="T104" fmla="*/ 2147483646 w 221"/>
                  <a:gd name="T105" fmla="*/ 2147483646 h 269"/>
                  <a:gd name="T106" fmla="*/ 2147483646 w 221"/>
                  <a:gd name="T107" fmla="*/ 2147483646 h 269"/>
                  <a:gd name="T108" fmla="*/ 2147483646 w 221"/>
                  <a:gd name="T109" fmla="*/ 2147483646 h 269"/>
                  <a:gd name="T110" fmla="*/ 2147483646 w 221"/>
                  <a:gd name="T111" fmla="*/ 2147483646 h 269"/>
                  <a:gd name="T112" fmla="*/ 2147483646 w 221"/>
                  <a:gd name="T113" fmla="*/ 0 h 2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1" h="269">
                    <a:moveTo>
                      <a:pt x="54" y="259"/>
                    </a:moveTo>
                    <a:cubicBezTo>
                      <a:pt x="54" y="259"/>
                      <a:pt x="53" y="259"/>
                      <a:pt x="53" y="260"/>
                    </a:cubicBezTo>
                    <a:cubicBezTo>
                      <a:pt x="52" y="261"/>
                      <a:pt x="52" y="262"/>
                      <a:pt x="53" y="262"/>
                    </a:cubicBezTo>
                    <a:cubicBezTo>
                      <a:pt x="57" y="265"/>
                      <a:pt x="60" y="267"/>
                      <a:pt x="64" y="269"/>
                    </a:cubicBezTo>
                    <a:cubicBezTo>
                      <a:pt x="66" y="268"/>
                      <a:pt x="68" y="268"/>
                      <a:pt x="70" y="267"/>
                    </a:cubicBezTo>
                    <a:cubicBezTo>
                      <a:pt x="65" y="265"/>
                      <a:pt x="60" y="262"/>
                      <a:pt x="55" y="259"/>
                    </a:cubicBezTo>
                    <a:cubicBezTo>
                      <a:pt x="55" y="259"/>
                      <a:pt x="55" y="259"/>
                      <a:pt x="54" y="259"/>
                    </a:cubicBezTo>
                    <a:moveTo>
                      <a:pt x="26" y="231"/>
                    </a:moveTo>
                    <a:cubicBezTo>
                      <a:pt x="25" y="231"/>
                      <a:pt x="25" y="231"/>
                      <a:pt x="24" y="232"/>
                    </a:cubicBezTo>
                    <a:cubicBezTo>
                      <a:pt x="24" y="232"/>
                      <a:pt x="23" y="233"/>
                      <a:pt x="24" y="234"/>
                    </a:cubicBezTo>
                    <a:cubicBezTo>
                      <a:pt x="28" y="240"/>
                      <a:pt x="32" y="245"/>
                      <a:pt x="37" y="250"/>
                    </a:cubicBezTo>
                    <a:cubicBezTo>
                      <a:pt x="38" y="250"/>
                      <a:pt x="38" y="250"/>
                      <a:pt x="39" y="250"/>
                    </a:cubicBezTo>
                    <a:cubicBezTo>
                      <a:pt x="39" y="250"/>
                      <a:pt x="40" y="250"/>
                      <a:pt x="40" y="250"/>
                    </a:cubicBezTo>
                    <a:cubicBezTo>
                      <a:pt x="41" y="249"/>
                      <a:pt x="41" y="248"/>
                      <a:pt x="40" y="247"/>
                    </a:cubicBezTo>
                    <a:cubicBezTo>
                      <a:pt x="35" y="242"/>
                      <a:pt x="31" y="237"/>
                      <a:pt x="27" y="232"/>
                    </a:cubicBezTo>
                    <a:cubicBezTo>
                      <a:pt x="27" y="231"/>
                      <a:pt x="26" y="231"/>
                      <a:pt x="26" y="231"/>
                    </a:cubicBezTo>
                    <a:moveTo>
                      <a:pt x="8" y="195"/>
                    </a:moveTo>
                    <a:cubicBezTo>
                      <a:pt x="8" y="195"/>
                      <a:pt x="8" y="195"/>
                      <a:pt x="7" y="196"/>
                    </a:cubicBezTo>
                    <a:cubicBezTo>
                      <a:pt x="6" y="196"/>
                      <a:pt x="6" y="197"/>
                      <a:pt x="6" y="198"/>
                    </a:cubicBezTo>
                    <a:cubicBezTo>
                      <a:pt x="8" y="205"/>
                      <a:pt x="11" y="211"/>
                      <a:pt x="14" y="217"/>
                    </a:cubicBezTo>
                    <a:cubicBezTo>
                      <a:pt x="14" y="218"/>
                      <a:pt x="15" y="218"/>
                      <a:pt x="15" y="218"/>
                    </a:cubicBezTo>
                    <a:cubicBezTo>
                      <a:pt x="16" y="218"/>
                      <a:pt x="16" y="218"/>
                      <a:pt x="16" y="218"/>
                    </a:cubicBezTo>
                    <a:cubicBezTo>
                      <a:pt x="17" y="217"/>
                      <a:pt x="18" y="216"/>
                      <a:pt x="17" y="215"/>
                    </a:cubicBezTo>
                    <a:cubicBezTo>
                      <a:pt x="14" y="209"/>
                      <a:pt x="12" y="203"/>
                      <a:pt x="10" y="197"/>
                    </a:cubicBezTo>
                    <a:cubicBezTo>
                      <a:pt x="10" y="196"/>
                      <a:pt x="9" y="195"/>
                      <a:pt x="8" y="195"/>
                    </a:cubicBezTo>
                    <a:moveTo>
                      <a:pt x="2" y="156"/>
                    </a:moveTo>
                    <a:cubicBezTo>
                      <a:pt x="2" y="156"/>
                      <a:pt x="2" y="156"/>
                      <a:pt x="2" y="156"/>
                    </a:cubicBezTo>
                    <a:cubicBezTo>
                      <a:pt x="1" y="156"/>
                      <a:pt x="0" y="157"/>
                      <a:pt x="0" y="158"/>
                    </a:cubicBezTo>
                    <a:cubicBezTo>
                      <a:pt x="0" y="165"/>
                      <a:pt x="1" y="172"/>
                      <a:pt x="2" y="178"/>
                    </a:cubicBezTo>
                    <a:cubicBezTo>
                      <a:pt x="2" y="179"/>
                      <a:pt x="3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5" y="180"/>
                      <a:pt x="6" y="179"/>
                      <a:pt x="6" y="178"/>
                    </a:cubicBezTo>
                    <a:cubicBezTo>
                      <a:pt x="5" y="171"/>
                      <a:pt x="4" y="165"/>
                      <a:pt x="4" y="158"/>
                    </a:cubicBezTo>
                    <a:cubicBezTo>
                      <a:pt x="4" y="157"/>
                      <a:pt x="3" y="156"/>
                      <a:pt x="2" y="156"/>
                    </a:cubicBezTo>
                    <a:moveTo>
                      <a:pt x="6" y="116"/>
                    </a:moveTo>
                    <a:cubicBezTo>
                      <a:pt x="6" y="116"/>
                      <a:pt x="5" y="117"/>
                      <a:pt x="4" y="118"/>
                    </a:cubicBezTo>
                    <a:cubicBezTo>
                      <a:pt x="3" y="125"/>
                      <a:pt x="2" y="131"/>
                      <a:pt x="1" y="138"/>
                    </a:cubicBezTo>
                    <a:cubicBezTo>
                      <a:pt x="1" y="139"/>
                      <a:pt x="2" y="140"/>
                      <a:pt x="3" y="140"/>
                    </a:cubicBezTo>
                    <a:cubicBezTo>
                      <a:pt x="3" y="140"/>
                      <a:pt x="3" y="140"/>
                      <a:pt x="3" y="140"/>
                    </a:cubicBezTo>
                    <a:cubicBezTo>
                      <a:pt x="4" y="140"/>
                      <a:pt x="5" y="139"/>
                      <a:pt x="5" y="138"/>
                    </a:cubicBezTo>
                    <a:cubicBezTo>
                      <a:pt x="6" y="132"/>
                      <a:pt x="7" y="125"/>
                      <a:pt x="8" y="119"/>
                    </a:cubicBezTo>
                    <a:cubicBezTo>
                      <a:pt x="9" y="118"/>
                      <a:pt x="8" y="117"/>
                      <a:pt x="7" y="116"/>
                    </a:cubicBezTo>
                    <a:cubicBezTo>
                      <a:pt x="7" y="116"/>
                      <a:pt x="7" y="116"/>
                      <a:pt x="6" y="116"/>
                    </a:cubicBezTo>
                    <a:moveTo>
                      <a:pt x="20" y="79"/>
                    </a:moveTo>
                    <a:cubicBezTo>
                      <a:pt x="19" y="79"/>
                      <a:pt x="19" y="79"/>
                      <a:pt x="18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15" y="86"/>
                      <a:pt x="13" y="92"/>
                      <a:pt x="10" y="99"/>
                    </a:cubicBezTo>
                    <a:cubicBezTo>
                      <a:pt x="10" y="100"/>
                      <a:pt x="11" y="101"/>
                      <a:pt x="12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3" y="101"/>
                      <a:pt x="14" y="101"/>
                      <a:pt x="14" y="100"/>
                    </a:cubicBezTo>
                    <a:cubicBezTo>
                      <a:pt x="16" y="94"/>
                      <a:pt x="19" y="88"/>
                      <a:pt x="22" y="82"/>
                    </a:cubicBezTo>
                    <a:cubicBezTo>
                      <a:pt x="23" y="81"/>
                      <a:pt x="22" y="80"/>
                      <a:pt x="21" y="79"/>
                    </a:cubicBezTo>
                    <a:cubicBezTo>
                      <a:pt x="21" y="79"/>
                      <a:pt x="21" y="79"/>
                      <a:pt x="20" y="79"/>
                    </a:cubicBezTo>
                    <a:moveTo>
                      <a:pt x="42" y="45"/>
                    </a:moveTo>
                    <a:cubicBezTo>
                      <a:pt x="41" y="45"/>
                      <a:pt x="41" y="46"/>
                      <a:pt x="40" y="46"/>
                    </a:cubicBezTo>
                    <a:cubicBezTo>
                      <a:pt x="37" y="50"/>
                      <a:pt x="34" y="54"/>
                      <a:pt x="32" y="58"/>
                    </a:cubicBezTo>
                    <a:cubicBezTo>
                      <a:pt x="30" y="59"/>
                      <a:pt x="29" y="61"/>
                      <a:pt x="29" y="63"/>
                    </a:cubicBezTo>
                    <a:cubicBezTo>
                      <a:pt x="28" y="63"/>
                      <a:pt x="28" y="65"/>
                      <a:pt x="29" y="65"/>
                    </a:cubicBezTo>
                    <a:cubicBezTo>
                      <a:pt x="29" y="65"/>
                      <a:pt x="30" y="66"/>
                      <a:pt x="30" y="66"/>
                    </a:cubicBezTo>
                    <a:cubicBezTo>
                      <a:pt x="31" y="66"/>
                      <a:pt x="31" y="65"/>
                      <a:pt x="32" y="65"/>
                    </a:cubicBezTo>
                    <a:cubicBezTo>
                      <a:pt x="33" y="63"/>
                      <a:pt x="34" y="62"/>
                      <a:pt x="35" y="60"/>
                    </a:cubicBezTo>
                    <a:cubicBezTo>
                      <a:pt x="38" y="56"/>
                      <a:pt x="41" y="52"/>
                      <a:pt x="43" y="49"/>
                    </a:cubicBezTo>
                    <a:cubicBezTo>
                      <a:pt x="44" y="48"/>
                      <a:pt x="44" y="47"/>
                      <a:pt x="43" y="46"/>
                    </a:cubicBezTo>
                    <a:cubicBezTo>
                      <a:pt x="43" y="46"/>
                      <a:pt x="42" y="45"/>
                      <a:pt x="42" y="45"/>
                    </a:cubicBezTo>
                    <a:moveTo>
                      <a:pt x="202" y="24"/>
                    </a:moveTo>
                    <a:cubicBezTo>
                      <a:pt x="202" y="24"/>
                      <a:pt x="201" y="24"/>
                      <a:pt x="201" y="25"/>
                    </a:cubicBezTo>
                    <a:cubicBezTo>
                      <a:pt x="200" y="26"/>
                      <a:pt x="200" y="27"/>
                      <a:pt x="201" y="27"/>
                    </a:cubicBezTo>
                    <a:cubicBezTo>
                      <a:pt x="211" y="34"/>
                      <a:pt x="217" y="39"/>
                      <a:pt x="217" y="39"/>
                    </a:cubicBezTo>
                    <a:cubicBezTo>
                      <a:pt x="218" y="39"/>
                      <a:pt x="218" y="39"/>
                      <a:pt x="219" y="39"/>
                    </a:cubicBezTo>
                    <a:cubicBezTo>
                      <a:pt x="219" y="39"/>
                      <a:pt x="220" y="39"/>
                      <a:pt x="220" y="39"/>
                    </a:cubicBezTo>
                    <a:cubicBezTo>
                      <a:pt x="221" y="38"/>
                      <a:pt x="221" y="37"/>
                      <a:pt x="220" y="36"/>
                    </a:cubicBezTo>
                    <a:cubicBezTo>
                      <a:pt x="220" y="36"/>
                      <a:pt x="220" y="36"/>
                      <a:pt x="220" y="36"/>
                    </a:cubicBezTo>
                    <a:cubicBezTo>
                      <a:pt x="220" y="36"/>
                      <a:pt x="214" y="31"/>
                      <a:pt x="203" y="24"/>
                    </a:cubicBezTo>
                    <a:cubicBezTo>
                      <a:pt x="203" y="24"/>
                      <a:pt x="203" y="24"/>
                      <a:pt x="202" y="24"/>
                    </a:cubicBezTo>
                    <a:moveTo>
                      <a:pt x="71" y="18"/>
                    </a:moveTo>
                    <a:cubicBezTo>
                      <a:pt x="70" y="18"/>
                      <a:pt x="70" y="18"/>
                      <a:pt x="70" y="18"/>
                    </a:cubicBezTo>
                    <a:cubicBezTo>
                      <a:pt x="64" y="22"/>
                      <a:pt x="59" y="26"/>
                      <a:pt x="54" y="31"/>
                    </a:cubicBezTo>
                    <a:cubicBezTo>
                      <a:pt x="53" y="32"/>
                      <a:pt x="53" y="33"/>
                      <a:pt x="54" y="34"/>
                    </a:cubicBezTo>
                    <a:cubicBezTo>
                      <a:pt x="54" y="34"/>
                      <a:pt x="55" y="35"/>
                      <a:pt x="55" y="35"/>
                    </a:cubicBezTo>
                    <a:cubicBezTo>
                      <a:pt x="56" y="35"/>
                      <a:pt x="56" y="34"/>
                      <a:pt x="57" y="34"/>
                    </a:cubicBezTo>
                    <a:cubicBezTo>
                      <a:pt x="62" y="29"/>
                      <a:pt x="67" y="25"/>
                      <a:pt x="72" y="22"/>
                    </a:cubicBezTo>
                    <a:cubicBezTo>
                      <a:pt x="73" y="21"/>
                      <a:pt x="73" y="20"/>
                      <a:pt x="73" y="19"/>
                    </a:cubicBezTo>
                    <a:cubicBezTo>
                      <a:pt x="72" y="18"/>
                      <a:pt x="72" y="18"/>
                      <a:pt x="71" y="18"/>
                    </a:cubicBezTo>
                    <a:moveTo>
                      <a:pt x="166" y="6"/>
                    </a:moveTo>
                    <a:cubicBezTo>
                      <a:pt x="166" y="6"/>
                      <a:pt x="165" y="7"/>
                      <a:pt x="164" y="8"/>
                    </a:cubicBezTo>
                    <a:cubicBezTo>
                      <a:pt x="164" y="9"/>
                      <a:pt x="165" y="10"/>
                      <a:pt x="166" y="10"/>
                    </a:cubicBezTo>
                    <a:cubicBezTo>
                      <a:pt x="172" y="13"/>
                      <a:pt x="178" y="15"/>
                      <a:pt x="184" y="18"/>
                    </a:cubicBezTo>
                    <a:cubicBezTo>
                      <a:pt x="185" y="18"/>
                      <a:pt x="185" y="18"/>
                      <a:pt x="185" y="18"/>
                    </a:cubicBezTo>
                    <a:cubicBezTo>
                      <a:pt x="186" y="18"/>
                      <a:pt x="186" y="18"/>
                      <a:pt x="187" y="17"/>
                    </a:cubicBezTo>
                    <a:cubicBezTo>
                      <a:pt x="187" y="16"/>
                      <a:pt x="187" y="15"/>
                      <a:pt x="186" y="14"/>
                    </a:cubicBezTo>
                    <a:cubicBezTo>
                      <a:pt x="180" y="11"/>
                      <a:pt x="174" y="9"/>
                      <a:pt x="167" y="7"/>
                    </a:cubicBezTo>
                    <a:cubicBezTo>
                      <a:pt x="167" y="6"/>
                      <a:pt x="167" y="6"/>
                      <a:pt x="166" y="6"/>
                    </a:cubicBezTo>
                    <a:moveTo>
                      <a:pt x="107" y="2"/>
                    </a:moveTo>
                    <a:cubicBezTo>
                      <a:pt x="107" y="2"/>
                      <a:pt x="107" y="2"/>
                      <a:pt x="107" y="2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0" y="4"/>
                      <a:pt x="94" y="6"/>
                      <a:pt x="87" y="8"/>
                    </a:cubicBezTo>
                    <a:cubicBezTo>
                      <a:pt x="86" y="9"/>
                      <a:pt x="86" y="10"/>
                      <a:pt x="86" y="11"/>
                    </a:cubicBezTo>
                    <a:cubicBezTo>
                      <a:pt x="87" y="12"/>
                      <a:pt x="88" y="12"/>
                      <a:pt x="88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95" y="9"/>
                      <a:pt x="102" y="7"/>
                      <a:pt x="108" y="6"/>
                    </a:cubicBezTo>
                    <a:cubicBezTo>
                      <a:pt x="109" y="6"/>
                      <a:pt x="109" y="5"/>
                      <a:pt x="109" y="4"/>
                    </a:cubicBezTo>
                    <a:cubicBezTo>
                      <a:pt x="109" y="3"/>
                      <a:pt x="108" y="2"/>
                      <a:pt x="107" y="2"/>
                    </a:cubicBezTo>
                    <a:moveTo>
                      <a:pt x="128" y="0"/>
                    </a:move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5" y="1"/>
                      <a:pt x="125" y="2"/>
                    </a:cubicBezTo>
                    <a:cubicBezTo>
                      <a:pt x="125" y="3"/>
                      <a:pt x="126" y="4"/>
                      <a:pt x="127" y="4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35" y="4"/>
                      <a:pt x="141" y="5"/>
                      <a:pt x="147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8" y="6"/>
                      <a:pt x="149" y="5"/>
                      <a:pt x="149" y="4"/>
                    </a:cubicBezTo>
                    <a:cubicBezTo>
                      <a:pt x="149" y="3"/>
                      <a:pt x="148" y="2"/>
                      <a:pt x="147" y="2"/>
                    </a:cubicBezTo>
                    <a:cubicBezTo>
                      <a:pt x="141" y="1"/>
                      <a:pt x="135" y="0"/>
                      <a:pt x="128" y="0"/>
                    </a:cubicBezTo>
                  </a:path>
                </a:pathLst>
              </a:custGeom>
              <a:solidFill>
                <a:srgbClr val="758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9" name="Freeform 394"/>
              <p:cNvSpPr>
                <a:spLocks noEditPoints="1"/>
              </p:cNvSpPr>
              <p:nvPr/>
            </p:nvSpPr>
            <p:spPr bwMode="auto">
              <a:xfrm>
                <a:off x="5257800" y="7362825"/>
                <a:ext cx="476250" cy="63501"/>
              </a:xfrm>
              <a:custGeom>
                <a:avLst/>
                <a:gdLst>
                  <a:gd name="T0" fmla="*/ 2147483646 w 127"/>
                  <a:gd name="T1" fmla="*/ 2147483646 h 17"/>
                  <a:gd name="T2" fmla="*/ 2147483646 w 127"/>
                  <a:gd name="T3" fmla="*/ 2147483646 h 17"/>
                  <a:gd name="T4" fmla="*/ 2147483646 w 127"/>
                  <a:gd name="T5" fmla="*/ 2147483646 h 17"/>
                  <a:gd name="T6" fmla="*/ 2147483646 w 127"/>
                  <a:gd name="T7" fmla="*/ 2147483646 h 17"/>
                  <a:gd name="T8" fmla="*/ 2147483646 w 127"/>
                  <a:gd name="T9" fmla="*/ 2147483646 h 17"/>
                  <a:gd name="T10" fmla="*/ 2147483646 w 127"/>
                  <a:gd name="T11" fmla="*/ 2147483646 h 17"/>
                  <a:gd name="T12" fmla="*/ 2147483646 w 127"/>
                  <a:gd name="T13" fmla="*/ 2147483646 h 17"/>
                  <a:gd name="T14" fmla="*/ 2147483646 w 127"/>
                  <a:gd name="T15" fmla="*/ 2147483646 h 17"/>
                  <a:gd name="T16" fmla="*/ 2147483646 w 127"/>
                  <a:gd name="T17" fmla="*/ 2147483646 h 17"/>
                  <a:gd name="T18" fmla="*/ 2147483646 w 127"/>
                  <a:gd name="T19" fmla="*/ 2147483646 h 17"/>
                  <a:gd name="T20" fmla="*/ 2147483646 w 127"/>
                  <a:gd name="T21" fmla="*/ 2147483646 h 17"/>
                  <a:gd name="T22" fmla="*/ 2147483646 w 127"/>
                  <a:gd name="T23" fmla="*/ 2147483646 h 17"/>
                  <a:gd name="T24" fmla="*/ 2147483646 w 127"/>
                  <a:gd name="T25" fmla="*/ 2147483646 h 17"/>
                  <a:gd name="T26" fmla="*/ 2147483646 w 127"/>
                  <a:gd name="T27" fmla="*/ 2147483646 h 17"/>
                  <a:gd name="T28" fmla="*/ 2147483646 w 127"/>
                  <a:gd name="T29" fmla="*/ 2147483646 h 17"/>
                  <a:gd name="T30" fmla="*/ 2147483646 w 127"/>
                  <a:gd name="T31" fmla="*/ 2147483646 h 17"/>
                  <a:gd name="T32" fmla="*/ 2147483646 w 127"/>
                  <a:gd name="T33" fmla="*/ 2147483646 h 17"/>
                  <a:gd name="T34" fmla="*/ 2147483646 w 127"/>
                  <a:gd name="T35" fmla="*/ 2147483646 h 17"/>
                  <a:gd name="T36" fmla="*/ 2147483646 w 127"/>
                  <a:gd name="T37" fmla="*/ 2147483646 h 17"/>
                  <a:gd name="T38" fmla="*/ 0 w 127"/>
                  <a:gd name="T39" fmla="*/ 2147483646 h 17"/>
                  <a:gd name="T40" fmla="*/ 2147483646 w 127"/>
                  <a:gd name="T41" fmla="*/ 2147483646 h 17"/>
                  <a:gd name="T42" fmla="*/ 2147483646 w 127"/>
                  <a:gd name="T43" fmla="*/ 2147483646 h 17"/>
                  <a:gd name="T44" fmla="*/ 2147483646 w 127"/>
                  <a:gd name="T45" fmla="*/ 2147483646 h 17"/>
                  <a:gd name="T46" fmla="*/ 2147483646 w 127"/>
                  <a:gd name="T47" fmla="*/ 2147483646 h 17"/>
                  <a:gd name="T48" fmla="*/ 2147483646 w 127"/>
                  <a:gd name="T49" fmla="*/ 2147483646 h 17"/>
                  <a:gd name="T50" fmla="*/ 2147483646 w 127"/>
                  <a:gd name="T51" fmla="*/ 0 h 17"/>
                  <a:gd name="T52" fmla="*/ 2147483646 w 127"/>
                  <a:gd name="T53" fmla="*/ 0 h 17"/>
                  <a:gd name="T54" fmla="*/ 2147483646 w 127"/>
                  <a:gd name="T55" fmla="*/ 2147483646 h 17"/>
                  <a:gd name="T56" fmla="*/ 2147483646 w 127"/>
                  <a:gd name="T57" fmla="*/ 2147483646 h 17"/>
                  <a:gd name="T58" fmla="*/ 2147483646 w 127"/>
                  <a:gd name="T59" fmla="*/ 2147483646 h 17"/>
                  <a:gd name="T60" fmla="*/ 2147483646 w 127"/>
                  <a:gd name="T61" fmla="*/ 2147483646 h 17"/>
                  <a:gd name="T62" fmla="*/ 2147483646 w 127"/>
                  <a:gd name="T63" fmla="*/ 2147483646 h 17"/>
                  <a:gd name="T64" fmla="*/ 2147483646 w 127"/>
                  <a:gd name="T65" fmla="*/ 2147483646 h 17"/>
                  <a:gd name="T66" fmla="*/ 2147483646 w 127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7" h="17">
                    <a:moveTo>
                      <a:pt x="86" y="11"/>
                    </a:moveTo>
                    <a:cubicBezTo>
                      <a:pt x="86" y="11"/>
                      <a:pt x="86" y="11"/>
                      <a:pt x="86" y="11"/>
                    </a:cubicBezTo>
                    <a:cubicBezTo>
                      <a:pt x="79" y="12"/>
                      <a:pt x="73" y="13"/>
                      <a:pt x="66" y="13"/>
                    </a:cubicBezTo>
                    <a:cubicBezTo>
                      <a:pt x="65" y="13"/>
                      <a:pt x="64" y="14"/>
                      <a:pt x="65" y="16"/>
                    </a:cubicBezTo>
                    <a:cubicBezTo>
                      <a:pt x="65" y="17"/>
                      <a:pt x="65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73" y="17"/>
                      <a:pt x="80" y="16"/>
                      <a:pt x="87" y="15"/>
                    </a:cubicBezTo>
                    <a:cubicBezTo>
                      <a:pt x="88" y="15"/>
                      <a:pt x="89" y="14"/>
                      <a:pt x="88" y="13"/>
                    </a:cubicBezTo>
                    <a:cubicBezTo>
                      <a:pt x="88" y="12"/>
                      <a:pt x="87" y="11"/>
                      <a:pt x="86" y="11"/>
                    </a:cubicBezTo>
                    <a:moveTo>
                      <a:pt x="27" y="10"/>
                    </a:moveTo>
                    <a:cubicBezTo>
                      <a:pt x="26" y="10"/>
                      <a:pt x="25" y="11"/>
                      <a:pt x="25" y="12"/>
                    </a:cubicBezTo>
                    <a:cubicBezTo>
                      <a:pt x="25" y="13"/>
                      <a:pt x="25" y="14"/>
                      <a:pt x="26" y="14"/>
                    </a:cubicBezTo>
                    <a:cubicBezTo>
                      <a:pt x="33" y="16"/>
                      <a:pt x="39" y="17"/>
                      <a:pt x="46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8" y="17"/>
                      <a:pt x="48" y="17"/>
                      <a:pt x="49" y="15"/>
                    </a:cubicBezTo>
                    <a:cubicBezTo>
                      <a:pt x="49" y="14"/>
                      <a:pt x="48" y="13"/>
                      <a:pt x="47" y="13"/>
                    </a:cubicBezTo>
                    <a:cubicBezTo>
                      <a:pt x="40" y="13"/>
                      <a:pt x="33" y="12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moveTo>
                      <a:pt x="6" y="3"/>
                    </a:moveTo>
                    <a:cubicBezTo>
                      <a:pt x="4" y="4"/>
                      <a:pt x="2" y="4"/>
                      <a:pt x="0" y="5"/>
                    </a:cubicBezTo>
                    <a:cubicBezTo>
                      <a:pt x="2" y="6"/>
                      <a:pt x="5" y="7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10" y="7"/>
                    </a:cubicBezTo>
                    <a:cubicBezTo>
                      <a:pt x="10" y="6"/>
                      <a:pt x="10" y="5"/>
                      <a:pt x="9" y="4"/>
                    </a:cubicBezTo>
                    <a:cubicBezTo>
                      <a:pt x="8" y="4"/>
                      <a:pt x="7" y="4"/>
                      <a:pt x="6" y="3"/>
                    </a:cubicBezTo>
                    <a:moveTo>
                      <a:pt x="125" y="0"/>
                    </a:moveTo>
                    <a:cubicBezTo>
                      <a:pt x="125" y="0"/>
                      <a:pt x="124" y="0"/>
                      <a:pt x="124" y="0"/>
                    </a:cubicBezTo>
                    <a:cubicBezTo>
                      <a:pt x="118" y="3"/>
                      <a:pt x="111" y="5"/>
                      <a:pt x="105" y="6"/>
                    </a:cubicBezTo>
                    <a:cubicBezTo>
                      <a:pt x="104" y="7"/>
                      <a:pt x="104" y="8"/>
                      <a:pt x="104" y="9"/>
                    </a:cubicBezTo>
                    <a:cubicBezTo>
                      <a:pt x="104" y="10"/>
                      <a:pt x="105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13" y="8"/>
                      <a:pt x="119" y="6"/>
                      <a:pt x="126" y="4"/>
                    </a:cubicBezTo>
                    <a:cubicBezTo>
                      <a:pt x="127" y="3"/>
                      <a:pt x="127" y="2"/>
                      <a:pt x="127" y="1"/>
                    </a:cubicBezTo>
                    <a:cubicBezTo>
                      <a:pt x="126" y="0"/>
                      <a:pt x="126" y="0"/>
                      <a:pt x="125" y="0"/>
                    </a:cubicBezTo>
                  </a:path>
                </a:pathLst>
              </a:custGeom>
              <a:solidFill>
                <a:srgbClr val="758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842635" y="2823863"/>
            <a:ext cx="3642122" cy="548879"/>
            <a:chOff x="1880735" y="2804813"/>
            <a:chExt cx="3642122" cy="548879"/>
          </a:xfrm>
        </p:grpSpPr>
        <p:sp>
          <p:nvSpPr>
            <p:cNvPr id="25" name="Line 1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390322" y="3054845"/>
              <a:ext cx="532210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6" name="AutoShape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22532" y="2891730"/>
              <a:ext cx="2600325" cy="335756"/>
            </a:xfrm>
            <a:prstGeom prst="homePlate">
              <a:avLst>
                <a:gd name="adj" fmla="val 137827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>
                  <a:solidFill>
                    <a:srgbClr val="B5710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  <p:grpSp>
          <p:nvGrpSpPr>
            <p:cNvPr id="40" name="组合 493"/>
            <p:cNvGrpSpPr/>
            <p:nvPr>
              <p:custDataLst>
                <p:tags r:id="rId4"/>
              </p:custDataLst>
            </p:nvPr>
          </p:nvGrpSpPr>
          <p:grpSpPr bwMode="auto">
            <a:xfrm>
              <a:off x="1880735" y="2804813"/>
              <a:ext cx="435769" cy="548879"/>
              <a:chOff x="6454777" y="6175370"/>
              <a:chExt cx="1146176" cy="1446212"/>
            </a:xfrm>
          </p:grpSpPr>
          <p:sp>
            <p:nvSpPr>
              <p:cNvPr id="41" name="Freeform 409"/>
              <p:cNvSpPr>
                <a:spLocks noEditPoints="1"/>
              </p:cNvSpPr>
              <p:nvPr/>
            </p:nvSpPr>
            <p:spPr bwMode="auto">
              <a:xfrm>
                <a:off x="6467475" y="6194421"/>
                <a:ext cx="1133476" cy="1427161"/>
              </a:xfrm>
              <a:custGeom>
                <a:avLst/>
                <a:gdLst>
                  <a:gd name="T0" fmla="*/ 2147483646 w 302"/>
                  <a:gd name="T1" fmla="*/ 2147483646 h 379"/>
                  <a:gd name="T2" fmla="*/ 2147483646 w 302"/>
                  <a:gd name="T3" fmla="*/ 2147483646 h 379"/>
                  <a:gd name="T4" fmla="*/ 2147483646 w 302"/>
                  <a:gd name="T5" fmla="*/ 2147483646 h 379"/>
                  <a:gd name="T6" fmla="*/ 2147483646 w 302"/>
                  <a:gd name="T7" fmla="*/ 2147483646 h 379"/>
                  <a:gd name="T8" fmla="*/ 2147483646 w 302"/>
                  <a:gd name="T9" fmla="*/ 2147483646 h 379"/>
                  <a:gd name="T10" fmla="*/ 2147483646 w 302"/>
                  <a:gd name="T11" fmla="*/ 2147483646 h 379"/>
                  <a:gd name="T12" fmla="*/ 2147483646 w 302"/>
                  <a:gd name="T13" fmla="*/ 2147483646 h 379"/>
                  <a:gd name="T14" fmla="*/ 2147483646 w 302"/>
                  <a:gd name="T15" fmla="*/ 2147483646 h 379"/>
                  <a:gd name="T16" fmla="*/ 2147483646 w 302"/>
                  <a:gd name="T17" fmla="*/ 2147483646 h 379"/>
                  <a:gd name="T18" fmla="*/ 2147483646 w 302"/>
                  <a:gd name="T19" fmla="*/ 2147483646 h 379"/>
                  <a:gd name="T20" fmla="*/ 2147483646 w 302"/>
                  <a:gd name="T21" fmla="*/ 2147483646 h 379"/>
                  <a:gd name="T22" fmla="*/ 2147483646 w 302"/>
                  <a:gd name="T23" fmla="*/ 2147483646 h 3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2" h="379">
                    <a:moveTo>
                      <a:pt x="106" y="6"/>
                    </a:moveTo>
                    <a:cubicBezTo>
                      <a:pt x="55" y="10"/>
                      <a:pt x="34" y="55"/>
                      <a:pt x="28" y="106"/>
                    </a:cubicBezTo>
                    <a:cubicBezTo>
                      <a:pt x="19" y="175"/>
                      <a:pt x="0" y="338"/>
                      <a:pt x="86" y="367"/>
                    </a:cubicBezTo>
                    <a:cubicBezTo>
                      <a:pt x="123" y="379"/>
                      <a:pt x="171" y="358"/>
                      <a:pt x="203" y="340"/>
                    </a:cubicBezTo>
                    <a:cubicBezTo>
                      <a:pt x="252" y="312"/>
                      <a:pt x="302" y="257"/>
                      <a:pt x="302" y="196"/>
                    </a:cubicBezTo>
                    <a:cubicBezTo>
                      <a:pt x="302" y="62"/>
                      <a:pt x="175" y="0"/>
                      <a:pt x="106" y="6"/>
                    </a:cubicBezTo>
                    <a:moveTo>
                      <a:pt x="220" y="200"/>
                    </a:moveTo>
                    <a:cubicBezTo>
                      <a:pt x="216" y="227"/>
                      <a:pt x="190" y="248"/>
                      <a:pt x="165" y="257"/>
                    </a:cubicBezTo>
                    <a:cubicBezTo>
                      <a:pt x="150" y="263"/>
                      <a:pt x="127" y="269"/>
                      <a:pt x="112" y="261"/>
                    </a:cubicBezTo>
                    <a:cubicBezTo>
                      <a:pt x="75" y="242"/>
                      <a:pt x="95" y="171"/>
                      <a:pt x="104" y="141"/>
                    </a:cubicBezTo>
                    <a:cubicBezTo>
                      <a:pt x="110" y="118"/>
                      <a:pt x="123" y="100"/>
                      <a:pt x="146" y="101"/>
                    </a:cubicBezTo>
                    <a:cubicBezTo>
                      <a:pt x="177" y="104"/>
                      <a:pt x="229" y="140"/>
                      <a:pt x="220" y="200"/>
                    </a:cubicBezTo>
                  </a:path>
                </a:pathLst>
              </a:custGeom>
              <a:solidFill>
                <a:srgbClr val="FDC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2" name="Freeform 411"/>
              <p:cNvSpPr>
                <a:spLocks noEditPoints="1"/>
              </p:cNvSpPr>
              <p:nvPr/>
            </p:nvSpPr>
            <p:spPr bwMode="auto">
              <a:xfrm>
                <a:off x="6594479" y="7234235"/>
                <a:ext cx="901701" cy="354013"/>
              </a:xfrm>
              <a:custGeom>
                <a:avLst/>
                <a:gdLst>
                  <a:gd name="T0" fmla="*/ 2147483646 w 240"/>
                  <a:gd name="T1" fmla="*/ 2147483646 h 94"/>
                  <a:gd name="T2" fmla="*/ 2147483646 w 240"/>
                  <a:gd name="T3" fmla="*/ 2147483646 h 94"/>
                  <a:gd name="T4" fmla="*/ 2147483646 w 240"/>
                  <a:gd name="T5" fmla="*/ 2147483646 h 94"/>
                  <a:gd name="T6" fmla="*/ 2147483646 w 240"/>
                  <a:gd name="T7" fmla="*/ 2147483646 h 94"/>
                  <a:gd name="T8" fmla="*/ 2147483646 w 240"/>
                  <a:gd name="T9" fmla="*/ 2147483646 h 94"/>
                  <a:gd name="T10" fmla="*/ 2147483646 w 240"/>
                  <a:gd name="T11" fmla="*/ 2147483646 h 94"/>
                  <a:gd name="T12" fmla="*/ 2147483646 w 240"/>
                  <a:gd name="T13" fmla="*/ 2147483646 h 94"/>
                  <a:gd name="T14" fmla="*/ 2147483646 w 240"/>
                  <a:gd name="T15" fmla="*/ 2147483646 h 94"/>
                  <a:gd name="T16" fmla="*/ 2147483646 w 240"/>
                  <a:gd name="T17" fmla="*/ 2147483646 h 94"/>
                  <a:gd name="T18" fmla="*/ 2147483646 w 240"/>
                  <a:gd name="T19" fmla="*/ 2147483646 h 94"/>
                  <a:gd name="T20" fmla="*/ 2147483646 w 240"/>
                  <a:gd name="T21" fmla="*/ 2147483646 h 94"/>
                  <a:gd name="T22" fmla="*/ 2147483646 w 240"/>
                  <a:gd name="T23" fmla="*/ 2147483646 h 94"/>
                  <a:gd name="T24" fmla="*/ 2147483646 w 240"/>
                  <a:gd name="T25" fmla="*/ 2147483646 h 94"/>
                  <a:gd name="T26" fmla="*/ 2147483646 w 240"/>
                  <a:gd name="T27" fmla="*/ 2147483646 h 94"/>
                  <a:gd name="T28" fmla="*/ 2147483646 w 240"/>
                  <a:gd name="T29" fmla="*/ 2147483646 h 94"/>
                  <a:gd name="T30" fmla="*/ 2147483646 w 240"/>
                  <a:gd name="T31" fmla="*/ 2147483646 h 94"/>
                  <a:gd name="T32" fmla="*/ 2147483646 w 240"/>
                  <a:gd name="T33" fmla="*/ 2147483646 h 94"/>
                  <a:gd name="T34" fmla="*/ 2147483646 w 240"/>
                  <a:gd name="T35" fmla="*/ 2147483646 h 94"/>
                  <a:gd name="T36" fmla="*/ 2147483646 w 240"/>
                  <a:gd name="T37" fmla="*/ 2147483646 h 94"/>
                  <a:gd name="T38" fmla="*/ 2147483646 w 240"/>
                  <a:gd name="T39" fmla="*/ 2147483646 h 94"/>
                  <a:gd name="T40" fmla="*/ 2147483646 w 240"/>
                  <a:gd name="T41" fmla="*/ 2147483646 h 94"/>
                  <a:gd name="T42" fmla="*/ 2147483646 w 240"/>
                  <a:gd name="T43" fmla="*/ 2147483646 h 94"/>
                  <a:gd name="T44" fmla="*/ 2147483646 w 240"/>
                  <a:gd name="T45" fmla="*/ 2147483646 h 94"/>
                  <a:gd name="T46" fmla="*/ 2147483646 w 240"/>
                  <a:gd name="T47" fmla="*/ 2147483646 h 94"/>
                  <a:gd name="T48" fmla="*/ 2147483646 w 240"/>
                  <a:gd name="T49" fmla="*/ 2147483646 h 94"/>
                  <a:gd name="T50" fmla="*/ 2147483646 w 240"/>
                  <a:gd name="T51" fmla="*/ 2147483646 h 94"/>
                  <a:gd name="T52" fmla="*/ 2147483646 w 240"/>
                  <a:gd name="T53" fmla="*/ 2147483646 h 94"/>
                  <a:gd name="T54" fmla="*/ 2147483646 w 240"/>
                  <a:gd name="T55" fmla="*/ 2147483646 h 94"/>
                  <a:gd name="T56" fmla="*/ 2147483646 w 240"/>
                  <a:gd name="T57" fmla="*/ 2147483646 h 94"/>
                  <a:gd name="T58" fmla="*/ 2147483646 w 240"/>
                  <a:gd name="T59" fmla="*/ 2147483646 h 94"/>
                  <a:gd name="T60" fmla="*/ 0 w 240"/>
                  <a:gd name="T61" fmla="*/ 2147483646 h 94"/>
                  <a:gd name="T62" fmla="*/ 2147483646 w 240"/>
                  <a:gd name="T63" fmla="*/ 2147483646 h 94"/>
                  <a:gd name="T64" fmla="*/ 2147483646 w 240"/>
                  <a:gd name="T65" fmla="*/ 2147483646 h 94"/>
                  <a:gd name="T66" fmla="*/ 2147483646 w 240"/>
                  <a:gd name="T67" fmla="*/ 2147483646 h 94"/>
                  <a:gd name="T68" fmla="*/ 2147483646 w 240"/>
                  <a:gd name="T69" fmla="*/ 2147483646 h 94"/>
                  <a:gd name="T70" fmla="*/ 2147483646 w 240"/>
                  <a:gd name="T71" fmla="*/ 0 h 94"/>
                  <a:gd name="T72" fmla="*/ 2147483646 w 240"/>
                  <a:gd name="T73" fmla="*/ 2147483646 h 94"/>
                  <a:gd name="T74" fmla="*/ 2147483646 w 240"/>
                  <a:gd name="T75" fmla="*/ 2147483646 h 94"/>
                  <a:gd name="T76" fmla="*/ 2147483646 w 240"/>
                  <a:gd name="T77" fmla="*/ 2147483646 h 94"/>
                  <a:gd name="T78" fmla="*/ 2147483646 w 240"/>
                  <a:gd name="T79" fmla="*/ 2147483646 h 94"/>
                  <a:gd name="T80" fmla="*/ 2147483646 w 240"/>
                  <a:gd name="T81" fmla="*/ 2147483646 h 94"/>
                  <a:gd name="T82" fmla="*/ 2147483646 w 240"/>
                  <a:gd name="T83" fmla="*/ 2147483646 h 94"/>
                  <a:gd name="T84" fmla="*/ 2147483646 w 240"/>
                  <a:gd name="T85" fmla="*/ 2147483646 h 94"/>
                  <a:gd name="T86" fmla="*/ 2147483646 w 240"/>
                  <a:gd name="T87" fmla="*/ 2147483646 h 94"/>
                  <a:gd name="T88" fmla="*/ 2147483646 w 240"/>
                  <a:gd name="T89" fmla="*/ 2147483646 h 94"/>
                  <a:gd name="T90" fmla="*/ 2147483646 w 240"/>
                  <a:gd name="T91" fmla="*/ 2147483646 h 94"/>
                  <a:gd name="T92" fmla="*/ 2147483646 w 240"/>
                  <a:gd name="T93" fmla="*/ 2147483646 h 94"/>
                  <a:gd name="T94" fmla="*/ 2147483646 w 240"/>
                  <a:gd name="T95" fmla="*/ 2147483646 h 94"/>
                  <a:gd name="T96" fmla="*/ 2147483646 w 240"/>
                  <a:gd name="T97" fmla="*/ 2147483646 h 94"/>
                  <a:gd name="T98" fmla="*/ 2147483646 w 240"/>
                  <a:gd name="T99" fmla="*/ 2147483646 h 94"/>
                  <a:gd name="T100" fmla="*/ 2147483646 w 240"/>
                  <a:gd name="T101" fmla="*/ 2147483646 h 94"/>
                  <a:gd name="T102" fmla="*/ 2147483646 w 240"/>
                  <a:gd name="T103" fmla="*/ 2147483646 h 94"/>
                  <a:gd name="T104" fmla="*/ 2147483646 w 240"/>
                  <a:gd name="T105" fmla="*/ 2147483646 h 94"/>
                  <a:gd name="T106" fmla="*/ 2147483646 w 240"/>
                  <a:gd name="T107" fmla="*/ 2147483646 h 94"/>
                  <a:gd name="T108" fmla="*/ 2147483646 w 240"/>
                  <a:gd name="T109" fmla="*/ 2147483646 h 94"/>
                  <a:gd name="T110" fmla="*/ 2147483646 w 240"/>
                  <a:gd name="T111" fmla="*/ 2147483646 h 94"/>
                  <a:gd name="T112" fmla="*/ 2147483646 w 240"/>
                  <a:gd name="T113" fmla="*/ 2147483646 h 94"/>
                  <a:gd name="T114" fmla="*/ 2147483646 w 240"/>
                  <a:gd name="T115" fmla="*/ 2147483646 h 94"/>
                  <a:gd name="T116" fmla="*/ 2147483646 w 240"/>
                  <a:gd name="T117" fmla="*/ 0 h 9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40" h="94">
                    <a:moveTo>
                      <a:pt x="72" y="44"/>
                    </a:moveTo>
                    <a:cubicBezTo>
                      <a:pt x="72" y="44"/>
                      <a:pt x="72" y="44"/>
                      <a:pt x="72" y="44"/>
                    </a:cubicBezTo>
                    <a:cubicBezTo>
                      <a:pt x="67" y="44"/>
                      <a:pt x="62" y="43"/>
                      <a:pt x="58" y="42"/>
                    </a:cubicBezTo>
                    <a:cubicBezTo>
                      <a:pt x="56" y="41"/>
                      <a:pt x="54" y="40"/>
                      <a:pt x="52" y="39"/>
                    </a:cubicBezTo>
                    <a:cubicBezTo>
                      <a:pt x="51" y="39"/>
                      <a:pt x="50" y="38"/>
                      <a:pt x="51" y="37"/>
                    </a:cubicBezTo>
                    <a:cubicBezTo>
                      <a:pt x="51" y="36"/>
                      <a:pt x="52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5" y="37"/>
                      <a:pt x="57" y="37"/>
                      <a:pt x="59" y="38"/>
                    </a:cubicBezTo>
                    <a:cubicBezTo>
                      <a:pt x="63" y="39"/>
                      <a:pt x="68" y="40"/>
                      <a:pt x="72" y="40"/>
                    </a:cubicBezTo>
                    <a:cubicBezTo>
                      <a:pt x="73" y="41"/>
                      <a:pt x="74" y="42"/>
                      <a:pt x="74" y="43"/>
                    </a:cubicBezTo>
                    <a:cubicBezTo>
                      <a:pt x="74" y="44"/>
                      <a:pt x="73" y="44"/>
                      <a:pt x="72" y="44"/>
                    </a:cubicBezTo>
                    <a:moveTo>
                      <a:pt x="110" y="34"/>
                    </a:moveTo>
                    <a:cubicBezTo>
                      <a:pt x="111" y="34"/>
                      <a:pt x="111" y="34"/>
                      <a:pt x="111" y="34"/>
                    </a:cubicBezTo>
                    <a:cubicBezTo>
                      <a:pt x="112" y="34"/>
                      <a:pt x="113" y="35"/>
                      <a:pt x="113" y="35"/>
                    </a:cubicBezTo>
                    <a:cubicBezTo>
                      <a:pt x="113" y="36"/>
                      <a:pt x="113" y="38"/>
                      <a:pt x="112" y="38"/>
                    </a:cubicBezTo>
                    <a:cubicBezTo>
                      <a:pt x="105" y="40"/>
                      <a:pt x="99" y="42"/>
                      <a:pt x="92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91" y="43"/>
                      <a:pt x="90" y="43"/>
                      <a:pt x="90" y="42"/>
                    </a:cubicBezTo>
                    <a:cubicBezTo>
                      <a:pt x="90" y="40"/>
                      <a:pt x="90" y="39"/>
                      <a:pt x="91" y="39"/>
                    </a:cubicBezTo>
                    <a:cubicBezTo>
                      <a:pt x="98" y="38"/>
                      <a:pt x="104" y="36"/>
                      <a:pt x="110" y="34"/>
                    </a:cubicBezTo>
                    <a:cubicBezTo>
                      <a:pt x="110" y="34"/>
                      <a:pt x="110" y="34"/>
                      <a:pt x="110" y="34"/>
                    </a:cubicBezTo>
                    <a:moveTo>
                      <a:pt x="212" y="11"/>
                    </a:moveTo>
                    <a:cubicBezTo>
                      <a:pt x="204" y="13"/>
                      <a:pt x="195" y="15"/>
                      <a:pt x="187" y="16"/>
                    </a:cubicBezTo>
                    <a:cubicBezTo>
                      <a:pt x="174" y="17"/>
                      <a:pt x="162" y="19"/>
                      <a:pt x="149" y="20"/>
                    </a:cubicBezTo>
                    <a:cubicBezTo>
                      <a:pt x="149" y="21"/>
                      <a:pt x="149" y="21"/>
                      <a:pt x="148" y="21"/>
                    </a:cubicBezTo>
                    <a:cubicBezTo>
                      <a:pt x="143" y="24"/>
                      <a:pt x="137" y="27"/>
                      <a:pt x="130" y="30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9" y="31"/>
                      <a:pt x="128" y="30"/>
                      <a:pt x="128" y="29"/>
                    </a:cubicBezTo>
                    <a:cubicBezTo>
                      <a:pt x="127" y="28"/>
                      <a:pt x="128" y="27"/>
                      <a:pt x="129" y="27"/>
                    </a:cubicBezTo>
                    <a:cubicBezTo>
                      <a:pt x="132" y="25"/>
                      <a:pt x="136" y="23"/>
                      <a:pt x="139" y="21"/>
                    </a:cubicBezTo>
                    <a:cubicBezTo>
                      <a:pt x="93" y="27"/>
                      <a:pt x="47" y="34"/>
                      <a:pt x="0" y="35"/>
                    </a:cubicBezTo>
                    <a:cubicBezTo>
                      <a:pt x="4" y="47"/>
                      <a:pt x="10" y="57"/>
                      <a:pt x="17" y="66"/>
                    </a:cubicBezTo>
                    <a:cubicBezTo>
                      <a:pt x="30" y="77"/>
                      <a:pt x="47" y="84"/>
                      <a:pt x="66" y="84"/>
                    </a:cubicBezTo>
                    <a:cubicBezTo>
                      <a:pt x="70" y="84"/>
                      <a:pt x="73" y="84"/>
                      <a:pt x="77" y="83"/>
                    </a:cubicBezTo>
                    <a:cubicBezTo>
                      <a:pt x="127" y="76"/>
                      <a:pt x="179" y="48"/>
                      <a:pt x="212" y="11"/>
                    </a:cubicBezTo>
                    <a:moveTo>
                      <a:pt x="240" y="0"/>
                    </a:moveTo>
                    <a:cubicBezTo>
                      <a:pt x="232" y="4"/>
                      <a:pt x="223" y="8"/>
                      <a:pt x="214" y="10"/>
                    </a:cubicBezTo>
                    <a:cubicBezTo>
                      <a:pt x="208" y="17"/>
                      <a:pt x="202" y="23"/>
                      <a:pt x="196" y="28"/>
                    </a:cubicBezTo>
                    <a:cubicBezTo>
                      <a:pt x="163" y="56"/>
                      <a:pt x="113" y="86"/>
                      <a:pt x="68" y="86"/>
                    </a:cubicBezTo>
                    <a:cubicBezTo>
                      <a:pt x="66" y="86"/>
                      <a:pt x="65" y="86"/>
                      <a:pt x="64" y="86"/>
                    </a:cubicBezTo>
                    <a:cubicBezTo>
                      <a:pt x="49" y="86"/>
                      <a:pt x="36" y="82"/>
                      <a:pt x="25" y="75"/>
                    </a:cubicBezTo>
                    <a:cubicBezTo>
                      <a:pt x="33" y="81"/>
                      <a:pt x="41" y="87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60" y="93"/>
                      <a:pt x="68" y="94"/>
                      <a:pt x="76" y="94"/>
                    </a:cubicBezTo>
                    <a:cubicBezTo>
                      <a:pt x="108" y="94"/>
                      <a:pt x="143" y="78"/>
                      <a:pt x="169" y="64"/>
                    </a:cubicBezTo>
                    <a:cubicBezTo>
                      <a:pt x="195" y="49"/>
                      <a:pt x="221" y="27"/>
                      <a:pt x="240" y="0"/>
                    </a:cubicBezTo>
                  </a:path>
                </a:pathLst>
              </a:custGeom>
              <a:solidFill>
                <a:srgbClr val="C97E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3" name="Freeform 412"/>
              <p:cNvSpPr/>
              <p:nvPr/>
            </p:nvSpPr>
            <p:spPr bwMode="auto">
              <a:xfrm>
                <a:off x="6454777" y="6175370"/>
                <a:ext cx="1146176" cy="1393824"/>
              </a:xfrm>
              <a:custGeom>
                <a:avLst/>
                <a:gdLst>
                  <a:gd name="T0" fmla="*/ 2147483646 w 305"/>
                  <a:gd name="T1" fmla="*/ 2147483646 h 370"/>
                  <a:gd name="T2" fmla="*/ 2147483646 w 305"/>
                  <a:gd name="T3" fmla="*/ 2147483646 h 370"/>
                  <a:gd name="T4" fmla="*/ 2147483646 w 305"/>
                  <a:gd name="T5" fmla="*/ 2147483646 h 370"/>
                  <a:gd name="T6" fmla="*/ 2147483646 w 305"/>
                  <a:gd name="T7" fmla="*/ 2147483646 h 370"/>
                  <a:gd name="T8" fmla="*/ 2147483646 w 305"/>
                  <a:gd name="T9" fmla="*/ 2147483646 h 370"/>
                  <a:gd name="T10" fmla="*/ 2147483646 w 305"/>
                  <a:gd name="T11" fmla="*/ 2147483646 h 370"/>
                  <a:gd name="T12" fmla="*/ 2147483646 w 305"/>
                  <a:gd name="T13" fmla="*/ 2147483646 h 370"/>
                  <a:gd name="T14" fmla="*/ 2147483646 w 305"/>
                  <a:gd name="T15" fmla="*/ 2147483646 h 370"/>
                  <a:gd name="T16" fmla="*/ 2147483646 w 305"/>
                  <a:gd name="T17" fmla="*/ 2147483646 h 370"/>
                  <a:gd name="T18" fmla="*/ 2147483646 w 305"/>
                  <a:gd name="T19" fmla="*/ 2147483646 h 370"/>
                  <a:gd name="T20" fmla="*/ 2147483646 w 305"/>
                  <a:gd name="T21" fmla="*/ 2147483646 h 370"/>
                  <a:gd name="T22" fmla="*/ 2147483646 w 305"/>
                  <a:gd name="T23" fmla="*/ 2147483646 h 370"/>
                  <a:gd name="T24" fmla="*/ 2147483646 w 305"/>
                  <a:gd name="T25" fmla="*/ 2147483646 h 370"/>
                  <a:gd name="T26" fmla="*/ 2147483646 w 305"/>
                  <a:gd name="T27" fmla="*/ 2147483646 h 370"/>
                  <a:gd name="T28" fmla="*/ 2147483646 w 305"/>
                  <a:gd name="T29" fmla="*/ 2147483646 h 370"/>
                  <a:gd name="T30" fmla="*/ 2147483646 w 305"/>
                  <a:gd name="T31" fmla="*/ 2147483646 h 370"/>
                  <a:gd name="T32" fmla="*/ 2147483646 w 305"/>
                  <a:gd name="T33" fmla="*/ 2147483646 h 370"/>
                  <a:gd name="T34" fmla="*/ 2147483646 w 305"/>
                  <a:gd name="T35" fmla="*/ 2147483646 h 3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5" h="370">
                    <a:moveTo>
                      <a:pt x="20" y="101"/>
                    </a:moveTo>
                    <a:cubicBezTo>
                      <a:pt x="25" y="70"/>
                      <a:pt x="33" y="36"/>
                      <a:pt x="60" y="16"/>
                    </a:cubicBezTo>
                    <a:cubicBezTo>
                      <a:pt x="75" y="5"/>
                      <a:pt x="95" y="2"/>
                      <a:pt x="113" y="3"/>
                    </a:cubicBezTo>
                    <a:cubicBezTo>
                      <a:pt x="145" y="4"/>
                      <a:pt x="176" y="17"/>
                      <a:pt x="203" y="33"/>
                    </a:cubicBezTo>
                    <a:cubicBezTo>
                      <a:pt x="234" y="52"/>
                      <a:pt x="259" y="80"/>
                      <a:pt x="275" y="112"/>
                    </a:cubicBezTo>
                    <a:cubicBezTo>
                      <a:pt x="305" y="172"/>
                      <a:pt x="296" y="239"/>
                      <a:pt x="251" y="290"/>
                    </a:cubicBezTo>
                    <a:cubicBezTo>
                      <a:pt x="217" y="328"/>
                      <a:pt x="165" y="357"/>
                      <a:pt x="114" y="364"/>
                    </a:cubicBezTo>
                    <a:cubicBezTo>
                      <a:pt x="75" y="370"/>
                      <a:pt x="45" y="347"/>
                      <a:pt x="29" y="313"/>
                    </a:cubicBezTo>
                    <a:cubicBezTo>
                      <a:pt x="0" y="250"/>
                      <a:pt x="11" y="168"/>
                      <a:pt x="20" y="101"/>
                    </a:cubicBezTo>
                    <a:cubicBezTo>
                      <a:pt x="20" y="102"/>
                      <a:pt x="19" y="103"/>
                      <a:pt x="19" y="103"/>
                    </a:cubicBezTo>
                    <a:cubicBezTo>
                      <a:pt x="10" y="170"/>
                      <a:pt x="1" y="243"/>
                      <a:pt x="25" y="308"/>
                    </a:cubicBezTo>
                    <a:cubicBezTo>
                      <a:pt x="37" y="342"/>
                      <a:pt x="64" y="366"/>
                      <a:pt x="101" y="367"/>
                    </a:cubicBezTo>
                    <a:cubicBezTo>
                      <a:pt x="147" y="369"/>
                      <a:pt x="199" y="338"/>
                      <a:pt x="233" y="309"/>
                    </a:cubicBezTo>
                    <a:cubicBezTo>
                      <a:pt x="258" y="287"/>
                      <a:pt x="278" y="259"/>
                      <a:pt x="288" y="227"/>
                    </a:cubicBezTo>
                    <a:cubicBezTo>
                      <a:pt x="301" y="188"/>
                      <a:pt x="292" y="142"/>
                      <a:pt x="274" y="106"/>
                    </a:cubicBezTo>
                    <a:cubicBezTo>
                      <a:pt x="244" y="45"/>
                      <a:pt x="175" y="1"/>
                      <a:pt x="108" y="1"/>
                    </a:cubicBezTo>
                    <a:cubicBezTo>
                      <a:pt x="49" y="0"/>
                      <a:pt x="26" y="53"/>
                      <a:pt x="19" y="103"/>
                    </a:cubicBezTo>
                    <a:cubicBezTo>
                      <a:pt x="19" y="103"/>
                      <a:pt x="20" y="102"/>
                      <a:pt x="20" y="101"/>
                    </a:cubicBezTo>
                  </a:path>
                </a:pathLst>
              </a:custGeom>
              <a:solidFill>
                <a:srgbClr val="BD7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4" name="Freeform 413"/>
              <p:cNvSpPr>
                <a:spLocks noEditPoints="1"/>
              </p:cNvSpPr>
              <p:nvPr/>
            </p:nvSpPr>
            <p:spPr bwMode="auto">
              <a:xfrm>
                <a:off x="6613525" y="6334124"/>
                <a:ext cx="830262" cy="1004888"/>
              </a:xfrm>
              <a:custGeom>
                <a:avLst/>
                <a:gdLst>
                  <a:gd name="T0" fmla="*/ 2147483646 w 221"/>
                  <a:gd name="T1" fmla="*/ 2147483646 h 267"/>
                  <a:gd name="T2" fmla="*/ 2147483646 w 221"/>
                  <a:gd name="T3" fmla="*/ 2147483646 h 267"/>
                  <a:gd name="T4" fmla="*/ 2147483646 w 221"/>
                  <a:gd name="T5" fmla="*/ 2147483646 h 267"/>
                  <a:gd name="T6" fmla="*/ 2147483646 w 221"/>
                  <a:gd name="T7" fmla="*/ 2147483646 h 267"/>
                  <a:gd name="T8" fmla="*/ 2147483646 w 221"/>
                  <a:gd name="T9" fmla="*/ 2147483646 h 267"/>
                  <a:gd name="T10" fmla="*/ 2147483646 w 221"/>
                  <a:gd name="T11" fmla="*/ 2147483646 h 267"/>
                  <a:gd name="T12" fmla="*/ 2147483646 w 221"/>
                  <a:gd name="T13" fmla="*/ 2147483646 h 267"/>
                  <a:gd name="T14" fmla="*/ 2147483646 w 221"/>
                  <a:gd name="T15" fmla="*/ 2147483646 h 267"/>
                  <a:gd name="T16" fmla="*/ 2147483646 w 221"/>
                  <a:gd name="T17" fmla="*/ 2147483646 h 267"/>
                  <a:gd name="T18" fmla="*/ 2147483646 w 221"/>
                  <a:gd name="T19" fmla="*/ 2147483646 h 267"/>
                  <a:gd name="T20" fmla="*/ 2147483646 w 221"/>
                  <a:gd name="T21" fmla="*/ 2147483646 h 267"/>
                  <a:gd name="T22" fmla="*/ 2147483646 w 221"/>
                  <a:gd name="T23" fmla="*/ 2147483646 h 267"/>
                  <a:gd name="T24" fmla="*/ 2147483646 w 221"/>
                  <a:gd name="T25" fmla="*/ 2147483646 h 267"/>
                  <a:gd name="T26" fmla="*/ 2147483646 w 221"/>
                  <a:gd name="T27" fmla="*/ 2147483646 h 267"/>
                  <a:gd name="T28" fmla="*/ 2147483646 w 221"/>
                  <a:gd name="T29" fmla="*/ 2147483646 h 267"/>
                  <a:gd name="T30" fmla="*/ 2147483646 w 221"/>
                  <a:gd name="T31" fmla="*/ 2147483646 h 267"/>
                  <a:gd name="T32" fmla="*/ 2147483646 w 221"/>
                  <a:gd name="T33" fmla="*/ 2147483646 h 267"/>
                  <a:gd name="T34" fmla="*/ 2147483646 w 221"/>
                  <a:gd name="T35" fmla="*/ 2147483646 h 267"/>
                  <a:gd name="T36" fmla="*/ 2147483646 w 221"/>
                  <a:gd name="T37" fmla="*/ 2147483646 h 267"/>
                  <a:gd name="T38" fmla="*/ 2147483646 w 221"/>
                  <a:gd name="T39" fmla="*/ 2147483646 h 267"/>
                  <a:gd name="T40" fmla="*/ 2147483646 w 221"/>
                  <a:gd name="T41" fmla="*/ 2147483646 h 267"/>
                  <a:gd name="T42" fmla="*/ 2147483646 w 221"/>
                  <a:gd name="T43" fmla="*/ 2147483646 h 267"/>
                  <a:gd name="T44" fmla="*/ 2147483646 w 221"/>
                  <a:gd name="T45" fmla="*/ 2147483646 h 267"/>
                  <a:gd name="T46" fmla="*/ 2147483646 w 221"/>
                  <a:gd name="T47" fmla="*/ 2147483646 h 267"/>
                  <a:gd name="T48" fmla="*/ 2147483646 w 221"/>
                  <a:gd name="T49" fmla="*/ 2147483646 h 267"/>
                  <a:gd name="T50" fmla="*/ 2147483646 w 221"/>
                  <a:gd name="T51" fmla="*/ 2147483646 h 267"/>
                  <a:gd name="T52" fmla="*/ 2147483646 w 221"/>
                  <a:gd name="T53" fmla="*/ 2147483646 h 267"/>
                  <a:gd name="T54" fmla="*/ 2147483646 w 221"/>
                  <a:gd name="T55" fmla="*/ 2147483646 h 267"/>
                  <a:gd name="T56" fmla="*/ 2147483646 w 221"/>
                  <a:gd name="T57" fmla="*/ 2147483646 h 267"/>
                  <a:gd name="T58" fmla="*/ 2147483646 w 221"/>
                  <a:gd name="T59" fmla="*/ 2147483646 h 267"/>
                  <a:gd name="T60" fmla="*/ 2147483646 w 221"/>
                  <a:gd name="T61" fmla="*/ 2147483646 h 267"/>
                  <a:gd name="T62" fmla="*/ 2147483646 w 221"/>
                  <a:gd name="T63" fmla="*/ 2147483646 h 267"/>
                  <a:gd name="T64" fmla="*/ 2147483646 w 221"/>
                  <a:gd name="T65" fmla="*/ 2147483646 h 267"/>
                  <a:gd name="T66" fmla="*/ 2147483646 w 221"/>
                  <a:gd name="T67" fmla="*/ 2147483646 h 267"/>
                  <a:gd name="T68" fmla="*/ 2147483646 w 221"/>
                  <a:gd name="T69" fmla="*/ 2147483646 h 267"/>
                  <a:gd name="T70" fmla="*/ 2147483646 w 221"/>
                  <a:gd name="T71" fmla="*/ 2147483646 h 267"/>
                  <a:gd name="T72" fmla="*/ 2147483646 w 221"/>
                  <a:gd name="T73" fmla="*/ 2147483646 h 267"/>
                  <a:gd name="T74" fmla="*/ 2147483646 w 221"/>
                  <a:gd name="T75" fmla="*/ 2147483646 h 267"/>
                  <a:gd name="T76" fmla="*/ 2147483646 w 221"/>
                  <a:gd name="T77" fmla="*/ 2147483646 h 267"/>
                  <a:gd name="T78" fmla="*/ 2147483646 w 221"/>
                  <a:gd name="T79" fmla="*/ 2147483646 h 267"/>
                  <a:gd name="T80" fmla="*/ 2147483646 w 221"/>
                  <a:gd name="T81" fmla="*/ 2147483646 h 267"/>
                  <a:gd name="T82" fmla="*/ 2147483646 w 221"/>
                  <a:gd name="T83" fmla="*/ 2147483646 h 267"/>
                  <a:gd name="T84" fmla="*/ 2147483646 w 221"/>
                  <a:gd name="T85" fmla="*/ 2147483646 h 267"/>
                  <a:gd name="T86" fmla="*/ 2147483646 w 221"/>
                  <a:gd name="T87" fmla="*/ 2147483646 h 267"/>
                  <a:gd name="T88" fmla="*/ 2147483646 w 221"/>
                  <a:gd name="T89" fmla="*/ 2147483646 h 267"/>
                  <a:gd name="T90" fmla="*/ 2147483646 w 221"/>
                  <a:gd name="T91" fmla="*/ 2147483646 h 267"/>
                  <a:gd name="T92" fmla="*/ 2147483646 w 221"/>
                  <a:gd name="T93" fmla="*/ 2147483646 h 267"/>
                  <a:gd name="T94" fmla="*/ 2147483646 w 221"/>
                  <a:gd name="T95" fmla="*/ 2147483646 h 267"/>
                  <a:gd name="T96" fmla="*/ 2147483646 w 221"/>
                  <a:gd name="T97" fmla="*/ 2147483646 h 267"/>
                  <a:gd name="T98" fmla="*/ 2147483646 w 221"/>
                  <a:gd name="T99" fmla="*/ 2147483646 h 267"/>
                  <a:gd name="T100" fmla="*/ 2147483646 w 221"/>
                  <a:gd name="T101" fmla="*/ 2147483646 h 267"/>
                  <a:gd name="T102" fmla="*/ 2147483646 w 221"/>
                  <a:gd name="T103" fmla="*/ 0 h 267"/>
                  <a:gd name="T104" fmla="*/ 2147483646 w 221"/>
                  <a:gd name="T105" fmla="*/ 2147483646 h 267"/>
                  <a:gd name="T106" fmla="*/ 2147483646 w 221"/>
                  <a:gd name="T107" fmla="*/ 2147483646 h 2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1" h="267">
                    <a:moveTo>
                      <a:pt x="142" y="256"/>
                    </a:moveTo>
                    <a:cubicBezTo>
                      <a:pt x="142" y="256"/>
                      <a:pt x="142" y="257"/>
                      <a:pt x="141" y="257"/>
                    </a:cubicBezTo>
                    <a:cubicBezTo>
                      <a:pt x="139" y="258"/>
                      <a:pt x="137" y="259"/>
                      <a:pt x="134" y="260"/>
                    </a:cubicBezTo>
                    <a:cubicBezTo>
                      <a:pt x="138" y="260"/>
                      <a:pt x="141" y="260"/>
                      <a:pt x="144" y="259"/>
                    </a:cubicBezTo>
                    <a:cubicBezTo>
                      <a:pt x="144" y="259"/>
                      <a:pt x="144" y="258"/>
                      <a:pt x="144" y="257"/>
                    </a:cubicBezTo>
                    <a:cubicBezTo>
                      <a:pt x="144" y="257"/>
                      <a:pt x="143" y="256"/>
                      <a:pt x="142" y="256"/>
                    </a:cubicBezTo>
                    <a:moveTo>
                      <a:pt x="19" y="247"/>
                    </a:moveTo>
                    <a:cubicBezTo>
                      <a:pt x="19" y="247"/>
                      <a:pt x="19" y="248"/>
                      <a:pt x="18" y="248"/>
                    </a:cubicBezTo>
                    <a:cubicBezTo>
                      <a:pt x="17" y="248"/>
                      <a:pt x="17" y="249"/>
                      <a:pt x="17" y="250"/>
                    </a:cubicBezTo>
                    <a:cubicBezTo>
                      <a:pt x="21" y="257"/>
                      <a:pt x="25" y="262"/>
                      <a:pt x="30" y="267"/>
                    </a:cubicBezTo>
                    <a:cubicBezTo>
                      <a:pt x="30" y="267"/>
                      <a:pt x="31" y="267"/>
                      <a:pt x="31" y="267"/>
                    </a:cubicBezTo>
                    <a:cubicBezTo>
                      <a:pt x="32" y="267"/>
                      <a:pt x="32" y="267"/>
                      <a:pt x="33" y="267"/>
                    </a:cubicBezTo>
                    <a:cubicBezTo>
                      <a:pt x="33" y="266"/>
                      <a:pt x="33" y="265"/>
                      <a:pt x="33" y="264"/>
                    </a:cubicBezTo>
                    <a:cubicBezTo>
                      <a:pt x="28" y="260"/>
                      <a:pt x="24" y="254"/>
                      <a:pt x="21" y="249"/>
                    </a:cubicBezTo>
                    <a:cubicBezTo>
                      <a:pt x="21" y="248"/>
                      <a:pt x="20" y="247"/>
                      <a:pt x="19" y="247"/>
                    </a:cubicBezTo>
                    <a:moveTo>
                      <a:pt x="175" y="233"/>
                    </a:moveTo>
                    <a:cubicBezTo>
                      <a:pt x="174" y="233"/>
                      <a:pt x="174" y="233"/>
                      <a:pt x="173" y="233"/>
                    </a:cubicBezTo>
                    <a:cubicBezTo>
                      <a:pt x="173" y="233"/>
                      <a:pt x="173" y="233"/>
                      <a:pt x="173" y="233"/>
                    </a:cubicBezTo>
                    <a:cubicBezTo>
                      <a:pt x="168" y="238"/>
                      <a:pt x="163" y="242"/>
                      <a:pt x="158" y="246"/>
                    </a:cubicBezTo>
                    <a:cubicBezTo>
                      <a:pt x="157" y="247"/>
                      <a:pt x="157" y="248"/>
                      <a:pt x="158" y="249"/>
                    </a:cubicBezTo>
                    <a:cubicBezTo>
                      <a:pt x="158" y="249"/>
                      <a:pt x="159" y="250"/>
                      <a:pt x="159" y="250"/>
                    </a:cubicBezTo>
                    <a:cubicBezTo>
                      <a:pt x="160" y="250"/>
                      <a:pt x="160" y="249"/>
                      <a:pt x="160" y="249"/>
                    </a:cubicBezTo>
                    <a:cubicBezTo>
                      <a:pt x="166" y="245"/>
                      <a:pt x="171" y="241"/>
                      <a:pt x="176" y="236"/>
                    </a:cubicBezTo>
                    <a:cubicBezTo>
                      <a:pt x="177" y="236"/>
                      <a:pt x="177" y="234"/>
                      <a:pt x="176" y="234"/>
                    </a:cubicBezTo>
                    <a:cubicBezTo>
                      <a:pt x="176" y="233"/>
                      <a:pt x="175" y="233"/>
                      <a:pt x="175" y="233"/>
                    </a:cubicBezTo>
                    <a:moveTo>
                      <a:pt x="6" y="210"/>
                    </a:moveTo>
                    <a:cubicBezTo>
                      <a:pt x="6" y="210"/>
                      <a:pt x="6" y="210"/>
                      <a:pt x="6" y="210"/>
                    </a:cubicBezTo>
                    <a:cubicBezTo>
                      <a:pt x="5" y="210"/>
                      <a:pt x="4" y="211"/>
                      <a:pt x="4" y="212"/>
                    </a:cubicBezTo>
                    <a:cubicBezTo>
                      <a:pt x="6" y="219"/>
                      <a:pt x="7" y="226"/>
                      <a:pt x="9" y="232"/>
                    </a:cubicBezTo>
                    <a:cubicBezTo>
                      <a:pt x="10" y="233"/>
                      <a:pt x="10" y="233"/>
                      <a:pt x="11" y="233"/>
                    </a:cubicBezTo>
                    <a:cubicBezTo>
                      <a:pt x="12" y="233"/>
                      <a:pt x="12" y="233"/>
                      <a:pt x="12" y="233"/>
                    </a:cubicBezTo>
                    <a:cubicBezTo>
                      <a:pt x="13" y="233"/>
                      <a:pt x="14" y="232"/>
                      <a:pt x="13" y="231"/>
                    </a:cubicBezTo>
                    <a:cubicBezTo>
                      <a:pt x="11" y="224"/>
                      <a:pt x="10" y="218"/>
                      <a:pt x="8" y="211"/>
                    </a:cubicBezTo>
                    <a:cubicBezTo>
                      <a:pt x="8" y="210"/>
                      <a:pt x="7" y="210"/>
                      <a:pt x="6" y="210"/>
                    </a:cubicBezTo>
                    <a:moveTo>
                      <a:pt x="201" y="203"/>
                    </a:moveTo>
                    <a:cubicBezTo>
                      <a:pt x="200" y="203"/>
                      <a:pt x="199" y="203"/>
                      <a:pt x="199" y="203"/>
                    </a:cubicBezTo>
                    <a:cubicBezTo>
                      <a:pt x="195" y="209"/>
                      <a:pt x="191" y="214"/>
                      <a:pt x="187" y="219"/>
                    </a:cubicBezTo>
                    <a:cubicBezTo>
                      <a:pt x="186" y="220"/>
                      <a:pt x="186" y="221"/>
                      <a:pt x="187" y="222"/>
                    </a:cubicBezTo>
                    <a:cubicBezTo>
                      <a:pt x="188" y="222"/>
                      <a:pt x="188" y="223"/>
                      <a:pt x="189" y="223"/>
                    </a:cubicBezTo>
                    <a:cubicBezTo>
                      <a:pt x="189" y="223"/>
                      <a:pt x="190" y="222"/>
                      <a:pt x="190" y="222"/>
                    </a:cubicBezTo>
                    <a:cubicBezTo>
                      <a:pt x="194" y="217"/>
                      <a:pt x="199" y="211"/>
                      <a:pt x="202" y="206"/>
                    </a:cubicBezTo>
                    <a:cubicBezTo>
                      <a:pt x="203" y="205"/>
                      <a:pt x="203" y="203"/>
                      <a:pt x="202" y="203"/>
                    </a:cubicBezTo>
                    <a:cubicBezTo>
                      <a:pt x="201" y="203"/>
                      <a:pt x="201" y="203"/>
                      <a:pt x="201" y="203"/>
                    </a:cubicBezTo>
                    <a:moveTo>
                      <a:pt x="2" y="170"/>
                    </a:moveTo>
                    <a:cubicBezTo>
                      <a:pt x="2" y="170"/>
                      <a:pt x="2" y="170"/>
                      <a:pt x="2" y="170"/>
                    </a:cubicBezTo>
                    <a:cubicBezTo>
                      <a:pt x="1" y="170"/>
                      <a:pt x="0" y="171"/>
                      <a:pt x="0" y="172"/>
                    </a:cubicBezTo>
                    <a:cubicBezTo>
                      <a:pt x="0" y="179"/>
                      <a:pt x="1" y="186"/>
                      <a:pt x="1" y="192"/>
                    </a:cubicBezTo>
                    <a:cubicBezTo>
                      <a:pt x="2" y="193"/>
                      <a:pt x="2" y="194"/>
                      <a:pt x="3" y="194"/>
                    </a:cubicBezTo>
                    <a:cubicBezTo>
                      <a:pt x="4" y="194"/>
                      <a:pt x="4" y="194"/>
                      <a:pt x="4" y="194"/>
                    </a:cubicBezTo>
                    <a:cubicBezTo>
                      <a:pt x="5" y="194"/>
                      <a:pt x="6" y="193"/>
                      <a:pt x="5" y="192"/>
                    </a:cubicBezTo>
                    <a:cubicBezTo>
                      <a:pt x="5" y="185"/>
                      <a:pt x="4" y="179"/>
                      <a:pt x="4" y="172"/>
                    </a:cubicBezTo>
                    <a:cubicBezTo>
                      <a:pt x="4" y="171"/>
                      <a:pt x="3" y="170"/>
                      <a:pt x="2" y="170"/>
                    </a:cubicBezTo>
                    <a:moveTo>
                      <a:pt x="216" y="166"/>
                    </a:moveTo>
                    <a:cubicBezTo>
                      <a:pt x="215" y="166"/>
                      <a:pt x="215" y="167"/>
                      <a:pt x="214" y="168"/>
                    </a:cubicBezTo>
                    <a:cubicBezTo>
                      <a:pt x="213" y="174"/>
                      <a:pt x="211" y="180"/>
                      <a:pt x="208" y="186"/>
                    </a:cubicBezTo>
                    <a:cubicBezTo>
                      <a:pt x="208" y="187"/>
                      <a:pt x="208" y="188"/>
                      <a:pt x="209" y="189"/>
                    </a:cubicBezTo>
                    <a:cubicBezTo>
                      <a:pt x="210" y="189"/>
                      <a:pt x="210" y="189"/>
                      <a:pt x="210" y="189"/>
                    </a:cubicBezTo>
                    <a:cubicBezTo>
                      <a:pt x="211" y="189"/>
                      <a:pt x="211" y="188"/>
                      <a:pt x="212" y="188"/>
                    </a:cubicBezTo>
                    <a:cubicBezTo>
                      <a:pt x="215" y="181"/>
                      <a:pt x="217" y="175"/>
                      <a:pt x="218" y="168"/>
                    </a:cubicBezTo>
                    <a:cubicBezTo>
                      <a:pt x="218" y="167"/>
                      <a:pt x="218" y="166"/>
                      <a:pt x="217" y="166"/>
                    </a:cubicBezTo>
                    <a:cubicBezTo>
                      <a:pt x="217" y="166"/>
                      <a:pt x="216" y="166"/>
                      <a:pt x="216" y="166"/>
                    </a:cubicBezTo>
                    <a:moveTo>
                      <a:pt x="3" y="130"/>
                    </a:moveTo>
                    <a:cubicBezTo>
                      <a:pt x="2" y="130"/>
                      <a:pt x="1" y="131"/>
                      <a:pt x="1" y="132"/>
                    </a:cubicBezTo>
                    <a:cubicBezTo>
                      <a:pt x="1" y="138"/>
                      <a:pt x="0" y="145"/>
                      <a:pt x="0" y="152"/>
                    </a:cubicBezTo>
                    <a:cubicBezTo>
                      <a:pt x="0" y="153"/>
                      <a:pt x="1" y="154"/>
                      <a:pt x="2" y="154"/>
                    </a:cubicBezTo>
                    <a:cubicBezTo>
                      <a:pt x="2" y="154"/>
                      <a:pt x="2" y="154"/>
                      <a:pt x="2" y="154"/>
                    </a:cubicBezTo>
                    <a:cubicBezTo>
                      <a:pt x="3" y="154"/>
                      <a:pt x="4" y="153"/>
                      <a:pt x="4" y="152"/>
                    </a:cubicBezTo>
                    <a:cubicBezTo>
                      <a:pt x="4" y="145"/>
                      <a:pt x="5" y="139"/>
                      <a:pt x="5" y="132"/>
                    </a:cubicBezTo>
                    <a:cubicBezTo>
                      <a:pt x="5" y="131"/>
                      <a:pt x="4" y="130"/>
                      <a:pt x="3" y="130"/>
                    </a:cubicBezTo>
                    <a:cubicBezTo>
                      <a:pt x="3" y="130"/>
                      <a:pt x="3" y="130"/>
                      <a:pt x="3" y="130"/>
                    </a:cubicBezTo>
                    <a:moveTo>
                      <a:pt x="217" y="126"/>
                    </a:moveTo>
                    <a:cubicBezTo>
                      <a:pt x="217" y="126"/>
                      <a:pt x="217" y="126"/>
                      <a:pt x="217" y="126"/>
                    </a:cubicBezTo>
                    <a:cubicBezTo>
                      <a:pt x="216" y="126"/>
                      <a:pt x="215" y="127"/>
                      <a:pt x="215" y="128"/>
                    </a:cubicBezTo>
                    <a:cubicBezTo>
                      <a:pt x="216" y="135"/>
                      <a:pt x="217" y="141"/>
                      <a:pt x="217" y="148"/>
                    </a:cubicBezTo>
                    <a:cubicBezTo>
                      <a:pt x="217" y="148"/>
                      <a:pt x="217" y="148"/>
                      <a:pt x="217" y="148"/>
                    </a:cubicBezTo>
                    <a:cubicBezTo>
                      <a:pt x="217" y="149"/>
                      <a:pt x="217" y="150"/>
                      <a:pt x="219" y="150"/>
                    </a:cubicBezTo>
                    <a:cubicBezTo>
                      <a:pt x="219" y="150"/>
                      <a:pt x="219" y="150"/>
                      <a:pt x="219" y="150"/>
                    </a:cubicBezTo>
                    <a:cubicBezTo>
                      <a:pt x="220" y="150"/>
                      <a:pt x="221" y="149"/>
                      <a:pt x="221" y="148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1" y="141"/>
                      <a:pt x="220" y="134"/>
                      <a:pt x="219" y="128"/>
                    </a:cubicBezTo>
                    <a:cubicBezTo>
                      <a:pt x="219" y="127"/>
                      <a:pt x="218" y="126"/>
                      <a:pt x="217" y="126"/>
                    </a:cubicBezTo>
                    <a:moveTo>
                      <a:pt x="7" y="90"/>
                    </a:moveTo>
                    <a:cubicBezTo>
                      <a:pt x="6" y="90"/>
                      <a:pt x="5" y="91"/>
                      <a:pt x="5" y="92"/>
                    </a:cubicBezTo>
                    <a:cubicBezTo>
                      <a:pt x="4" y="98"/>
                      <a:pt x="3" y="105"/>
                      <a:pt x="3" y="112"/>
                    </a:cubicBezTo>
                    <a:cubicBezTo>
                      <a:pt x="3" y="113"/>
                      <a:pt x="3" y="114"/>
                      <a:pt x="4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6" y="114"/>
                      <a:pt x="6" y="113"/>
                      <a:pt x="7" y="112"/>
                    </a:cubicBezTo>
                    <a:cubicBezTo>
                      <a:pt x="7" y="105"/>
                      <a:pt x="8" y="99"/>
                      <a:pt x="9" y="92"/>
                    </a:cubicBezTo>
                    <a:cubicBezTo>
                      <a:pt x="9" y="91"/>
                      <a:pt x="8" y="90"/>
                      <a:pt x="7" y="90"/>
                    </a:cubicBezTo>
                    <a:cubicBezTo>
                      <a:pt x="7" y="90"/>
                      <a:pt x="7" y="90"/>
                      <a:pt x="7" y="90"/>
                    </a:cubicBezTo>
                    <a:moveTo>
                      <a:pt x="207" y="88"/>
                    </a:moveTo>
                    <a:cubicBezTo>
                      <a:pt x="206" y="88"/>
                      <a:pt x="206" y="88"/>
                      <a:pt x="206" y="88"/>
                    </a:cubicBezTo>
                    <a:cubicBezTo>
                      <a:pt x="205" y="88"/>
                      <a:pt x="204" y="90"/>
                      <a:pt x="205" y="91"/>
                    </a:cubicBezTo>
                    <a:cubicBezTo>
                      <a:pt x="208" y="97"/>
                      <a:pt x="210" y="103"/>
                      <a:pt x="211" y="109"/>
                    </a:cubicBezTo>
                    <a:cubicBezTo>
                      <a:pt x="212" y="110"/>
                      <a:pt x="213" y="111"/>
                      <a:pt x="213" y="111"/>
                    </a:cubicBezTo>
                    <a:cubicBezTo>
                      <a:pt x="214" y="111"/>
                      <a:pt x="214" y="111"/>
                      <a:pt x="214" y="111"/>
                    </a:cubicBezTo>
                    <a:cubicBezTo>
                      <a:pt x="215" y="110"/>
                      <a:pt x="216" y="109"/>
                      <a:pt x="215" y="108"/>
                    </a:cubicBezTo>
                    <a:cubicBezTo>
                      <a:pt x="214" y="101"/>
                      <a:pt x="211" y="95"/>
                      <a:pt x="209" y="89"/>
                    </a:cubicBezTo>
                    <a:cubicBezTo>
                      <a:pt x="208" y="88"/>
                      <a:pt x="208" y="88"/>
                      <a:pt x="207" y="88"/>
                    </a:cubicBezTo>
                    <a:moveTo>
                      <a:pt x="12" y="58"/>
                    </a:moveTo>
                    <a:cubicBezTo>
                      <a:pt x="11" y="58"/>
                      <a:pt x="10" y="58"/>
                      <a:pt x="10" y="59"/>
                    </a:cubicBezTo>
                    <a:cubicBezTo>
                      <a:pt x="8" y="66"/>
                      <a:pt x="7" y="72"/>
                      <a:pt x="6" y="79"/>
                    </a:cubicBezTo>
                    <a:cubicBezTo>
                      <a:pt x="6" y="80"/>
                      <a:pt x="7" y="81"/>
                      <a:pt x="8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9" y="81"/>
                      <a:pt x="10" y="81"/>
                      <a:pt x="10" y="80"/>
                    </a:cubicBezTo>
                    <a:cubicBezTo>
                      <a:pt x="11" y="73"/>
                      <a:pt x="12" y="66"/>
                      <a:pt x="14" y="60"/>
                    </a:cubicBezTo>
                    <a:cubicBezTo>
                      <a:pt x="14" y="59"/>
                      <a:pt x="14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moveTo>
                      <a:pt x="186" y="54"/>
                    </a:moveTo>
                    <a:cubicBezTo>
                      <a:pt x="185" y="54"/>
                      <a:pt x="185" y="54"/>
                      <a:pt x="184" y="55"/>
                    </a:cubicBezTo>
                    <a:cubicBezTo>
                      <a:pt x="183" y="55"/>
                      <a:pt x="183" y="57"/>
                      <a:pt x="184" y="57"/>
                    </a:cubicBezTo>
                    <a:cubicBezTo>
                      <a:pt x="184" y="57"/>
                      <a:pt x="184" y="57"/>
                      <a:pt x="184" y="57"/>
                    </a:cubicBezTo>
                    <a:cubicBezTo>
                      <a:pt x="188" y="62"/>
                      <a:pt x="192" y="68"/>
                      <a:pt x="196" y="73"/>
                    </a:cubicBezTo>
                    <a:cubicBezTo>
                      <a:pt x="196" y="74"/>
                      <a:pt x="197" y="74"/>
                      <a:pt x="197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9" y="73"/>
                      <a:pt x="200" y="72"/>
                      <a:pt x="199" y="71"/>
                    </a:cubicBezTo>
                    <a:cubicBezTo>
                      <a:pt x="195" y="65"/>
                      <a:pt x="191" y="60"/>
                      <a:pt x="187" y="55"/>
                    </a:cubicBezTo>
                    <a:cubicBezTo>
                      <a:pt x="187" y="54"/>
                      <a:pt x="186" y="54"/>
                      <a:pt x="186" y="54"/>
                    </a:cubicBezTo>
                    <a:moveTo>
                      <a:pt x="156" y="27"/>
                    </a:moveTo>
                    <a:cubicBezTo>
                      <a:pt x="155" y="27"/>
                      <a:pt x="155" y="28"/>
                      <a:pt x="154" y="28"/>
                    </a:cubicBezTo>
                    <a:cubicBezTo>
                      <a:pt x="154" y="29"/>
                      <a:pt x="154" y="30"/>
                      <a:pt x="155" y="31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60" y="35"/>
                      <a:pt x="165" y="39"/>
                      <a:pt x="170" y="43"/>
                    </a:cubicBezTo>
                    <a:cubicBezTo>
                      <a:pt x="171" y="44"/>
                      <a:pt x="171" y="44"/>
                      <a:pt x="172" y="44"/>
                    </a:cubicBezTo>
                    <a:cubicBezTo>
                      <a:pt x="172" y="44"/>
                      <a:pt x="173" y="44"/>
                      <a:pt x="173" y="43"/>
                    </a:cubicBezTo>
                    <a:cubicBezTo>
                      <a:pt x="174" y="42"/>
                      <a:pt x="174" y="41"/>
                      <a:pt x="173" y="40"/>
                    </a:cubicBezTo>
                    <a:cubicBezTo>
                      <a:pt x="168" y="36"/>
                      <a:pt x="163" y="32"/>
                      <a:pt x="157" y="28"/>
                    </a:cubicBezTo>
                    <a:cubicBezTo>
                      <a:pt x="157" y="27"/>
                      <a:pt x="156" y="27"/>
                      <a:pt x="156" y="27"/>
                    </a:cubicBezTo>
                    <a:moveTo>
                      <a:pt x="28" y="21"/>
                    </a:moveTo>
                    <a:cubicBezTo>
                      <a:pt x="28" y="21"/>
                      <a:pt x="27" y="22"/>
                      <a:pt x="27" y="22"/>
                    </a:cubicBezTo>
                    <a:cubicBezTo>
                      <a:pt x="23" y="27"/>
                      <a:pt x="19" y="33"/>
                      <a:pt x="16" y="40"/>
                    </a:cubicBezTo>
                    <a:cubicBezTo>
                      <a:pt x="16" y="41"/>
                      <a:pt x="16" y="42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20" y="42"/>
                      <a:pt x="20" y="41"/>
                    </a:cubicBezTo>
                    <a:cubicBezTo>
                      <a:pt x="23" y="35"/>
                      <a:pt x="26" y="30"/>
                      <a:pt x="30" y="25"/>
                    </a:cubicBezTo>
                    <a:cubicBezTo>
                      <a:pt x="31" y="24"/>
                      <a:pt x="30" y="23"/>
                      <a:pt x="30" y="22"/>
                    </a:cubicBezTo>
                    <a:cubicBezTo>
                      <a:pt x="29" y="22"/>
                      <a:pt x="29" y="21"/>
                      <a:pt x="28" y="21"/>
                    </a:cubicBezTo>
                    <a:moveTo>
                      <a:pt x="121" y="9"/>
                    </a:moveTo>
                    <a:cubicBezTo>
                      <a:pt x="120" y="9"/>
                      <a:pt x="119" y="9"/>
                      <a:pt x="119" y="10"/>
                    </a:cubicBezTo>
                    <a:cubicBezTo>
                      <a:pt x="118" y="11"/>
                      <a:pt x="119" y="12"/>
                      <a:pt x="120" y="13"/>
                    </a:cubicBezTo>
                    <a:cubicBezTo>
                      <a:pt x="126" y="15"/>
                      <a:pt x="132" y="18"/>
                      <a:pt x="138" y="21"/>
                    </a:cubicBezTo>
                    <a:cubicBezTo>
                      <a:pt x="139" y="21"/>
                      <a:pt x="139" y="21"/>
                      <a:pt x="139" y="21"/>
                    </a:cubicBezTo>
                    <a:cubicBezTo>
                      <a:pt x="140" y="21"/>
                      <a:pt x="140" y="21"/>
                      <a:pt x="141" y="20"/>
                    </a:cubicBezTo>
                    <a:cubicBezTo>
                      <a:pt x="141" y="19"/>
                      <a:pt x="141" y="18"/>
                      <a:pt x="140" y="17"/>
                    </a:cubicBezTo>
                    <a:cubicBezTo>
                      <a:pt x="134" y="14"/>
                      <a:pt x="127" y="11"/>
                      <a:pt x="121" y="9"/>
                    </a:cubicBezTo>
                    <a:cubicBezTo>
                      <a:pt x="121" y="9"/>
                      <a:pt x="121" y="9"/>
                      <a:pt x="121" y="9"/>
                    </a:cubicBezTo>
                    <a:moveTo>
                      <a:pt x="62" y="1"/>
                    </a:moveTo>
                    <a:cubicBezTo>
                      <a:pt x="62" y="1"/>
                      <a:pt x="62" y="1"/>
                      <a:pt x="61" y="1"/>
                    </a:cubicBezTo>
                    <a:cubicBezTo>
                      <a:pt x="54" y="3"/>
                      <a:pt x="48" y="5"/>
                      <a:pt x="42" y="8"/>
                    </a:cubicBezTo>
                    <a:cubicBezTo>
                      <a:pt x="41" y="9"/>
                      <a:pt x="41" y="10"/>
                      <a:pt x="41" y="11"/>
                    </a:cubicBezTo>
                    <a:cubicBezTo>
                      <a:pt x="42" y="12"/>
                      <a:pt x="42" y="12"/>
                      <a:pt x="43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9" y="9"/>
                      <a:pt x="55" y="6"/>
                      <a:pt x="62" y="5"/>
                    </a:cubicBezTo>
                    <a:cubicBezTo>
                      <a:pt x="63" y="5"/>
                      <a:pt x="64" y="4"/>
                      <a:pt x="64" y="3"/>
                    </a:cubicBezTo>
                    <a:cubicBezTo>
                      <a:pt x="64" y="2"/>
                      <a:pt x="63" y="1"/>
                      <a:pt x="62" y="1"/>
                    </a:cubicBezTo>
                    <a:moveTo>
                      <a:pt x="82" y="0"/>
                    </a:moveTo>
                    <a:cubicBezTo>
                      <a:pt x="81" y="0"/>
                      <a:pt x="80" y="1"/>
                      <a:pt x="80" y="2"/>
                    </a:cubicBezTo>
                    <a:cubicBezTo>
                      <a:pt x="80" y="3"/>
                      <a:pt x="80" y="4"/>
                      <a:pt x="82" y="4"/>
                    </a:cubicBezTo>
                    <a:cubicBezTo>
                      <a:pt x="88" y="5"/>
                      <a:pt x="94" y="6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2" y="7"/>
                      <a:pt x="103" y="6"/>
                      <a:pt x="103" y="6"/>
                    </a:cubicBezTo>
                    <a:cubicBezTo>
                      <a:pt x="104" y="4"/>
                      <a:pt x="103" y="3"/>
                      <a:pt x="102" y="3"/>
                    </a:cubicBezTo>
                    <a:cubicBezTo>
                      <a:pt x="95" y="2"/>
                      <a:pt x="88" y="1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BD7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5" name="Freeform 414"/>
              <p:cNvSpPr>
                <a:spLocks noEditPoints="1"/>
              </p:cNvSpPr>
              <p:nvPr/>
            </p:nvSpPr>
            <p:spPr bwMode="auto">
              <a:xfrm>
                <a:off x="6781801" y="7308850"/>
                <a:ext cx="371474" cy="90488"/>
              </a:xfrm>
              <a:custGeom>
                <a:avLst/>
                <a:gdLst>
                  <a:gd name="T0" fmla="*/ 2147483646 w 99"/>
                  <a:gd name="T1" fmla="*/ 2147483646 h 24"/>
                  <a:gd name="T2" fmla="*/ 2147483646 w 99"/>
                  <a:gd name="T3" fmla="*/ 2147483646 h 24"/>
                  <a:gd name="T4" fmla="*/ 2147483646 w 99"/>
                  <a:gd name="T5" fmla="*/ 2147483646 h 24"/>
                  <a:gd name="T6" fmla="*/ 2147483646 w 99"/>
                  <a:gd name="T7" fmla="*/ 2147483646 h 24"/>
                  <a:gd name="T8" fmla="*/ 2147483646 w 99"/>
                  <a:gd name="T9" fmla="*/ 2147483646 h 24"/>
                  <a:gd name="T10" fmla="*/ 2147483646 w 99"/>
                  <a:gd name="T11" fmla="*/ 2147483646 h 24"/>
                  <a:gd name="T12" fmla="*/ 2147483646 w 99"/>
                  <a:gd name="T13" fmla="*/ 2147483646 h 24"/>
                  <a:gd name="T14" fmla="*/ 2147483646 w 99"/>
                  <a:gd name="T15" fmla="*/ 2147483646 h 24"/>
                  <a:gd name="T16" fmla="*/ 2147483646 w 99"/>
                  <a:gd name="T17" fmla="*/ 2147483646 h 24"/>
                  <a:gd name="T18" fmla="*/ 2147483646 w 99"/>
                  <a:gd name="T19" fmla="*/ 2147483646 h 24"/>
                  <a:gd name="T20" fmla="*/ 2147483646 w 99"/>
                  <a:gd name="T21" fmla="*/ 2147483646 h 24"/>
                  <a:gd name="T22" fmla="*/ 2147483646 w 99"/>
                  <a:gd name="T23" fmla="*/ 2147483646 h 24"/>
                  <a:gd name="T24" fmla="*/ 2147483646 w 99"/>
                  <a:gd name="T25" fmla="*/ 2147483646 h 24"/>
                  <a:gd name="T26" fmla="*/ 2147483646 w 99"/>
                  <a:gd name="T27" fmla="*/ 2147483646 h 24"/>
                  <a:gd name="T28" fmla="*/ 2147483646 w 99"/>
                  <a:gd name="T29" fmla="*/ 2147483646 h 24"/>
                  <a:gd name="T30" fmla="*/ 2147483646 w 99"/>
                  <a:gd name="T31" fmla="*/ 2147483646 h 24"/>
                  <a:gd name="T32" fmla="*/ 2147483646 w 99"/>
                  <a:gd name="T33" fmla="*/ 2147483646 h 24"/>
                  <a:gd name="T34" fmla="*/ 2147483646 w 99"/>
                  <a:gd name="T35" fmla="*/ 2147483646 h 24"/>
                  <a:gd name="T36" fmla="*/ 2147483646 w 99"/>
                  <a:gd name="T37" fmla="*/ 2147483646 h 24"/>
                  <a:gd name="T38" fmla="*/ 2147483646 w 99"/>
                  <a:gd name="T39" fmla="*/ 2147483646 h 24"/>
                  <a:gd name="T40" fmla="*/ 2147483646 w 99"/>
                  <a:gd name="T41" fmla="*/ 2147483646 h 24"/>
                  <a:gd name="T42" fmla="*/ 2147483646 w 99"/>
                  <a:gd name="T43" fmla="*/ 0 h 24"/>
                  <a:gd name="T44" fmla="*/ 2147483646 w 99"/>
                  <a:gd name="T45" fmla="*/ 2147483646 h 24"/>
                  <a:gd name="T46" fmla="*/ 2147483646 w 99"/>
                  <a:gd name="T47" fmla="*/ 2147483646 h 24"/>
                  <a:gd name="T48" fmla="*/ 2147483646 w 99"/>
                  <a:gd name="T49" fmla="*/ 2147483646 h 24"/>
                  <a:gd name="T50" fmla="*/ 2147483646 w 99"/>
                  <a:gd name="T51" fmla="*/ 2147483646 h 24"/>
                  <a:gd name="T52" fmla="*/ 2147483646 w 99"/>
                  <a:gd name="T53" fmla="*/ 2147483646 h 24"/>
                  <a:gd name="T54" fmla="*/ 2147483646 w 99"/>
                  <a:gd name="T55" fmla="*/ 2147483646 h 24"/>
                  <a:gd name="T56" fmla="*/ 2147483646 w 99"/>
                  <a:gd name="T57" fmla="*/ 0 h 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9" h="24">
                    <a:moveTo>
                      <a:pt x="3" y="16"/>
                    </a:moveTo>
                    <a:cubicBezTo>
                      <a:pt x="2" y="16"/>
                      <a:pt x="1" y="16"/>
                      <a:pt x="1" y="17"/>
                    </a:cubicBezTo>
                    <a:cubicBezTo>
                      <a:pt x="0" y="18"/>
                      <a:pt x="1" y="19"/>
                      <a:pt x="2" y="19"/>
                    </a:cubicBezTo>
                    <a:cubicBezTo>
                      <a:pt x="4" y="20"/>
                      <a:pt x="6" y="21"/>
                      <a:pt x="8" y="22"/>
                    </a:cubicBezTo>
                    <a:cubicBezTo>
                      <a:pt x="12" y="23"/>
                      <a:pt x="17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4"/>
                      <a:pt x="24" y="24"/>
                      <a:pt x="24" y="23"/>
                    </a:cubicBezTo>
                    <a:cubicBezTo>
                      <a:pt x="24" y="22"/>
                      <a:pt x="23" y="21"/>
                      <a:pt x="22" y="20"/>
                    </a:cubicBezTo>
                    <a:cubicBezTo>
                      <a:pt x="18" y="20"/>
                      <a:pt x="13" y="19"/>
                      <a:pt x="9" y="18"/>
                    </a:cubicBezTo>
                    <a:cubicBezTo>
                      <a:pt x="7" y="17"/>
                      <a:pt x="5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moveTo>
                      <a:pt x="61" y="14"/>
                    </a:moveTo>
                    <a:cubicBezTo>
                      <a:pt x="61" y="14"/>
                      <a:pt x="61" y="14"/>
                      <a:pt x="60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4" y="16"/>
                      <a:pt x="48" y="18"/>
                      <a:pt x="41" y="19"/>
                    </a:cubicBezTo>
                    <a:cubicBezTo>
                      <a:pt x="40" y="19"/>
                      <a:pt x="40" y="20"/>
                      <a:pt x="40" y="22"/>
                    </a:cubicBezTo>
                    <a:cubicBezTo>
                      <a:pt x="40" y="23"/>
                      <a:pt x="41" y="23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9" y="22"/>
                      <a:pt x="55" y="20"/>
                      <a:pt x="62" y="18"/>
                    </a:cubicBezTo>
                    <a:cubicBezTo>
                      <a:pt x="63" y="18"/>
                      <a:pt x="63" y="16"/>
                      <a:pt x="63" y="15"/>
                    </a:cubicBezTo>
                    <a:cubicBezTo>
                      <a:pt x="63" y="15"/>
                      <a:pt x="62" y="14"/>
                      <a:pt x="61" y="14"/>
                    </a:cubicBezTo>
                    <a:moveTo>
                      <a:pt x="99" y="0"/>
                    </a:moveTo>
                    <a:cubicBezTo>
                      <a:pt x="96" y="1"/>
                      <a:pt x="93" y="1"/>
                      <a:pt x="89" y="1"/>
                    </a:cubicBezTo>
                    <a:cubicBezTo>
                      <a:pt x="86" y="3"/>
                      <a:pt x="82" y="5"/>
                      <a:pt x="79" y="7"/>
                    </a:cubicBezTo>
                    <a:cubicBezTo>
                      <a:pt x="78" y="7"/>
                      <a:pt x="77" y="8"/>
                      <a:pt x="78" y="9"/>
                    </a:cubicBezTo>
                    <a:cubicBezTo>
                      <a:pt x="78" y="10"/>
                      <a:pt x="79" y="11"/>
                      <a:pt x="80" y="11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7" y="7"/>
                      <a:pt x="93" y="4"/>
                      <a:pt x="98" y="1"/>
                    </a:cubicBezTo>
                    <a:cubicBezTo>
                      <a:pt x="99" y="1"/>
                      <a:pt x="99" y="1"/>
                      <a:pt x="99" y="0"/>
                    </a:cubicBezTo>
                  </a:path>
                </a:pathLst>
              </a:custGeom>
              <a:solidFill>
                <a:srgbClr val="BD7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6" name="Freeform 415"/>
              <p:cNvSpPr/>
              <p:nvPr/>
            </p:nvSpPr>
            <p:spPr bwMode="auto">
              <a:xfrm>
                <a:off x="6718300" y="6499225"/>
                <a:ext cx="604838" cy="701676"/>
              </a:xfrm>
              <a:custGeom>
                <a:avLst/>
                <a:gdLst>
                  <a:gd name="T0" fmla="*/ 2147483646 w 161"/>
                  <a:gd name="T1" fmla="*/ 2147483646 h 186"/>
                  <a:gd name="T2" fmla="*/ 2147483646 w 161"/>
                  <a:gd name="T3" fmla="*/ 2147483646 h 186"/>
                  <a:gd name="T4" fmla="*/ 2147483646 w 161"/>
                  <a:gd name="T5" fmla="*/ 2147483646 h 186"/>
                  <a:gd name="T6" fmla="*/ 2147483646 w 161"/>
                  <a:gd name="T7" fmla="*/ 2147483646 h 186"/>
                  <a:gd name="T8" fmla="*/ 2147483646 w 161"/>
                  <a:gd name="T9" fmla="*/ 2147483646 h 186"/>
                  <a:gd name="T10" fmla="*/ 2147483646 w 161"/>
                  <a:gd name="T11" fmla="*/ 2147483646 h 186"/>
                  <a:gd name="T12" fmla="*/ 2147483646 w 161"/>
                  <a:gd name="T13" fmla="*/ 2147483646 h 186"/>
                  <a:gd name="T14" fmla="*/ 2147483646 w 161"/>
                  <a:gd name="T15" fmla="*/ 2147483646 h 186"/>
                  <a:gd name="T16" fmla="*/ 2147483646 w 161"/>
                  <a:gd name="T17" fmla="*/ 2147483646 h 186"/>
                  <a:gd name="T18" fmla="*/ 2147483646 w 161"/>
                  <a:gd name="T19" fmla="*/ 2147483646 h 186"/>
                  <a:gd name="T20" fmla="*/ 2147483646 w 161"/>
                  <a:gd name="T21" fmla="*/ 2147483646 h 186"/>
                  <a:gd name="T22" fmla="*/ 2147483646 w 161"/>
                  <a:gd name="T23" fmla="*/ 2147483646 h 186"/>
                  <a:gd name="T24" fmla="*/ 2147483646 w 161"/>
                  <a:gd name="T25" fmla="*/ 2147483646 h 186"/>
                  <a:gd name="T26" fmla="*/ 2147483646 w 161"/>
                  <a:gd name="T27" fmla="*/ 2147483646 h 1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1" h="186">
                    <a:moveTo>
                      <a:pt x="29" y="51"/>
                    </a:moveTo>
                    <a:cubicBezTo>
                      <a:pt x="46" y="0"/>
                      <a:pt x="89" y="10"/>
                      <a:pt x="119" y="38"/>
                    </a:cubicBezTo>
                    <a:cubicBezTo>
                      <a:pt x="131" y="49"/>
                      <a:pt x="139" y="64"/>
                      <a:pt x="143" y="79"/>
                    </a:cubicBezTo>
                    <a:cubicBezTo>
                      <a:pt x="152" y="113"/>
                      <a:pt x="134" y="144"/>
                      <a:pt x="105" y="161"/>
                    </a:cubicBezTo>
                    <a:cubicBezTo>
                      <a:pt x="75" y="179"/>
                      <a:pt x="29" y="185"/>
                      <a:pt x="18" y="144"/>
                    </a:cubicBezTo>
                    <a:cubicBezTo>
                      <a:pt x="10" y="114"/>
                      <a:pt x="21" y="79"/>
                      <a:pt x="29" y="51"/>
                    </a:cubicBezTo>
                    <a:cubicBezTo>
                      <a:pt x="29" y="51"/>
                      <a:pt x="28" y="52"/>
                      <a:pt x="28" y="53"/>
                    </a:cubicBezTo>
                    <a:cubicBezTo>
                      <a:pt x="18" y="86"/>
                      <a:pt x="0" y="141"/>
                      <a:pt x="29" y="169"/>
                    </a:cubicBezTo>
                    <a:cubicBezTo>
                      <a:pt x="47" y="186"/>
                      <a:pt x="80" y="174"/>
                      <a:pt x="99" y="165"/>
                    </a:cubicBezTo>
                    <a:cubicBezTo>
                      <a:pt x="117" y="157"/>
                      <a:pt x="131" y="144"/>
                      <a:pt x="140" y="127"/>
                    </a:cubicBezTo>
                    <a:cubicBezTo>
                      <a:pt x="161" y="88"/>
                      <a:pt x="134" y="40"/>
                      <a:pt x="99" y="21"/>
                    </a:cubicBezTo>
                    <a:cubicBezTo>
                      <a:pt x="82" y="11"/>
                      <a:pt x="62" y="7"/>
                      <a:pt x="46" y="21"/>
                    </a:cubicBezTo>
                    <a:cubicBezTo>
                      <a:pt x="36" y="28"/>
                      <a:pt x="32" y="42"/>
                      <a:pt x="28" y="53"/>
                    </a:cubicBezTo>
                    <a:cubicBezTo>
                      <a:pt x="28" y="53"/>
                      <a:pt x="29" y="52"/>
                      <a:pt x="29" y="51"/>
                    </a:cubicBezTo>
                    <a:close/>
                  </a:path>
                </a:pathLst>
              </a:custGeom>
              <a:solidFill>
                <a:srgbClr val="BD7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5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802" y="596725"/>
            <a:ext cx="38862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6809" y="1951656"/>
            <a:ext cx="383738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 </a:t>
            </a:r>
            <a:r>
              <a:rPr lang="zh-CN" altLang="en-US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单击添加文字标题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9337" y="2291606"/>
            <a:ext cx="1973070" cy="1973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433513" y="3123228"/>
            <a:ext cx="329891" cy="3298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749700" y="1062405"/>
            <a:ext cx="2887710" cy="18772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21444030">
            <a:off x="543056" y="1089724"/>
            <a:ext cx="2495278" cy="1540889"/>
          </a:xfrm>
          <a:prstGeom prst="rect">
            <a:avLst/>
          </a:prstGeom>
        </p:spPr>
      </p:pic>
      <p:sp>
        <p:nvSpPr>
          <p:cNvPr id="6" name="TextBox 15"/>
          <p:cNvSpPr txBox="1"/>
          <p:nvPr/>
        </p:nvSpPr>
        <p:spPr>
          <a:xfrm>
            <a:off x="6052155" y="196604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方正粗圆_GBK" pitchFamily="65" charset="-122"/>
              <a:ea typeface="方正粗圆_GBK" pitchFamily="65" charset="-122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TextBox 16"/>
          <p:cNvSpPr txBox="1"/>
          <p:nvPr/>
        </p:nvSpPr>
        <p:spPr>
          <a:xfrm>
            <a:off x="1005865" y="181637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388455" y="1211486"/>
            <a:ext cx="774447" cy="8624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9922747">
            <a:off x="2470193" y="2023276"/>
            <a:ext cx="589187" cy="65615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33461" y="2858566"/>
            <a:ext cx="2031325" cy="1800493"/>
            <a:chOff x="1079077" y="2614482"/>
            <a:chExt cx="2031325" cy="1800493"/>
          </a:xfrm>
        </p:grpSpPr>
        <p:sp>
          <p:nvSpPr>
            <p:cNvPr id="11" name="文本框 10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09909" y="3076147"/>
              <a:ext cx="156966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25447" y="2858566"/>
            <a:ext cx="2031325" cy="1800493"/>
            <a:chOff x="1079077" y="2614482"/>
            <a:chExt cx="2031325" cy="1800493"/>
          </a:xfrm>
        </p:grpSpPr>
        <p:sp>
          <p:nvSpPr>
            <p:cNvPr id="14" name="文本框 13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09909" y="3076147"/>
              <a:ext cx="156966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5400000">
                                      <p:cBhvr>
                                        <p:cTn id="10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燕尾形 17"/>
          <p:cNvSpPr/>
          <p:nvPr/>
        </p:nvSpPr>
        <p:spPr>
          <a:xfrm>
            <a:off x="4627351" y="2166436"/>
            <a:ext cx="1781954" cy="810629"/>
          </a:xfrm>
          <a:prstGeom prst="chevron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5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2" name="Content Placeholder 2"/>
          <p:cNvSpPr txBox="1">
            <a:spLocks noChangeArrowheads="1"/>
          </p:cNvSpPr>
          <p:nvPr/>
        </p:nvSpPr>
        <p:spPr bwMode="auto">
          <a:xfrm>
            <a:off x="5089208" y="2424743"/>
            <a:ext cx="1074886" cy="2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6468823" y="2166436"/>
            <a:ext cx="1781953" cy="810629"/>
          </a:xfrm>
          <a:prstGeom prst="chevron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5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4" name="Content Placeholder 2"/>
          <p:cNvSpPr txBox="1">
            <a:spLocks noChangeArrowheads="1"/>
          </p:cNvSpPr>
          <p:nvPr/>
        </p:nvSpPr>
        <p:spPr bwMode="auto">
          <a:xfrm>
            <a:off x="6924726" y="2424743"/>
            <a:ext cx="1074886" cy="2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5" name="Content Placeholder 2"/>
          <p:cNvSpPr txBox="1">
            <a:spLocks noChangeArrowheads="1"/>
          </p:cNvSpPr>
          <p:nvPr/>
        </p:nvSpPr>
        <p:spPr bwMode="auto">
          <a:xfrm>
            <a:off x="780143" y="3228228"/>
            <a:ext cx="1808141" cy="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35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686" name="Content Placeholder 2"/>
          <p:cNvSpPr txBox="1">
            <a:spLocks noChangeArrowheads="1"/>
          </p:cNvSpPr>
          <p:nvPr/>
        </p:nvSpPr>
        <p:spPr bwMode="auto">
          <a:xfrm>
            <a:off x="2709699" y="3228228"/>
            <a:ext cx="1808141" cy="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35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687" name="Content Placeholder 2"/>
          <p:cNvSpPr txBox="1">
            <a:spLocks noChangeArrowheads="1"/>
          </p:cNvSpPr>
          <p:nvPr/>
        </p:nvSpPr>
        <p:spPr bwMode="auto">
          <a:xfrm>
            <a:off x="4639255" y="3228228"/>
            <a:ext cx="1809332" cy="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35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688" name="Content Placeholder 2"/>
          <p:cNvSpPr txBox="1">
            <a:spLocks noChangeArrowheads="1"/>
          </p:cNvSpPr>
          <p:nvPr/>
        </p:nvSpPr>
        <p:spPr bwMode="auto">
          <a:xfrm>
            <a:off x="6570003" y="3228228"/>
            <a:ext cx="1808141" cy="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35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28689" name="组合 25"/>
          <p:cNvGrpSpPr/>
          <p:nvPr/>
        </p:nvGrpSpPr>
        <p:grpSpPr bwMode="auto">
          <a:xfrm>
            <a:off x="4432134" y="1724816"/>
            <a:ext cx="590414" cy="590414"/>
            <a:chOff x="1850161" y="2349723"/>
            <a:chExt cx="786875" cy="786875"/>
          </a:xfrm>
        </p:grpSpPr>
        <p:sp>
          <p:nvSpPr>
            <p:cNvPr id="27" name="椭圆 26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FF588D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1" name="文本框 27"/>
            <p:cNvSpPr txBox="1">
              <a:spLocks noChangeArrowheads="1"/>
            </p:cNvSpPr>
            <p:nvPr/>
          </p:nvSpPr>
          <p:spPr bwMode="auto">
            <a:xfrm>
              <a:off x="1929552" y="2512328"/>
              <a:ext cx="628094" cy="49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692" name="组合 28"/>
          <p:cNvGrpSpPr/>
          <p:nvPr/>
        </p:nvGrpSpPr>
        <p:grpSpPr bwMode="auto">
          <a:xfrm>
            <a:off x="6274795" y="1724816"/>
            <a:ext cx="590414" cy="590414"/>
            <a:chOff x="1850161" y="2349723"/>
            <a:chExt cx="786875" cy="786875"/>
          </a:xfrm>
        </p:grpSpPr>
        <p:sp>
          <p:nvSpPr>
            <p:cNvPr id="30" name="椭圆 29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A97D14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4" name="文本框 38"/>
            <p:cNvSpPr txBox="1">
              <a:spLocks noChangeArrowheads="1"/>
            </p:cNvSpPr>
            <p:nvPr/>
          </p:nvSpPr>
          <p:spPr bwMode="auto">
            <a:xfrm>
              <a:off x="1929552" y="2512328"/>
              <a:ext cx="628094" cy="49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五边形 39"/>
          <p:cNvSpPr/>
          <p:nvPr/>
        </p:nvSpPr>
        <p:spPr>
          <a:xfrm>
            <a:off x="893226" y="2166436"/>
            <a:ext cx="1833138" cy="810629"/>
          </a:xfrm>
          <a:prstGeom prst="homePlate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5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6" name="Content Placeholder 2"/>
          <p:cNvSpPr txBox="1">
            <a:spLocks noChangeArrowheads="1"/>
          </p:cNvSpPr>
          <p:nvPr/>
        </p:nvSpPr>
        <p:spPr bwMode="auto">
          <a:xfrm>
            <a:off x="1146771" y="2424743"/>
            <a:ext cx="1074886" cy="2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燕尾形 41"/>
          <p:cNvSpPr/>
          <p:nvPr/>
        </p:nvSpPr>
        <p:spPr>
          <a:xfrm>
            <a:off x="2785882" y="2166436"/>
            <a:ext cx="1781953" cy="810629"/>
          </a:xfrm>
          <a:prstGeom prst="chevron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5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8" name="Content Placeholder 2"/>
          <p:cNvSpPr txBox="1">
            <a:spLocks noChangeArrowheads="1"/>
          </p:cNvSpPr>
          <p:nvPr/>
        </p:nvSpPr>
        <p:spPr bwMode="auto">
          <a:xfrm>
            <a:off x="3220359" y="2424743"/>
            <a:ext cx="1074886" cy="2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699" name="组合 43"/>
          <p:cNvGrpSpPr/>
          <p:nvPr/>
        </p:nvGrpSpPr>
        <p:grpSpPr bwMode="auto">
          <a:xfrm>
            <a:off x="496840" y="1724816"/>
            <a:ext cx="589223" cy="590414"/>
            <a:chOff x="1850161" y="2349723"/>
            <a:chExt cx="786875" cy="786875"/>
          </a:xfrm>
        </p:grpSpPr>
        <p:sp>
          <p:nvSpPr>
            <p:cNvPr id="45" name="椭圆 44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FFA615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01" name="文本框 45"/>
            <p:cNvSpPr txBox="1">
              <a:spLocks noChangeArrowheads="1"/>
            </p:cNvSpPr>
            <p:nvPr/>
          </p:nvSpPr>
          <p:spPr bwMode="auto">
            <a:xfrm>
              <a:off x="1929551" y="2512328"/>
              <a:ext cx="628095" cy="49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702" name="组合 46"/>
          <p:cNvGrpSpPr/>
          <p:nvPr/>
        </p:nvGrpSpPr>
        <p:grpSpPr bwMode="auto">
          <a:xfrm>
            <a:off x="2556143" y="1724816"/>
            <a:ext cx="590414" cy="590414"/>
            <a:chOff x="1850161" y="2349723"/>
            <a:chExt cx="786875" cy="786875"/>
          </a:xfrm>
        </p:grpSpPr>
        <p:sp>
          <p:nvSpPr>
            <p:cNvPr id="48" name="椭圆 47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47D7CA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04" name="文本框 48"/>
            <p:cNvSpPr txBox="1">
              <a:spLocks noChangeArrowheads="1"/>
            </p:cNvSpPr>
            <p:nvPr/>
          </p:nvSpPr>
          <p:spPr bwMode="auto">
            <a:xfrm>
              <a:off x="1929552" y="2512328"/>
              <a:ext cx="628094" cy="49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400"/>
                                            <p:tgtEl>
                                              <p:spTgt spid="286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8" dur="300" fill="hold"/>
                                            <p:tgtEl>
                                              <p:spTgt spid="2869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286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166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287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3" dur="300" fill="hold"/>
                                            <p:tgtEl>
                                              <p:spTgt spid="2870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286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333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400"/>
                                            <p:tgtEl>
                                              <p:spTgt spid="286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8" dur="300" fill="hold"/>
                                            <p:tgtEl>
                                              <p:spTgt spid="2868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 tmFilter="0,0; .5, 1; 1, 1"/>
                                            <p:tgtEl>
                                              <p:spTgt spid="286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499"/>
                                </p:stCondLst>
                                <p:childTnLst>
                                  <p:par>
                                    <p:cTn id="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286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3" dur="300" fill="hold"/>
                                            <p:tgtEl>
                                              <p:spTgt spid="2869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 tmFilter="0,0; .5, 1; 1, 1"/>
                                            <p:tgtEl>
                                              <p:spTgt spid="28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286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286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500"/>
                                            <p:tgtEl>
                                              <p:spTgt spid="286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286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4566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8682" grpId="0"/>
          <p:bldP spid="20" grpId="0" animBg="1"/>
          <p:bldP spid="28684" grpId="0"/>
          <p:bldP spid="28685" grpId="0"/>
          <p:bldP spid="28686" grpId="0"/>
          <p:bldP spid="28687" grpId="0"/>
          <p:bldP spid="28688" grpId="0"/>
          <p:bldP spid="40" grpId="0" animBg="1"/>
          <p:bldP spid="28696" grpId="0"/>
          <p:bldP spid="42" grpId="0" animBg="1"/>
          <p:bldP spid="28698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400"/>
                                            <p:tgtEl>
                                              <p:spTgt spid="286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300" fill="hold"/>
                                            <p:tgtEl>
                                              <p:spTgt spid="2869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286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166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287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300" fill="hold"/>
                                            <p:tgtEl>
                                              <p:spTgt spid="2870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286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333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400"/>
                                            <p:tgtEl>
                                              <p:spTgt spid="286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300" fill="hold"/>
                                            <p:tgtEl>
                                              <p:spTgt spid="2868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 tmFilter="0,0; .5, 1; 1, 1"/>
                                            <p:tgtEl>
                                              <p:spTgt spid="286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499"/>
                                </p:stCondLst>
                                <p:childTnLst>
                                  <p:par>
                                    <p:cTn id="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286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300" fill="hold"/>
                                            <p:tgtEl>
                                              <p:spTgt spid="2869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 tmFilter="0,0; .5, 1; 1, 1"/>
                                            <p:tgtEl>
                                              <p:spTgt spid="28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286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286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500"/>
                                            <p:tgtEl>
                                              <p:spTgt spid="286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286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4566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8682" grpId="0"/>
          <p:bldP spid="20" grpId="0" animBg="1"/>
          <p:bldP spid="28684" grpId="0"/>
          <p:bldP spid="28685" grpId="0"/>
          <p:bldP spid="28686" grpId="0"/>
          <p:bldP spid="28687" grpId="0"/>
          <p:bldP spid="28688" grpId="0"/>
          <p:bldP spid="40" grpId="0" animBg="1"/>
          <p:bldP spid="28696" grpId="0"/>
          <p:bldP spid="42" grpId="0" animBg="1"/>
          <p:bldP spid="28698" grpId="0"/>
          <p:bldP spid="28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14"/>
          <p:cNvSpPr/>
          <p:nvPr/>
        </p:nvSpPr>
        <p:spPr>
          <a:xfrm>
            <a:off x="4137273" y="3206857"/>
            <a:ext cx="1321621" cy="603449"/>
          </a:xfrm>
          <a:prstGeom prst="rect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6" name="Rectangle 16"/>
          <p:cNvSpPr/>
          <p:nvPr/>
        </p:nvSpPr>
        <p:spPr>
          <a:xfrm>
            <a:off x="4137273" y="4183219"/>
            <a:ext cx="1321621" cy="603449"/>
          </a:xfrm>
          <a:prstGeom prst="rect">
            <a:avLst/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7" name="Rectangle 17"/>
          <p:cNvSpPr/>
          <p:nvPr/>
        </p:nvSpPr>
        <p:spPr>
          <a:xfrm>
            <a:off x="4137272" y="1278827"/>
            <a:ext cx="1321622" cy="603449"/>
          </a:xfrm>
          <a:prstGeom prst="rect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8" name="Rectangle 18"/>
          <p:cNvSpPr/>
          <p:nvPr/>
        </p:nvSpPr>
        <p:spPr>
          <a:xfrm>
            <a:off x="4137272" y="2233915"/>
            <a:ext cx="1321622" cy="603449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9" name="TextBox 19"/>
          <p:cNvSpPr txBox="1"/>
          <p:nvPr/>
        </p:nvSpPr>
        <p:spPr>
          <a:xfrm>
            <a:off x="5530748" y="3124505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23CADC"/>
                </a:solidFill>
                <a:latin typeface="+mj-lt"/>
              </a:rPr>
              <a:t>办公成本</a:t>
            </a:r>
            <a:endParaRPr lang="en-US" sz="1800" dirty="0">
              <a:solidFill>
                <a:srgbClr val="23CADC"/>
              </a:solidFill>
              <a:latin typeface="+mj-lt"/>
            </a:endParaRPr>
          </a:p>
        </p:txBody>
      </p:sp>
      <p:sp>
        <p:nvSpPr>
          <p:cNvPr id="70" name="Rectangle 20"/>
          <p:cNvSpPr/>
          <p:nvPr/>
        </p:nvSpPr>
        <p:spPr>
          <a:xfrm>
            <a:off x="5530748" y="3379418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" name="TextBox 21"/>
          <p:cNvSpPr txBox="1"/>
          <p:nvPr/>
        </p:nvSpPr>
        <p:spPr>
          <a:xfrm>
            <a:off x="5530748" y="4134965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DF7307"/>
                </a:solidFill>
                <a:latin typeface="+mj-lt"/>
              </a:rPr>
              <a:t>其它成本</a:t>
            </a:r>
            <a:endParaRPr lang="en-US" sz="1800" dirty="0">
              <a:solidFill>
                <a:srgbClr val="DF7307"/>
              </a:solidFill>
              <a:latin typeface="+mj-lt"/>
            </a:endParaRPr>
          </a:p>
        </p:txBody>
      </p:sp>
      <p:sp>
        <p:nvSpPr>
          <p:cNvPr id="72" name="Rectangle 22"/>
          <p:cNvSpPr/>
          <p:nvPr/>
        </p:nvSpPr>
        <p:spPr>
          <a:xfrm>
            <a:off x="5530748" y="4389878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3" name="TextBox 25"/>
          <p:cNvSpPr txBox="1"/>
          <p:nvPr/>
        </p:nvSpPr>
        <p:spPr>
          <a:xfrm>
            <a:off x="5530748" y="1212070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3C301"/>
                </a:solidFill>
                <a:latin typeface="+mj-lt"/>
              </a:rPr>
              <a:t>管理成本</a:t>
            </a:r>
            <a:endParaRPr lang="en-US" sz="1800" dirty="0">
              <a:solidFill>
                <a:srgbClr val="F3C301"/>
              </a:solidFill>
              <a:latin typeface="+mj-lt"/>
            </a:endParaRPr>
          </a:p>
        </p:txBody>
      </p:sp>
      <p:sp>
        <p:nvSpPr>
          <p:cNvPr id="74" name="Rectangle 26"/>
          <p:cNvSpPr/>
          <p:nvPr/>
        </p:nvSpPr>
        <p:spPr>
          <a:xfrm>
            <a:off x="5530749" y="1466982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" name="TextBox 27"/>
          <p:cNvSpPr txBox="1"/>
          <p:nvPr/>
        </p:nvSpPr>
        <p:spPr>
          <a:xfrm>
            <a:off x="5530748" y="2153765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1FD89C"/>
                </a:solidFill>
                <a:latin typeface="+mj-lt"/>
              </a:rPr>
              <a:t>营销成本</a:t>
            </a:r>
            <a:endParaRPr lang="en-US" sz="1800" dirty="0">
              <a:solidFill>
                <a:srgbClr val="1FD89C"/>
              </a:solidFill>
              <a:latin typeface="+mj-lt"/>
            </a:endParaRPr>
          </a:p>
        </p:txBody>
      </p:sp>
      <p:sp>
        <p:nvSpPr>
          <p:cNvPr id="76" name="Rectangle 28"/>
          <p:cNvSpPr/>
          <p:nvPr/>
        </p:nvSpPr>
        <p:spPr>
          <a:xfrm>
            <a:off x="5530748" y="2408678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6" name="Group 38"/>
          <p:cNvGrpSpPr/>
          <p:nvPr/>
        </p:nvGrpSpPr>
        <p:grpSpPr>
          <a:xfrm>
            <a:off x="4521371" y="3361394"/>
            <a:ext cx="489130" cy="297795"/>
            <a:chOff x="3935413" y="4144963"/>
            <a:chExt cx="539751" cy="328612"/>
          </a:xfrm>
          <a:solidFill>
            <a:schemeClr val="bg1"/>
          </a:solidFill>
        </p:grpSpPr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935413" y="4144963"/>
              <a:ext cx="420688" cy="209550"/>
            </a:xfrm>
            <a:custGeom>
              <a:avLst/>
              <a:gdLst>
                <a:gd name="T0" fmla="*/ 112 w 112"/>
                <a:gd name="T1" fmla="*/ 19 h 56"/>
                <a:gd name="T2" fmla="*/ 94 w 112"/>
                <a:gd name="T3" fmla="*/ 0 h 56"/>
                <a:gd name="T4" fmla="*/ 18 w 112"/>
                <a:gd name="T5" fmla="*/ 0 h 56"/>
                <a:gd name="T6" fmla="*/ 0 w 112"/>
                <a:gd name="T7" fmla="*/ 19 h 56"/>
                <a:gd name="T8" fmla="*/ 0 w 112"/>
                <a:gd name="T9" fmla="*/ 38 h 56"/>
                <a:gd name="T10" fmla="*/ 18 w 112"/>
                <a:gd name="T11" fmla="*/ 56 h 56"/>
                <a:gd name="T12" fmla="*/ 94 w 112"/>
                <a:gd name="T13" fmla="*/ 56 h 56"/>
                <a:gd name="T14" fmla="*/ 112 w 112"/>
                <a:gd name="T15" fmla="*/ 38 h 56"/>
                <a:gd name="T16" fmla="*/ 112 w 112"/>
                <a:gd name="T17" fmla="*/ 19 h 56"/>
                <a:gd name="T18" fmla="*/ 21 w 112"/>
                <a:gd name="T19" fmla="*/ 16 h 56"/>
                <a:gd name="T20" fmla="*/ 76 w 112"/>
                <a:gd name="T21" fmla="*/ 16 h 56"/>
                <a:gd name="T22" fmla="*/ 80 w 112"/>
                <a:gd name="T23" fmla="*/ 20 h 56"/>
                <a:gd name="T24" fmla="*/ 76 w 112"/>
                <a:gd name="T25" fmla="*/ 24 h 56"/>
                <a:gd name="T26" fmla="*/ 21 w 112"/>
                <a:gd name="T27" fmla="*/ 24 h 56"/>
                <a:gd name="T28" fmla="*/ 17 w 112"/>
                <a:gd name="T29" fmla="*/ 20 h 56"/>
                <a:gd name="T30" fmla="*/ 21 w 112"/>
                <a:gd name="T31" fmla="*/ 16 h 56"/>
                <a:gd name="T32" fmla="*/ 37 w 112"/>
                <a:gd name="T33" fmla="*/ 40 h 56"/>
                <a:gd name="T34" fmla="*/ 21 w 112"/>
                <a:gd name="T35" fmla="*/ 40 h 56"/>
                <a:gd name="T36" fmla="*/ 17 w 112"/>
                <a:gd name="T37" fmla="*/ 36 h 56"/>
                <a:gd name="T38" fmla="*/ 21 w 112"/>
                <a:gd name="T39" fmla="*/ 32 h 56"/>
                <a:gd name="T40" fmla="*/ 37 w 112"/>
                <a:gd name="T41" fmla="*/ 32 h 56"/>
                <a:gd name="T42" fmla="*/ 41 w 112"/>
                <a:gd name="T43" fmla="*/ 36 h 56"/>
                <a:gd name="T44" fmla="*/ 37 w 112"/>
                <a:gd name="T45" fmla="*/ 40 h 56"/>
                <a:gd name="T46" fmla="*/ 96 w 112"/>
                <a:gd name="T47" fmla="*/ 43 h 56"/>
                <a:gd name="T48" fmla="*/ 91 w 112"/>
                <a:gd name="T49" fmla="*/ 48 h 56"/>
                <a:gd name="T50" fmla="*/ 78 w 112"/>
                <a:gd name="T51" fmla="*/ 48 h 56"/>
                <a:gd name="T52" fmla="*/ 72 w 112"/>
                <a:gd name="T53" fmla="*/ 43 h 56"/>
                <a:gd name="T54" fmla="*/ 72 w 112"/>
                <a:gd name="T55" fmla="*/ 37 h 56"/>
                <a:gd name="T56" fmla="*/ 78 w 112"/>
                <a:gd name="T57" fmla="*/ 32 h 56"/>
                <a:gd name="T58" fmla="*/ 91 w 112"/>
                <a:gd name="T59" fmla="*/ 32 h 56"/>
                <a:gd name="T60" fmla="*/ 96 w 112"/>
                <a:gd name="T61" fmla="*/ 37 h 56"/>
                <a:gd name="T62" fmla="*/ 96 w 112"/>
                <a:gd name="T63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56">
                  <a:moveTo>
                    <a:pt x="112" y="19"/>
                  </a:moveTo>
                  <a:cubicBezTo>
                    <a:pt x="112" y="8"/>
                    <a:pt x="104" y="0"/>
                    <a:pt x="9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8"/>
                    <a:pt x="8" y="56"/>
                    <a:pt x="18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04" y="56"/>
                    <a:pt x="112" y="48"/>
                    <a:pt x="112" y="38"/>
                  </a:cubicBezTo>
                  <a:lnTo>
                    <a:pt x="112" y="19"/>
                  </a:lnTo>
                  <a:close/>
                  <a:moveTo>
                    <a:pt x="21" y="16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9" y="16"/>
                    <a:pt x="80" y="18"/>
                    <a:pt x="80" y="20"/>
                  </a:cubicBezTo>
                  <a:cubicBezTo>
                    <a:pt x="80" y="22"/>
                    <a:pt x="79" y="24"/>
                    <a:pt x="76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7" y="22"/>
                    <a:pt x="17" y="20"/>
                  </a:cubicBezTo>
                  <a:cubicBezTo>
                    <a:pt x="17" y="18"/>
                    <a:pt x="18" y="16"/>
                    <a:pt x="21" y="16"/>
                  </a:cubicBezTo>
                  <a:close/>
                  <a:moveTo>
                    <a:pt x="37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7" y="38"/>
                    <a:pt x="17" y="36"/>
                  </a:cubicBezTo>
                  <a:cubicBezTo>
                    <a:pt x="17" y="34"/>
                    <a:pt x="18" y="32"/>
                    <a:pt x="21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1" y="34"/>
                    <a:pt x="41" y="36"/>
                  </a:cubicBezTo>
                  <a:cubicBezTo>
                    <a:pt x="41" y="38"/>
                    <a:pt x="39" y="40"/>
                    <a:pt x="37" y="40"/>
                  </a:cubicBezTo>
                  <a:close/>
                  <a:moveTo>
                    <a:pt x="96" y="43"/>
                  </a:moveTo>
                  <a:cubicBezTo>
                    <a:pt x="96" y="46"/>
                    <a:pt x="94" y="48"/>
                    <a:pt x="91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5" y="48"/>
                    <a:pt x="72" y="46"/>
                    <a:pt x="72" y="43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4"/>
                    <a:pt x="75" y="32"/>
                    <a:pt x="78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4" y="32"/>
                    <a:pt x="96" y="34"/>
                    <a:pt x="96" y="37"/>
                  </a:cubicBez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4006851" y="4214813"/>
              <a:ext cx="409575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4067176" y="4275138"/>
              <a:ext cx="407988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3837270" y="1395835"/>
            <a:ext cx="0" cy="335994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5"/>
          <p:cNvSpPr/>
          <p:nvPr/>
        </p:nvSpPr>
        <p:spPr bwMode="auto">
          <a:xfrm>
            <a:off x="2165702" y="1882276"/>
            <a:ext cx="714132" cy="987438"/>
          </a:xfrm>
          <a:custGeom>
            <a:avLst/>
            <a:gdLst>
              <a:gd name="T0" fmla="*/ 34 w 34"/>
              <a:gd name="T1" fmla="*/ 12 h 47"/>
              <a:gd name="T2" fmla="*/ 0 w 34"/>
              <a:gd name="T3" fmla="*/ 0 h 47"/>
              <a:gd name="T4" fmla="*/ 0 w 34"/>
              <a:gd name="T5" fmla="*/ 47 h 47"/>
              <a:gd name="T6" fmla="*/ 34 w 34"/>
              <a:gd name="T7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7">
                <a:moveTo>
                  <a:pt x="34" y="12"/>
                </a:moveTo>
                <a:cubicBezTo>
                  <a:pt x="26" y="4"/>
                  <a:pt x="13" y="0"/>
                  <a:pt x="0" y="0"/>
                </a:cubicBezTo>
                <a:cubicBezTo>
                  <a:pt x="0" y="47"/>
                  <a:pt x="0" y="47"/>
                  <a:pt x="0" y="47"/>
                </a:cubicBezTo>
                <a:lnTo>
                  <a:pt x="34" y="12"/>
                </a:ln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8" name="Freeform 6"/>
          <p:cNvSpPr/>
          <p:nvPr/>
        </p:nvSpPr>
        <p:spPr bwMode="auto">
          <a:xfrm>
            <a:off x="2252418" y="2143815"/>
            <a:ext cx="1139867" cy="759910"/>
          </a:xfrm>
          <a:custGeom>
            <a:avLst/>
            <a:gdLst>
              <a:gd name="T0" fmla="*/ 49 w 49"/>
              <a:gd name="T1" fmla="*/ 33 h 33"/>
              <a:gd name="T2" fmla="*/ 34 w 49"/>
              <a:gd name="T3" fmla="*/ 0 h 33"/>
              <a:gd name="T4" fmla="*/ 0 w 49"/>
              <a:gd name="T5" fmla="*/ 33 h 33"/>
              <a:gd name="T6" fmla="*/ 49 w 49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33">
                <a:moveTo>
                  <a:pt x="49" y="33"/>
                </a:moveTo>
                <a:cubicBezTo>
                  <a:pt x="49" y="21"/>
                  <a:pt x="43" y="9"/>
                  <a:pt x="34" y="0"/>
                </a:cubicBezTo>
                <a:cubicBezTo>
                  <a:pt x="0" y="33"/>
                  <a:pt x="0" y="33"/>
                  <a:pt x="0" y="33"/>
                </a:cubicBezTo>
                <a:lnTo>
                  <a:pt x="49" y="33"/>
                </a:ln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9" name="Freeform 7"/>
          <p:cNvSpPr/>
          <p:nvPr/>
        </p:nvSpPr>
        <p:spPr bwMode="auto">
          <a:xfrm>
            <a:off x="1056951" y="2984504"/>
            <a:ext cx="2177656" cy="1093235"/>
          </a:xfrm>
          <a:custGeom>
            <a:avLst/>
            <a:gdLst>
              <a:gd name="T0" fmla="*/ 104 w 104"/>
              <a:gd name="T1" fmla="*/ 0 h 52"/>
              <a:gd name="T2" fmla="*/ 52 w 104"/>
              <a:gd name="T3" fmla="*/ 0 h 52"/>
              <a:gd name="T4" fmla="*/ 0 w 104"/>
              <a:gd name="T5" fmla="*/ 0 h 52"/>
              <a:gd name="T6" fmla="*/ 52 w 104"/>
              <a:gd name="T7" fmla="*/ 52 h 52"/>
              <a:gd name="T8" fmla="*/ 104 w 104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2">
                <a:moveTo>
                  <a:pt x="104" y="0"/>
                </a:moveTo>
                <a:cubicBezTo>
                  <a:pt x="52" y="0"/>
                  <a:pt x="52" y="0"/>
                  <a:pt x="5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"/>
                  <a:pt x="23" y="52"/>
                  <a:pt x="52" y="52"/>
                </a:cubicBezTo>
                <a:cubicBezTo>
                  <a:pt x="81" y="52"/>
                  <a:pt x="104" y="29"/>
                  <a:pt x="104" y="0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00" name="Freeform 8"/>
          <p:cNvSpPr/>
          <p:nvPr/>
        </p:nvSpPr>
        <p:spPr bwMode="auto">
          <a:xfrm>
            <a:off x="980757" y="1803152"/>
            <a:ext cx="1081265" cy="1100573"/>
          </a:xfrm>
          <a:custGeom>
            <a:avLst/>
            <a:gdLst>
              <a:gd name="T0" fmla="*/ 47 w 47"/>
              <a:gd name="T1" fmla="*/ 0 h 48"/>
              <a:gd name="T2" fmla="*/ 0 w 47"/>
              <a:gd name="T3" fmla="*/ 48 h 48"/>
              <a:gd name="T4" fmla="*/ 47 w 47"/>
              <a:gd name="T5" fmla="*/ 48 h 48"/>
              <a:gd name="T6" fmla="*/ 47 w 47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8">
                <a:moveTo>
                  <a:pt x="47" y="0"/>
                </a:moveTo>
                <a:cubicBezTo>
                  <a:pt x="21" y="0"/>
                  <a:pt x="0" y="22"/>
                  <a:pt x="0" y="48"/>
                </a:cubicBezTo>
                <a:cubicBezTo>
                  <a:pt x="47" y="48"/>
                  <a:pt x="47" y="48"/>
                  <a:pt x="47" y="48"/>
                </a:cubicBezTo>
                <a:lnTo>
                  <a:pt x="47" y="0"/>
                </a:ln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01" name="TextBox 14"/>
          <p:cNvSpPr txBox="1"/>
          <p:nvPr/>
        </p:nvSpPr>
        <p:spPr>
          <a:xfrm>
            <a:off x="2688382" y="2500014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02" name="TextBox 15"/>
          <p:cNvSpPr txBox="1"/>
          <p:nvPr/>
        </p:nvSpPr>
        <p:spPr>
          <a:xfrm>
            <a:off x="1378489" y="2360102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03" name="TextBox 16"/>
          <p:cNvSpPr txBox="1"/>
          <p:nvPr/>
        </p:nvSpPr>
        <p:spPr>
          <a:xfrm>
            <a:off x="1832016" y="3245977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04" name="TextBox 17"/>
          <p:cNvSpPr txBox="1"/>
          <p:nvPr/>
        </p:nvSpPr>
        <p:spPr>
          <a:xfrm rot="18939057">
            <a:off x="2125105" y="2002352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55827" y="1330877"/>
            <a:ext cx="433948" cy="448384"/>
            <a:chOff x="5487661" y="514228"/>
            <a:chExt cx="1185810" cy="1225259"/>
          </a:xfrm>
        </p:grpSpPr>
        <p:sp>
          <p:nvSpPr>
            <p:cNvPr id="115" name="Freeform 136"/>
            <p:cNvSpPr/>
            <p:nvPr/>
          </p:nvSpPr>
          <p:spPr bwMode="auto">
            <a:xfrm rot="468273">
              <a:off x="5830076" y="514228"/>
              <a:ext cx="535718" cy="517665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137"/>
            <p:cNvSpPr>
              <a:spLocks noEditPoints="1"/>
            </p:cNvSpPr>
            <p:nvPr/>
          </p:nvSpPr>
          <p:spPr bwMode="auto">
            <a:xfrm rot="468273">
              <a:off x="5487661" y="1035220"/>
              <a:ext cx="1185810" cy="704267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rot="362979">
            <a:off x="4632743" y="4245630"/>
            <a:ext cx="323929" cy="471168"/>
            <a:chOff x="3061096" y="2628182"/>
            <a:chExt cx="157163" cy="228600"/>
          </a:xfrm>
          <a:solidFill>
            <a:schemeClr val="bg1"/>
          </a:solidFill>
        </p:grpSpPr>
        <p:sp>
          <p:nvSpPr>
            <p:cNvPr id="117" name="Freeform 202"/>
            <p:cNvSpPr/>
            <p:nvPr/>
          </p:nvSpPr>
          <p:spPr bwMode="auto">
            <a:xfrm>
              <a:off x="3089672" y="2628182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2 w 25"/>
                <a:gd name="T9" fmla="*/ 0 h 19"/>
                <a:gd name="T10" fmla="*/ 14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2" y="0"/>
                  </a:cubicBezTo>
                  <a:cubicBezTo>
                    <a:pt x="21" y="0"/>
                    <a:pt x="18" y="1"/>
                    <a:pt x="14" y="1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7" y="2"/>
                    <a:pt x="3" y="3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" name="Freeform 203"/>
            <p:cNvSpPr/>
            <p:nvPr/>
          </p:nvSpPr>
          <p:spPr bwMode="auto">
            <a:xfrm>
              <a:off x="3151584" y="2656756"/>
              <a:ext cx="60722" cy="44054"/>
            </a:xfrm>
            <a:custGeom>
              <a:avLst/>
              <a:gdLst>
                <a:gd name="T0" fmla="*/ 24 w 24"/>
                <a:gd name="T1" fmla="*/ 8 h 17"/>
                <a:gd name="T2" fmla="*/ 1 w 24"/>
                <a:gd name="T3" fmla="*/ 5 h 17"/>
                <a:gd name="T4" fmla="*/ 1 w 24"/>
                <a:gd name="T5" fmla="*/ 5 h 17"/>
                <a:gd name="T6" fmla="*/ 1 w 24"/>
                <a:gd name="T7" fmla="*/ 5 h 17"/>
                <a:gd name="T8" fmla="*/ 1 w 24"/>
                <a:gd name="T9" fmla="*/ 5 h 17"/>
                <a:gd name="T10" fmla="*/ 1 w 24"/>
                <a:gd name="T11" fmla="*/ 7 h 17"/>
                <a:gd name="T12" fmla="*/ 1 w 24"/>
                <a:gd name="T13" fmla="*/ 7 h 17"/>
                <a:gd name="T14" fmla="*/ 20 w 24"/>
                <a:gd name="T15" fmla="*/ 17 h 17"/>
                <a:gd name="T16" fmla="*/ 22 w 24"/>
                <a:gd name="T17" fmla="*/ 15 h 17"/>
                <a:gd name="T18" fmla="*/ 8 w 24"/>
                <a:gd name="T19" fmla="*/ 6 h 17"/>
                <a:gd name="T20" fmla="*/ 23 w 24"/>
                <a:gd name="T21" fmla="*/ 10 h 17"/>
                <a:gd name="T22" fmla="*/ 24 w 24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16" y="0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8"/>
                    <a:pt x="19" y="16"/>
                    <a:pt x="20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19" y="9"/>
                    <a:pt x="13" y="7"/>
                    <a:pt x="8" y="6"/>
                  </a:cubicBezTo>
                  <a:cubicBezTo>
                    <a:pt x="16" y="6"/>
                    <a:pt x="21" y="10"/>
                    <a:pt x="23" y="10"/>
                  </a:cubicBezTo>
                  <a:cubicBezTo>
                    <a:pt x="24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" name="Freeform 204"/>
            <p:cNvSpPr/>
            <p:nvPr/>
          </p:nvSpPr>
          <p:spPr bwMode="auto">
            <a:xfrm>
              <a:off x="3130153" y="2741291"/>
              <a:ext cx="10715" cy="20241"/>
            </a:xfrm>
            <a:custGeom>
              <a:avLst/>
              <a:gdLst>
                <a:gd name="T0" fmla="*/ 1 w 4"/>
                <a:gd name="T1" fmla="*/ 7 h 8"/>
                <a:gd name="T2" fmla="*/ 4 w 4"/>
                <a:gd name="T3" fmla="*/ 8 h 8"/>
                <a:gd name="T4" fmla="*/ 3 w 4"/>
                <a:gd name="T5" fmla="*/ 0 h 8"/>
                <a:gd name="T6" fmla="*/ 0 w 4"/>
                <a:gd name="T7" fmla="*/ 1 h 8"/>
                <a:gd name="T8" fmla="*/ 1 w 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" name="Freeform 206"/>
            <p:cNvSpPr/>
            <p:nvPr/>
          </p:nvSpPr>
          <p:spPr bwMode="auto">
            <a:xfrm>
              <a:off x="3136106" y="2772247"/>
              <a:ext cx="7144" cy="20241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1 h 8"/>
                <a:gd name="T6" fmla="*/ 0 w 3"/>
                <a:gd name="T7" fmla="*/ 0 h 8"/>
                <a:gd name="T8" fmla="*/ 1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" name="Freeform 207"/>
            <p:cNvSpPr>
              <a:spLocks noEditPoints="1"/>
            </p:cNvSpPr>
            <p:nvPr/>
          </p:nvSpPr>
          <p:spPr bwMode="auto">
            <a:xfrm>
              <a:off x="3061096" y="2676997"/>
              <a:ext cx="157163" cy="179785"/>
            </a:xfrm>
            <a:custGeom>
              <a:avLst/>
              <a:gdLst>
                <a:gd name="T0" fmla="*/ 35 w 61"/>
                <a:gd name="T1" fmla="*/ 1 h 70"/>
                <a:gd name="T2" fmla="*/ 16 w 61"/>
                <a:gd name="T3" fmla="*/ 3 h 70"/>
                <a:gd name="T4" fmla="*/ 1 w 61"/>
                <a:gd name="T5" fmla="*/ 35 h 70"/>
                <a:gd name="T6" fmla="*/ 4 w 61"/>
                <a:gd name="T7" fmla="*/ 54 h 70"/>
                <a:gd name="T8" fmla="*/ 23 w 61"/>
                <a:gd name="T9" fmla="*/ 69 h 70"/>
                <a:gd name="T10" fmla="*/ 45 w 61"/>
                <a:gd name="T11" fmla="*/ 67 h 70"/>
                <a:gd name="T12" fmla="*/ 59 w 61"/>
                <a:gd name="T13" fmla="*/ 47 h 70"/>
                <a:gd name="T14" fmla="*/ 57 w 61"/>
                <a:gd name="T15" fmla="*/ 28 h 70"/>
                <a:gd name="T16" fmla="*/ 35 w 61"/>
                <a:gd name="T17" fmla="*/ 1 h 70"/>
                <a:gd name="T18" fmla="*/ 39 w 61"/>
                <a:gd name="T19" fmla="*/ 45 h 70"/>
                <a:gd name="T20" fmla="*/ 37 w 61"/>
                <a:gd name="T21" fmla="*/ 47 h 70"/>
                <a:gd name="T22" fmla="*/ 35 w 61"/>
                <a:gd name="T23" fmla="*/ 49 h 70"/>
                <a:gd name="T24" fmla="*/ 36 w 61"/>
                <a:gd name="T25" fmla="*/ 54 h 70"/>
                <a:gd name="T26" fmla="*/ 35 w 61"/>
                <a:gd name="T27" fmla="*/ 55 h 70"/>
                <a:gd name="T28" fmla="*/ 33 w 61"/>
                <a:gd name="T29" fmla="*/ 54 h 70"/>
                <a:gd name="T30" fmla="*/ 33 w 61"/>
                <a:gd name="T31" fmla="*/ 49 h 70"/>
                <a:gd name="T32" fmla="*/ 30 w 61"/>
                <a:gd name="T33" fmla="*/ 50 h 70"/>
                <a:gd name="T34" fmla="*/ 31 w 61"/>
                <a:gd name="T35" fmla="*/ 54 h 70"/>
                <a:gd name="T36" fmla="*/ 30 w 61"/>
                <a:gd name="T37" fmla="*/ 56 h 70"/>
                <a:gd name="T38" fmla="*/ 28 w 61"/>
                <a:gd name="T39" fmla="*/ 54 h 70"/>
                <a:gd name="T40" fmla="*/ 28 w 61"/>
                <a:gd name="T41" fmla="*/ 50 h 70"/>
                <a:gd name="T42" fmla="*/ 25 w 61"/>
                <a:gd name="T43" fmla="*/ 50 h 70"/>
                <a:gd name="T44" fmla="*/ 22 w 61"/>
                <a:gd name="T45" fmla="*/ 49 h 70"/>
                <a:gd name="T46" fmla="*/ 21 w 61"/>
                <a:gd name="T47" fmla="*/ 48 h 70"/>
                <a:gd name="T48" fmla="*/ 21 w 61"/>
                <a:gd name="T49" fmla="*/ 47 h 70"/>
                <a:gd name="T50" fmla="*/ 22 w 61"/>
                <a:gd name="T51" fmla="*/ 45 h 70"/>
                <a:gd name="T52" fmla="*/ 22 w 61"/>
                <a:gd name="T53" fmla="*/ 45 h 70"/>
                <a:gd name="T54" fmla="*/ 25 w 61"/>
                <a:gd name="T55" fmla="*/ 45 h 70"/>
                <a:gd name="T56" fmla="*/ 27 w 61"/>
                <a:gd name="T57" fmla="*/ 45 h 70"/>
                <a:gd name="T58" fmla="*/ 26 w 61"/>
                <a:gd name="T59" fmla="*/ 37 h 70"/>
                <a:gd name="T60" fmla="*/ 26 w 61"/>
                <a:gd name="T61" fmla="*/ 36 h 70"/>
                <a:gd name="T62" fmla="*/ 23 w 61"/>
                <a:gd name="T63" fmla="*/ 35 h 70"/>
                <a:gd name="T64" fmla="*/ 21 w 61"/>
                <a:gd name="T65" fmla="*/ 33 h 70"/>
                <a:gd name="T66" fmla="*/ 20 w 61"/>
                <a:gd name="T67" fmla="*/ 30 h 70"/>
                <a:gd name="T68" fmla="*/ 20 w 61"/>
                <a:gd name="T69" fmla="*/ 27 h 70"/>
                <a:gd name="T70" fmla="*/ 22 w 61"/>
                <a:gd name="T71" fmla="*/ 24 h 70"/>
                <a:gd name="T72" fmla="*/ 24 w 61"/>
                <a:gd name="T73" fmla="*/ 22 h 70"/>
                <a:gd name="T74" fmla="*/ 24 w 61"/>
                <a:gd name="T75" fmla="*/ 18 h 70"/>
                <a:gd name="T76" fmla="*/ 25 w 61"/>
                <a:gd name="T77" fmla="*/ 17 h 70"/>
                <a:gd name="T78" fmla="*/ 26 w 61"/>
                <a:gd name="T79" fmla="*/ 18 h 70"/>
                <a:gd name="T80" fmla="*/ 27 w 61"/>
                <a:gd name="T81" fmla="*/ 21 h 70"/>
                <a:gd name="T82" fmla="*/ 29 w 61"/>
                <a:gd name="T83" fmla="*/ 21 h 70"/>
                <a:gd name="T84" fmla="*/ 29 w 61"/>
                <a:gd name="T85" fmla="*/ 21 h 70"/>
                <a:gd name="T86" fmla="*/ 29 w 61"/>
                <a:gd name="T87" fmla="*/ 17 h 70"/>
                <a:gd name="T88" fmla="*/ 30 w 61"/>
                <a:gd name="T89" fmla="*/ 16 h 70"/>
                <a:gd name="T90" fmla="*/ 31 w 61"/>
                <a:gd name="T91" fmla="*/ 17 h 70"/>
                <a:gd name="T92" fmla="*/ 32 w 61"/>
                <a:gd name="T93" fmla="*/ 21 h 70"/>
                <a:gd name="T94" fmla="*/ 34 w 61"/>
                <a:gd name="T95" fmla="*/ 21 h 70"/>
                <a:gd name="T96" fmla="*/ 35 w 61"/>
                <a:gd name="T97" fmla="*/ 21 h 70"/>
                <a:gd name="T98" fmla="*/ 36 w 61"/>
                <a:gd name="T99" fmla="*/ 21 h 70"/>
                <a:gd name="T100" fmla="*/ 36 w 61"/>
                <a:gd name="T101" fmla="*/ 22 h 70"/>
                <a:gd name="T102" fmla="*/ 36 w 61"/>
                <a:gd name="T103" fmla="*/ 23 h 70"/>
                <a:gd name="T104" fmla="*/ 36 w 61"/>
                <a:gd name="T105" fmla="*/ 25 h 70"/>
                <a:gd name="T106" fmla="*/ 35 w 61"/>
                <a:gd name="T107" fmla="*/ 26 h 70"/>
                <a:gd name="T108" fmla="*/ 33 w 61"/>
                <a:gd name="T109" fmla="*/ 25 h 70"/>
                <a:gd name="T110" fmla="*/ 32 w 61"/>
                <a:gd name="T111" fmla="*/ 25 h 70"/>
                <a:gd name="T112" fmla="*/ 33 w 61"/>
                <a:gd name="T113" fmla="*/ 33 h 70"/>
                <a:gd name="T114" fmla="*/ 37 w 61"/>
                <a:gd name="T115" fmla="*/ 35 h 70"/>
                <a:gd name="T116" fmla="*/ 40 w 61"/>
                <a:gd name="T117" fmla="*/ 40 h 70"/>
                <a:gd name="T118" fmla="*/ 39 w 61"/>
                <a:gd name="T11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0">
                  <a:moveTo>
                    <a:pt x="35" y="1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7" y="4"/>
                    <a:pt x="0" y="26"/>
                    <a:pt x="1" y="3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4"/>
                    <a:pt x="13" y="70"/>
                    <a:pt x="23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5"/>
                    <a:pt x="61" y="57"/>
                    <a:pt x="59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19"/>
                    <a:pt x="44" y="0"/>
                    <a:pt x="35" y="1"/>
                  </a:cubicBezTo>
                  <a:close/>
                  <a:moveTo>
                    <a:pt x="39" y="45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37" y="48"/>
                    <a:pt x="36" y="48"/>
                    <a:pt x="35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4" y="55"/>
                    <a:pt x="33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1" y="46"/>
                    <a:pt x="21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2" y="34"/>
                    <a:pt x="22" y="34"/>
                    <a:pt x="21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0" y="28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6"/>
                    <a:pt x="35" y="26"/>
                  </a:cubicBezTo>
                  <a:cubicBezTo>
                    <a:pt x="35" y="26"/>
                    <a:pt x="34" y="25"/>
                    <a:pt x="33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6" y="35"/>
                    <a:pt x="37" y="35"/>
                  </a:cubicBezTo>
                  <a:cubicBezTo>
                    <a:pt x="39" y="37"/>
                    <a:pt x="40" y="38"/>
                    <a:pt x="40" y="40"/>
                  </a:cubicBezTo>
                  <a:cubicBezTo>
                    <a:pt x="40" y="42"/>
                    <a:pt x="40" y="43"/>
                    <a:pt x="3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5" name="Freeform 19"/>
          <p:cNvSpPr>
            <a:spLocks noEditPoints="1"/>
          </p:cNvSpPr>
          <p:nvPr/>
        </p:nvSpPr>
        <p:spPr bwMode="auto">
          <a:xfrm>
            <a:off x="4535099" y="2326889"/>
            <a:ext cx="475401" cy="450366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22" tIns="25711" rIns="51422" bIns="25711" numCol="1" anchor="t" anchorCtr="0" compatLnSpc="1"/>
          <a:lstStyle/>
          <a:p>
            <a:endParaRPr lang="zh-CN" altLang="en-US" sz="1015"/>
          </a:p>
        </p:txBody>
      </p:sp>
      <p:sp>
        <p:nvSpPr>
          <p:cNvPr id="39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938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97" grpId="0" animBg="1"/>
      <p:bldP spid="98" grpId="0" animBg="1"/>
      <p:bldP spid="99" grpId="0" animBg="1"/>
      <p:bldP spid="100" grpId="0" animBg="1"/>
      <p:bldP spid="101" grpId="0"/>
      <p:bldP spid="102" grpId="0"/>
      <p:bldP spid="103" grpId="0"/>
      <p:bldP spid="104" grpId="0"/>
      <p:bldP spid="125" grpId="0" animBg="1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"/>
          <p:cNvSpPr/>
          <p:nvPr/>
        </p:nvSpPr>
        <p:spPr bwMode="auto">
          <a:xfrm>
            <a:off x="3863980" y="2280409"/>
            <a:ext cx="1716132" cy="1674275"/>
          </a:xfrm>
          <a:custGeom>
            <a:avLst/>
            <a:gdLst>
              <a:gd name="T0" fmla="*/ 135 w 207"/>
              <a:gd name="T1" fmla="*/ 0 h 202"/>
              <a:gd name="T2" fmla="*/ 47 w 207"/>
              <a:gd name="T3" fmla="*/ 77 h 202"/>
              <a:gd name="T4" fmla="*/ 5 w 207"/>
              <a:gd name="T5" fmla="*/ 66 h 202"/>
              <a:gd name="T6" fmla="*/ 0 w 207"/>
              <a:gd name="T7" fmla="*/ 98 h 202"/>
              <a:gd name="T8" fmla="*/ 104 w 207"/>
              <a:gd name="T9" fmla="*/ 202 h 202"/>
              <a:gd name="T10" fmla="*/ 207 w 207"/>
              <a:gd name="T11" fmla="*/ 98 h 202"/>
              <a:gd name="T12" fmla="*/ 135 w 207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7" h="202">
                <a:moveTo>
                  <a:pt x="135" y="0"/>
                </a:moveTo>
                <a:cubicBezTo>
                  <a:pt x="129" y="43"/>
                  <a:pt x="92" y="77"/>
                  <a:pt x="47" y="77"/>
                </a:cubicBezTo>
                <a:cubicBezTo>
                  <a:pt x="32" y="77"/>
                  <a:pt x="18" y="73"/>
                  <a:pt x="5" y="66"/>
                </a:cubicBezTo>
                <a:cubicBezTo>
                  <a:pt x="2" y="76"/>
                  <a:pt x="0" y="87"/>
                  <a:pt x="0" y="98"/>
                </a:cubicBezTo>
                <a:cubicBezTo>
                  <a:pt x="0" y="155"/>
                  <a:pt x="46" y="202"/>
                  <a:pt x="104" y="202"/>
                </a:cubicBezTo>
                <a:cubicBezTo>
                  <a:pt x="161" y="202"/>
                  <a:pt x="207" y="155"/>
                  <a:pt x="207" y="98"/>
                </a:cubicBezTo>
                <a:cubicBezTo>
                  <a:pt x="207" y="52"/>
                  <a:pt x="177" y="13"/>
                  <a:pt x="135" y="0"/>
                </a:cubicBezTo>
                <a:close/>
              </a:path>
            </a:pathLst>
          </a:custGeom>
          <a:solidFill>
            <a:srgbClr val="6BB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8" tIns="45719" rIns="91438" bIns="45719" numCol="1" anchor="t" anchorCtr="0" compatLnSpc="1"/>
          <a:lstStyle/>
          <a:p>
            <a:pPr defTabSz="685165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6" name="Freeform 12"/>
          <p:cNvSpPr/>
          <p:nvPr/>
        </p:nvSpPr>
        <p:spPr bwMode="auto">
          <a:xfrm>
            <a:off x="3490756" y="1397925"/>
            <a:ext cx="1458014" cy="1461502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46 w 176"/>
              <a:gd name="T5" fmla="*/ 166 h 176"/>
              <a:gd name="T6" fmla="*/ 88 w 176"/>
              <a:gd name="T7" fmla="*/ 176 h 176"/>
              <a:gd name="T8" fmla="*/ 176 w 176"/>
              <a:gd name="T9" fmla="*/ 100 h 176"/>
              <a:gd name="T10" fmla="*/ 176 w 176"/>
              <a:gd name="T11" fmla="*/ 88 h 176"/>
              <a:gd name="T12" fmla="*/ 88 w 176"/>
              <a:gd name="T1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22"/>
                  <a:pt x="19" y="151"/>
                  <a:pt x="46" y="166"/>
                </a:cubicBezTo>
                <a:cubicBezTo>
                  <a:pt x="59" y="173"/>
                  <a:pt x="73" y="176"/>
                  <a:pt x="88" y="176"/>
                </a:cubicBezTo>
                <a:cubicBezTo>
                  <a:pt x="133" y="176"/>
                  <a:pt x="170" y="143"/>
                  <a:pt x="176" y="100"/>
                </a:cubicBezTo>
                <a:cubicBezTo>
                  <a:pt x="176" y="96"/>
                  <a:pt x="176" y="92"/>
                  <a:pt x="176" y="88"/>
                </a:cubicBezTo>
                <a:cubicBezTo>
                  <a:pt x="176" y="40"/>
                  <a:pt x="137" y="0"/>
                  <a:pt x="88" y="0"/>
                </a:cubicBezTo>
                <a:close/>
              </a:path>
            </a:pathLst>
          </a:custGeom>
          <a:solidFill>
            <a:srgbClr val="F26E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8" tIns="45719" rIns="91438" bIns="45719" numCol="1" anchor="t" anchorCtr="0" compatLnSpc="1"/>
          <a:lstStyle/>
          <a:p>
            <a:pPr defTabSz="685165"/>
            <a:endParaRPr lang="zh-CN" altLang="en-US" sz="1800">
              <a:solidFill>
                <a:prstClr val="black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409324" y="2120566"/>
            <a:ext cx="1272339" cy="36095"/>
          </a:xfrm>
          <a:prstGeom prst="line">
            <a:avLst/>
          </a:prstGeom>
          <a:ln>
            <a:solidFill>
              <a:srgbClr val="F26E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1816183" y="1784225"/>
            <a:ext cx="688905" cy="688905"/>
          </a:xfrm>
          <a:prstGeom prst="ellipse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3649" y="1849883"/>
            <a:ext cx="721232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altLang="zh-CN" sz="1800" dirty="0">
                <a:solidFill>
                  <a:prstClr val="white"/>
                </a:solidFill>
              </a:rPr>
              <a:t>3500</a:t>
            </a:r>
            <a:r>
              <a:rPr lang="zh-CN" altLang="en-US" sz="1800" dirty="0">
                <a:solidFill>
                  <a:prstClr val="white"/>
                </a:solidFill>
              </a:rPr>
              <a:t>万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5351045" y="3095124"/>
            <a:ext cx="1380624" cy="45118"/>
          </a:xfrm>
          <a:prstGeom prst="line">
            <a:avLst/>
          </a:prstGeom>
          <a:ln>
            <a:solidFill>
              <a:srgbClr val="6BB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6570078" y="2757632"/>
            <a:ext cx="714518" cy="714518"/>
          </a:xfrm>
          <a:prstGeom prst="ellipse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70078" y="2814466"/>
            <a:ext cx="686296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altLang="zh-CN" sz="1800" dirty="0">
                <a:solidFill>
                  <a:prstClr val="white"/>
                </a:solidFill>
              </a:rPr>
              <a:t>4300</a:t>
            </a:r>
            <a:r>
              <a:rPr lang="zh-CN" altLang="en-US" sz="1800" dirty="0">
                <a:solidFill>
                  <a:prstClr val="white"/>
                </a:solidFill>
              </a:rPr>
              <a:t>万</a:t>
            </a:r>
          </a:p>
        </p:txBody>
      </p:sp>
      <p:grpSp>
        <p:nvGrpSpPr>
          <p:cNvPr id="2" name="组合 1"/>
          <p:cNvGrpSpPr/>
          <p:nvPr/>
        </p:nvGrpSpPr>
        <p:grpSpPr>
          <a:xfrm rot="375487">
            <a:off x="3902237" y="1668821"/>
            <a:ext cx="630221" cy="916682"/>
            <a:chOff x="3430190" y="1848047"/>
            <a:chExt cx="157163" cy="228600"/>
          </a:xfrm>
          <a:solidFill>
            <a:schemeClr val="bg1"/>
          </a:solidFill>
        </p:grpSpPr>
        <p:sp>
          <p:nvSpPr>
            <p:cNvPr id="21" name="Freeform 208"/>
            <p:cNvSpPr/>
            <p:nvPr/>
          </p:nvSpPr>
          <p:spPr bwMode="auto">
            <a:xfrm>
              <a:off x="3458766" y="1848047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3 w 25"/>
                <a:gd name="T9" fmla="*/ 0 h 19"/>
                <a:gd name="T10" fmla="*/ 15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3" y="0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2" y="1"/>
                    <a:pt x="10" y="2"/>
                    <a:pt x="10" y="2"/>
                  </a:cubicBezTo>
                  <a:cubicBezTo>
                    <a:pt x="7" y="2"/>
                    <a:pt x="3" y="2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209"/>
            <p:cNvSpPr/>
            <p:nvPr/>
          </p:nvSpPr>
          <p:spPr bwMode="auto">
            <a:xfrm>
              <a:off x="3520678" y="1876621"/>
              <a:ext cx="64294" cy="42863"/>
            </a:xfrm>
            <a:custGeom>
              <a:avLst/>
              <a:gdLst>
                <a:gd name="T0" fmla="*/ 24 w 25"/>
                <a:gd name="T1" fmla="*/ 8 h 17"/>
                <a:gd name="T2" fmla="*/ 1 w 25"/>
                <a:gd name="T3" fmla="*/ 5 h 17"/>
                <a:gd name="T4" fmla="*/ 1 w 25"/>
                <a:gd name="T5" fmla="*/ 5 h 17"/>
                <a:gd name="T6" fmla="*/ 1 w 25"/>
                <a:gd name="T7" fmla="*/ 5 h 17"/>
                <a:gd name="T8" fmla="*/ 1 w 25"/>
                <a:gd name="T9" fmla="*/ 5 h 17"/>
                <a:gd name="T10" fmla="*/ 1 w 25"/>
                <a:gd name="T11" fmla="*/ 7 h 17"/>
                <a:gd name="T12" fmla="*/ 2 w 25"/>
                <a:gd name="T13" fmla="*/ 7 h 17"/>
                <a:gd name="T14" fmla="*/ 21 w 25"/>
                <a:gd name="T15" fmla="*/ 16 h 17"/>
                <a:gd name="T16" fmla="*/ 22 w 25"/>
                <a:gd name="T17" fmla="*/ 15 h 17"/>
                <a:gd name="T18" fmla="*/ 8 w 25"/>
                <a:gd name="T19" fmla="*/ 6 h 17"/>
                <a:gd name="T20" fmla="*/ 23 w 25"/>
                <a:gd name="T21" fmla="*/ 9 h 17"/>
                <a:gd name="T22" fmla="*/ 24 w 25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4" y="8"/>
                  </a:moveTo>
                  <a:cubicBezTo>
                    <a:pt x="17" y="0"/>
                    <a:pt x="4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5" y="8"/>
                    <a:pt x="19" y="16"/>
                    <a:pt x="21" y="16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0" y="9"/>
                    <a:pt x="13" y="7"/>
                    <a:pt x="8" y="6"/>
                  </a:cubicBezTo>
                  <a:cubicBezTo>
                    <a:pt x="17" y="5"/>
                    <a:pt x="21" y="9"/>
                    <a:pt x="23" y="9"/>
                  </a:cubicBezTo>
                  <a:cubicBezTo>
                    <a:pt x="25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210"/>
            <p:cNvSpPr/>
            <p:nvPr/>
          </p:nvSpPr>
          <p:spPr bwMode="auto">
            <a:xfrm>
              <a:off x="3502819" y="1961156"/>
              <a:ext cx="7144" cy="17860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2 w 3"/>
                <a:gd name="T5" fmla="*/ 0 h 7"/>
                <a:gd name="T6" fmla="*/ 0 w 3"/>
                <a:gd name="T7" fmla="*/ 1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211"/>
            <p:cNvSpPr/>
            <p:nvPr/>
          </p:nvSpPr>
          <p:spPr bwMode="auto">
            <a:xfrm>
              <a:off x="3505201" y="1992112"/>
              <a:ext cx="10715" cy="20241"/>
            </a:xfrm>
            <a:custGeom>
              <a:avLst/>
              <a:gdLst>
                <a:gd name="T0" fmla="*/ 1 w 4"/>
                <a:gd name="T1" fmla="*/ 8 h 8"/>
                <a:gd name="T2" fmla="*/ 4 w 4"/>
                <a:gd name="T3" fmla="*/ 7 h 8"/>
                <a:gd name="T4" fmla="*/ 3 w 4"/>
                <a:gd name="T5" fmla="*/ 1 h 8"/>
                <a:gd name="T6" fmla="*/ 0 w 4"/>
                <a:gd name="T7" fmla="*/ 0 h 8"/>
                <a:gd name="T8" fmla="*/ 1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2" y="8"/>
                    <a:pt x="3" y="8"/>
                    <a:pt x="4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212"/>
            <p:cNvSpPr>
              <a:spLocks noEditPoints="1"/>
            </p:cNvSpPr>
            <p:nvPr/>
          </p:nvSpPr>
          <p:spPr bwMode="auto">
            <a:xfrm>
              <a:off x="3430190" y="1894481"/>
              <a:ext cx="157163" cy="182166"/>
            </a:xfrm>
            <a:custGeom>
              <a:avLst/>
              <a:gdLst>
                <a:gd name="T0" fmla="*/ 35 w 61"/>
                <a:gd name="T1" fmla="*/ 2 h 71"/>
                <a:gd name="T2" fmla="*/ 17 w 61"/>
                <a:gd name="T3" fmla="*/ 4 h 71"/>
                <a:gd name="T4" fmla="*/ 2 w 61"/>
                <a:gd name="T5" fmla="*/ 36 h 71"/>
                <a:gd name="T6" fmla="*/ 4 w 61"/>
                <a:gd name="T7" fmla="*/ 55 h 71"/>
                <a:gd name="T8" fmla="*/ 23 w 61"/>
                <a:gd name="T9" fmla="*/ 70 h 71"/>
                <a:gd name="T10" fmla="*/ 45 w 61"/>
                <a:gd name="T11" fmla="*/ 67 h 71"/>
                <a:gd name="T12" fmla="*/ 60 w 61"/>
                <a:gd name="T13" fmla="*/ 48 h 71"/>
                <a:gd name="T14" fmla="*/ 57 w 61"/>
                <a:gd name="T15" fmla="*/ 29 h 71"/>
                <a:gd name="T16" fmla="*/ 35 w 61"/>
                <a:gd name="T17" fmla="*/ 2 h 71"/>
                <a:gd name="T18" fmla="*/ 40 w 61"/>
                <a:gd name="T19" fmla="*/ 45 h 71"/>
                <a:gd name="T20" fmla="*/ 38 w 61"/>
                <a:gd name="T21" fmla="*/ 48 h 71"/>
                <a:gd name="T22" fmla="*/ 36 w 61"/>
                <a:gd name="T23" fmla="*/ 49 h 71"/>
                <a:gd name="T24" fmla="*/ 36 w 61"/>
                <a:gd name="T25" fmla="*/ 54 h 71"/>
                <a:gd name="T26" fmla="*/ 35 w 61"/>
                <a:gd name="T27" fmla="*/ 56 h 71"/>
                <a:gd name="T28" fmla="*/ 34 w 61"/>
                <a:gd name="T29" fmla="*/ 55 h 71"/>
                <a:gd name="T30" fmla="*/ 33 w 61"/>
                <a:gd name="T31" fmla="*/ 50 h 71"/>
                <a:gd name="T32" fmla="*/ 31 w 61"/>
                <a:gd name="T33" fmla="*/ 51 h 71"/>
                <a:gd name="T34" fmla="*/ 31 w 61"/>
                <a:gd name="T35" fmla="*/ 55 h 71"/>
                <a:gd name="T36" fmla="*/ 30 w 61"/>
                <a:gd name="T37" fmla="*/ 56 h 71"/>
                <a:gd name="T38" fmla="*/ 29 w 61"/>
                <a:gd name="T39" fmla="*/ 55 h 71"/>
                <a:gd name="T40" fmla="*/ 28 w 61"/>
                <a:gd name="T41" fmla="*/ 51 h 71"/>
                <a:gd name="T42" fmla="*/ 25 w 61"/>
                <a:gd name="T43" fmla="*/ 51 h 71"/>
                <a:gd name="T44" fmla="*/ 22 w 61"/>
                <a:gd name="T45" fmla="*/ 50 h 71"/>
                <a:gd name="T46" fmla="*/ 22 w 61"/>
                <a:gd name="T47" fmla="*/ 49 h 71"/>
                <a:gd name="T48" fmla="*/ 22 w 61"/>
                <a:gd name="T49" fmla="*/ 48 h 71"/>
                <a:gd name="T50" fmla="*/ 22 w 61"/>
                <a:gd name="T51" fmla="*/ 46 h 71"/>
                <a:gd name="T52" fmla="*/ 22 w 61"/>
                <a:gd name="T53" fmla="*/ 46 h 71"/>
                <a:gd name="T54" fmla="*/ 25 w 61"/>
                <a:gd name="T55" fmla="*/ 46 h 71"/>
                <a:gd name="T56" fmla="*/ 28 w 61"/>
                <a:gd name="T57" fmla="*/ 46 h 71"/>
                <a:gd name="T58" fmla="*/ 26 w 61"/>
                <a:gd name="T59" fmla="*/ 37 h 71"/>
                <a:gd name="T60" fmla="*/ 26 w 61"/>
                <a:gd name="T61" fmla="*/ 37 h 71"/>
                <a:gd name="T62" fmla="*/ 23 w 61"/>
                <a:gd name="T63" fmla="*/ 36 h 71"/>
                <a:gd name="T64" fmla="*/ 21 w 61"/>
                <a:gd name="T65" fmla="*/ 34 h 71"/>
                <a:gd name="T66" fmla="*/ 20 w 61"/>
                <a:gd name="T67" fmla="*/ 30 h 71"/>
                <a:gd name="T68" fmla="*/ 20 w 61"/>
                <a:gd name="T69" fmla="*/ 28 h 71"/>
                <a:gd name="T70" fmla="*/ 22 w 61"/>
                <a:gd name="T71" fmla="*/ 25 h 71"/>
                <a:gd name="T72" fmla="*/ 25 w 61"/>
                <a:gd name="T73" fmla="*/ 23 h 71"/>
                <a:gd name="T74" fmla="*/ 24 w 61"/>
                <a:gd name="T75" fmla="*/ 19 h 71"/>
                <a:gd name="T76" fmla="*/ 25 w 61"/>
                <a:gd name="T77" fmla="*/ 18 h 71"/>
                <a:gd name="T78" fmla="*/ 27 w 61"/>
                <a:gd name="T79" fmla="*/ 19 h 71"/>
                <a:gd name="T80" fmla="*/ 27 w 61"/>
                <a:gd name="T81" fmla="*/ 22 h 71"/>
                <a:gd name="T82" fmla="*/ 29 w 61"/>
                <a:gd name="T83" fmla="*/ 22 h 71"/>
                <a:gd name="T84" fmla="*/ 30 w 61"/>
                <a:gd name="T85" fmla="*/ 22 h 71"/>
                <a:gd name="T86" fmla="*/ 29 w 61"/>
                <a:gd name="T87" fmla="*/ 18 h 71"/>
                <a:gd name="T88" fmla="*/ 30 w 61"/>
                <a:gd name="T89" fmla="*/ 17 h 71"/>
                <a:gd name="T90" fmla="*/ 32 w 61"/>
                <a:gd name="T91" fmla="*/ 18 h 71"/>
                <a:gd name="T92" fmla="*/ 32 w 61"/>
                <a:gd name="T93" fmla="*/ 22 h 71"/>
                <a:gd name="T94" fmla="*/ 34 w 61"/>
                <a:gd name="T95" fmla="*/ 22 h 71"/>
                <a:gd name="T96" fmla="*/ 35 w 61"/>
                <a:gd name="T97" fmla="*/ 22 h 71"/>
                <a:gd name="T98" fmla="*/ 36 w 61"/>
                <a:gd name="T99" fmla="*/ 22 h 71"/>
                <a:gd name="T100" fmla="*/ 37 w 61"/>
                <a:gd name="T101" fmla="*/ 23 h 71"/>
                <a:gd name="T102" fmla="*/ 37 w 61"/>
                <a:gd name="T103" fmla="*/ 24 h 71"/>
                <a:gd name="T104" fmla="*/ 36 w 61"/>
                <a:gd name="T105" fmla="*/ 26 h 71"/>
                <a:gd name="T106" fmla="*/ 36 w 61"/>
                <a:gd name="T107" fmla="*/ 26 h 71"/>
                <a:gd name="T108" fmla="*/ 33 w 61"/>
                <a:gd name="T109" fmla="*/ 26 h 71"/>
                <a:gd name="T110" fmla="*/ 33 w 61"/>
                <a:gd name="T111" fmla="*/ 26 h 71"/>
                <a:gd name="T112" fmla="*/ 34 w 61"/>
                <a:gd name="T113" fmla="*/ 34 h 71"/>
                <a:gd name="T114" fmla="*/ 38 w 61"/>
                <a:gd name="T115" fmla="*/ 36 h 71"/>
                <a:gd name="T116" fmla="*/ 40 w 61"/>
                <a:gd name="T117" fmla="*/ 41 h 71"/>
                <a:gd name="T118" fmla="*/ 40 w 61"/>
                <a:gd name="T11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35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7" y="5"/>
                    <a:pt x="0" y="26"/>
                    <a:pt x="2" y="3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5"/>
                    <a:pt x="14" y="71"/>
                    <a:pt x="2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6"/>
                    <a:pt x="61" y="58"/>
                    <a:pt x="60" y="4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19"/>
                    <a:pt x="44" y="0"/>
                    <a:pt x="35" y="2"/>
                  </a:cubicBezTo>
                  <a:close/>
                  <a:moveTo>
                    <a:pt x="40" y="45"/>
                  </a:moveTo>
                  <a:cubicBezTo>
                    <a:pt x="39" y="46"/>
                    <a:pt x="39" y="47"/>
                    <a:pt x="38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4" y="56"/>
                    <a:pt x="34" y="55"/>
                    <a:pt x="34" y="5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1"/>
                    <a:pt x="25" y="51"/>
                  </a:cubicBezTo>
                  <a:cubicBezTo>
                    <a:pt x="23" y="51"/>
                    <a:pt x="22" y="50"/>
                    <a:pt x="22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6"/>
                    <a:pt x="27" y="46"/>
                    <a:pt x="28" y="4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3" y="36"/>
                  </a:cubicBezTo>
                  <a:cubicBezTo>
                    <a:pt x="22" y="35"/>
                    <a:pt x="22" y="34"/>
                    <a:pt x="21" y="34"/>
                  </a:cubicBezTo>
                  <a:cubicBezTo>
                    <a:pt x="21" y="33"/>
                    <a:pt x="20" y="32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7"/>
                    <a:pt x="21" y="26"/>
                    <a:pt x="22" y="25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6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5"/>
                    <a:pt x="38" y="36"/>
                  </a:cubicBezTo>
                  <a:cubicBezTo>
                    <a:pt x="39" y="38"/>
                    <a:pt x="40" y="39"/>
                    <a:pt x="40" y="41"/>
                  </a:cubicBezTo>
                  <a:cubicBezTo>
                    <a:pt x="40" y="43"/>
                    <a:pt x="40" y="44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" name="Freeform 247"/>
          <p:cNvSpPr>
            <a:spLocks noEditPoints="1"/>
          </p:cNvSpPr>
          <p:nvPr/>
        </p:nvSpPr>
        <p:spPr bwMode="auto">
          <a:xfrm rot="375487">
            <a:off x="4591857" y="2809319"/>
            <a:ext cx="402971" cy="793731"/>
          </a:xfrm>
          <a:custGeom>
            <a:avLst/>
            <a:gdLst>
              <a:gd name="T0" fmla="*/ 39 w 46"/>
              <a:gd name="T1" fmla="*/ 44 h 90"/>
              <a:gd name="T2" fmla="*/ 31 w 46"/>
              <a:gd name="T3" fmla="*/ 39 h 90"/>
              <a:gd name="T4" fmla="*/ 28 w 46"/>
              <a:gd name="T5" fmla="*/ 21 h 90"/>
              <a:gd name="T6" fmla="*/ 30 w 46"/>
              <a:gd name="T7" fmla="*/ 21 h 90"/>
              <a:gd name="T8" fmla="*/ 35 w 46"/>
              <a:gd name="T9" fmla="*/ 22 h 90"/>
              <a:gd name="T10" fmla="*/ 36 w 46"/>
              <a:gd name="T11" fmla="*/ 20 h 90"/>
              <a:gd name="T12" fmla="*/ 37 w 46"/>
              <a:gd name="T13" fmla="*/ 17 h 90"/>
              <a:gd name="T14" fmla="*/ 37 w 46"/>
              <a:gd name="T15" fmla="*/ 13 h 90"/>
              <a:gd name="T16" fmla="*/ 36 w 46"/>
              <a:gd name="T17" fmla="*/ 12 h 90"/>
              <a:gd name="T18" fmla="*/ 34 w 46"/>
              <a:gd name="T19" fmla="*/ 11 h 90"/>
              <a:gd name="T20" fmla="*/ 31 w 46"/>
              <a:gd name="T21" fmla="*/ 11 h 90"/>
              <a:gd name="T22" fmla="*/ 27 w 46"/>
              <a:gd name="T23" fmla="*/ 11 h 90"/>
              <a:gd name="T24" fmla="*/ 26 w 46"/>
              <a:gd name="T25" fmla="*/ 3 h 90"/>
              <a:gd name="T26" fmla="*/ 23 w 46"/>
              <a:gd name="T27" fmla="*/ 0 h 90"/>
              <a:gd name="T28" fmla="*/ 20 w 46"/>
              <a:gd name="T29" fmla="*/ 4 h 90"/>
              <a:gd name="T30" fmla="*/ 21 w 46"/>
              <a:gd name="T31" fmla="*/ 12 h 90"/>
              <a:gd name="T32" fmla="*/ 21 w 46"/>
              <a:gd name="T33" fmla="*/ 12 h 90"/>
              <a:gd name="T34" fmla="*/ 16 w 46"/>
              <a:gd name="T35" fmla="*/ 13 h 90"/>
              <a:gd name="T36" fmla="*/ 15 w 46"/>
              <a:gd name="T37" fmla="*/ 4 h 90"/>
              <a:gd name="T38" fmla="*/ 12 w 46"/>
              <a:gd name="T39" fmla="*/ 2 h 90"/>
              <a:gd name="T40" fmla="*/ 9 w 46"/>
              <a:gd name="T41" fmla="*/ 5 h 90"/>
              <a:gd name="T42" fmla="*/ 10 w 46"/>
              <a:gd name="T43" fmla="*/ 15 h 90"/>
              <a:gd name="T44" fmla="*/ 4 w 46"/>
              <a:gd name="T45" fmla="*/ 19 h 90"/>
              <a:gd name="T46" fmla="*/ 1 w 46"/>
              <a:gd name="T47" fmla="*/ 25 h 90"/>
              <a:gd name="T48" fmla="*/ 0 w 46"/>
              <a:gd name="T49" fmla="*/ 31 h 90"/>
              <a:gd name="T50" fmla="*/ 3 w 46"/>
              <a:gd name="T51" fmla="*/ 38 h 90"/>
              <a:gd name="T52" fmla="*/ 7 w 46"/>
              <a:gd name="T53" fmla="*/ 43 h 90"/>
              <a:gd name="T54" fmla="*/ 13 w 46"/>
              <a:gd name="T55" fmla="*/ 46 h 90"/>
              <a:gd name="T56" fmla="*/ 14 w 46"/>
              <a:gd name="T57" fmla="*/ 47 h 90"/>
              <a:gd name="T58" fmla="*/ 17 w 46"/>
              <a:gd name="T59" fmla="*/ 67 h 90"/>
              <a:gd name="T60" fmla="*/ 12 w 46"/>
              <a:gd name="T61" fmla="*/ 66 h 90"/>
              <a:gd name="T62" fmla="*/ 5 w 46"/>
              <a:gd name="T63" fmla="*/ 65 h 90"/>
              <a:gd name="T64" fmla="*/ 4 w 46"/>
              <a:gd name="T65" fmla="*/ 67 h 90"/>
              <a:gd name="T66" fmla="*/ 4 w 46"/>
              <a:gd name="T67" fmla="*/ 70 h 90"/>
              <a:gd name="T68" fmla="*/ 3 w 46"/>
              <a:gd name="T69" fmla="*/ 73 h 90"/>
              <a:gd name="T70" fmla="*/ 4 w 46"/>
              <a:gd name="T71" fmla="*/ 75 h 90"/>
              <a:gd name="T72" fmla="*/ 11 w 46"/>
              <a:gd name="T73" fmla="*/ 77 h 90"/>
              <a:gd name="T74" fmla="*/ 18 w 46"/>
              <a:gd name="T75" fmla="*/ 77 h 90"/>
              <a:gd name="T76" fmla="*/ 20 w 46"/>
              <a:gd name="T77" fmla="*/ 87 h 90"/>
              <a:gd name="T78" fmla="*/ 23 w 46"/>
              <a:gd name="T79" fmla="*/ 89 h 90"/>
              <a:gd name="T80" fmla="*/ 25 w 46"/>
              <a:gd name="T81" fmla="*/ 86 h 90"/>
              <a:gd name="T82" fmla="*/ 24 w 46"/>
              <a:gd name="T83" fmla="*/ 77 h 90"/>
              <a:gd name="T84" fmla="*/ 30 w 46"/>
              <a:gd name="T85" fmla="*/ 75 h 90"/>
              <a:gd name="T86" fmla="*/ 31 w 46"/>
              <a:gd name="T87" fmla="*/ 86 h 90"/>
              <a:gd name="T88" fmla="*/ 34 w 46"/>
              <a:gd name="T89" fmla="*/ 88 h 90"/>
              <a:gd name="T90" fmla="*/ 37 w 46"/>
              <a:gd name="T91" fmla="*/ 85 h 90"/>
              <a:gd name="T92" fmla="*/ 35 w 46"/>
              <a:gd name="T93" fmla="*/ 73 h 90"/>
              <a:gd name="T94" fmla="*/ 40 w 46"/>
              <a:gd name="T95" fmla="*/ 71 h 90"/>
              <a:gd name="T96" fmla="*/ 44 w 46"/>
              <a:gd name="T97" fmla="*/ 64 h 90"/>
              <a:gd name="T98" fmla="*/ 45 w 46"/>
              <a:gd name="T99" fmla="*/ 55 h 90"/>
              <a:gd name="T100" fmla="*/ 39 w 46"/>
              <a:gd name="T101" fmla="*/ 44 h 90"/>
              <a:gd name="T102" fmla="*/ 17 w 46"/>
              <a:gd name="T103" fmla="*/ 23 h 90"/>
              <a:gd name="T104" fmla="*/ 23 w 46"/>
              <a:gd name="T105" fmla="*/ 21 h 90"/>
              <a:gd name="T106" fmla="*/ 25 w 46"/>
              <a:gd name="T107" fmla="*/ 37 h 90"/>
              <a:gd name="T108" fmla="*/ 19 w 46"/>
              <a:gd name="T109" fmla="*/ 36 h 90"/>
              <a:gd name="T110" fmla="*/ 17 w 46"/>
              <a:gd name="T111" fmla="*/ 23 h 90"/>
              <a:gd name="T112" fmla="*/ 23 w 46"/>
              <a:gd name="T113" fmla="*/ 66 h 90"/>
              <a:gd name="T114" fmla="*/ 20 w 46"/>
              <a:gd name="T115" fmla="*/ 48 h 90"/>
              <a:gd name="T116" fmla="*/ 26 w 46"/>
              <a:gd name="T117" fmla="*/ 50 h 90"/>
              <a:gd name="T118" fmla="*/ 28 w 46"/>
              <a:gd name="T119" fmla="*/ 64 h 90"/>
              <a:gd name="T120" fmla="*/ 23 w 46"/>
              <a:gd name="T121" fmla="*/ 6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" h="90">
                <a:moveTo>
                  <a:pt x="39" y="44"/>
                </a:moveTo>
                <a:cubicBezTo>
                  <a:pt x="37" y="42"/>
                  <a:pt x="34" y="41"/>
                  <a:pt x="31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29" y="21"/>
                  <a:pt x="29" y="21"/>
                  <a:pt x="30" y="21"/>
                </a:cubicBezTo>
                <a:cubicBezTo>
                  <a:pt x="32" y="21"/>
                  <a:pt x="34" y="22"/>
                  <a:pt x="35" y="22"/>
                </a:cubicBezTo>
                <a:cubicBezTo>
                  <a:pt x="35" y="22"/>
                  <a:pt x="36" y="22"/>
                  <a:pt x="36" y="20"/>
                </a:cubicBezTo>
                <a:cubicBezTo>
                  <a:pt x="37" y="19"/>
                  <a:pt x="37" y="18"/>
                  <a:pt x="37" y="17"/>
                </a:cubicBezTo>
                <a:cubicBezTo>
                  <a:pt x="37" y="16"/>
                  <a:pt x="37" y="15"/>
                  <a:pt x="37" y="13"/>
                </a:cubicBezTo>
                <a:cubicBezTo>
                  <a:pt x="37" y="12"/>
                  <a:pt x="37" y="12"/>
                  <a:pt x="36" y="12"/>
                </a:cubicBezTo>
                <a:cubicBezTo>
                  <a:pt x="36" y="12"/>
                  <a:pt x="35" y="11"/>
                  <a:pt x="34" y="11"/>
                </a:cubicBezTo>
                <a:cubicBezTo>
                  <a:pt x="33" y="11"/>
                  <a:pt x="33" y="11"/>
                  <a:pt x="31" y="11"/>
                </a:cubicBezTo>
                <a:cubicBezTo>
                  <a:pt x="30" y="11"/>
                  <a:pt x="29" y="11"/>
                  <a:pt x="27" y="11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1"/>
                  <a:pt x="24" y="0"/>
                  <a:pt x="23" y="0"/>
                </a:cubicBezTo>
                <a:cubicBezTo>
                  <a:pt x="21" y="1"/>
                  <a:pt x="20" y="2"/>
                  <a:pt x="20" y="4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19" y="12"/>
                  <a:pt x="17" y="12"/>
                  <a:pt x="16" y="1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4"/>
                  <a:pt x="9" y="5"/>
                </a:cubicBezTo>
                <a:cubicBezTo>
                  <a:pt x="10" y="15"/>
                  <a:pt x="10" y="15"/>
                  <a:pt x="10" y="15"/>
                </a:cubicBezTo>
                <a:cubicBezTo>
                  <a:pt x="8" y="16"/>
                  <a:pt x="6" y="17"/>
                  <a:pt x="4" y="19"/>
                </a:cubicBezTo>
                <a:cubicBezTo>
                  <a:pt x="3" y="20"/>
                  <a:pt x="1" y="22"/>
                  <a:pt x="1" y="25"/>
                </a:cubicBezTo>
                <a:cubicBezTo>
                  <a:pt x="0" y="27"/>
                  <a:pt x="0" y="29"/>
                  <a:pt x="0" y="31"/>
                </a:cubicBezTo>
                <a:cubicBezTo>
                  <a:pt x="1" y="34"/>
                  <a:pt x="2" y="36"/>
                  <a:pt x="3" y="38"/>
                </a:cubicBezTo>
                <a:cubicBezTo>
                  <a:pt x="4" y="40"/>
                  <a:pt x="5" y="42"/>
                  <a:pt x="7" y="43"/>
                </a:cubicBezTo>
                <a:cubicBezTo>
                  <a:pt x="9" y="44"/>
                  <a:pt x="11" y="45"/>
                  <a:pt x="13" y="46"/>
                </a:cubicBezTo>
                <a:cubicBezTo>
                  <a:pt x="14" y="46"/>
                  <a:pt x="14" y="46"/>
                  <a:pt x="14" y="47"/>
                </a:cubicBezTo>
                <a:cubicBezTo>
                  <a:pt x="17" y="67"/>
                  <a:pt x="17" y="67"/>
                  <a:pt x="17" y="67"/>
                </a:cubicBezTo>
                <a:cubicBezTo>
                  <a:pt x="15" y="67"/>
                  <a:pt x="13" y="67"/>
                  <a:pt x="12" y="66"/>
                </a:cubicBezTo>
                <a:cubicBezTo>
                  <a:pt x="9" y="66"/>
                  <a:pt x="7" y="66"/>
                  <a:pt x="5" y="65"/>
                </a:cubicBezTo>
                <a:cubicBezTo>
                  <a:pt x="5" y="65"/>
                  <a:pt x="4" y="66"/>
                  <a:pt x="4" y="67"/>
                </a:cubicBezTo>
                <a:cubicBezTo>
                  <a:pt x="4" y="68"/>
                  <a:pt x="4" y="69"/>
                  <a:pt x="4" y="70"/>
                </a:cubicBezTo>
                <a:cubicBezTo>
                  <a:pt x="3" y="71"/>
                  <a:pt x="3" y="72"/>
                  <a:pt x="3" y="73"/>
                </a:cubicBezTo>
                <a:cubicBezTo>
                  <a:pt x="4" y="74"/>
                  <a:pt x="4" y="75"/>
                  <a:pt x="4" y="75"/>
                </a:cubicBezTo>
                <a:cubicBezTo>
                  <a:pt x="5" y="76"/>
                  <a:pt x="8" y="77"/>
                  <a:pt x="11" y="77"/>
                </a:cubicBezTo>
                <a:cubicBezTo>
                  <a:pt x="13" y="77"/>
                  <a:pt x="15" y="77"/>
                  <a:pt x="18" y="77"/>
                </a:cubicBezTo>
                <a:cubicBezTo>
                  <a:pt x="20" y="87"/>
                  <a:pt x="20" y="87"/>
                  <a:pt x="20" y="87"/>
                </a:cubicBezTo>
                <a:cubicBezTo>
                  <a:pt x="20" y="89"/>
                  <a:pt x="21" y="90"/>
                  <a:pt x="23" y="89"/>
                </a:cubicBezTo>
                <a:cubicBezTo>
                  <a:pt x="24" y="89"/>
                  <a:pt x="25" y="88"/>
                  <a:pt x="25" y="86"/>
                </a:cubicBezTo>
                <a:cubicBezTo>
                  <a:pt x="24" y="77"/>
                  <a:pt x="24" y="77"/>
                  <a:pt x="24" y="77"/>
                </a:cubicBezTo>
                <a:cubicBezTo>
                  <a:pt x="26" y="76"/>
                  <a:pt x="28" y="76"/>
                  <a:pt x="30" y="75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3" y="88"/>
                  <a:pt x="34" y="88"/>
                </a:cubicBezTo>
                <a:cubicBezTo>
                  <a:pt x="36" y="88"/>
                  <a:pt x="37" y="86"/>
                  <a:pt x="37" y="85"/>
                </a:cubicBezTo>
                <a:cubicBezTo>
                  <a:pt x="35" y="73"/>
                  <a:pt x="35" y="73"/>
                  <a:pt x="35" y="73"/>
                </a:cubicBezTo>
                <a:cubicBezTo>
                  <a:pt x="37" y="73"/>
                  <a:pt x="38" y="72"/>
                  <a:pt x="40" y="71"/>
                </a:cubicBezTo>
                <a:cubicBezTo>
                  <a:pt x="42" y="69"/>
                  <a:pt x="43" y="67"/>
                  <a:pt x="44" y="64"/>
                </a:cubicBezTo>
                <a:cubicBezTo>
                  <a:pt x="45" y="62"/>
                  <a:pt x="46" y="59"/>
                  <a:pt x="45" y="55"/>
                </a:cubicBezTo>
                <a:cubicBezTo>
                  <a:pt x="45" y="51"/>
                  <a:pt x="43" y="47"/>
                  <a:pt x="39" y="44"/>
                </a:cubicBezTo>
                <a:close/>
                <a:moveTo>
                  <a:pt x="17" y="23"/>
                </a:moveTo>
                <a:cubicBezTo>
                  <a:pt x="19" y="22"/>
                  <a:pt x="20" y="22"/>
                  <a:pt x="23" y="21"/>
                </a:cubicBezTo>
                <a:cubicBezTo>
                  <a:pt x="25" y="37"/>
                  <a:pt x="25" y="37"/>
                  <a:pt x="25" y="37"/>
                </a:cubicBezTo>
                <a:cubicBezTo>
                  <a:pt x="22" y="37"/>
                  <a:pt x="20" y="36"/>
                  <a:pt x="19" y="36"/>
                </a:cubicBezTo>
                <a:lnTo>
                  <a:pt x="17" y="23"/>
                </a:lnTo>
                <a:close/>
                <a:moveTo>
                  <a:pt x="23" y="66"/>
                </a:moveTo>
                <a:cubicBezTo>
                  <a:pt x="20" y="48"/>
                  <a:pt x="20" y="48"/>
                  <a:pt x="20" y="48"/>
                </a:cubicBezTo>
                <a:cubicBezTo>
                  <a:pt x="23" y="49"/>
                  <a:pt x="25" y="50"/>
                  <a:pt x="26" y="50"/>
                </a:cubicBezTo>
                <a:cubicBezTo>
                  <a:pt x="28" y="64"/>
                  <a:pt x="28" y="64"/>
                  <a:pt x="28" y="64"/>
                </a:cubicBezTo>
                <a:cubicBezTo>
                  <a:pt x="27" y="65"/>
                  <a:pt x="25" y="66"/>
                  <a:pt x="23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endParaRPr lang="zh-CN" altLang="en-US" sz="101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08753" y="1808189"/>
            <a:ext cx="721232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</a:rPr>
              <a:t>所需资金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745697" y="2803267"/>
            <a:ext cx="721232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已有资金</a:t>
            </a:r>
          </a:p>
        </p:txBody>
      </p:sp>
      <p:sp>
        <p:nvSpPr>
          <p:cNvPr id="30" name="Rectangle 26"/>
          <p:cNvSpPr/>
          <p:nvPr/>
        </p:nvSpPr>
        <p:spPr>
          <a:xfrm>
            <a:off x="621836" y="2710228"/>
            <a:ext cx="2059035" cy="1783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ectangle 26"/>
          <p:cNvSpPr/>
          <p:nvPr/>
        </p:nvSpPr>
        <p:spPr>
          <a:xfrm>
            <a:off x="6009503" y="943059"/>
            <a:ext cx="2059035" cy="1783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" dur="300" fill="hold"/>
                                            <p:tgtEl>
                                              <p:spTgt spid="1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8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6" dur="300" fill="hold"/>
                                            <p:tgtEl>
                                              <p:spTgt spid="1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3" dur="3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3" dur="3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grpId="1" nodeType="withEffect" p14:presetBounceEnd="73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0" dur="3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grpId="1" nodeType="withEffect" p14:presetBounceEnd="73000">
                                      <p:stCondLst>
                                        <p:cond delay="1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5" dur="3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4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grpId="1" nodeType="withEffect" p14:presetBounceEnd="73000">
                                      <p:stCondLst>
                                        <p:cond delay="1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2" dur="3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8588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  <p:bldP spid="115" grpId="1" animBg="1"/>
          <p:bldP spid="116" grpId="0" animBg="1"/>
          <p:bldP spid="116" grpId="1" animBg="1"/>
          <p:bldP spid="4" grpId="0" animBg="1"/>
          <p:bldP spid="4" grpId="1" animBg="1"/>
          <p:bldP spid="5" grpId="0"/>
          <p:bldP spid="5" grpId="1"/>
          <p:bldP spid="32" grpId="0" animBg="1"/>
          <p:bldP spid="32" grpId="1" animBg="1"/>
          <p:bldP spid="33" grpId="0"/>
          <p:bldP spid="33" grpId="1"/>
          <p:bldP spid="26" grpId="0" animBg="1"/>
          <p:bldP spid="26" grpId="1" animBg="1"/>
          <p:bldP spid="28" grpId="0"/>
          <p:bldP spid="29" grpId="0"/>
          <p:bldP spid="30" grpId="0"/>
          <p:bldP spid="34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300" fill="hold"/>
                                            <p:tgtEl>
                                              <p:spTgt spid="1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00" fill="hold"/>
                                            <p:tgtEl>
                                              <p:spTgt spid="1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3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3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3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4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3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8588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  <p:bldP spid="115" grpId="1" animBg="1"/>
          <p:bldP spid="116" grpId="0" animBg="1"/>
          <p:bldP spid="116" grpId="1" animBg="1"/>
          <p:bldP spid="4" grpId="0" animBg="1"/>
          <p:bldP spid="4" grpId="1" animBg="1"/>
          <p:bldP spid="5" grpId="0"/>
          <p:bldP spid="5" grpId="1"/>
          <p:bldP spid="32" grpId="0" animBg="1"/>
          <p:bldP spid="32" grpId="1" animBg="1"/>
          <p:bldP spid="33" grpId="0"/>
          <p:bldP spid="33" grpId="1"/>
          <p:bldP spid="26" grpId="0" animBg="1"/>
          <p:bldP spid="26" grpId="1" animBg="1"/>
          <p:bldP spid="28" grpId="0"/>
          <p:bldP spid="29" grpId="0"/>
          <p:bldP spid="30" grpId="0"/>
          <p:bldP spid="34" grpId="0"/>
          <p:bldP spid="27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97824" y="2852245"/>
            <a:ext cx="551510" cy="538058"/>
            <a:chOff x="1219200" y="1642388"/>
            <a:chExt cx="1439863" cy="140474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" name="Freeform 27"/>
            <p:cNvSpPr/>
            <p:nvPr/>
          </p:nvSpPr>
          <p:spPr bwMode="auto">
            <a:xfrm>
              <a:off x="1436937" y="1902267"/>
              <a:ext cx="997367" cy="1144863"/>
            </a:xfrm>
            <a:custGeom>
              <a:avLst/>
              <a:gdLst>
                <a:gd name="T0" fmla="*/ 74 w 142"/>
                <a:gd name="T1" fmla="*/ 0 h 163"/>
                <a:gd name="T2" fmla="*/ 142 w 142"/>
                <a:gd name="T3" fmla="*/ 68 h 163"/>
                <a:gd name="T4" fmla="*/ 142 w 142"/>
                <a:gd name="T5" fmla="*/ 163 h 163"/>
                <a:gd name="T6" fmla="*/ 95 w 142"/>
                <a:gd name="T7" fmla="*/ 163 h 163"/>
                <a:gd name="T8" fmla="*/ 95 w 142"/>
                <a:gd name="T9" fmla="*/ 89 h 163"/>
                <a:gd name="T10" fmla="*/ 48 w 142"/>
                <a:gd name="T11" fmla="*/ 89 h 163"/>
                <a:gd name="T12" fmla="*/ 48 w 142"/>
                <a:gd name="T13" fmla="*/ 163 h 163"/>
                <a:gd name="T14" fmla="*/ 0 w 142"/>
                <a:gd name="T15" fmla="*/ 163 h 163"/>
                <a:gd name="T16" fmla="*/ 0 w 142"/>
                <a:gd name="T17" fmla="*/ 68 h 163"/>
                <a:gd name="T18" fmla="*/ 74 w 142"/>
                <a:gd name="T1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63">
                  <a:moveTo>
                    <a:pt x="74" y="0"/>
                  </a:moveTo>
                  <a:lnTo>
                    <a:pt x="142" y="68"/>
                  </a:lnTo>
                  <a:lnTo>
                    <a:pt x="142" y="163"/>
                  </a:lnTo>
                  <a:lnTo>
                    <a:pt x="95" y="163"/>
                  </a:lnTo>
                  <a:lnTo>
                    <a:pt x="95" y="89"/>
                  </a:lnTo>
                  <a:lnTo>
                    <a:pt x="48" y="89"/>
                  </a:lnTo>
                  <a:lnTo>
                    <a:pt x="48" y="163"/>
                  </a:lnTo>
                  <a:lnTo>
                    <a:pt x="0" y="163"/>
                  </a:lnTo>
                  <a:lnTo>
                    <a:pt x="0" y="68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1" name="Freeform 28"/>
            <p:cNvSpPr/>
            <p:nvPr/>
          </p:nvSpPr>
          <p:spPr bwMode="auto">
            <a:xfrm>
              <a:off x="1219200" y="1642388"/>
              <a:ext cx="1439863" cy="814751"/>
            </a:xfrm>
            <a:custGeom>
              <a:avLst/>
              <a:gdLst>
                <a:gd name="T0" fmla="*/ 37 w 39"/>
                <a:gd name="T1" fmla="*/ 22 h 22"/>
                <a:gd name="T2" fmla="*/ 36 w 39"/>
                <a:gd name="T3" fmla="*/ 21 h 22"/>
                <a:gd name="T4" fmla="*/ 20 w 39"/>
                <a:gd name="T5" fmla="*/ 5 h 22"/>
                <a:gd name="T6" fmla="*/ 3 w 39"/>
                <a:gd name="T7" fmla="*/ 21 h 22"/>
                <a:gd name="T8" fmla="*/ 1 w 39"/>
                <a:gd name="T9" fmla="*/ 21 h 22"/>
                <a:gd name="T10" fmla="*/ 1 w 39"/>
                <a:gd name="T11" fmla="*/ 19 h 22"/>
                <a:gd name="T12" fmla="*/ 18 w 39"/>
                <a:gd name="T13" fmla="*/ 1 h 22"/>
                <a:gd name="T14" fmla="*/ 21 w 39"/>
                <a:gd name="T15" fmla="*/ 1 h 22"/>
                <a:gd name="T16" fmla="*/ 39 w 39"/>
                <a:gd name="T17" fmla="*/ 19 h 22"/>
                <a:gd name="T18" fmla="*/ 39 w 39"/>
                <a:gd name="T19" fmla="*/ 21 h 22"/>
                <a:gd name="T20" fmla="*/ 37 w 39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2">
                  <a:moveTo>
                    <a:pt x="37" y="22"/>
                  </a:moveTo>
                  <a:cubicBezTo>
                    <a:pt x="37" y="22"/>
                    <a:pt x="36" y="22"/>
                    <a:pt x="36" y="2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1" y="22"/>
                    <a:pt x="1" y="21"/>
                  </a:cubicBezTo>
                  <a:cubicBezTo>
                    <a:pt x="0" y="21"/>
                    <a:pt x="0" y="19"/>
                    <a:pt x="1" y="19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21"/>
                    <a:pt x="39" y="21"/>
                  </a:cubicBezTo>
                  <a:cubicBezTo>
                    <a:pt x="38" y="22"/>
                    <a:pt x="38" y="22"/>
                    <a:pt x="37" y="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1" name="Freeform 6"/>
          <p:cNvSpPr/>
          <p:nvPr/>
        </p:nvSpPr>
        <p:spPr bwMode="auto">
          <a:xfrm>
            <a:off x="2693968" y="3137246"/>
            <a:ext cx="1497033" cy="1497033"/>
          </a:xfrm>
          <a:custGeom>
            <a:avLst/>
            <a:gdLst>
              <a:gd name="T0" fmla="*/ 0 w 159"/>
              <a:gd name="T1" fmla="*/ 79 h 159"/>
              <a:gd name="T2" fmla="*/ 106 w 159"/>
              <a:gd name="T3" fmla="*/ 159 h 159"/>
              <a:gd name="T4" fmla="*/ 159 w 159"/>
              <a:gd name="T5" fmla="*/ 0 h 159"/>
              <a:gd name="T6" fmla="*/ 26 w 159"/>
              <a:gd name="T7" fmla="*/ 0 h 159"/>
              <a:gd name="T8" fmla="*/ 0 w 159"/>
              <a:gd name="T9" fmla="*/ 7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59">
                <a:moveTo>
                  <a:pt x="0" y="79"/>
                </a:moveTo>
                <a:cubicBezTo>
                  <a:pt x="106" y="159"/>
                  <a:pt x="106" y="159"/>
                  <a:pt x="106" y="159"/>
                </a:cubicBezTo>
                <a:cubicBezTo>
                  <a:pt x="139" y="115"/>
                  <a:pt x="159" y="59"/>
                  <a:pt x="159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0"/>
                  <a:pt x="16" y="57"/>
                  <a:pt x="0" y="79"/>
                </a:cubicBezTo>
                <a:close/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015"/>
          </a:p>
        </p:txBody>
      </p:sp>
      <p:sp>
        <p:nvSpPr>
          <p:cNvPr id="22" name="Freeform 8"/>
          <p:cNvSpPr/>
          <p:nvPr/>
        </p:nvSpPr>
        <p:spPr bwMode="auto">
          <a:xfrm>
            <a:off x="2410482" y="1688755"/>
            <a:ext cx="1328106" cy="2671746"/>
          </a:xfrm>
          <a:custGeom>
            <a:avLst/>
            <a:gdLst>
              <a:gd name="T0" fmla="*/ 77 w 141"/>
              <a:gd name="T1" fmla="*/ 0 h 284"/>
              <a:gd name="T2" fmla="*/ 0 w 141"/>
              <a:gd name="T3" fmla="*/ 77 h 284"/>
              <a:gd name="T4" fmla="*/ 32 w 141"/>
              <a:gd name="T5" fmla="*/ 154 h 284"/>
              <a:gd name="T6" fmla="*/ 10 w 141"/>
              <a:gd name="T7" fmla="*/ 219 h 284"/>
              <a:gd name="T8" fmla="*/ 97 w 141"/>
              <a:gd name="T9" fmla="*/ 284 h 284"/>
              <a:gd name="T10" fmla="*/ 141 w 141"/>
              <a:gd name="T11" fmla="*/ 154 h 284"/>
              <a:gd name="T12" fmla="*/ 77 w 141"/>
              <a:gd name="T13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84">
                <a:moveTo>
                  <a:pt x="77" y="0"/>
                </a:moveTo>
                <a:cubicBezTo>
                  <a:pt x="0" y="77"/>
                  <a:pt x="0" y="77"/>
                  <a:pt x="0" y="77"/>
                </a:cubicBezTo>
                <a:cubicBezTo>
                  <a:pt x="20" y="96"/>
                  <a:pt x="32" y="124"/>
                  <a:pt x="32" y="154"/>
                </a:cubicBezTo>
                <a:cubicBezTo>
                  <a:pt x="32" y="178"/>
                  <a:pt x="24" y="201"/>
                  <a:pt x="10" y="219"/>
                </a:cubicBezTo>
                <a:cubicBezTo>
                  <a:pt x="97" y="284"/>
                  <a:pt x="97" y="284"/>
                  <a:pt x="97" y="284"/>
                </a:cubicBezTo>
                <a:cubicBezTo>
                  <a:pt x="125" y="248"/>
                  <a:pt x="141" y="203"/>
                  <a:pt x="141" y="154"/>
                </a:cubicBezTo>
                <a:cubicBezTo>
                  <a:pt x="141" y="94"/>
                  <a:pt x="116" y="39"/>
                  <a:pt x="77" y="0"/>
                </a:cubicBez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3" name="Freeform 10"/>
          <p:cNvSpPr/>
          <p:nvPr/>
        </p:nvSpPr>
        <p:spPr bwMode="auto">
          <a:xfrm>
            <a:off x="1684297" y="1453814"/>
            <a:ext cx="1687317" cy="2691163"/>
          </a:xfrm>
          <a:custGeom>
            <a:avLst/>
            <a:gdLst>
              <a:gd name="T0" fmla="*/ 0 w 179"/>
              <a:gd name="T1" fmla="*/ 0 h 286"/>
              <a:gd name="T2" fmla="*/ 0 w 179"/>
              <a:gd name="T3" fmla="*/ 89 h 286"/>
              <a:gd name="T4" fmla="*/ 89 w 179"/>
              <a:gd name="T5" fmla="*/ 179 h 286"/>
              <a:gd name="T6" fmla="*/ 72 w 179"/>
              <a:gd name="T7" fmla="*/ 232 h 286"/>
              <a:gd name="T8" fmla="*/ 143 w 179"/>
              <a:gd name="T9" fmla="*/ 286 h 286"/>
              <a:gd name="T10" fmla="*/ 179 w 179"/>
              <a:gd name="T11" fmla="*/ 179 h 286"/>
              <a:gd name="T12" fmla="*/ 0 w 179"/>
              <a:gd name="T13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" h="286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49" y="89"/>
                  <a:pt x="89" y="129"/>
                  <a:pt x="89" y="179"/>
                </a:cubicBezTo>
                <a:cubicBezTo>
                  <a:pt x="89" y="199"/>
                  <a:pt x="83" y="217"/>
                  <a:pt x="72" y="232"/>
                </a:cubicBezTo>
                <a:cubicBezTo>
                  <a:pt x="143" y="286"/>
                  <a:pt x="143" y="286"/>
                  <a:pt x="143" y="286"/>
                </a:cubicBezTo>
                <a:cubicBezTo>
                  <a:pt x="165" y="256"/>
                  <a:pt x="179" y="219"/>
                  <a:pt x="179" y="179"/>
                </a:cubicBezTo>
                <a:cubicBezTo>
                  <a:pt x="179" y="80"/>
                  <a:pt x="99" y="0"/>
                  <a:pt x="0" y="0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4" name="Freeform 13"/>
          <p:cNvSpPr/>
          <p:nvPr/>
        </p:nvSpPr>
        <p:spPr bwMode="auto">
          <a:xfrm>
            <a:off x="762000" y="1830498"/>
            <a:ext cx="2232928" cy="2087302"/>
          </a:xfrm>
          <a:custGeom>
            <a:avLst/>
            <a:gdLst>
              <a:gd name="T0" fmla="*/ 98 w 237"/>
              <a:gd name="T1" fmla="*/ 0 h 222"/>
              <a:gd name="T2" fmla="*/ 0 w 237"/>
              <a:gd name="T3" fmla="*/ 40 h 222"/>
              <a:gd name="T4" fmla="*/ 49 w 237"/>
              <a:gd name="T5" fmla="*/ 89 h 222"/>
              <a:gd name="T6" fmla="*/ 98 w 237"/>
              <a:gd name="T7" fmla="*/ 69 h 222"/>
              <a:gd name="T8" fmla="*/ 168 w 237"/>
              <a:gd name="T9" fmla="*/ 139 h 222"/>
              <a:gd name="T10" fmla="*/ 154 w 237"/>
              <a:gd name="T11" fmla="*/ 180 h 222"/>
              <a:gd name="T12" fmla="*/ 209 w 237"/>
              <a:gd name="T13" fmla="*/ 222 h 222"/>
              <a:gd name="T14" fmla="*/ 237 w 237"/>
              <a:gd name="T15" fmla="*/ 139 h 222"/>
              <a:gd name="T16" fmla="*/ 98 w 237"/>
              <a:gd name="T17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7" h="222">
                <a:moveTo>
                  <a:pt x="98" y="0"/>
                </a:moveTo>
                <a:cubicBezTo>
                  <a:pt x="60" y="0"/>
                  <a:pt x="25" y="15"/>
                  <a:pt x="0" y="40"/>
                </a:cubicBezTo>
                <a:cubicBezTo>
                  <a:pt x="49" y="89"/>
                  <a:pt x="49" y="89"/>
                  <a:pt x="49" y="89"/>
                </a:cubicBezTo>
                <a:cubicBezTo>
                  <a:pt x="62" y="77"/>
                  <a:pt x="79" y="69"/>
                  <a:pt x="98" y="69"/>
                </a:cubicBezTo>
                <a:cubicBezTo>
                  <a:pt x="137" y="69"/>
                  <a:pt x="168" y="100"/>
                  <a:pt x="168" y="139"/>
                </a:cubicBezTo>
                <a:cubicBezTo>
                  <a:pt x="168" y="154"/>
                  <a:pt x="163" y="169"/>
                  <a:pt x="154" y="180"/>
                </a:cubicBezTo>
                <a:cubicBezTo>
                  <a:pt x="209" y="222"/>
                  <a:pt x="209" y="222"/>
                  <a:pt x="209" y="222"/>
                </a:cubicBezTo>
                <a:cubicBezTo>
                  <a:pt x="227" y="199"/>
                  <a:pt x="237" y="170"/>
                  <a:pt x="237" y="139"/>
                </a:cubicBezTo>
                <a:cubicBezTo>
                  <a:pt x="237" y="62"/>
                  <a:pt x="175" y="0"/>
                  <a:pt x="98" y="0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5" name="Freeform 16"/>
          <p:cNvSpPr/>
          <p:nvPr/>
        </p:nvSpPr>
        <p:spPr bwMode="auto">
          <a:xfrm>
            <a:off x="781418" y="2224659"/>
            <a:ext cx="1817409" cy="1458199"/>
          </a:xfrm>
          <a:custGeom>
            <a:avLst/>
            <a:gdLst>
              <a:gd name="T0" fmla="*/ 96 w 193"/>
              <a:gd name="T1" fmla="*/ 0 h 155"/>
              <a:gd name="T2" fmla="*/ 0 w 193"/>
              <a:gd name="T3" fmla="*/ 97 h 155"/>
              <a:gd name="T4" fmla="*/ 48 w 193"/>
              <a:gd name="T5" fmla="*/ 97 h 155"/>
              <a:gd name="T6" fmla="*/ 96 w 193"/>
              <a:gd name="T7" fmla="*/ 48 h 155"/>
              <a:gd name="T8" fmla="*/ 145 w 193"/>
              <a:gd name="T9" fmla="*/ 97 h 155"/>
              <a:gd name="T10" fmla="*/ 135 w 193"/>
              <a:gd name="T11" fmla="*/ 126 h 155"/>
              <a:gd name="T12" fmla="*/ 174 w 193"/>
              <a:gd name="T13" fmla="*/ 155 h 155"/>
              <a:gd name="T14" fmla="*/ 193 w 193"/>
              <a:gd name="T15" fmla="*/ 97 h 155"/>
              <a:gd name="T16" fmla="*/ 96 w 193"/>
              <a:gd name="T17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3" h="155">
                <a:moveTo>
                  <a:pt x="96" y="0"/>
                </a:moveTo>
                <a:cubicBezTo>
                  <a:pt x="43" y="0"/>
                  <a:pt x="0" y="43"/>
                  <a:pt x="0" y="97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70"/>
                  <a:pt x="70" y="48"/>
                  <a:pt x="96" y="48"/>
                </a:cubicBezTo>
                <a:cubicBezTo>
                  <a:pt x="123" y="48"/>
                  <a:pt x="145" y="70"/>
                  <a:pt x="145" y="97"/>
                </a:cubicBezTo>
                <a:cubicBezTo>
                  <a:pt x="145" y="107"/>
                  <a:pt x="141" y="118"/>
                  <a:pt x="135" y="126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86" y="138"/>
                  <a:pt x="193" y="118"/>
                  <a:pt x="193" y="97"/>
                </a:cubicBezTo>
                <a:cubicBezTo>
                  <a:pt x="193" y="43"/>
                  <a:pt x="150" y="0"/>
                  <a:pt x="96" y="0"/>
                </a:cubicBezTo>
                <a:close/>
              </a:path>
            </a:pathLst>
          </a:custGeom>
          <a:solidFill>
            <a:srgbClr val="1FD8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2153411" y="3137245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92015" y="3410052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15261" y="3670287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2534" y="3888450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66754" y="4088697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76291" y="895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1FD89C"/>
                </a:solidFill>
                <a:latin typeface="+mj-ea"/>
                <a:ea typeface="+mj-ea"/>
              </a:rPr>
              <a:t>用途一</a:t>
            </a:r>
            <a:endParaRPr lang="en-US" sz="1800" b="1" dirty="0">
              <a:solidFill>
                <a:srgbClr val="1FD89C"/>
              </a:solidFill>
              <a:latin typeface="+mj-ea"/>
              <a:ea typeface="+mj-e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70528" y="1167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98752" y="971163"/>
            <a:ext cx="609600" cy="609600"/>
          </a:xfrm>
          <a:prstGeom prst="roundRect">
            <a:avLst/>
          </a:prstGeom>
          <a:noFill/>
          <a:ln w="19050">
            <a:solidFill>
              <a:srgbClr val="1FD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76291" y="1657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4C60E"/>
                </a:solidFill>
                <a:latin typeface="+mj-ea"/>
                <a:ea typeface="+mj-ea"/>
              </a:rPr>
              <a:t>用途二</a:t>
            </a:r>
            <a:endParaRPr lang="en-US" sz="1800" b="1" dirty="0">
              <a:solidFill>
                <a:srgbClr val="F4C60E"/>
              </a:solidFill>
              <a:latin typeface="+mj-ea"/>
              <a:ea typeface="+mj-e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70528" y="1929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998752" y="1733163"/>
            <a:ext cx="609600" cy="609600"/>
          </a:xfrm>
          <a:prstGeom prst="roundRect">
            <a:avLst/>
          </a:prstGeom>
          <a:noFill/>
          <a:ln w="19050">
            <a:solidFill>
              <a:srgbClr val="F4C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76291" y="2419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00C3D9"/>
                </a:solidFill>
                <a:latin typeface="+mj-ea"/>
                <a:ea typeface="+mj-ea"/>
              </a:rPr>
              <a:t>用途三</a:t>
            </a:r>
            <a:endParaRPr lang="en-US" sz="1800" b="1" dirty="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70528" y="2691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98752" y="2495163"/>
            <a:ext cx="609600" cy="609600"/>
          </a:xfrm>
          <a:prstGeom prst="roundRect">
            <a:avLst/>
          </a:prstGeom>
          <a:noFill/>
          <a:ln w="19050">
            <a:solidFill>
              <a:srgbClr val="00C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76291" y="3181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DE6E00"/>
                </a:solidFill>
                <a:latin typeface="+mj-ea"/>
                <a:ea typeface="+mj-ea"/>
              </a:rPr>
              <a:t>用途四</a:t>
            </a:r>
            <a:endParaRPr lang="en-US" sz="1800" b="1" dirty="0">
              <a:solidFill>
                <a:srgbClr val="DE6E00"/>
              </a:solidFill>
              <a:latin typeface="+mj-ea"/>
              <a:ea typeface="+mj-e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70528" y="3453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998752" y="3257163"/>
            <a:ext cx="609600" cy="609600"/>
          </a:xfrm>
          <a:prstGeom prst="roundRect">
            <a:avLst/>
          </a:prstGeom>
          <a:noFill/>
          <a:ln w="19050">
            <a:solidFill>
              <a:srgbClr val="DE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76291" y="3943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13918D"/>
                </a:solidFill>
                <a:latin typeface="+mj-ea"/>
                <a:ea typeface="+mj-ea"/>
              </a:rPr>
              <a:t>用途五</a:t>
            </a:r>
            <a:endParaRPr lang="en-US" sz="1800" b="1" dirty="0">
              <a:solidFill>
                <a:srgbClr val="13918D"/>
              </a:solidFill>
              <a:latin typeface="+mj-ea"/>
              <a:ea typeface="+mj-e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70528" y="4215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998752" y="4019163"/>
            <a:ext cx="609600" cy="609600"/>
          </a:xfrm>
          <a:prstGeom prst="roundRect">
            <a:avLst/>
          </a:prstGeom>
          <a:noFill/>
          <a:ln w="19050">
            <a:solidFill>
              <a:srgbClr val="139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151562" y="1116971"/>
            <a:ext cx="303980" cy="317986"/>
            <a:chOff x="6464300" y="3325813"/>
            <a:chExt cx="463550" cy="463551"/>
          </a:xfrm>
          <a:solidFill>
            <a:srgbClr val="1FD89C"/>
          </a:solidFill>
        </p:grpSpPr>
        <p:sp>
          <p:nvSpPr>
            <p:cNvPr id="49" name="Freeform 48"/>
            <p:cNvSpPr/>
            <p:nvPr/>
          </p:nvSpPr>
          <p:spPr bwMode="auto">
            <a:xfrm>
              <a:off x="6580188" y="3325813"/>
              <a:ext cx="231775" cy="204788"/>
            </a:xfrm>
            <a:custGeom>
              <a:avLst/>
              <a:gdLst>
                <a:gd name="T0" fmla="*/ 31 w 62"/>
                <a:gd name="T1" fmla="*/ 31 h 55"/>
                <a:gd name="T2" fmla="*/ 31 w 62"/>
                <a:gd name="T3" fmla="*/ 0 h 55"/>
                <a:gd name="T4" fmla="*/ 13 w 62"/>
                <a:gd name="T5" fmla="*/ 0 h 55"/>
                <a:gd name="T6" fmla="*/ 0 w 62"/>
                <a:gd name="T7" fmla="*/ 13 h 55"/>
                <a:gd name="T8" fmla="*/ 0 w 62"/>
                <a:gd name="T9" fmla="*/ 55 h 55"/>
                <a:gd name="T10" fmla="*/ 62 w 62"/>
                <a:gd name="T11" fmla="*/ 55 h 55"/>
                <a:gd name="T12" fmla="*/ 62 w 62"/>
                <a:gd name="T13" fmla="*/ 31 h 55"/>
                <a:gd name="T14" fmla="*/ 31 w 62"/>
                <a:gd name="T15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5">
                  <a:moveTo>
                    <a:pt x="31" y="31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31"/>
                    <a:pt x="62" y="31"/>
                    <a:pt x="62" y="31"/>
                  </a:cubicBezTo>
                  <a:lnTo>
                    <a:pt x="3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6737350" y="3325813"/>
              <a:ext cx="74613" cy="77788"/>
            </a:xfrm>
            <a:custGeom>
              <a:avLst/>
              <a:gdLst>
                <a:gd name="T0" fmla="*/ 3 w 20"/>
                <a:gd name="T1" fmla="*/ 2 h 21"/>
                <a:gd name="T2" fmla="*/ 0 w 20"/>
                <a:gd name="T3" fmla="*/ 0 h 21"/>
                <a:gd name="T4" fmla="*/ 0 w 20"/>
                <a:gd name="T5" fmla="*/ 21 h 21"/>
                <a:gd name="T6" fmla="*/ 20 w 20"/>
                <a:gd name="T7" fmla="*/ 21 h 21"/>
                <a:gd name="T8" fmla="*/ 19 w 20"/>
                <a:gd name="T9" fmla="*/ 17 h 21"/>
                <a:gd name="T10" fmla="*/ 3 w 20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3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0"/>
                    <a:pt x="20" y="18"/>
                    <a:pt x="19" y="17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6464300" y="3530601"/>
              <a:ext cx="463550" cy="258763"/>
            </a:xfrm>
            <a:custGeom>
              <a:avLst/>
              <a:gdLst>
                <a:gd name="T0" fmla="*/ 124 w 124"/>
                <a:gd name="T1" fmla="*/ 19 h 69"/>
                <a:gd name="T2" fmla="*/ 124 w 124"/>
                <a:gd name="T3" fmla="*/ 49 h 69"/>
                <a:gd name="T4" fmla="*/ 107 w 124"/>
                <a:gd name="T5" fmla="*/ 69 h 69"/>
                <a:gd name="T6" fmla="*/ 18 w 124"/>
                <a:gd name="T7" fmla="*/ 69 h 69"/>
                <a:gd name="T8" fmla="*/ 0 w 124"/>
                <a:gd name="T9" fmla="*/ 49 h 69"/>
                <a:gd name="T10" fmla="*/ 0 w 124"/>
                <a:gd name="T11" fmla="*/ 19 h 69"/>
                <a:gd name="T12" fmla="*/ 18 w 124"/>
                <a:gd name="T13" fmla="*/ 0 h 69"/>
                <a:gd name="T14" fmla="*/ 18 w 124"/>
                <a:gd name="T15" fmla="*/ 14 h 69"/>
                <a:gd name="T16" fmla="*/ 107 w 124"/>
                <a:gd name="T17" fmla="*/ 14 h 69"/>
                <a:gd name="T18" fmla="*/ 107 w 124"/>
                <a:gd name="T19" fmla="*/ 0 h 69"/>
                <a:gd name="T20" fmla="*/ 124 w 124"/>
                <a:gd name="T21" fmla="*/ 19 h 69"/>
                <a:gd name="T22" fmla="*/ 18 w 124"/>
                <a:gd name="T23" fmla="*/ 34 h 69"/>
                <a:gd name="T24" fmla="*/ 19 w 124"/>
                <a:gd name="T25" fmla="*/ 53 h 69"/>
                <a:gd name="T26" fmla="*/ 39 w 124"/>
                <a:gd name="T27" fmla="*/ 53 h 69"/>
                <a:gd name="T28" fmla="*/ 43 w 124"/>
                <a:gd name="T29" fmla="*/ 45 h 69"/>
                <a:gd name="T30" fmla="*/ 81 w 124"/>
                <a:gd name="T31" fmla="*/ 45 h 69"/>
                <a:gd name="T32" fmla="*/ 85 w 124"/>
                <a:gd name="T33" fmla="*/ 53 h 69"/>
                <a:gd name="T34" fmla="*/ 105 w 124"/>
                <a:gd name="T35" fmla="*/ 53 h 69"/>
                <a:gd name="T36" fmla="*/ 106 w 124"/>
                <a:gd name="T37" fmla="*/ 34 h 69"/>
                <a:gd name="T38" fmla="*/ 106 w 124"/>
                <a:gd name="T39" fmla="*/ 34 h 69"/>
                <a:gd name="T40" fmla="*/ 102 w 124"/>
                <a:gd name="T41" fmla="*/ 29 h 69"/>
                <a:gd name="T42" fmla="*/ 102 w 124"/>
                <a:gd name="T43" fmla="*/ 29 h 69"/>
                <a:gd name="T44" fmla="*/ 95 w 124"/>
                <a:gd name="T45" fmla="*/ 26 h 69"/>
                <a:gd name="T46" fmla="*/ 29 w 124"/>
                <a:gd name="T47" fmla="*/ 26 h 69"/>
                <a:gd name="T48" fmla="*/ 22 w 124"/>
                <a:gd name="T49" fmla="*/ 29 h 69"/>
                <a:gd name="T50" fmla="*/ 22 w 124"/>
                <a:gd name="T51" fmla="*/ 29 h 69"/>
                <a:gd name="T52" fmla="*/ 18 w 124"/>
                <a:gd name="T5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69">
                  <a:moveTo>
                    <a:pt x="124" y="1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4" y="59"/>
                    <a:pt x="117" y="67"/>
                    <a:pt x="107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8" y="67"/>
                    <a:pt x="0" y="59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0"/>
                    <a:pt x="8" y="2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7" y="2"/>
                    <a:pt x="124" y="10"/>
                    <a:pt x="124" y="19"/>
                  </a:cubicBezTo>
                  <a:close/>
                  <a:moveTo>
                    <a:pt x="18" y="34"/>
                  </a:moveTo>
                  <a:cubicBezTo>
                    <a:pt x="14" y="39"/>
                    <a:pt x="14" y="47"/>
                    <a:pt x="19" y="53"/>
                  </a:cubicBezTo>
                  <a:cubicBezTo>
                    <a:pt x="24" y="58"/>
                    <a:pt x="33" y="58"/>
                    <a:pt x="39" y="53"/>
                  </a:cubicBezTo>
                  <a:cubicBezTo>
                    <a:pt x="41" y="50"/>
                    <a:pt x="42" y="48"/>
                    <a:pt x="43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2" y="48"/>
                    <a:pt x="83" y="50"/>
                    <a:pt x="85" y="53"/>
                  </a:cubicBezTo>
                  <a:cubicBezTo>
                    <a:pt x="91" y="58"/>
                    <a:pt x="99" y="58"/>
                    <a:pt x="105" y="53"/>
                  </a:cubicBezTo>
                  <a:cubicBezTo>
                    <a:pt x="110" y="47"/>
                    <a:pt x="110" y="39"/>
                    <a:pt x="106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0" y="28"/>
                    <a:pt x="97" y="26"/>
                    <a:pt x="95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6" y="26"/>
                    <a:pt x="24" y="28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8" y="34"/>
                    <a:pt x="18" y="34"/>
                    <a:pt x="1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159855" y="1885011"/>
            <a:ext cx="287397" cy="305906"/>
            <a:chOff x="9324975" y="4895850"/>
            <a:chExt cx="419100" cy="446088"/>
          </a:xfrm>
          <a:solidFill>
            <a:srgbClr val="F4C60E"/>
          </a:solidFill>
        </p:grpSpPr>
        <p:sp>
          <p:nvSpPr>
            <p:cNvPr id="53" name="Freeform 52"/>
            <p:cNvSpPr/>
            <p:nvPr/>
          </p:nvSpPr>
          <p:spPr bwMode="auto">
            <a:xfrm>
              <a:off x="9366250" y="5314950"/>
              <a:ext cx="85725" cy="26988"/>
            </a:xfrm>
            <a:custGeom>
              <a:avLst/>
              <a:gdLst>
                <a:gd name="T0" fmla="*/ 0 w 23"/>
                <a:gd name="T1" fmla="*/ 0 h 7"/>
                <a:gd name="T2" fmla="*/ 0 w 23"/>
                <a:gd name="T3" fmla="*/ 4 h 7"/>
                <a:gd name="T4" fmla="*/ 4 w 23"/>
                <a:gd name="T5" fmla="*/ 7 h 7"/>
                <a:gd name="T6" fmla="*/ 19 w 23"/>
                <a:gd name="T7" fmla="*/ 7 h 7"/>
                <a:gd name="T8" fmla="*/ 23 w 23"/>
                <a:gd name="T9" fmla="*/ 4 h 7"/>
                <a:gd name="T10" fmla="*/ 23 w 23"/>
                <a:gd name="T11" fmla="*/ 0 h 7"/>
                <a:gd name="T12" fmla="*/ 0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3" y="6"/>
                    <a:pt x="23" y="4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9617075" y="5314950"/>
              <a:ext cx="82550" cy="26988"/>
            </a:xfrm>
            <a:custGeom>
              <a:avLst/>
              <a:gdLst>
                <a:gd name="T0" fmla="*/ 0 w 22"/>
                <a:gd name="T1" fmla="*/ 0 h 7"/>
                <a:gd name="T2" fmla="*/ 0 w 22"/>
                <a:gd name="T3" fmla="*/ 4 h 7"/>
                <a:gd name="T4" fmla="*/ 4 w 22"/>
                <a:gd name="T5" fmla="*/ 7 h 7"/>
                <a:gd name="T6" fmla="*/ 19 w 22"/>
                <a:gd name="T7" fmla="*/ 7 h 7"/>
                <a:gd name="T8" fmla="*/ 22 w 22"/>
                <a:gd name="T9" fmla="*/ 4 h 7"/>
                <a:gd name="T10" fmla="*/ 22 w 22"/>
                <a:gd name="T11" fmla="*/ 0 h 7"/>
                <a:gd name="T12" fmla="*/ 0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2" y="6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9488488" y="5000625"/>
              <a:ext cx="187325" cy="184150"/>
            </a:xfrm>
            <a:custGeom>
              <a:avLst/>
              <a:gdLst>
                <a:gd name="T0" fmla="*/ 25 w 50"/>
                <a:gd name="T1" fmla="*/ 49 h 49"/>
                <a:gd name="T2" fmla="*/ 44 w 50"/>
                <a:gd name="T3" fmla="*/ 20 h 49"/>
                <a:gd name="T4" fmla="*/ 44 w 50"/>
                <a:gd name="T5" fmla="*/ 29 h 49"/>
                <a:gd name="T6" fmla="*/ 41 w 50"/>
                <a:gd name="T7" fmla="*/ 29 h 49"/>
                <a:gd name="T8" fmla="*/ 39 w 50"/>
                <a:gd name="T9" fmla="*/ 33 h 49"/>
                <a:gd name="T10" fmla="*/ 40 w 50"/>
                <a:gd name="T11" fmla="*/ 34 h 49"/>
                <a:gd name="T12" fmla="*/ 39 w 50"/>
                <a:gd name="T13" fmla="*/ 41 h 49"/>
                <a:gd name="T14" fmla="*/ 34 w 50"/>
                <a:gd name="T15" fmla="*/ 39 h 49"/>
                <a:gd name="T16" fmla="*/ 32 w 50"/>
                <a:gd name="T17" fmla="*/ 38 h 49"/>
                <a:gd name="T18" fmla="*/ 31 w 50"/>
                <a:gd name="T19" fmla="*/ 38 h 49"/>
                <a:gd name="T20" fmla="*/ 30 w 50"/>
                <a:gd name="T21" fmla="*/ 38 h 49"/>
                <a:gd name="T22" fmla="*/ 30 w 50"/>
                <a:gd name="T23" fmla="*/ 38 h 49"/>
                <a:gd name="T24" fmla="*/ 30 w 50"/>
                <a:gd name="T25" fmla="*/ 39 h 49"/>
                <a:gd name="T26" fmla="*/ 29 w 50"/>
                <a:gd name="T27" fmla="*/ 40 h 49"/>
                <a:gd name="T28" fmla="*/ 29 w 50"/>
                <a:gd name="T29" fmla="*/ 43 h 49"/>
                <a:gd name="T30" fmla="*/ 21 w 50"/>
                <a:gd name="T31" fmla="*/ 43 h 49"/>
                <a:gd name="T32" fmla="*/ 21 w 50"/>
                <a:gd name="T33" fmla="*/ 40 h 49"/>
                <a:gd name="T34" fmla="*/ 18 w 50"/>
                <a:gd name="T35" fmla="*/ 38 h 49"/>
                <a:gd name="T36" fmla="*/ 18 w 50"/>
                <a:gd name="T37" fmla="*/ 38 h 49"/>
                <a:gd name="T38" fmla="*/ 17 w 50"/>
                <a:gd name="T39" fmla="*/ 38 h 49"/>
                <a:gd name="T40" fmla="*/ 17 w 50"/>
                <a:gd name="T41" fmla="*/ 38 h 49"/>
                <a:gd name="T42" fmla="*/ 17 w 50"/>
                <a:gd name="T43" fmla="*/ 38 h 49"/>
                <a:gd name="T44" fmla="*/ 15 w 50"/>
                <a:gd name="T45" fmla="*/ 40 h 49"/>
                <a:gd name="T46" fmla="*/ 9 w 50"/>
                <a:gd name="T47" fmla="*/ 39 h 49"/>
                <a:gd name="T48" fmla="*/ 10 w 50"/>
                <a:gd name="T49" fmla="*/ 33 h 49"/>
                <a:gd name="T50" fmla="*/ 11 w 50"/>
                <a:gd name="T51" fmla="*/ 31 h 49"/>
                <a:gd name="T52" fmla="*/ 9 w 50"/>
                <a:gd name="T53" fmla="*/ 29 h 49"/>
                <a:gd name="T54" fmla="*/ 7 w 50"/>
                <a:gd name="T55" fmla="*/ 29 h 49"/>
                <a:gd name="T56" fmla="*/ 3 w 50"/>
                <a:gd name="T57" fmla="*/ 23 h 49"/>
                <a:gd name="T58" fmla="*/ 8 w 50"/>
                <a:gd name="T59" fmla="*/ 20 h 49"/>
                <a:gd name="T60" fmla="*/ 11 w 50"/>
                <a:gd name="T61" fmla="*/ 20 h 49"/>
                <a:gd name="T62" fmla="*/ 11 w 50"/>
                <a:gd name="T63" fmla="*/ 17 h 49"/>
                <a:gd name="T64" fmla="*/ 11 w 50"/>
                <a:gd name="T65" fmla="*/ 17 h 49"/>
                <a:gd name="T66" fmla="*/ 11 w 50"/>
                <a:gd name="T67" fmla="*/ 17 h 49"/>
                <a:gd name="T68" fmla="*/ 11 w 50"/>
                <a:gd name="T69" fmla="*/ 16 h 49"/>
                <a:gd name="T70" fmla="*/ 9 w 50"/>
                <a:gd name="T71" fmla="*/ 15 h 49"/>
                <a:gd name="T72" fmla="*/ 11 w 50"/>
                <a:gd name="T73" fmla="*/ 8 h 49"/>
                <a:gd name="T74" fmla="*/ 16 w 50"/>
                <a:gd name="T75" fmla="*/ 10 h 49"/>
                <a:gd name="T76" fmla="*/ 20 w 50"/>
                <a:gd name="T77" fmla="*/ 10 h 49"/>
                <a:gd name="T78" fmla="*/ 21 w 50"/>
                <a:gd name="T79" fmla="*/ 9 h 49"/>
                <a:gd name="T80" fmla="*/ 21 w 50"/>
                <a:gd name="T81" fmla="*/ 9 h 49"/>
                <a:gd name="T82" fmla="*/ 21 w 50"/>
                <a:gd name="T83" fmla="*/ 9 h 49"/>
                <a:gd name="T84" fmla="*/ 21 w 50"/>
                <a:gd name="T85" fmla="*/ 8 h 49"/>
                <a:gd name="T86" fmla="*/ 24 w 50"/>
                <a:gd name="T87" fmla="*/ 3 h 49"/>
                <a:gd name="T88" fmla="*/ 29 w 50"/>
                <a:gd name="T89" fmla="*/ 7 h 49"/>
                <a:gd name="T90" fmla="*/ 30 w 50"/>
                <a:gd name="T91" fmla="*/ 10 h 49"/>
                <a:gd name="T92" fmla="*/ 33 w 50"/>
                <a:gd name="T93" fmla="*/ 10 h 49"/>
                <a:gd name="T94" fmla="*/ 35 w 50"/>
                <a:gd name="T95" fmla="*/ 8 h 49"/>
                <a:gd name="T96" fmla="*/ 41 w 50"/>
                <a:gd name="T97" fmla="*/ 14 h 49"/>
                <a:gd name="T98" fmla="*/ 39 w 50"/>
                <a:gd name="T99" fmla="*/ 16 h 49"/>
                <a:gd name="T100" fmla="*/ 40 w 50"/>
                <a:gd name="T101" fmla="*/ 20 h 49"/>
                <a:gd name="T102" fmla="*/ 41 w 50"/>
                <a:gd name="T10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9" y="49"/>
                    <a:pt x="50" y="38"/>
                    <a:pt x="50" y="24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44" y="20"/>
                  </a:moveTo>
                  <a:cubicBezTo>
                    <a:pt x="45" y="21"/>
                    <a:pt x="46" y="22"/>
                    <a:pt x="46" y="2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5" y="28"/>
                    <a:pt x="44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39" y="29"/>
                    <a:pt x="39" y="29"/>
                  </a:cubicBezTo>
                  <a:cubicBezTo>
                    <a:pt x="38" y="30"/>
                    <a:pt x="38" y="32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6"/>
                    <a:pt x="42" y="38"/>
                    <a:pt x="41" y="39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1"/>
                    <a:pt x="36" y="41"/>
                    <a:pt x="35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5"/>
                    <a:pt x="28" y="46"/>
                    <a:pt x="2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46"/>
                    <a:pt x="21" y="45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39"/>
                    <a:pt x="20" y="39"/>
                  </a:cubicBezTo>
                  <a:cubicBezTo>
                    <a:pt x="20" y="38"/>
                    <a:pt x="19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2" y="41"/>
                    <a:pt x="11" y="4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8"/>
                    <a:pt x="8" y="36"/>
                    <a:pt x="9" y="3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5" y="21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2" y="18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3"/>
                    <a:pt x="8" y="11"/>
                    <a:pt x="9" y="1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8"/>
                    <a:pt x="14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9" y="11"/>
                    <a:pt x="19" y="11"/>
                    <a:pt x="20" y="10"/>
                  </a:cubicBezTo>
                  <a:cubicBezTo>
                    <a:pt x="20" y="10"/>
                    <a:pt x="20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2" y="3"/>
                    <a:pt x="24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9" y="4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10"/>
                    <a:pt x="30" y="10"/>
                  </a:cubicBezTo>
                  <a:cubicBezTo>
                    <a:pt x="30" y="10"/>
                    <a:pt x="30" y="11"/>
                    <a:pt x="30" y="11"/>
                  </a:cubicBezTo>
                  <a:cubicBezTo>
                    <a:pt x="31" y="11"/>
                    <a:pt x="32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8" y="8"/>
                    <a:pt x="39" y="8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11"/>
                    <a:pt x="42" y="13"/>
                    <a:pt x="41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7"/>
                    <a:pt x="38" y="17"/>
                  </a:cubicBezTo>
                  <a:cubicBezTo>
                    <a:pt x="38" y="17"/>
                    <a:pt x="38" y="18"/>
                    <a:pt x="38" y="18"/>
                  </a:cubicBezTo>
                  <a:cubicBezTo>
                    <a:pt x="38" y="19"/>
                    <a:pt x="39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3" y="20"/>
                    <a:pt x="43" y="20"/>
                  </a:cubicBezTo>
                  <a:lnTo>
                    <a:pt x="4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9540875" y="5049838"/>
              <a:ext cx="82550" cy="85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9324975" y="4895850"/>
              <a:ext cx="419100" cy="393700"/>
            </a:xfrm>
            <a:custGeom>
              <a:avLst/>
              <a:gdLst>
                <a:gd name="T0" fmla="*/ 102 w 112"/>
                <a:gd name="T1" fmla="*/ 0 h 105"/>
                <a:gd name="T2" fmla="*/ 9 w 112"/>
                <a:gd name="T3" fmla="*/ 0 h 105"/>
                <a:gd name="T4" fmla="*/ 0 w 112"/>
                <a:gd name="T5" fmla="*/ 10 h 105"/>
                <a:gd name="T6" fmla="*/ 0 w 112"/>
                <a:gd name="T7" fmla="*/ 95 h 105"/>
                <a:gd name="T8" fmla="*/ 9 w 112"/>
                <a:gd name="T9" fmla="*/ 105 h 105"/>
                <a:gd name="T10" fmla="*/ 102 w 112"/>
                <a:gd name="T11" fmla="*/ 105 h 105"/>
                <a:gd name="T12" fmla="*/ 112 w 112"/>
                <a:gd name="T13" fmla="*/ 95 h 105"/>
                <a:gd name="T14" fmla="*/ 112 w 112"/>
                <a:gd name="T15" fmla="*/ 10 h 105"/>
                <a:gd name="T16" fmla="*/ 102 w 112"/>
                <a:gd name="T17" fmla="*/ 0 h 105"/>
                <a:gd name="T18" fmla="*/ 24 w 112"/>
                <a:gd name="T19" fmla="*/ 68 h 105"/>
                <a:gd name="T20" fmla="*/ 20 w 112"/>
                <a:gd name="T21" fmla="*/ 71 h 105"/>
                <a:gd name="T22" fmla="*/ 17 w 112"/>
                <a:gd name="T23" fmla="*/ 68 h 105"/>
                <a:gd name="T24" fmla="*/ 17 w 112"/>
                <a:gd name="T25" fmla="*/ 55 h 105"/>
                <a:gd name="T26" fmla="*/ 20 w 112"/>
                <a:gd name="T27" fmla="*/ 55 h 105"/>
                <a:gd name="T28" fmla="*/ 24 w 112"/>
                <a:gd name="T29" fmla="*/ 55 h 105"/>
                <a:gd name="T30" fmla="*/ 24 w 112"/>
                <a:gd name="T31" fmla="*/ 68 h 105"/>
                <a:gd name="T32" fmla="*/ 20 w 112"/>
                <a:gd name="T33" fmla="*/ 51 h 105"/>
                <a:gd name="T34" fmla="*/ 12 w 112"/>
                <a:gd name="T35" fmla="*/ 42 h 105"/>
                <a:gd name="T36" fmla="*/ 20 w 112"/>
                <a:gd name="T37" fmla="*/ 33 h 105"/>
                <a:gd name="T38" fmla="*/ 29 w 112"/>
                <a:gd name="T39" fmla="*/ 42 h 105"/>
                <a:gd name="T40" fmla="*/ 20 w 112"/>
                <a:gd name="T41" fmla="*/ 51 h 105"/>
                <a:gd name="T42" fmla="*/ 69 w 112"/>
                <a:gd name="T43" fmla="*/ 84 h 105"/>
                <a:gd name="T44" fmla="*/ 38 w 112"/>
                <a:gd name="T45" fmla="*/ 52 h 105"/>
                <a:gd name="T46" fmla="*/ 69 w 112"/>
                <a:gd name="T47" fmla="*/ 21 h 105"/>
                <a:gd name="T48" fmla="*/ 100 w 112"/>
                <a:gd name="T49" fmla="*/ 52 h 105"/>
                <a:gd name="T50" fmla="*/ 69 w 112"/>
                <a:gd name="T5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05">
                  <a:moveTo>
                    <a:pt x="10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0"/>
                    <a:pt x="4" y="105"/>
                    <a:pt x="9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8" y="105"/>
                    <a:pt x="112" y="100"/>
                    <a:pt x="112" y="95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5"/>
                    <a:pt x="108" y="0"/>
                    <a:pt x="102" y="0"/>
                  </a:cubicBezTo>
                  <a:close/>
                  <a:moveTo>
                    <a:pt x="24" y="68"/>
                  </a:moveTo>
                  <a:cubicBezTo>
                    <a:pt x="24" y="70"/>
                    <a:pt x="22" y="71"/>
                    <a:pt x="20" y="71"/>
                  </a:cubicBezTo>
                  <a:cubicBezTo>
                    <a:pt x="18" y="71"/>
                    <a:pt x="17" y="70"/>
                    <a:pt x="17" y="68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9" y="55"/>
                    <a:pt x="20" y="55"/>
                  </a:cubicBezTo>
                  <a:cubicBezTo>
                    <a:pt x="22" y="55"/>
                    <a:pt x="23" y="55"/>
                    <a:pt x="24" y="55"/>
                  </a:cubicBezTo>
                  <a:lnTo>
                    <a:pt x="24" y="68"/>
                  </a:lnTo>
                  <a:close/>
                  <a:moveTo>
                    <a:pt x="20" y="51"/>
                  </a:moveTo>
                  <a:cubicBezTo>
                    <a:pt x="16" y="51"/>
                    <a:pt x="12" y="47"/>
                    <a:pt x="12" y="42"/>
                  </a:cubicBezTo>
                  <a:cubicBezTo>
                    <a:pt x="12" y="37"/>
                    <a:pt x="16" y="33"/>
                    <a:pt x="20" y="33"/>
                  </a:cubicBezTo>
                  <a:cubicBezTo>
                    <a:pt x="25" y="33"/>
                    <a:pt x="29" y="37"/>
                    <a:pt x="29" y="42"/>
                  </a:cubicBezTo>
                  <a:cubicBezTo>
                    <a:pt x="29" y="47"/>
                    <a:pt x="25" y="51"/>
                    <a:pt x="20" y="51"/>
                  </a:cubicBezTo>
                  <a:close/>
                  <a:moveTo>
                    <a:pt x="69" y="84"/>
                  </a:moveTo>
                  <a:cubicBezTo>
                    <a:pt x="52" y="84"/>
                    <a:pt x="38" y="70"/>
                    <a:pt x="38" y="52"/>
                  </a:cubicBezTo>
                  <a:cubicBezTo>
                    <a:pt x="38" y="35"/>
                    <a:pt x="52" y="21"/>
                    <a:pt x="69" y="21"/>
                  </a:cubicBezTo>
                  <a:cubicBezTo>
                    <a:pt x="86" y="21"/>
                    <a:pt x="100" y="35"/>
                    <a:pt x="100" y="52"/>
                  </a:cubicBezTo>
                  <a:cubicBezTo>
                    <a:pt x="100" y="70"/>
                    <a:pt x="86" y="84"/>
                    <a:pt x="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63633" y="2629580"/>
            <a:ext cx="279838" cy="340767"/>
            <a:chOff x="8269288" y="4060825"/>
            <a:chExt cx="393700" cy="479426"/>
          </a:xfrm>
          <a:solidFill>
            <a:srgbClr val="00C3D9"/>
          </a:solidFill>
        </p:grpSpPr>
        <p:sp>
          <p:nvSpPr>
            <p:cNvPr id="59" name="Freeform 58"/>
            <p:cNvSpPr/>
            <p:nvPr/>
          </p:nvSpPr>
          <p:spPr bwMode="auto">
            <a:xfrm>
              <a:off x="8396288" y="4168775"/>
              <a:ext cx="142875" cy="30163"/>
            </a:xfrm>
            <a:custGeom>
              <a:avLst/>
              <a:gdLst>
                <a:gd name="T0" fmla="*/ 38 w 38"/>
                <a:gd name="T1" fmla="*/ 4 h 8"/>
                <a:gd name="T2" fmla="*/ 34 w 38"/>
                <a:gd name="T3" fmla="*/ 8 h 8"/>
                <a:gd name="T4" fmla="*/ 4 w 38"/>
                <a:gd name="T5" fmla="*/ 8 h 8"/>
                <a:gd name="T6" fmla="*/ 0 w 38"/>
                <a:gd name="T7" fmla="*/ 4 h 8"/>
                <a:gd name="T8" fmla="*/ 0 w 38"/>
                <a:gd name="T9" fmla="*/ 4 h 8"/>
                <a:gd name="T10" fmla="*/ 4 w 38"/>
                <a:gd name="T11" fmla="*/ 0 h 8"/>
                <a:gd name="T12" fmla="*/ 34 w 38"/>
                <a:gd name="T13" fmla="*/ 0 h 8"/>
                <a:gd name="T14" fmla="*/ 38 w 38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">
                  <a:moveTo>
                    <a:pt x="38" y="4"/>
                  </a:moveTo>
                  <a:cubicBezTo>
                    <a:pt x="38" y="6"/>
                    <a:pt x="36" y="8"/>
                    <a:pt x="3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8385176" y="4060825"/>
              <a:ext cx="160338" cy="93663"/>
            </a:xfrm>
            <a:custGeom>
              <a:avLst/>
              <a:gdLst>
                <a:gd name="T0" fmla="*/ 43 w 43"/>
                <a:gd name="T1" fmla="*/ 13 h 25"/>
                <a:gd name="T2" fmla="*/ 34 w 43"/>
                <a:gd name="T3" fmla="*/ 25 h 25"/>
                <a:gd name="T4" fmla="*/ 9 w 43"/>
                <a:gd name="T5" fmla="*/ 25 h 25"/>
                <a:gd name="T6" fmla="*/ 0 w 43"/>
                <a:gd name="T7" fmla="*/ 13 h 25"/>
                <a:gd name="T8" fmla="*/ 0 w 43"/>
                <a:gd name="T9" fmla="*/ 13 h 25"/>
                <a:gd name="T10" fmla="*/ 9 w 43"/>
                <a:gd name="T11" fmla="*/ 0 h 25"/>
                <a:gd name="T12" fmla="*/ 19 w 43"/>
                <a:gd name="T13" fmla="*/ 7 h 25"/>
                <a:gd name="T14" fmla="*/ 25 w 43"/>
                <a:gd name="T15" fmla="*/ 0 h 25"/>
                <a:gd name="T16" fmla="*/ 31 w 43"/>
                <a:gd name="T17" fmla="*/ 7 h 25"/>
                <a:gd name="T18" fmla="*/ 34 w 43"/>
                <a:gd name="T19" fmla="*/ 0 h 25"/>
                <a:gd name="T20" fmla="*/ 43 w 43"/>
                <a:gd name="T2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5">
                  <a:moveTo>
                    <a:pt x="43" y="13"/>
                  </a:moveTo>
                  <a:cubicBezTo>
                    <a:pt x="43" y="20"/>
                    <a:pt x="39" y="25"/>
                    <a:pt x="34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9" y="0"/>
                    <a:pt x="16" y="7"/>
                    <a:pt x="19" y="7"/>
                  </a:cubicBezTo>
                  <a:cubicBezTo>
                    <a:pt x="21" y="6"/>
                    <a:pt x="23" y="0"/>
                    <a:pt x="25" y="0"/>
                  </a:cubicBezTo>
                  <a:cubicBezTo>
                    <a:pt x="27" y="1"/>
                    <a:pt x="29" y="7"/>
                    <a:pt x="31" y="7"/>
                  </a:cubicBezTo>
                  <a:cubicBezTo>
                    <a:pt x="33" y="6"/>
                    <a:pt x="34" y="0"/>
                    <a:pt x="34" y="0"/>
                  </a:cubicBezTo>
                  <a:cubicBezTo>
                    <a:pt x="39" y="0"/>
                    <a:pt x="43" y="6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8269288" y="4217988"/>
              <a:ext cx="393700" cy="322263"/>
            </a:xfrm>
            <a:custGeom>
              <a:avLst/>
              <a:gdLst>
                <a:gd name="T0" fmla="*/ 105 w 105"/>
                <a:gd name="T1" fmla="*/ 76 h 86"/>
                <a:gd name="T2" fmla="*/ 96 w 105"/>
                <a:gd name="T3" fmla="*/ 86 h 86"/>
                <a:gd name="T4" fmla="*/ 10 w 105"/>
                <a:gd name="T5" fmla="*/ 86 h 86"/>
                <a:gd name="T6" fmla="*/ 0 w 105"/>
                <a:gd name="T7" fmla="*/ 76 h 86"/>
                <a:gd name="T8" fmla="*/ 10 w 105"/>
                <a:gd name="T9" fmla="*/ 67 h 86"/>
                <a:gd name="T10" fmla="*/ 10 w 105"/>
                <a:gd name="T11" fmla="*/ 31 h 86"/>
                <a:gd name="T12" fmla="*/ 41 w 105"/>
                <a:gd name="T13" fmla="*/ 0 h 86"/>
                <a:gd name="T14" fmla="*/ 65 w 105"/>
                <a:gd name="T15" fmla="*/ 0 h 86"/>
                <a:gd name="T16" fmla="*/ 96 w 105"/>
                <a:gd name="T17" fmla="*/ 31 h 86"/>
                <a:gd name="T18" fmla="*/ 96 w 105"/>
                <a:gd name="T19" fmla="*/ 67 h 86"/>
                <a:gd name="T20" fmla="*/ 105 w 105"/>
                <a:gd name="T21" fmla="*/ 76 h 86"/>
                <a:gd name="T22" fmla="*/ 71 w 105"/>
                <a:gd name="T23" fmla="*/ 64 h 86"/>
                <a:gd name="T24" fmla="*/ 69 w 105"/>
                <a:gd name="T25" fmla="*/ 55 h 86"/>
                <a:gd name="T26" fmla="*/ 60 w 105"/>
                <a:gd name="T27" fmla="*/ 57 h 86"/>
                <a:gd name="T28" fmla="*/ 51 w 105"/>
                <a:gd name="T29" fmla="*/ 53 h 86"/>
                <a:gd name="T30" fmla="*/ 48 w 105"/>
                <a:gd name="T31" fmla="*/ 48 h 86"/>
                <a:gd name="T32" fmla="*/ 66 w 105"/>
                <a:gd name="T33" fmla="*/ 48 h 86"/>
                <a:gd name="T34" fmla="*/ 69 w 105"/>
                <a:gd name="T35" fmla="*/ 45 h 86"/>
                <a:gd name="T36" fmla="*/ 66 w 105"/>
                <a:gd name="T37" fmla="*/ 42 h 86"/>
                <a:gd name="T38" fmla="*/ 66 w 105"/>
                <a:gd name="T39" fmla="*/ 42 h 86"/>
                <a:gd name="T40" fmla="*/ 66 w 105"/>
                <a:gd name="T41" fmla="*/ 42 h 86"/>
                <a:gd name="T42" fmla="*/ 47 w 105"/>
                <a:gd name="T43" fmla="*/ 42 h 86"/>
                <a:gd name="T44" fmla="*/ 47 w 105"/>
                <a:gd name="T45" fmla="*/ 41 h 86"/>
                <a:gd name="T46" fmla="*/ 47 w 105"/>
                <a:gd name="T47" fmla="*/ 39 h 86"/>
                <a:gd name="T48" fmla="*/ 67 w 105"/>
                <a:gd name="T49" fmla="*/ 39 h 86"/>
                <a:gd name="T50" fmla="*/ 70 w 105"/>
                <a:gd name="T51" fmla="*/ 36 h 86"/>
                <a:gd name="T52" fmla="*/ 67 w 105"/>
                <a:gd name="T53" fmla="*/ 33 h 86"/>
                <a:gd name="T54" fmla="*/ 48 w 105"/>
                <a:gd name="T55" fmla="*/ 33 h 86"/>
                <a:gd name="T56" fmla="*/ 51 w 105"/>
                <a:gd name="T57" fmla="*/ 28 h 86"/>
                <a:gd name="T58" fmla="*/ 60 w 105"/>
                <a:gd name="T59" fmla="*/ 24 h 86"/>
                <a:gd name="T60" fmla="*/ 69 w 105"/>
                <a:gd name="T61" fmla="*/ 26 h 86"/>
                <a:gd name="T62" fmla="*/ 71 w 105"/>
                <a:gd name="T63" fmla="*/ 17 h 86"/>
                <a:gd name="T64" fmla="*/ 59 w 105"/>
                <a:gd name="T65" fmla="*/ 15 h 86"/>
                <a:gd name="T66" fmla="*/ 41 w 105"/>
                <a:gd name="T67" fmla="*/ 23 h 86"/>
                <a:gd name="T68" fmla="*/ 36 w 105"/>
                <a:gd name="T69" fmla="*/ 33 h 86"/>
                <a:gd name="T70" fmla="*/ 32 w 105"/>
                <a:gd name="T71" fmla="*/ 33 h 86"/>
                <a:gd name="T72" fmla="*/ 29 w 105"/>
                <a:gd name="T73" fmla="*/ 36 h 86"/>
                <a:gd name="T74" fmla="*/ 32 w 105"/>
                <a:gd name="T75" fmla="*/ 39 h 86"/>
                <a:gd name="T76" fmla="*/ 35 w 105"/>
                <a:gd name="T77" fmla="*/ 39 h 86"/>
                <a:gd name="T78" fmla="*/ 35 w 105"/>
                <a:gd name="T79" fmla="*/ 41 h 86"/>
                <a:gd name="T80" fmla="*/ 35 w 105"/>
                <a:gd name="T81" fmla="*/ 42 h 86"/>
                <a:gd name="T82" fmla="*/ 32 w 105"/>
                <a:gd name="T83" fmla="*/ 42 h 86"/>
                <a:gd name="T84" fmla="*/ 32 w 105"/>
                <a:gd name="T85" fmla="*/ 42 h 86"/>
                <a:gd name="T86" fmla="*/ 32 w 105"/>
                <a:gd name="T87" fmla="*/ 42 h 86"/>
                <a:gd name="T88" fmla="*/ 29 w 105"/>
                <a:gd name="T89" fmla="*/ 45 h 86"/>
                <a:gd name="T90" fmla="*/ 32 w 105"/>
                <a:gd name="T91" fmla="*/ 48 h 86"/>
                <a:gd name="T92" fmla="*/ 36 w 105"/>
                <a:gd name="T93" fmla="*/ 48 h 86"/>
                <a:gd name="T94" fmla="*/ 40 w 105"/>
                <a:gd name="T95" fmla="*/ 58 h 86"/>
                <a:gd name="T96" fmla="*/ 59 w 105"/>
                <a:gd name="T97" fmla="*/ 67 h 86"/>
                <a:gd name="T98" fmla="*/ 71 w 105"/>
                <a:gd name="T99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86">
                  <a:moveTo>
                    <a:pt x="105" y="76"/>
                  </a:moveTo>
                  <a:cubicBezTo>
                    <a:pt x="105" y="82"/>
                    <a:pt x="101" y="86"/>
                    <a:pt x="96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82"/>
                    <a:pt x="0" y="76"/>
                  </a:cubicBezTo>
                  <a:cubicBezTo>
                    <a:pt x="0" y="71"/>
                    <a:pt x="4" y="67"/>
                    <a:pt x="10" y="67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14"/>
                    <a:pt x="24" y="0"/>
                    <a:pt x="4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2" y="0"/>
                    <a:pt x="96" y="14"/>
                    <a:pt x="96" y="31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101" y="67"/>
                    <a:pt x="105" y="71"/>
                    <a:pt x="105" y="76"/>
                  </a:cubicBezTo>
                  <a:close/>
                  <a:moveTo>
                    <a:pt x="71" y="64"/>
                  </a:moveTo>
                  <a:cubicBezTo>
                    <a:pt x="69" y="55"/>
                    <a:pt x="69" y="55"/>
                    <a:pt x="69" y="55"/>
                  </a:cubicBezTo>
                  <a:cubicBezTo>
                    <a:pt x="68" y="56"/>
                    <a:pt x="64" y="57"/>
                    <a:pt x="60" y="57"/>
                  </a:cubicBezTo>
                  <a:cubicBezTo>
                    <a:pt x="57" y="57"/>
                    <a:pt x="53" y="56"/>
                    <a:pt x="51" y="53"/>
                  </a:cubicBezTo>
                  <a:cubicBezTo>
                    <a:pt x="49" y="52"/>
                    <a:pt x="49" y="50"/>
                    <a:pt x="4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8" y="48"/>
                    <a:pt x="69" y="47"/>
                    <a:pt x="69" y="45"/>
                  </a:cubicBezTo>
                  <a:cubicBezTo>
                    <a:pt x="69" y="44"/>
                    <a:pt x="68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1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39"/>
                    <a:pt x="70" y="38"/>
                    <a:pt x="70" y="36"/>
                  </a:cubicBezTo>
                  <a:cubicBezTo>
                    <a:pt x="70" y="35"/>
                    <a:pt x="68" y="33"/>
                    <a:pt x="6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1"/>
                    <a:pt x="49" y="30"/>
                    <a:pt x="51" y="28"/>
                  </a:cubicBezTo>
                  <a:cubicBezTo>
                    <a:pt x="53" y="26"/>
                    <a:pt x="56" y="24"/>
                    <a:pt x="60" y="24"/>
                  </a:cubicBezTo>
                  <a:cubicBezTo>
                    <a:pt x="63" y="24"/>
                    <a:pt x="67" y="25"/>
                    <a:pt x="69" y="2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6"/>
                    <a:pt x="64" y="15"/>
                    <a:pt x="59" y="15"/>
                  </a:cubicBezTo>
                  <a:cubicBezTo>
                    <a:pt x="52" y="15"/>
                    <a:pt x="46" y="18"/>
                    <a:pt x="41" y="23"/>
                  </a:cubicBezTo>
                  <a:cubicBezTo>
                    <a:pt x="39" y="26"/>
                    <a:pt x="37" y="29"/>
                    <a:pt x="3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3"/>
                    <a:pt x="29" y="35"/>
                    <a:pt x="29" y="36"/>
                  </a:cubicBezTo>
                  <a:cubicBezTo>
                    <a:pt x="29" y="38"/>
                    <a:pt x="30" y="39"/>
                    <a:pt x="32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0" y="42"/>
                    <a:pt x="29" y="44"/>
                    <a:pt x="29" y="45"/>
                  </a:cubicBezTo>
                  <a:cubicBezTo>
                    <a:pt x="29" y="47"/>
                    <a:pt x="30" y="48"/>
                    <a:pt x="32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52"/>
                    <a:pt x="38" y="55"/>
                    <a:pt x="40" y="58"/>
                  </a:cubicBezTo>
                  <a:cubicBezTo>
                    <a:pt x="45" y="64"/>
                    <a:pt x="51" y="67"/>
                    <a:pt x="59" y="67"/>
                  </a:cubicBezTo>
                  <a:cubicBezTo>
                    <a:pt x="64" y="67"/>
                    <a:pt x="68" y="65"/>
                    <a:pt x="7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174464" y="3392082"/>
            <a:ext cx="258176" cy="339764"/>
            <a:chOff x="7981950" y="4114800"/>
            <a:chExt cx="393701" cy="495300"/>
          </a:xfrm>
          <a:solidFill>
            <a:srgbClr val="DE6E00"/>
          </a:solidFill>
        </p:grpSpPr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7981950" y="4114800"/>
              <a:ext cx="304800" cy="261938"/>
            </a:xfrm>
            <a:custGeom>
              <a:avLst/>
              <a:gdLst>
                <a:gd name="T0" fmla="*/ 0 w 81"/>
                <a:gd name="T1" fmla="*/ 13 h 70"/>
                <a:gd name="T2" fmla="*/ 0 w 81"/>
                <a:gd name="T3" fmla="*/ 27 h 70"/>
                <a:gd name="T4" fmla="*/ 0 w 81"/>
                <a:gd name="T5" fmla="*/ 43 h 70"/>
                <a:gd name="T6" fmla="*/ 13 w 81"/>
                <a:gd name="T7" fmla="*/ 56 h 70"/>
                <a:gd name="T8" fmla="*/ 36 w 81"/>
                <a:gd name="T9" fmla="*/ 56 h 70"/>
                <a:gd name="T10" fmla="*/ 49 w 81"/>
                <a:gd name="T11" fmla="*/ 69 h 70"/>
                <a:gd name="T12" fmla="*/ 53 w 81"/>
                <a:gd name="T13" fmla="*/ 70 h 70"/>
                <a:gd name="T14" fmla="*/ 55 w 81"/>
                <a:gd name="T15" fmla="*/ 70 h 70"/>
                <a:gd name="T16" fmla="*/ 58 w 81"/>
                <a:gd name="T17" fmla="*/ 65 h 70"/>
                <a:gd name="T18" fmla="*/ 58 w 81"/>
                <a:gd name="T19" fmla="*/ 56 h 70"/>
                <a:gd name="T20" fmla="*/ 68 w 81"/>
                <a:gd name="T21" fmla="*/ 56 h 70"/>
                <a:gd name="T22" fmla="*/ 81 w 81"/>
                <a:gd name="T23" fmla="*/ 43 h 70"/>
                <a:gd name="T24" fmla="*/ 81 w 81"/>
                <a:gd name="T25" fmla="*/ 27 h 70"/>
                <a:gd name="T26" fmla="*/ 81 w 81"/>
                <a:gd name="T27" fmla="*/ 13 h 70"/>
                <a:gd name="T28" fmla="*/ 68 w 81"/>
                <a:gd name="T29" fmla="*/ 0 h 70"/>
                <a:gd name="T30" fmla="*/ 60 w 81"/>
                <a:gd name="T31" fmla="*/ 0 h 70"/>
                <a:gd name="T32" fmla="*/ 20 w 81"/>
                <a:gd name="T33" fmla="*/ 0 h 70"/>
                <a:gd name="T34" fmla="*/ 13 w 81"/>
                <a:gd name="T35" fmla="*/ 0 h 70"/>
                <a:gd name="T36" fmla="*/ 0 w 81"/>
                <a:gd name="T37" fmla="*/ 13 h 70"/>
                <a:gd name="T38" fmla="*/ 54 w 81"/>
                <a:gd name="T39" fmla="*/ 27 h 70"/>
                <a:gd name="T40" fmla="*/ 62 w 81"/>
                <a:gd name="T41" fmla="*/ 20 h 70"/>
                <a:gd name="T42" fmla="*/ 69 w 81"/>
                <a:gd name="T43" fmla="*/ 27 h 70"/>
                <a:gd name="T44" fmla="*/ 62 w 81"/>
                <a:gd name="T45" fmla="*/ 35 h 70"/>
                <a:gd name="T46" fmla="*/ 54 w 81"/>
                <a:gd name="T47" fmla="*/ 27 h 70"/>
                <a:gd name="T48" fmla="*/ 33 w 81"/>
                <a:gd name="T49" fmla="*/ 27 h 70"/>
                <a:gd name="T50" fmla="*/ 40 w 81"/>
                <a:gd name="T51" fmla="*/ 20 h 70"/>
                <a:gd name="T52" fmla="*/ 48 w 81"/>
                <a:gd name="T53" fmla="*/ 27 h 70"/>
                <a:gd name="T54" fmla="*/ 40 w 81"/>
                <a:gd name="T55" fmla="*/ 35 h 70"/>
                <a:gd name="T56" fmla="*/ 33 w 81"/>
                <a:gd name="T57" fmla="*/ 27 h 70"/>
                <a:gd name="T58" fmla="*/ 12 w 81"/>
                <a:gd name="T59" fmla="*/ 27 h 70"/>
                <a:gd name="T60" fmla="*/ 19 w 81"/>
                <a:gd name="T61" fmla="*/ 20 h 70"/>
                <a:gd name="T62" fmla="*/ 27 w 81"/>
                <a:gd name="T63" fmla="*/ 27 h 70"/>
                <a:gd name="T64" fmla="*/ 19 w 81"/>
                <a:gd name="T65" fmla="*/ 35 h 70"/>
                <a:gd name="T66" fmla="*/ 12 w 81"/>
                <a:gd name="T67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70">
                  <a:moveTo>
                    <a:pt x="0" y="13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0"/>
                    <a:pt x="6" y="56"/>
                    <a:pt x="13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70"/>
                    <a:pt x="52" y="70"/>
                    <a:pt x="53" y="70"/>
                  </a:cubicBezTo>
                  <a:cubicBezTo>
                    <a:pt x="54" y="70"/>
                    <a:pt x="54" y="70"/>
                    <a:pt x="55" y="70"/>
                  </a:cubicBezTo>
                  <a:cubicBezTo>
                    <a:pt x="57" y="69"/>
                    <a:pt x="58" y="67"/>
                    <a:pt x="58" y="65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75" y="56"/>
                    <a:pt x="81" y="50"/>
                    <a:pt x="81" y="43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6"/>
                    <a:pt x="75" y="0"/>
                    <a:pt x="6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  <a:moveTo>
                    <a:pt x="54" y="27"/>
                  </a:moveTo>
                  <a:cubicBezTo>
                    <a:pt x="54" y="23"/>
                    <a:pt x="58" y="20"/>
                    <a:pt x="62" y="20"/>
                  </a:cubicBezTo>
                  <a:cubicBezTo>
                    <a:pt x="66" y="20"/>
                    <a:pt x="69" y="23"/>
                    <a:pt x="69" y="27"/>
                  </a:cubicBezTo>
                  <a:cubicBezTo>
                    <a:pt x="69" y="32"/>
                    <a:pt x="66" y="35"/>
                    <a:pt x="62" y="35"/>
                  </a:cubicBezTo>
                  <a:cubicBezTo>
                    <a:pt x="58" y="35"/>
                    <a:pt x="54" y="32"/>
                    <a:pt x="54" y="27"/>
                  </a:cubicBezTo>
                  <a:close/>
                  <a:moveTo>
                    <a:pt x="33" y="27"/>
                  </a:moveTo>
                  <a:cubicBezTo>
                    <a:pt x="33" y="23"/>
                    <a:pt x="36" y="20"/>
                    <a:pt x="40" y="20"/>
                  </a:cubicBezTo>
                  <a:cubicBezTo>
                    <a:pt x="45" y="20"/>
                    <a:pt x="48" y="23"/>
                    <a:pt x="48" y="27"/>
                  </a:cubicBezTo>
                  <a:cubicBezTo>
                    <a:pt x="48" y="32"/>
                    <a:pt x="45" y="35"/>
                    <a:pt x="40" y="35"/>
                  </a:cubicBezTo>
                  <a:cubicBezTo>
                    <a:pt x="36" y="35"/>
                    <a:pt x="33" y="32"/>
                    <a:pt x="33" y="27"/>
                  </a:cubicBezTo>
                  <a:close/>
                  <a:moveTo>
                    <a:pt x="12" y="27"/>
                  </a:moveTo>
                  <a:cubicBezTo>
                    <a:pt x="12" y="23"/>
                    <a:pt x="15" y="20"/>
                    <a:pt x="19" y="20"/>
                  </a:cubicBezTo>
                  <a:cubicBezTo>
                    <a:pt x="24" y="20"/>
                    <a:pt x="27" y="23"/>
                    <a:pt x="27" y="27"/>
                  </a:cubicBezTo>
                  <a:cubicBezTo>
                    <a:pt x="27" y="32"/>
                    <a:pt x="24" y="35"/>
                    <a:pt x="19" y="35"/>
                  </a:cubicBezTo>
                  <a:cubicBezTo>
                    <a:pt x="15" y="35"/>
                    <a:pt x="12" y="32"/>
                    <a:pt x="1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8091488" y="4222750"/>
              <a:ext cx="284163" cy="387350"/>
            </a:xfrm>
            <a:custGeom>
              <a:avLst/>
              <a:gdLst>
                <a:gd name="T0" fmla="*/ 61 w 76"/>
                <a:gd name="T1" fmla="*/ 0 h 103"/>
                <a:gd name="T2" fmla="*/ 61 w 76"/>
                <a:gd name="T3" fmla="*/ 13 h 103"/>
                <a:gd name="T4" fmla="*/ 62 w 76"/>
                <a:gd name="T5" fmla="*/ 13 h 103"/>
                <a:gd name="T6" fmla="*/ 62 w 76"/>
                <a:gd name="T7" fmla="*/ 82 h 103"/>
                <a:gd name="T8" fmla="*/ 13 w 76"/>
                <a:gd name="T9" fmla="*/ 82 h 103"/>
                <a:gd name="T10" fmla="*/ 13 w 76"/>
                <a:gd name="T11" fmla="*/ 46 h 103"/>
                <a:gd name="T12" fmla="*/ 4 w 76"/>
                <a:gd name="T13" fmla="*/ 36 h 103"/>
                <a:gd name="T14" fmla="*/ 0 w 76"/>
                <a:gd name="T15" fmla="*/ 36 h 103"/>
                <a:gd name="T16" fmla="*/ 0 w 76"/>
                <a:gd name="T17" fmla="*/ 85 h 103"/>
                <a:gd name="T18" fmla="*/ 18 w 76"/>
                <a:gd name="T19" fmla="*/ 103 h 103"/>
                <a:gd name="T20" fmla="*/ 57 w 76"/>
                <a:gd name="T21" fmla="*/ 103 h 103"/>
                <a:gd name="T22" fmla="*/ 76 w 76"/>
                <a:gd name="T23" fmla="*/ 85 h 103"/>
                <a:gd name="T24" fmla="*/ 76 w 76"/>
                <a:gd name="T25" fmla="*/ 18 h 103"/>
                <a:gd name="T26" fmla="*/ 61 w 76"/>
                <a:gd name="T27" fmla="*/ 0 h 103"/>
                <a:gd name="T28" fmla="*/ 38 w 76"/>
                <a:gd name="T29" fmla="*/ 98 h 103"/>
                <a:gd name="T30" fmla="*/ 32 w 76"/>
                <a:gd name="T31" fmla="*/ 92 h 103"/>
                <a:gd name="T32" fmla="*/ 38 w 76"/>
                <a:gd name="T33" fmla="*/ 87 h 103"/>
                <a:gd name="T34" fmla="*/ 43 w 76"/>
                <a:gd name="T35" fmla="*/ 92 h 103"/>
                <a:gd name="T36" fmla="*/ 38 w 76"/>
                <a:gd name="T37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3">
                  <a:moveTo>
                    <a:pt x="61" y="0"/>
                  </a:move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5"/>
                    <a:pt x="8" y="103"/>
                    <a:pt x="1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67" y="103"/>
                    <a:pt x="76" y="95"/>
                    <a:pt x="76" y="85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9"/>
                    <a:pt x="69" y="2"/>
                    <a:pt x="61" y="0"/>
                  </a:cubicBezTo>
                  <a:close/>
                  <a:moveTo>
                    <a:pt x="38" y="98"/>
                  </a:moveTo>
                  <a:cubicBezTo>
                    <a:pt x="34" y="98"/>
                    <a:pt x="32" y="95"/>
                    <a:pt x="32" y="92"/>
                  </a:cubicBezTo>
                  <a:cubicBezTo>
                    <a:pt x="32" y="89"/>
                    <a:pt x="34" y="87"/>
                    <a:pt x="38" y="87"/>
                  </a:cubicBezTo>
                  <a:cubicBezTo>
                    <a:pt x="41" y="87"/>
                    <a:pt x="43" y="89"/>
                    <a:pt x="43" y="92"/>
                  </a:cubicBezTo>
                  <a:cubicBezTo>
                    <a:pt x="43" y="95"/>
                    <a:pt x="41" y="98"/>
                    <a:pt x="38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59125" y="4162988"/>
            <a:ext cx="288854" cy="321953"/>
            <a:chOff x="9174163" y="4232275"/>
            <a:chExt cx="457199" cy="509588"/>
          </a:xfrm>
          <a:solidFill>
            <a:srgbClr val="13918D"/>
          </a:solidFill>
        </p:grpSpPr>
        <p:sp>
          <p:nvSpPr>
            <p:cNvPr id="66" name="Freeform 65"/>
            <p:cNvSpPr/>
            <p:nvPr/>
          </p:nvSpPr>
          <p:spPr bwMode="auto">
            <a:xfrm>
              <a:off x="9305925" y="4232275"/>
              <a:ext cx="325437" cy="220663"/>
            </a:xfrm>
            <a:custGeom>
              <a:avLst/>
              <a:gdLst>
                <a:gd name="T0" fmla="*/ 82 w 87"/>
                <a:gd name="T1" fmla="*/ 28 h 59"/>
                <a:gd name="T2" fmla="*/ 47 w 87"/>
                <a:gd name="T3" fmla="*/ 2 h 59"/>
                <a:gd name="T4" fmla="*/ 41 w 87"/>
                <a:gd name="T5" fmla="*/ 0 h 59"/>
                <a:gd name="T6" fmla="*/ 34 w 87"/>
                <a:gd name="T7" fmla="*/ 3 h 59"/>
                <a:gd name="T8" fmla="*/ 2 w 87"/>
                <a:gd name="T9" fmla="*/ 46 h 59"/>
                <a:gd name="T10" fmla="*/ 0 w 87"/>
                <a:gd name="T11" fmla="*/ 50 h 59"/>
                <a:gd name="T12" fmla="*/ 8 w 87"/>
                <a:gd name="T13" fmla="*/ 50 h 59"/>
                <a:gd name="T14" fmla="*/ 40 w 87"/>
                <a:gd name="T15" fmla="*/ 7 h 59"/>
                <a:gd name="T16" fmla="*/ 41 w 87"/>
                <a:gd name="T17" fmla="*/ 7 h 59"/>
                <a:gd name="T18" fmla="*/ 42 w 87"/>
                <a:gd name="T19" fmla="*/ 7 h 59"/>
                <a:gd name="T20" fmla="*/ 77 w 87"/>
                <a:gd name="T21" fmla="*/ 33 h 59"/>
                <a:gd name="T22" fmla="*/ 78 w 87"/>
                <a:gd name="T23" fmla="*/ 36 h 59"/>
                <a:gd name="T24" fmla="*/ 65 w 87"/>
                <a:gd name="T25" fmla="*/ 54 h 59"/>
                <a:gd name="T26" fmla="*/ 70 w 87"/>
                <a:gd name="T27" fmla="*/ 59 h 59"/>
                <a:gd name="T28" fmla="*/ 84 w 87"/>
                <a:gd name="T29" fmla="*/ 40 h 59"/>
                <a:gd name="T30" fmla="*/ 82 w 87"/>
                <a:gd name="T31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59">
                  <a:moveTo>
                    <a:pt x="82" y="28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5" y="0"/>
                    <a:pt x="43" y="0"/>
                    <a:pt x="41" y="0"/>
                  </a:cubicBezTo>
                  <a:cubicBezTo>
                    <a:pt x="38" y="0"/>
                    <a:pt x="36" y="1"/>
                    <a:pt x="34" y="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7"/>
                    <a:pt x="1" y="48"/>
                    <a:pt x="0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8" y="34"/>
                    <a:pt x="79" y="35"/>
                    <a:pt x="78" y="36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7" y="55"/>
                    <a:pt x="69" y="57"/>
                    <a:pt x="70" y="5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7" y="36"/>
                    <a:pt x="86" y="31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9174163" y="4378325"/>
              <a:ext cx="385762" cy="363538"/>
            </a:xfrm>
            <a:custGeom>
              <a:avLst/>
              <a:gdLst>
                <a:gd name="T0" fmla="*/ 60 w 103"/>
                <a:gd name="T1" fmla="*/ 63 h 97"/>
                <a:gd name="T2" fmla="*/ 60 w 103"/>
                <a:gd name="T3" fmla="*/ 49 h 97"/>
                <a:gd name="T4" fmla="*/ 65 w 103"/>
                <a:gd name="T5" fmla="*/ 44 h 97"/>
                <a:gd name="T6" fmla="*/ 103 w 103"/>
                <a:gd name="T7" fmla="*/ 44 h 97"/>
                <a:gd name="T8" fmla="*/ 103 w 103"/>
                <a:gd name="T9" fmla="*/ 31 h 97"/>
                <a:gd name="T10" fmla="*/ 88 w 103"/>
                <a:gd name="T11" fmla="*/ 16 h 97"/>
                <a:gd name="T12" fmla="*/ 17 w 103"/>
                <a:gd name="T13" fmla="*/ 16 h 97"/>
                <a:gd name="T14" fmla="*/ 14 w 103"/>
                <a:gd name="T15" fmla="*/ 17 h 97"/>
                <a:gd name="T16" fmla="*/ 14 w 103"/>
                <a:gd name="T17" fmla="*/ 17 h 97"/>
                <a:gd name="T18" fmla="*/ 15 w 103"/>
                <a:gd name="T19" fmla="*/ 16 h 97"/>
                <a:gd name="T20" fmla="*/ 16 w 103"/>
                <a:gd name="T21" fmla="*/ 15 h 97"/>
                <a:gd name="T22" fmla="*/ 17 w 103"/>
                <a:gd name="T23" fmla="*/ 14 h 97"/>
                <a:gd name="T24" fmla="*/ 18 w 103"/>
                <a:gd name="T25" fmla="*/ 13 h 97"/>
                <a:gd name="T26" fmla="*/ 18 w 103"/>
                <a:gd name="T27" fmla="*/ 12 h 97"/>
                <a:gd name="T28" fmla="*/ 19 w 103"/>
                <a:gd name="T29" fmla="*/ 12 h 97"/>
                <a:gd name="T30" fmla="*/ 29 w 103"/>
                <a:gd name="T31" fmla="*/ 7 h 97"/>
                <a:gd name="T32" fmla="*/ 30 w 103"/>
                <a:gd name="T33" fmla="*/ 7 h 97"/>
                <a:gd name="T34" fmla="*/ 32 w 103"/>
                <a:gd name="T35" fmla="*/ 3 h 97"/>
                <a:gd name="T36" fmla="*/ 35 w 103"/>
                <a:gd name="T37" fmla="*/ 0 h 97"/>
                <a:gd name="T38" fmla="*/ 29 w 103"/>
                <a:gd name="T39" fmla="*/ 0 h 97"/>
                <a:gd name="T40" fmla="*/ 14 w 103"/>
                <a:gd name="T41" fmla="*/ 7 h 97"/>
                <a:gd name="T42" fmla="*/ 14 w 103"/>
                <a:gd name="T43" fmla="*/ 8 h 97"/>
                <a:gd name="T44" fmla="*/ 13 w 103"/>
                <a:gd name="T45" fmla="*/ 8 h 97"/>
                <a:gd name="T46" fmla="*/ 12 w 103"/>
                <a:gd name="T47" fmla="*/ 9 h 97"/>
                <a:gd name="T48" fmla="*/ 11 w 103"/>
                <a:gd name="T49" fmla="*/ 10 h 97"/>
                <a:gd name="T50" fmla="*/ 10 w 103"/>
                <a:gd name="T51" fmla="*/ 11 h 97"/>
                <a:gd name="T52" fmla="*/ 9 w 103"/>
                <a:gd name="T53" fmla="*/ 12 h 97"/>
                <a:gd name="T54" fmla="*/ 9 w 103"/>
                <a:gd name="T55" fmla="*/ 13 h 97"/>
                <a:gd name="T56" fmla="*/ 8 w 103"/>
                <a:gd name="T57" fmla="*/ 13 h 97"/>
                <a:gd name="T58" fmla="*/ 7 w 103"/>
                <a:gd name="T59" fmla="*/ 14 h 97"/>
                <a:gd name="T60" fmla="*/ 6 w 103"/>
                <a:gd name="T61" fmla="*/ 15 h 97"/>
                <a:gd name="T62" fmla="*/ 0 w 103"/>
                <a:gd name="T63" fmla="*/ 30 h 97"/>
                <a:gd name="T64" fmla="*/ 0 w 103"/>
                <a:gd name="T65" fmla="*/ 76 h 97"/>
                <a:gd name="T66" fmla="*/ 6 w 103"/>
                <a:gd name="T67" fmla="*/ 91 h 97"/>
                <a:gd name="T68" fmla="*/ 15 w 103"/>
                <a:gd name="T69" fmla="*/ 96 h 97"/>
                <a:gd name="T70" fmla="*/ 20 w 103"/>
                <a:gd name="T71" fmla="*/ 97 h 97"/>
                <a:gd name="T72" fmla="*/ 85 w 103"/>
                <a:gd name="T73" fmla="*/ 97 h 97"/>
                <a:gd name="T74" fmla="*/ 85 w 103"/>
                <a:gd name="T75" fmla="*/ 96 h 97"/>
                <a:gd name="T76" fmla="*/ 88 w 103"/>
                <a:gd name="T77" fmla="*/ 96 h 97"/>
                <a:gd name="T78" fmla="*/ 103 w 103"/>
                <a:gd name="T79" fmla="*/ 81 h 97"/>
                <a:gd name="T80" fmla="*/ 103 w 103"/>
                <a:gd name="T81" fmla="*/ 69 h 97"/>
                <a:gd name="T82" fmla="*/ 65 w 103"/>
                <a:gd name="T83" fmla="*/ 69 h 97"/>
                <a:gd name="T84" fmla="*/ 60 w 103"/>
                <a:gd name="T85" fmla="*/ 6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97">
                  <a:moveTo>
                    <a:pt x="60" y="63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60" y="46"/>
                    <a:pt x="62" y="44"/>
                    <a:pt x="65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23"/>
                    <a:pt x="96" y="16"/>
                    <a:pt x="8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5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4"/>
                    <a:pt x="17" y="14"/>
                  </a:cubicBezTo>
                  <a:cubicBezTo>
                    <a:pt x="17" y="14"/>
                    <a:pt x="17" y="14"/>
                    <a:pt x="18" y="13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2" y="9"/>
                    <a:pt x="25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6"/>
                    <a:pt x="31" y="5"/>
                    <a:pt x="32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4" y="0"/>
                    <a:pt x="18" y="3"/>
                    <a:pt x="14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10"/>
                    <a:pt x="11" y="10"/>
                  </a:cubicBezTo>
                  <a:cubicBezTo>
                    <a:pt x="11" y="10"/>
                    <a:pt x="11" y="11"/>
                    <a:pt x="10" y="11"/>
                  </a:cubicBezTo>
                  <a:cubicBezTo>
                    <a:pt x="10" y="11"/>
                    <a:pt x="10" y="11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2" y="19"/>
                    <a:pt x="0" y="24"/>
                    <a:pt x="0" y="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2"/>
                    <a:pt x="2" y="88"/>
                    <a:pt x="6" y="91"/>
                  </a:cubicBezTo>
                  <a:cubicBezTo>
                    <a:pt x="8" y="94"/>
                    <a:pt x="12" y="96"/>
                    <a:pt x="15" y="96"/>
                  </a:cubicBezTo>
                  <a:cubicBezTo>
                    <a:pt x="17" y="97"/>
                    <a:pt x="19" y="97"/>
                    <a:pt x="20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96" y="96"/>
                    <a:pt x="103" y="90"/>
                    <a:pt x="103" y="81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2" y="69"/>
                    <a:pt x="60" y="67"/>
                    <a:pt x="6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9421813" y="4565650"/>
              <a:ext cx="49212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sp>
        <p:nvSpPr>
          <p:cNvPr id="71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188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  <p:bldP spid="46" grpId="0"/>
      <p:bldP spid="47" grpId="0" animBg="1"/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69938" y="298036"/>
            <a:ext cx="1645441" cy="1051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08422" y="514556"/>
            <a:ext cx="3029461" cy="9935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352" y="1463590"/>
            <a:ext cx="5311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感谢观看 </a:t>
            </a:r>
            <a:r>
              <a:rPr lang="en-US" altLang="zh-CN" sz="4400" dirty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THANKS!</a:t>
            </a:r>
            <a:endParaRPr lang="zh-CN" altLang="en-US" sz="4400" dirty="0">
              <a:gradFill flip="none" rotWithShape="1">
                <a:gsLst>
                  <a:gs pos="0">
                    <a:srgbClr val="019CDC"/>
                  </a:gs>
                  <a:gs pos="24000">
                    <a:srgbClr val="1D268A"/>
                  </a:gs>
                  <a:gs pos="73504">
                    <a:srgbClr val="FF0000"/>
                  </a:gs>
                  <a:gs pos="52000">
                    <a:srgbClr val="E6007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2622" y="2354805"/>
            <a:ext cx="3211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汇报人：</a:t>
            </a:r>
            <a:r>
              <a:rPr lang="en-US" altLang="zh-CN" sz="200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PPT818  </a:t>
            </a:r>
            <a:r>
              <a:rPr lang="zh-CN" altLang="en-US" sz="2000" smtClean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导师：</a:t>
            </a:r>
            <a:endParaRPr lang="zh-CN" altLang="en-US" sz="2000" dirty="0">
              <a:gradFill flip="none" rotWithShape="1">
                <a:gsLst>
                  <a:gs pos="0">
                    <a:srgbClr val="019CDC"/>
                  </a:gs>
                  <a:gs pos="24000">
                    <a:srgbClr val="1D268A"/>
                  </a:gs>
                  <a:gs pos="73504">
                    <a:srgbClr val="FF0000"/>
                  </a:gs>
                  <a:gs pos="52000">
                    <a:srgbClr val="E6007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5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802" y="596725"/>
            <a:ext cx="38862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6809" y="1951656"/>
            <a:ext cx="383738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 </a:t>
            </a:r>
            <a:r>
              <a:rPr lang="zh-CN" altLang="en-US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单击添加文字标题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21274286">
            <a:off x="1054565" y="1266453"/>
            <a:ext cx="2787265" cy="189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237846" y="2687676"/>
            <a:ext cx="2862532" cy="184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469197">
            <a:off x="5246635" y="1299768"/>
            <a:ext cx="2787917" cy="1824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79141" y="1346857"/>
            <a:ext cx="2451209" cy="2459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566586" y="1772809"/>
            <a:ext cx="2220607" cy="23914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503423" y="1248228"/>
            <a:ext cx="2246230" cy="24426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 l="2588" t="72993" r="67059" b="11739"/>
          <a:stretch>
            <a:fillRect/>
          </a:stretch>
        </p:blipFill>
        <p:spPr>
          <a:xfrm>
            <a:off x="715810" y="4003333"/>
            <a:ext cx="2203526" cy="6234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email"/>
          <a:srcRect l="35530" t="79268" r="35647" b="5673"/>
          <a:stretch>
            <a:fillRect/>
          </a:stretch>
        </p:blipFill>
        <p:spPr>
          <a:xfrm>
            <a:off x="3727950" y="4323845"/>
            <a:ext cx="2092495" cy="6149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email"/>
          <a:srcRect l="66706" t="70065" r="3177" b="14968"/>
          <a:stretch>
            <a:fillRect/>
          </a:stretch>
        </p:blipFill>
        <p:spPr>
          <a:xfrm>
            <a:off x="6578727" y="3849538"/>
            <a:ext cx="2186445" cy="611201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244589" y="2360116"/>
            <a:ext cx="1246198" cy="7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</p:txBody>
      </p:sp>
      <p:sp>
        <p:nvSpPr>
          <p:cNvPr id="9" name="TextBox 10"/>
          <p:cNvSpPr txBox="1"/>
          <p:nvPr/>
        </p:nvSpPr>
        <p:spPr>
          <a:xfrm>
            <a:off x="4040911" y="2808399"/>
            <a:ext cx="1246198" cy="7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</p:txBody>
      </p:sp>
      <p:sp>
        <p:nvSpPr>
          <p:cNvPr id="10" name="TextBox 11"/>
          <p:cNvSpPr txBox="1"/>
          <p:nvPr/>
        </p:nvSpPr>
        <p:spPr>
          <a:xfrm>
            <a:off x="7059098" y="2283510"/>
            <a:ext cx="1246198" cy="7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矩形 1"/>
          <p:cNvSpPr>
            <a:spLocks noChangeArrowheads="1"/>
          </p:cNvSpPr>
          <p:nvPr/>
        </p:nvSpPr>
        <p:spPr bwMode="auto">
          <a:xfrm>
            <a:off x="5346585" y="1256789"/>
            <a:ext cx="237626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您的内容打在这里，或者通过复制您的文本。您的内容打在这里，或者通过复制您的文本。您的内容打在这里，或者通过复制您的文本。</a:t>
            </a:r>
            <a:endParaRPr lang="zh-CN" altLang="zh-CN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8" name="TextBox 18"/>
          <p:cNvSpPr txBox="1">
            <a:spLocks noChangeArrowheads="1"/>
          </p:cNvSpPr>
          <p:nvPr/>
        </p:nvSpPr>
        <p:spPr bwMode="auto">
          <a:xfrm>
            <a:off x="5657554" y="810276"/>
            <a:ext cx="17543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100" dirty="0"/>
              <a:t>点击输入标题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1097712" y="3705876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116762" y="3095904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1116762" y="2519840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1116762" y="1924726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129462" y="1314754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478712" y="1743230"/>
            <a:ext cx="242887" cy="2593975"/>
            <a:chOff x="1906025" y="1913466"/>
            <a:chExt cx="323849" cy="3458633"/>
          </a:xfrm>
        </p:grpSpPr>
        <p:sp>
          <p:nvSpPr>
            <p:cNvPr id="493" name="Freeform 66"/>
            <p:cNvSpPr/>
            <p:nvPr/>
          </p:nvSpPr>
          <p:spPr bwMode="auto">
            <a:xfrm>
              <a:off x="1946241" y="1913466"/>
              <a:ext cx="283633" cy="3458633"/>
            </a:xfrm>
            <a:custGeom>
              <a:avLst/>
              <a:gdLst>
                <a:gd name="T0" fmla="*/ 34 w 34"/>
                <a:gd name="T1" fmla="*/ 406 h 417"/>
                <a:gd name="T2" fmla="*/ 23 w 34"/>
                <a:gd name="T3" fmla="*/ 417 h 417"/>
                <a:gd name="T4" fmla="*/ 11 w 34"/>
                <a:gd name="T5" fmla="*/ 417 h 417"/>
                <a:gd name="T6" fmla="*/ 0 w 34"/>
                <a:gd name="T7" fmla="*/ 406 h 417"/>
                <a:gd name="T8" fmla="*/ 0 w 34"/>
                <a:gd name="T9" fmla="*/ 11 h 417"/>
                <a:gd name="T10" fmla="*/ 11 w 34"/>
                <a:gd name="T11" fmla="*/ 0 h 417"/>
                <a:gd name="T12" fmla="*/ 23 w 34"/>
                <a:gd name="T13" fmla="*/ 0 h 417"/>
                <a:gd name="T14" fmla="*/ 34 w 34"/>
                <a:gd name="T15" fmla="*/ 11 h 417"/>
                <a:gd name="T16" fmla="*/ 34 w 34"/>
                <a:gd name="T17" fmla="*/ 40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7">
                  <a:moveTo>
                    <a:pt x="34" y="406"/>
                  </a:moveTo>
                  <a:cubicBezTo>
                    <a:pt x="34" y="412"/>
                    <a:pt x="29" y="417"/>
                    <a:pt x="23" y="417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" y="417"/>
                    <a:pt x="0" y="412"/>
                    <a:pt x="0" y="4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40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0" name="Freeform 72"/>
            <p:cNvSpPr/>
            <p:nvPr/>
          </p:nvSpPr>
          <p:spPr bwMode="auto">
            <a:xfrm>
              <a:off x="1906025" y="1913466"/>
              <a:ext cx="281517" cy="3458633"/>
            </a:xfrm>
            <a:custGeom>
              <a:avLst/>
              <a:gdLst>
                <a:gd name="T0" fmla="*/ 34 w 34"/>
                <a:gd name="T1" fmla="*/ 406 h 417"/>
                <a:gd name="T2" fmla="*/ 22 w 34"/>
                <a:gd name="T3" fmla="*/ 417 h 417"/>
                <a:gd name="T4" fmla="*/ 11 w 34"/>
                <a:gd name="T5" fmla="*/ 417 h 417"/>
                <a:gd name="T6" fmla="*/ 0 w 34"/>
                <a:gd name="T7" fmla="*/ 406 h 417"/>
                <a:gd name="T8" fmla="*/ 0 w 34"/>
                <a:gd name="T9" fmla="*/ 11 h 417"/>
                <a:gd name="T10" fmla="*/ 11 w 34"/>
                <a:gd name="T11" fmla="*/ 0 h 417"/>
                <a:gd name="T12" fmla="*/ 22 w 34"/>
                <a:gd name="T13" fmla="*/ 0 h 417"/>
                <a:gd name="T14" fmla="*/ 34 w 34"/>
                <a:gd name="T15" fmla="*/ 11 h 417"/>
                <a:gd name="T16" fmla="*/ 34 w 34"/>
                <a:gd name="T17" fmla="*/ 40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7">
                  <a:moveTo>
                    <a:pt x="34" y="406"/>
                  </a:moveTo>
                  <a:cubicBezTo>
                    <a:pt x="34" y="412"/>
                    <a:pt x="29" y="417"/>
                    <a:pt x="22" y="417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" y="417"/>
                    <a:pt x="0" y="412"/>
                    <a:pt x="0" y="4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406"/>
                  </a:lnTo>
                  <a:close/>
                </a:path>
              </a:pathLst>
            </a:custGeom>
            <a:solidFill>
              <a:srgbClr val="093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89874" y="1930555"/>
            <a:ext cx="241301" cy="2406650"/>
            <a:chOff x="2454241" y="2163233"/>
            <a:chExt cx="321735" cy="3208867"/>
          </a:xfrm>
        </p:grpSpPr>
        <p:sp>
          <p:nvSpPr>
            <p:cNvPr id="494" name="Freeform 67"/>
            <p:cNvSpPr/>
            <p:nvPr/>
          </p:nvSpPr>
          <p:spPr bwMode="auto">
            <a:xfrm>
              <a:off x="2494459" y="2163233"/>
              <a:ext cx="281517" cy="3208867"/>
            </a:xfrm>
            <a:custGeom>
              <a:avLst/>
              <a:gdLst>
                <a:gd name="T0" fmla="*/ 34 w 34"/>
                <a:gd name="T1" fmla="*/ 376 h 387"/>
                <a:gd name="T2" fmla="*/ 23 w 34"/>
                <a:gd name="T3" fmla="*/ 387 h 387"/>
                <a:gd name="T4" fmla="*/ 12 w 34"/>
                <a:gd name="T5" fmla="*/ 387 h 387"/>
                <a:gd name="T6" fmla="*/ 0 w 34"/>
                <a:gd name="T7" fmla="*/ 376 h 387"/>
                <a:gd name="T8" fmla="*/ 0 w 34"/>
                <a:gd name="T9" fmla="*/ 11 h 387"/>
                <a:gd name="T10" fmla="*/ 12 w 34"/>
                <a:gd name="T11" fmla="*/ 0 h 387"/>
                <a:gd name="T12" fmla="*/ 23 w 34"/>
                <a:gd name="T13" fmla="*/ 0 h 387"/>
                <a:gd name="T14" fmla="*/ 34 w 34"/>
                <a:gd name="T15" fmla="*/ 11 h 387"/>
                <a:gd name="T16" fmla="*/ 34 w 34"/>
                <a:gd name="T17" fmla="*/ 37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87">
                  <a:moveTo>
                    <a:pt x="34" y="376"/>
                  </a:moveTo>
                  <a:cubicBezTo>
                    <a:pt x="34" y="382"/>
                    <a:pt x="29" y="387"/>
                    <a:pt x="23" y="387"/>
                  </a:cubicBezTo>
                  <a:cubicBezTo>
                    <a:pt x="12" y="387"/>
                    <a:pt x="12" y="387"/>
                    <a:pt x="12" y="387"/>
                  </a:cubicBezTo>
                  <a:cubicBezTo>
                    <a:pt x="5" y="387"/>
                    <a:pt x="0" y="382"/>
                    <a:pt x="0" y="37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7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1" name="Freeform 73"/>
            <p:cNvSpPr/>
            <p:nvPr/>
          </p:nvSpPr>
          <p:spPr bwMode="auto">
            <a:xfrm>
              <a:off x="2454241" y="2163233"/>
              <a:ext cx="281517" cy="3208867"/>
            </a:xfrm>
            <a:custGeom>
              <a:avLst/>
              <a:gdLst>
                <a:gd name="T0" fmla="*/ 34 w 34"/>
                <a:gd name="T1" fmla="*/ 376 h 387"/>
                <a:gd name="T2" fmla="*/ 23 w 34"/>
                <a:gd name="T3" fmla="*/ 387 h 387"/>
                <a:gd name="T4" fmla="*/ 11 w 34"/>
                <a:gd name="T5" fmla="*/ 387 h 387"/>
                <a:gd name="T6" fmla="*/ 0 w 34"/>
                <a:gd name="T7" fmla="*/ 376 h 387"/>
                <a:gd name="T8" fmla="*/ 0 w 34"/>
                <a:gd name="T9" fmla="*/ 11 h 387"/>
                <a:gd name="T10" fmla="*/ 11 w 34"/>
                <a:gd name="T11" fmla="*/ 0 h 387"/>
                <a:gd name="T12" fmla="*/ 23 w 34"/>
                <a:gd name="T13" fmla="*/ 0 h 387"/>
                <a:gd name="T14" fmla="*/ 34 w 34"/>
                <a:gd name="T15" fmla="*/ 11 h 387"/>
                <a:gd name="T16" fmla="*/ 34 w 34"/>
                <a:gd name="T17" fmla="*/ 37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87">
                  <a:moveTo>
                    <a:pt x="34" y="376"/>
                  </a:moveTo>
                  <a:cubicBezTo>
                    <a:pt x="34" y="382"/>
                    <a:pt x="29" y="387"/>
                    <a:pt x="23" y="387"/>
                  </a:cubicBezTo>
                  <a:cubicBezTo>
                    <a:pt x="11" y="387"/>
                    <a:pt x="11" y="387"/>
                    <a:pt x="11" y="387"/>
                  </a:cubicBezTo>
                  <a:cubicBezTo>
                    <a:pt x="5" y="387"/>
                    <a:pt x="0" y="382"/>
                    <a:pt x="0" y="37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76"/>
                  </a:lnTo>
                  <a:close/>
                </a:path>
              </a:pathLst>
            </a:custGeom>
            <a:solidFill>
              <a:srgbClr val="239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99449" y="1406680"/>
            <a:ext cx="242888" cy="2930525"/>
            <a:chOff x="3000341" y="1464733"/>
            <a:chExt cx="323851" cy="3907367"/>
          </a:xfrm>
        </p:grpSpPr>
        <p:sp>
          <p:nvSpPr>
            <p:cNvPr id="495" name="Freeform 68"/>
            <p:cNvSpPr/>
            <p:nvPr/>
          </p:nvSpPr>
          <p:spPr bwMode="auto">
            <a:xfrm>
              <a:off x="3042675" y="1464733"/>
              <a:ext cx="281517" cy="3907367"/>
            </a:xfrm>
            <a:custGeom>
              <a:avLst/>
              <a:gdLst>
                <a:gd name="T0" fmla="*/ 34 w 34"/>
                <a:gd name="T1" fmla="*/ 460 h 471"/>
                <a:gd name="T2" fmla="*/ 23 w 34"/>
                <a:gd name="T3" fmla="*/ 471 h 471"/>
                <a:gd name="T4" fmla="*/ 12 w 34"/>
                <a:gd name="T5" fmla="*/ 471 h 471"/>
                <a:gd name="T6" fmla="*/ 0 w 34"/>
                <a:gd name="T7" fmla="*/ 460 h 471"/>
                <a:gd name="T8" fmla="*/ 0 w 34"/>
                <a:gd name="T9" fmla="*/ 12 h 471"/>
                <a:gd name="T10" fmla="*/ 12 w 34"/>
                <a:gd name="T11" fmla="*/ 0 h 471"/>
                <a:gd name="T12" fmla="*/ 23 w 34"/>
                <a:gd name="T13" fmla="*/ 0 h 471"/>
                <a:gd name="T14" fmla="*/ 34 w 34"/>
                <a:gd name="T15" fmla="*/ 12 h 471"/>
                <a:gd name="T16" fmla="*/ 34 w 34"/>
                <a:gd name="T17" fmla="*/ 46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71">
                  <a:moveTo>
                    <a:pt x="34" y="460"/>
                  </a:moveTo>
                  <a:cubicBezTo>
                    <a:pt x="34" y="466"/>
                    <a:pt x="29" y="471"/>
                    <a:pt x="23" y="471"/>
                  </a:cubicBezTo>
                  <a:cubicBezTo>
                    <a:pt x="12" y="471"/>
                    <a:pt x="12" y="471"/>
                    <a:pt x="12" y="471"/>
                  </a:cubicBezTo>
                  <a:cubicBezTo>
                    <a:pt x="6" y="471"/>
                    <a:pt x="0" y="466"/>
                    <a:pt x="0" y="4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6"/>
                    <a:pt x="34" y="12"/>
                  </a:cubicBezTo>
                  <a:lnTo>
                    <a:pt x="34" y="46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2" name="Freeform 74"/>
            <p:cNvSpPr/>
            <p:nvPr/>
          </p:nvSpPr>
          <p:spPr bwMode="auto">
            <a:xfrm>
              <a:off x="3000341" y="1464733"/>
              <a:ext cx="283633" cy="3907367"/>
            </a:xfrm>
            <a:custGeom>
              <a:avLst/>
              <a:gdLst>
                <a:gd name="T0" fmla="*/ 34 w 34"/>
                <a:gd name="T1" fmla="*/ 460 h 471"/>
                <a:gd name="T2" fmla="*/ 23 w 34"/>
                <a:gd name="T3" fmla="*/ 471 h 471"/>
                <a:gd name="T4" fmla="*/ 12 w 34"/>
                <a:gd name="T5" fmla="*/ 471 h 471"/>
                <a:gd name="T6" fmla="*/ 0 w 34"/>
                <a:gd name="T7" fmla="*/ 460 h 471"/>
                <a:gd name="T8" fmla="*/ 0 w 34"/>
                <a:gd name="T9" fmla="*/ 12 h 471"/>
                <a:gd name="T10" fmla="*/ 12 w 34"/>
                <a:gd name="T11" fmla="*/ 0 h 471"/>
                <a:gd name="T12" fmla="*/ 23 w 34"/>
                <a:gd name="T13" fmla="*/ 0 h 471"/>
                <a:gd name="T14" fmla="*/ 34 w 34"/>
                <a:gd name="T15" fmla="*/ 12 h 471"/>
                <a:gd name="T16" fmla="*/ 34 w 34"/>
                <a:gd name="T17" fmla="*/ 46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71">
                  <a:moveTo>
                    <a:pt x="34" y="460"/>
                  </a:moveTo>
                  <a:cubicBezTo>
                    <a:pt x="34" y="466"/>
                    <a:pt x="29" y="471"/>
                    <a:pt x="23" y="471"/>
                  </a:cubicBezTo>
                  <a:cubicBezTo>
                    <a:pt x="12" y="471"/>
                    <a:pt x="12" y="471"/>
                    <a:pt x="12" y="471"/>
                  </a:cubicBezTo>
                  <a:cubicBezTo>
                    <a:pt x="5" y="471"/>
                    <a:pt x="0" y="466"/>
                    <a:pt x="0" y="4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6"/>
                    <a:pt x="34" y="12"/>
                  </a:cubicBezTo>
                  <a:lnTo>
                    <a:pt x="34" y="460"/>
                  </a:lnTo>
                  <a:close/>
                </a:path>
              </a:pathLst>
            </a:custGeom>
            <a:solidFill>
              <a:srgbClr val="9CDB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16962" y="1325718"/>
            <a:ext cx="242888" cy="3011488"/>
            <a:chOff x="3557025" y="1356784"/>
            <a:chExt cx="323851" cy="4015317"/>
          </a:xfrm>
        </p:grpSpPr>
        <p:sp>
          <p:nvSpPr>
            <p:cNvPr id="496" name="Freeform 69"/>
            <p:cNvSpPr/>
            <p:nvPr/>
          </p:nvSpPr>
          <p:spPr bwMode="auto">
            <a:xfrm>
              <a:off x="3599359" y="1356784"/>
              <a:ext cx="281517" cy="4015317"/>
            </a:xfrm>
            <a:custGeom>
              <a:avLst/>
              <a:gdLst>
                <a:gd name="T0" fmla="*/ 34 w 34"/>
                <a:gd name="T1" fmla="*/ 473 h 484"/>
                <a:gd name="T2" fmla="*/ 22 w 34"/>
                <a:gd name="T3" fmla="*/ 484 h 484"/>
                <a:gd name="T4" fmla="*/ 11 w 34"/>
                <a:gd name="T5" fmla="*/ 484 h 484"/>
                <a:gd name="T6" fmla="*/ 0 w 34"/>
                <a:gd name="T7" fmla="*/ 473 h 484"/>
                <a:gd name="T8" fmla="*/ 0 w 34"/>
                <a:gd name="T9" fmla="*/ 11 h 484"/>
                <a:gd name="T10" fmla="*/ 11 w 34"/>
                <a:gd name="T11" fmla="*/ 0 h 484"/>
                <a:gd name="T12" fmla="*/ 22 w 34"/>
                <a:gd name="T13" fmla="*/ 0 h 484"/>
                <a:gd name="T14" fmla="*/ 34 w 34"/>
                <a:gd name="T15" fmla="*/ 11 h 484"/>
                <a:gd name="T16" fmla="*/ 34 w 34"/>
                <a:gd name="T17" fmla="*/ 47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84">
                  <a:moveTo>
                    <a:pt x="34" y="473"/>
                  </a:moveTo>
                  <a:cubicBezTo>
                    <a:pt x="34" y="479"/>
                    <a:pt x="28" y="484"/>
                    <a:pt x="22" y="484"/>
                  </a:cubicBezTo>
                  <a:cubicBezTo>
                    <a:pt x="11" y="484"/>
                    <a:pt x="11" y="484"/>
                    <a:pt x="11" y="484"/>
                  </a:cubicBezTo>
                  <a:cubicBezTo>
                    <a:pt x="5" y="484"/>
                    <a:pt x="0" y="479"/>
                    <a:pt x="0" y="47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1"/>
                  </a:cubicBezTo>
                  <a:lnTo>
                    <a:pt x="34" y="47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3" name="Freeform 75"/>
            <p:cNvSpPr/>
            <p:nvPr/>
          </p:nvSpPr>
          <p:spPr bwMode="auto">
            <a:xfrm>
              <a:off x="3557025" y="1356784"/>
              <a:ext cx="273051" cy="4015317"/>
            </a:xfrm>
            <a:custGeom>
              <a:avLst/>
              <a:gdLst>
                <a:gd name="T0" fmla="*/ 33 w 33"/>
                <a:gd name="T1" fmla="*/ 473 h 484"/>
                <a:gd name="T2" fmla="*/ 22 w 33"/>
                <a:gd name="T3" fmla="*/ 484 h 484"/>
                <a:gd name="T4" fmla="*/ 11 w 33"/>
                <a:gd name="T5" fmla="*/ 484 h 484"/>
                <a:gd name="T6" fmla="*/ 0 w 33"/>
                <a:gd name="T7" fmla="*/ 473 h 484"/>
                <a:gd name="T8" fmla="*/ 0 w 33"/>
                <a:gd name="T9" fmla="*/ 11 h 484"/>
                <a:gd name="T10" fmla="*/ 11 w 33"/>
                <a:gd name="T11" fmla="*/ 0 h 484"/>
                <a:gd name="T12" fmla="*/ 22 w 33"/>
                <a:gd name="T13" fmla="*/ 0 h 484"/>
                <a:gd name="T14" fmla="*/ 33 w 33"/>
                <a:gd name="T15" fmla="*/ 11 h 484"/>
                <a:gd name="T16" fmla="*/ 33 w 33"/>
                <a:gd name="T17" fmla="*/ 47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84">
                  <a:moveTo>
                    <a:pt x="33" y="473"/>
                  </a:moveTo>
                  <a:cubicBezTo>
                    <a:pt x="33" y="479"/>
                    <a:pt x="28" y="484"/>
                    <a:pt x="22" y="484"/>
                  </a:cubicBezTo>
                  <a:cubicBezTo>
                    <a:pt x="11" y="484"/>
                    <a:pt x="11" y="484"/>
                    <a:pt x="11" y="484"/>
                  </a:cubicBezTo>
                  <a:cubicBezTo>
                    <a:pt x="5" y="484"/>
                    <a:pt x="0" y="479"/>
                    <a:pt x="0" y="47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3" y="5"/>
                    <a:pt x="33" y="11"/>
                  </a:cubicBezTo>
                  <a:lnTo>
                    <a:pt x="33" y="473"/>
                  </a:lnTo>
                  <a:close/>
                </a:path>
              </a:pathLst>
            </a:custGeom>
            <a:solidFill>
              <a:srgbClr val="AFB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28124" y="2054380"/>
            <a:ext cx="242888" cy="2282825"/>
            <a:chOff x="4105241" y="2328333"/>
            <a:chExt cx="323851" cy="3043767"/>
          </a:xfrm>
        </p:grpSpPr>
        <p:sp>
          <p:nvSpPr>
            <p:cNvPr id="497" name="Freeform 70"/>
            <p:cNvSpPr/>
            <p:nvPr/>
          </p:nvSpPr>
          <p:spPr bwMode="auto">
            <a:xfrm>
              <a:off x="4145459" y="2328333"/>
              <a:ext cx="283633" cy="3043767"/>
            </a:xfrm>
            <a:custGeom>
              <a:avLst/>
              <a:gdLst>
                <a:gd name="T0" fmla="*/ 34 w 34"/>
                <a:gd name="T1" fmla="*/ 356 h 367"/>
                <a:gd name="T2" fmla="*/ 22 w 34"/>
                <a:gd name="T3" fmla="*/ 367 h 367"/>
                <a:gd name="T4" fmla="*/ 11 w 34"/>
                <a:gd name="T5" fmla="*/ 367 h 367"/>
                <a:gd name="T6" fmla="*/ 0 w 34"/>
                <a:gd name="T7" fmla="*/ 356 h 367"/>
                <a:gd name="T8" fmla="*/ 0 w 34"/>
                <a:gd name="T9" fmla="*/ 11 h 367"/>
                <a:gd name="T10" fmla="*/ 11 w 34"/>
                <a:gd name="T11" fmla="*/ 0 h 367"/>
                <a:gd name="T12" fmla="*/ 22 w 34"/>
                <a:gd name="T13" fmla="*/ 0 h 367"/>
                <a:gd name="T14" fmla="*/ 34 w 34"/>
                <a:gd name="T15" fmla="*/ 11 h 367"/>
                <a:gd name="T16" fmla="*/ 34 w 34"/>
                <a:gd name="T17" fmla="*/ 35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67">
                  <a:moveTo>
                    <a:pt x="34" y="356"/>
                  </a:moveTo>
                  <a:cubicBezTo>
                    <a:pt x="34" y="362"/>
                    <a:pt x="29" y="367"/>
                    <a:pt x="2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5" y="367"/>
                    <a:pt x="0" y="362"/>
                    <a:pt x="0" y="35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5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4" name="Freeform 76"/>
            <p:cNvSpPr/>
            <p:nvPr/>
          </p:nvSpPr>
          <p:spPr bwMode="auto">
            <a:xfrm>
              <a:off x="4105241" y="2328333"/>
              <a:ext cx="281517" cy="3043767"/>
            </a:xfrm>
            <a:custGeom>
              <a:avLst/>
              <a:gdLst>
                <a:gd name="T0" fmla="*/ 34 w 34"/>
                <a:gd name="T1" fmla="*/ 356 h 367"/>
                <a:gd name="T2" fmla="*/ 22 w 34"/>
                <a:gd name="T3" fmla="*/ 367 h 367"/>
                <a:gd name="T4" fmla="*/ 11 w 34"/>
                <a:gd name="T5" fmla="*/ 367 h 367"/>
                <a:gd name="T6" fmla="*/ 0 w 34"/>
                <a:gd name="T7" fmla="*/ 356 h 367"/>
                <a:gd name="T8" fmla="*/ 0 w 34"/>
                <a:gd name="T9" fmla="*/ 11 h 367"/>
                <a:gd name="T10" fmla="*/ 11 w 34"/>
                <a:gd name="T11" fmla="*/ 0 h 367"/>
                <a:gd name="T12" fmla="*/ 22 w 34"/>
                <a:gd name="T13" fmla="*/ 0 h 367"/>
                <a:gd name="T14" fmla="*/ 34 w 34"/>
                <a:gd name="T15" fmla="*/ 11 h 367"/>
                <a:gd name="T16" fmla="*/ 34 w 34"/>
                <a:gd name="T17" fmla="*/ 35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67">
                  <a:moveTo>
                    <a:pt x="34" y="356"/>
                  </a:moveTo>
                  <a:cubicBezTo>
                    <a:pt x="34" y="362"/>
                    <a:pt x="28" y="367"/>
                    <a:pt x="2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5" y="367"/>
                    <a:pt x="0" y="362"/>
                    <a:pt x="0" y="35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1"/>
                  </a:cubicBezTo>
                  <a:lnTo>
                    <a:pt x="34" y="35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39287" y="2241705"/>
            <a:ext cx="241300" cy="2095500"/>
            <a:chOff x="4653459" y="2578100"/>
            <a:chExt cx="321733" cy="2794000"/>
          </a:xfrm>
        </p:grpSpPr>
        <p:sp>
          <p:nvSpPr>
            <p:cNvPr id="499" name="Freeform 71"/>
            <p:cNvSpPr/>
            <p:nvPr/>
          </p:nvSpPr>
          <p:spPr bwMode="auto">
            <a:xfrm>
              <a:off x="4693675" y="2578100"/>
              <a:ext cx="281517" cy="2794000"/>
            </a:xfrm>
            <a:custGeom>
              <a:avLst/>
              <a:gdLst>
                <a:gd name="T0" fmla="*/ 34 w 34"/>
                <a:gd name="T1" fmla="*/ 326 h 337"/>
                <a:gd name="T2" fmla="*/ 23 w 34"/>
                <a:gd name="T3" fmla="*/ 337 h 337"/>
                <a:gd name="T4" fmla="*/ 11 w 34"/>
                <a:gd name="T5" fmla="*/ 337 h 337"/>
                <a:gd name="T6" fmla="*/ 0 w 34"/>
                <a:gd name="T7" fmla="*/ 326 h 337"/>
                <a:gd name="T8" fmla="*/ 0 w 34"/>
                <a:gd name="T9" fmla="*/ 12 h 337"/>
                <a:gd name="T10" fmla="*/ 11 w 34"/>
                <a:gd name="T11" fmla="*/ 0 h 337"/>
                <a:gd name="T12" fmla="*/ 23 w 34"/>
                <a:gd name="T13" fmla="*/ 0 h 337"/>
                <a:gd name="T14" fmla="*/ 34 w 34"/>
                <a:gd name="T15" fmla="*/ 12 h 337"/>
                <a:gd name="T16" fmla="*/ 34 w 34"/>
                <a:gd name="T1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7">
                  <a:moveTo>
                    <a:pt x="34" y="326"/>
                  </a:moveTo>
                  <a:cubicBezTo>
                    <a:pt x="34" y="332"/>
                    <a:pt x="29" y="337"/>
                    <a:pt x="23" y="337"/>
                  </a:cubicBezTo>
                  <a:cubicBezTo>
                    <a:pt x="11" y="337"/>
                    <a:pt x="11" y="337"/>
                    <a:pt x="11" y="337"/>
                  </a:cubicBezTo>
                  <a:cubicBezTo>
                    <a:pt x="5" y="337"/>
                    <a:pt x="0" y="332"/>
                    <a:pt x="0" y="3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2"/>
                  </a:cubicBezTo>
                  <a:lnTo>
                    <a:pt x="34" y="3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5" name="Freeform 77"/>
            <p:cNvSpPr/>
            <p:nvPr/>
          </p:nvSpPr>
          <p:spPr bwMode="auto">
            <a:xfrm>
              <a:off x="4653459" y="2578100"/>
              <a:ext cx="281517" cy="2794000"/>
            </a:xfrm>
            <a:custGeom>
              <a:avLst/>
              <a:gdLst>
                <a:gd name="T0" fmla="*/ 34 w 34"/>
                <a:gd name="T1" fmla="*/ 326 h 337"/>
                <a:gd name="T2" fmla="*/ 22 w 34"/>
                <a:gd name="T3" fmla="*/ 337 h 337"/>
                <a:gd name="T4" fmla="*/ 11 w 34"/>
                <a:gd name="T5" fmla="*/ 337 h 337"/>
                <a:gd name="T6" fmla="*/ 0 w 34"/>
                <a:gd name="T7" fmla="*/ 326 h 337"/>
                <a:gd name="T8" fmla="*/ 0 w 34"/>
                <a:gd name="T9" fmla="*/ 12 h 337"/>
                <a:gd name="T10" fmla="*/ 11 w 34"/>
                <a:gd name="T11" fmla="*/ 0 h 337"/>
                <a:gd name="T12" fmla="*/ 22 w 34"/>
                <a:gd name="T13" fmla="*/ 0 h 337"/>
                <a:gd name="T14" fmla="*/ 34 w 34"/>
                <a:gd name="T15" fmla="*/ 12 h 337"/>
                <a:gd name="T16" fmla="*/ 34 w 34"/>
                <a:gd name="T1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7">
                  <a:moveTo>
                    <a:pt x="34" y="326"/>
                  </a:moveTo>
                  <a:cubicBezTo>
                    <a:pt x="34" y="332"/>
                    <a:pt x="29" y="337"/>
                    <a:pt x="22" y="337"/>
                  </a:cubicBezTo>
                  <a:cubicBezTo>
                    <a:pt x="11" y="337"/>
                    <a:pt x="11" y="337"/>
                    <a:pt x="11" y="337"/>
                  </a:cubicBezTo>
                  <a:cubicBezTo>
                    <a:pt x="5" y="337"/>
                    <a:pt x="0" y="332"/>
                    <a:pt x="0" y="3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2"/>
                  </a:cubicBezTo>
                  <a:lnTo>
                    <a:pt x="34" y="32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25952" name="TextBox 125951"/>
          <p:cNvSpPr txBox="1"/>
          <p:nvPr/>
        </p:nvSpPr>
        <p:spPr>
          <a:xfrm>
            <a:off x="1371568" y="4374946"/>
            <a:ext cx="369332" cy="4487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803589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2218057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650079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095372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481136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25955" name="TextBox 125954"/>
          <p:cNvSpPr txBox="1"/>
          <p:nvPr/>
        </p:nvSpPr>
        <p:spPr>
          <a:xfrm>
            <a:off x="516737" y="4156279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16737" y="3586417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16737" y="2968124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16737" y="2386267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6737" y="1793062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16737" y="1197229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1097712" y="4337206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TextBox 35"/>
          <p:cNvSpPr txBox="1"/>
          <p:nvPr/>
        </p:nvSpPr>
        <p:spPr>
          <a:xfrm>
            <a:off x="5346062" y="3925446"/>
            <a:ext cx="264307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000" dirty="0">
                <a:solidFill>
                  <a:schemeClr val="accent3"/>
                </a:solidFill>
                <a:latin typeface="微软雅黑" panose="020B0503020204020204" pitchFamily="34" charset="-122"/>
              </a:rPr>
              <a:t>20,000,000</a:t>
            </a:r>
            <a:endParaRPr lang="zh-CN" altLang="en-US" sz="30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sp>
        <p:nvSpPr>
          <p:cNvPr id="63" name="TextBox 36"/>
          <p:cNvSpPr txBox="1"/>
          <p:nvPr/>
        </p:nvSpPr>
        <p:spPr>
          <a:xfrm>
            <a:off x="5366767" y="3586416"/>
            <a:ext cx="9626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00" b="1" dirty="0">
                <a:solidFill>
                  <a:schemeClr val="accent3"/>
                </a:solidFill>
                <a:latin typeface="微软雅黑" panose="020B0503020204020204" pitchFamily="34" charset="-122"/>
              </a:rPr>
              <a:t>全年总额：</a:t>
            </a:r>
          </a:p>
        </p:txBody>
      </p:sp>
      <p:sp>
        <p:nvSpPr>
          <p:cNvPr id="44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 p14:presetBounceEnd="4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4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5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8" dur="500"/>
                                            <p:tgtEl>
                                              <p:spTgt spid="4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2388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6" grpId="0"/>
          <p:bldP spid="498" grpId="0"/>
          <p:bldP spid="125952" grpId="0"/>
          <p:bldP spid="153" grpId="0"/>
          <p:bldP spid="154" grpId="0"/>
          <p:bldP spid="155" grpId="0"/>
          <p:bldP spid="156" grpId="0"/>
          <p:bldP spid="157" grpId="0"/>
          <p:bldP spid="125955" grpId="0"/>
          <p:bldP spid="159" grpId="0"/>
          <p:bldP spid="160" grpId="0"/>
          <p:bldP spid="161" grpId="0"/>
          <p:bldP spid="162" grpId="0"/>
          <p:bldP spid="163" grpId="0"/>
          <p:bldP spid="62" grpId="0"/>
          <p:bldP spid="6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8" dur="500"/>
                                            <p:tgtEl>
                                              <p:spTgt spid="4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2388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6" grpId="0"/>
          <p:bldP spid="498" grpId="0"/>
          <p:bldP spid="125952" grpId="0"/>
          <p:bldP spid="153" grpId="0"/>
          <p:bldP spid="154" grpId="0"/>
          <p:bldP spid="155" grpId="0"/>
          <p:bldP spid="156" grpId="0"/>
          <p:bldP spid="157" grpId="0"/>
          <p:bldP spid="125955" grpId="0"/>
          <p:bldP spid="159" grpId="0"/>
          <p:bldP spid="160" grpId="0"/>
          <p:bldP spid="161" grpId="0"/>
          <p:bldP spid="162" grpId="0"/>
          <p:bldP spid="163" grpId="0"/>
          <p:bldP spid="62" grpId="0"/>
          <p:bldP spid="63" grpId="0"/>
          <p:bldP spid="4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val 166"/>
          <p:cNvSpPr/>
          <p:nvPr/>
        </p:nvSpPr>
        <p:spPr>
          <a:xfrm>
            <a:off x="6023231" y="2007654"/>
            <a:ext cx="210102" cy="210102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0" name="Oval 97"/>
          <p:cNvSpPr>
            <a:spLocks noChangeArrowheads="1"/>
          </p:cNvSpPr>
          <p:nvPr/>
        </p:nvSpPr>
        <p:spPr bwMode="auto">
          <a:xfrm>
            <a:off x="6434999" y="3397018"/>
            <a:ext cx="657604" cy="64901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2" name="Oval 97"/>
          <p:cNvSpPr>
            <a:spLocks noChangeArrowheads="1"/>
          </p:cNvSpPr>
          <p:nvPr/>
        </p:nvSpPr>
        <p:spPr bwMode="auto">
          <a:xfrm>
            <a:off x="6335663" y="2581162"/>
            <a:ext cx="718768" cy="709374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9" name="Oval 97"/>
          <p:cNvSpPr>
            <a:spLocks noChangeArrowheads="1"/>
          </p:cNvSpPr>
          <p:nvPr/>
        </p:nvSpPr>
        <p:spPr bwMode="auto">
          <a:xfrm>
            <a:off x="7010540" y="3093489"/>
            <a:ext cx="501251" cy="494700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61" name="Oval 97"/>
          <p:cNvSpPr>
            <a:spLocks noChangeArrowheads="1"/>
          </p:cNvSpPr>
          <p:nvPr/>
        </p:nvSpPr>
        <p:spPr bwMode="auto">
          <a:xfrm>
            <a:off x="7084121" y="2383070"/>
            <a:ext cx="574770" cy="567259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8" name="Oval 97"/>
          <p:cNvSpPr>
            <a:spLocks noChangeArrowheads="1"/>
          </p:cNvSpPr>
          <p:nvPr/>
        </p:nvSpPr>
        <p:spPr bwMode="auto">
          <a:xfrm>
            <a:off x="5156603" y="1731633"/>
            <a:ext cx="501251" cy="494700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3" name="Oval 97"/>
          <p:cNvSpPr>
            <a:spLocks noChangeArrowheads="1"/>
          </p:cNvSpPr>
          <p:nvPr/>
        </p:nvSpPr>
        <p:spPr bwMode="auto">
          <a:xfrm>
            <a:off x="5521664" y="2230111"/>
            <a:ext cx="644385" cy="635963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4" name="Oval 97"/>
          <p:cNvSpPr>
            <a:spLocks noChangeArrowheads="1"/>
          </p:cNvSpPr>
          <p:nvPr/>
        </p:nvSpPr>
        <p:spPr bwMode="auto">
          <a:xfrm>
            <a:off x="6560666" y="1534255"/>
            <a:ext cx="644385" cy="635963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62" name="Oval 161"/>
          <p:cNvSpPr/>
          <p:nvPr/>
        </p:nvSpPr>
        <p:spPr>
          <a:xfrm>
            <a:off x="7399924" y="1923852"/>
            <a:ext cx="359183" cy="359183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5" name="Oval 164"/>
          <p:cNvSpPr/>
          <p:nvPr/>
        </p:nvSpPr>
        <p:spPr>
          <a:xfrm>
            <a:off x="6279698" y="636968"/>
            <a:ext cx="260213" cy="260213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3" name="Oval 162"/>
          <p:cNvSpPr/>
          <p:nvPr/>
        </p:nvSpPr>
        <p:spPr>
          <a:xfrm>
            <a:off x="5029135" y="1145624"/>
            <a:ext cx="359183" cy="359183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9" name="Oval 148"/>
          <p:cNvSpPr/>
          <p:nvPr/>
        </p:nvSpPr>
        <p:spPr>
          <a:xfrm>
            <a:off x="5221670" y="782035"/>
            <a:ext cx="318569" cy="31856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0" name="Oval 149"/>
          <p:cNvSpPr/>
          <p:nvPr/>
        </p:nvSpPr>
        <p:spPr>
          <a:xfrm>
            <a:off x="7763805" y="2268001"/>
            <a:ext cx="318569" cy="3185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1" name="Oval 150"/>
          <p:cNvSpPr/>
          <p:nvPr/>
        </p:nvSpPr>
        <p:spPr>
          <a:xfrm>
            <a:off x="7077920" y="1252826"/>
            <a:ext cx="318569" cy="3185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24"/>
          <p:cNvSpPr>
            <a:spLocks noEditPoints="1"/>
          </p:cNvSpPr>
          <p:nvPr/>
        </p:nvSpPr>
        <p:spPr bwMode="auto">
          <a:xfrm>
            <a:off x="4313145" y="654194"/>
            <a:ext cx="4127830" cy="4508356"/>
          </a:xfrm>
          <a:custGeom>
            <a:avLst/>
            <a:gdLst>
              <a:gd name="T0" fmla="*/ 495 w 506"/>
              <a:gd name="T1" fmla="*/ 303 h 553"/>
              <a:gd name="T2" fmla="*/ 496 w 506"/>
              <a:gd name="T3" fmla="*/ 303 h 553"/>
              <a:gd name="T4" fmla="*/ 464 w 506"/>
              <a:gd name="T5" fmla="*/ 303 h 553"/>
              <a:gd name="T6" fmla="*/ 392 w 506"/>
              <a:gd name="T7" fmla="*/ 355 h 553"/>
              <a:gd name="T8" fmla="*/ 267 w 506"/>
              <a:gd name="T9" fmla="*/ 433 h 553"/>
              <a:gd name="T10" fmla="*/ 242 w 506"/>
              <a:gd name="T11" fmla="*/ 251 h 553"/>
              <a:gd name="T12" fmla="*/ 244 w 506"/>
              <a:gd name="T13" fmla="*/ 235 h 553"/>
              <a:gd name="T14" fmla="*/ 341 w 506"/>
              <a:gd name="T15" fmla="*/ 197 h 553"/>
              <a:gd name="T16" fmla="*/ 344 w 506"/>
              <a:gd name="T17" fmla="*/ 194 h 553"/>
              <a:gd name="T18" fmla="*/ 344 w 506"/>
              <a:gd name="T19" fmla="*/ 194 h 553"/>
              <a:gd name="T20" fmla="*/ 373 w 506"/>
              <a:gd name="T21" fmla="*/ 150 h 553"/>
              <a:gd name="T22" fmla="*/ 440 w 506"/>
              <a:gd name="T23" fmla="*/ 97 h 553"/>
              <a:gd name="T24" fmla="*/ 473 w 506"/>
              <a:gd name="T25" fmla="*/ 97 h 553"/>
              <a:gd name="T26" fmla="*/ 440 w 506"/>
              <a:gd name="T27" fmla="*/ 97 h 553"/>
              <a:gd name="T28" fmla="*/ 440 w 506"/>
              <a:gd name="T29" fmla="*/ 97 h 553"/>
              <a:gd name="T30" fmla="*/ 368 w 506"/>
              <a:gd name="T31" fmla="*/ 150 h 553"/>
              <a:gd name="T32" fmla="*/ 245 w 506"/>
              <a:gd name="T33" fmla="*/ 227 h 553"/>
              <a:gd name="T34" fmla="*/ 353 w 506"/>
              <a:gd name="T35" fmla="*/ 0 h 553"/>
              <a:gd name="T36" fmla="*/ 268 w 506"/>
              <a:gd name="T37" fmla="*/ 133 h 553"/>
              <a:gd name="T38" fmla="*/ 266 w 506"/>
              <a:gd name="T39" fmla="*/ 136 h 553"/>
              <a:gd name="T40" fmla="*/ 232 w 506"/>
              <a:gd name="T41" fmla="*/ 278 h 553"/>
              <a:gd name="T42" fmla="*/ 233 w 506"/>
              <a:gd name="T43" fmla="*/ 302 h 553"/>
              <a:gd name="T44" fmla="*/ 121 w 506"/>
              <a:gd name="T45" fmla="*/ 232 h 553"/>
              <a:gd name="T46" fmla="*/ 46 w 506"/>
              <a:gd name="T47" fmla="*/ 132 h 553"/>
              <a:gd name="T48" fmla="*/ 18 w 506"/>
              <a:gd name="T49" fmla="*/ 131 h 553"/>
              <a:gd name="T50" fmla="*/ 46 w 506"/>
              <a:gd name="T51" fmla="*/ 132 h 553"/>
              <a:gd name="T52" fmla="*/ 89 w 506"/>
              <a:gd name="T53" fmla="*/ 179 h 553"/>
              <a:gd name="T54" fmla="*/ 120 w 506"/>
              <a:gd name="T55" fmla="*/ 241 h 553"/>
              <a:gd name="T56" fmla="*/ 0 w 506"/>
              <a:gd name="T57" fmla="*/ 222 h 553"/>
              <a:gd name="T58" fmla="*/ 125 w 506"/>
              <a:gd name="T59" fmla="*/ 247 h 553"/>
              <a:gd name="T60" fmla="*/ 234 w 506"/>
              <a:gd name="T61" fmla="*/ 317 h 553"/>
              <a:gd name="T62" fmla="*/ 240 w 506"/>
              <a:gd name="T63" fmla="*/ 419 h 553"/>
              <a:gd name="T64" fmla="*/ 239 w 506"/>
              <a:gd name="T65" fmla="*/ 438 h 553"/>
              <a:gd name="T66" fmla="*/ 144 w 506"/>
              <a:gd name="T67" fmla="*/ 395 h 553"/>
              <a:gd name="T68" fmla="*/ 79 w 506"/>
              <a:gd name="T69" fmla="*/ 335 h 553"/>
              <a:gd name="T70" fmla="*/ 75 w 506"/>
              <a:gd name="T71" fmla="*/ 335 h 553"/>
              <a:gd name="T72" fmla="*/ 57 w 506"/>
              <a:gd name="T73" fmla="*/ 335 h 553"/>
              <a:gd name="T74" fmla="*/ 81 w 506"/>
              <a:gd name="T75" fmla="*/ 336 h 553"/>
              <a:gd name="T76" fmla="*/ 116 w 506"/>
              <a:gd name="T77" fmla="*/ 364 h 553"/>
              <a:gd name="T78" fmla="*/ 239 w 506"/>
              <a:gd name="T79" fmla="*/ 446 h 553"/>
              <a:gd name="T80" fmla="*/ 209 w 506"/>
              <a:gd name="T81" fmla="*/ 553 h 553"/>
              <a:gd name="T82" fmla="*/ 296 w 506"/>
              <a:gd name="T83" fmla="*/ 551 h 553"/>
              <a:gd name="T84" fmla="*/ 268 w 506"/>
              <a:gd name="T85" fmla="*/ 441 h 553"/>
              <a:gd name="T86" fmla="*/ 365 w 506"/>
              <a:gd name="T87" fmla="*/ 403 h 553"/>
              <a:gd name="T88" fmla="*/ 365 w 506"/>
              <a:gd name="T89" fmla="*/ 403 h 553"/>
              <a:gd name="T90" fmla="*/ 368 w 506"/>
              <a:gd name="T91" fmla="*/ 400 h 553"/>
              <a:gd name="T92" fmla="*/ 368 w 506"/>
              <a:gd name="T93" fmla="*/ 400 h 553"/>
              <a:gd name="T94" fmla="*/ 398 w 506"/>
              <a:gd name="T95" fmla="*/ 356 h 553"/>
              <a:gd name="T96" fmla="*/ 463 w 506"/>
              <a:gd name="T97" fmla="*/ 303 h 553"/>
              <a:gd name="T98" fmla="*/ 496 w 506"/>
              <a:gd name="T99" fmla="*/ 303 h 553"/>
              <a:gd name="T100" fmla="*/ 506 w 506"/>
              <a:gd name="T101" fmla="*/ 306 h 553"/>
              <a:gd name="T102" fmla="*/ 495 w 506"/>
              <a:gd name="T103" fmla="*/ 303 h 553"/>
              <a:gd name="T104" fmla="*/ 245 w 506"/>
              <a:gd name="T105" fmla="*/ 227 h 553"/>
              <a:gd name="T106" fmla="*/ 244 w 506"/>
              <a:gd name="T107" fmla="*/ 234 h 553"/>
              <a:gd name="T108" fmla="*/ 245 w 506"/>
              <a:gd name="T109" fmla="*/ 227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6" h="553">
                <a:moveTo>
                  <a:pt x="495" y="303"/>
                </a:moveTo>
                <a:cubicBezTo>
                  <a:pt x="496" y="303"/>
                  <a:pt x="496" y="303"/>
                  <a:pt x="496" y="303"/>
                </a:cubicBezTo>
                <a:cubicBezTo>
                  <a:pt x="484" y="302"/>
                  <a:pt x="473" y="301"/>
                  <a:pt x="464" y="303"/>
                </a:cubicBezTo>
                <a:cubicBezTo>
                  <a:pt x="438" y="306"/>
                  <a:pt x="409" y="318"/>
                  <a:pt x="392" y="355"/>
                </a:cubicBezTo>
                <a:cubicBezTo>
                  <a:pt x="392" y="355"/>
                  <a:pt x="367" y="420"/>
                  <a:pt x="267" y="433"/>
                </a:cubicBezTo>
                <a:cubicBezTo>
                  <a:pt x="254" y="373"/>
                  <a:pt x="244" y="312"/>
                  <a:pt x="242" y="251"/>
                </a:cubicBezTo>
                <a:cubicBezTo>
                  <a:pt x="242" y="245"/>
                  <a:pt x="243" y="240"/>
                  <a:pt x="244" y="235"/>
                </a:cubicBezTo>
                <a:cubicBezTo>
                  <a:pt x="244" y="235"/>
                  <a:pt x="298" y="238"/>
                  <a:pt x="341" y="197"/>
                </a:cubicBezTo>
                <a:cubicBezTo>
                  <a:pt x="341" y="197"/>
                  <a:pt x="426" y="184"/>
                  <a:pt x="344" y="194"/>
                </a:cubicBezTo>
                <a:cubicBezTo>
                  <a:pt x="344" y="194"/>
                  <a:pt x="344" y="194"/>
                  <a:pt x="344" y="194"/>
                </a:cubicBezTo>
                <a:cubicBezTo>
                  <a:pt x="355" y="183"/>
                  <a:pt x="365" y="168"/>
                  <a:pt x="373" y="150"/>
                </a:cubicBezTo>
                <a:cubicBezTo>
                  <a:pt x="373" y="150"/>
                  <a:pt x="389" y="105"/>
                  <a:pt x="440" y="97"/>
                </a:cubicBezTo>
                <a:cubicBezTo>
                  <a:pt x="453" y="95"/>
                  <a:pt x="465" y="96"/>
                  <a:pt x="473" y="97"/>
                </a:cubicBezTo>
                <a:cubicBezTo>
                  <a:pt x="461" y="95"/>
                  <a:pt x="450" y="95"/>
                  <a:pt x="440" y="97"/>
                </a:cubicBezTo>
                <a:cubicBezTo>
                  <a:pt x="440" y="97"/>
                  <a:pt x="440" y="97"/>
                  <a:pt x="440" y="97"/>
                </a:cubicBezTo>
                <a:cubicBezTo>
                  <a:pt x="415" y="100"/>
                  <a:pt x="385" y="112"/>
                  <a:pt x="368" y="150"/>
                </a:cubicBezTo>
                <a:cubicBezTo>
                  <a:pt x="368" y="150"/>
                  <a:pt x="346" y="214"/>
                  <a:pt x="245" y="227"/>
                </a:cubicBezTo>
                <a:cubicBezTo>
                  <a:pt x="259" y="146"/>
                  <a:pt x="304" y="62"/>
                  <a:pt x="353" y="0"/>
                </a:cubicBezTo>
                <a:cubicBezTo>
                  <a:pt x="322" y="39"/>
                  <a:pt x="291" y="85"/>
                  <a:pt x="268" y="133"/>
                </a:cubicBezTo>
                <a:cubicBezTo>
                  <a:pt x="243" y="91"/>
                  <a:pt x="266" y="136"/>
                  <a:pt x="266" y="136"/>
                </a:cubicBezTo>
                <a:cubicBezTo>
                  <a:pt x="245" y="182"/>
                  <a:pt x="231" y="230"/>
                  <a:pt x="232" y="278"/>
                </a:cubicBezTo>
                <a:cubicBezTo>
                  <a:pt x="232" y="286"/>
                  <a:pt x="232" y="294"/>
                  <a:pt x="233" y="302"/>
                </a:cubicBezTo>
                <a:cubicBezTo>
                  <a:pt x="233" y="302"/>
                  <a:pt x="183" y="298"/>
                  <a:pt x="121" y="232"/>
                </a:cubicBezTo>
                <a:cubicBezTo>
                  <a:pt x="92" y="195"/>
                  <a:pt x="90" y="143"/>
                  <a:pt x="46" y="132"/>
                </a:cubicBezTo>
                <a:cubicBezTo>
                  <a:pt x="38" y="130"/>
                  <a:pt x="28" y="129"/>
                  <a:pt x="18" y="131"/>
                </a:cubicBezTo>
                <a:cubicBezTo>
                  <a:pt x="29" y="130"/>
                  <a:pt x="38" y="130"/>
                  <a:pt x="46" y="132"/>
                </a:cubicBezTo>
                <a:cubicBezTo>
                  <a:pt x="65" y="138"/>
                  <a:pt x="80" y="155"/>
                  <a:pt x="89" y="179"/>
                </a:cubicBezTo>
                <a:cubicBezTo>
                  <a:pt x="89" y="179"/>
                  <a:pt x="93" y="208"/>
                  <a:pt x="120" y="241"/>
                </a:cubicBezTo>
                <a:cubicBezTo>
                  <a:pt x="112" y="244"/>
                  <a:pt x="53" y="263"/>
                  <a:pt x="0" y="222"/>
                </a:cubicBezTo>
                <a:cubicBezTo>
                  <a:pt x="0" y="222"/>
                  <a:pt x="52" y="267"/>
                  <a:pt x="125" y="247"/>
                </a:cubicBezTo>
                <a:cubicBezTo>
                  <a:pt x="146" y="272"/>
                  <a:pt x="180" y="299"/>
                  <a:pt x="234" y="317"/>
                </a:cubicBezTo>
                <a:cubicBezTo>
                  <a:pt x="237" y="351"/>
                  <a:pt x="242" y="385"/>
                  <a:pt x="240" y="419"/>
                </a:cubicBezTo>
                <a:cubicBezTo>
                  <a:pt x="240" y="426"/>
                  <a:pt x="240" y="432"/>
                  <a:pt x="239" y="438"/>
                </a:cubicBezTo>
                <a:cubicBezTo>
                  <a:pt x="233" y="437"/>
                  <a:pt x="193" y="432"/>
                  <a:pt x="144" y="395"/>
                </a:cubicBezTo>
                <a:cubicBezTo>
                  <a:pt x="119" y="373"/>
                  <a:pt x="117" y="341"/>
                  <a:pt x="79" y="335"/>
                </a:cubicBezTo>
                <a:cubicBezTo>
                  <a:pt x="79" y="335"/>
                  <a:pt x="77" y="335"/>
                  <a:pt x="75" y="335"/>
                </a:cubicBezTo>
                <a:cubicBezTo>
                  <a:pt x="70" y="335"/>
                  <a:pt x="63" y="334"/>
                  <a:pt x="57" y="335"/>
                </a:cubicBezTo>
                <a:cubicBezTo>
                  <a:pt x="66" y="334"/>
                  <a:pt x="74" y="335"/>
                  <a:pt x="81" y="336"/>
                </a:cubicBezTo>
                <a:cubicBezTo>
                  <a:pt x="97" y="340"/>
                  <a:pt x="109" y="350"/>
                  <a:pt x="116" y="364"/>
                </a:cubicBezTo>
                <a:cubicBezTo>
                  <a:pt x="116" y="364"/>
                  <a:pt x="128" y="419"/>
                  <a:pt x="239" y="446"/>
                </a:cubicBezTo>
                <a:cubicBezTo>
                  <a:pt x="236" y="489"/>
                  <a:pt x="230" y="502"/>
                  <a:pt x="209" y="553"/>
                </a:cubicBezTo>
                <a:cubicBezTo>
                  <a:pt x="209" y="553"/>
                  <a:pt x="220" y="551"/>
                  <a:pt x="296" y="551"/>
                </a:cubicBezTo>
                <a:cubicBezTo>
                  <a:pt x="286" y="515"/>
                  <a:pt x="277" y="478"/>
                  <a:pt x="268" y="441"/>
                </a:cubicBezTo>
                <a:cubicBezTo>
                  <a:pt x="273" y="441"/>
                  <a:pt x="324" y="442"/>
                  <a:pt x="365" y="403"/>
                </a:cubicBezTo>
                <a:cubicBezTo>
                  <a:pt x="365" y="403"/>
                  <a:pt x="365" y="403"/>
                  <a:pt x="365" y="403"/>
                </a:cubicBezTo>
                <a:cubicBezTo>
                  <a:pt x="365" y="403"/>
                  <a:pt x="451" y="390"/>
                  <a:pt x="368" y="400"/>
                </a:cubicBezTo>
                <a:cubicBezTo>
                  <a:pt x="368" y="400"/>
                  <a:pt x="368" y="400"/>
                  <a:pt x="368" y="400"/>
                </a:cubicBezTo>
                <a:cubicBezTo>
                  <a:pt x="379" y="389"/>
                  <a:pt x="389" y="374"/>
                  <a:pt x="398" y="356"/>
                </a:cubicBezTo>
                <a:cubicBezTo>
                  <a:pt x="398" y="356"/>
                  <a:pt x="413" y="311"/>
                  <a:pt x="463" y="303"/>
                </a:cubicBezTo>
                <a:cubicBezTo>
                  <a:pt x="476" y="301"/>
                  <a:pt x="488" y="302"/>
                  <a:pt x="496" y="303"/>
                </a:cubicBezTo>
                <a:cubicBezTo>
                  <a:pt x="499" y="304"/>
                  <a:pt x="502" y="305"/>
                  <a:pt x="506" y="306"/>
                </a:cubicBezTo>
                <a:cubicBezTo>
                  <a:pt x="506" y="306"/>
                  <a:pt x="502" y="304"/>
                  <a:pt x="495" y="303"/>
                </a:cubicBezTo>
                <a:moveTo>
                  <a:pt x="245" y="227"/>
                </a:moveTo>
                <a:cubicBezTo>
                  <a:pt x="244" y="234"/>
                  <a:pt x="244" y="234"/>
                  <a:pt x="244" y="234"/>
                </a:cubicBezTo>
                <a:cubicBezTo>
                  <a:pt x="244" y="232"/>
                  <a:pt x="245" y="229"/>
                  <a:pt x="245" y="227"/>
                </a:cubicBezTo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" name="Freeform 29"/>
          <p:cNvSpPr>
            <a:spLocks noEditPoints="1"/>
          </p:cNvSpPr>
          <p:nvPr/>
        </p:nvSpPr>
        <p:spPr bwMode="auto">
          <a:xfrm>
            <a:off x="4640428" y="1387055"/>
            <a:ext cx="170687" cy="17226"/>
          </a:xfrm>
          <a:custGeom>
            <a:avLst/>
            <a:gdLst>
              <a:gd name="T0" fmla="*/ 21 w 21"/>
              <a:gd name="T1" fmla="*/ 2 h 2"/>
              <a:gd name="T2" fmla="*/ 21 w 21"/>
              <a:gd name="T3" fmla="*/ 2 h 2"/>
              <a:gd name="T4" fmla="*/ 20 w 21"/>
              <a:gd name="T5" fmla="*/ 2 h 2"/>
              <a:gd name="T6" fmla="*/ 20 w 21"/>
              <a:gd name="T7" fmla="*/ 2 h 2"/>
              <a:gd name="T8" fmla="*/ 19 w 21"/>
              <a:gd name="T9" fmla="*/ 2 h 2"/>
              <a:gd name="T10" fmla="*/ 19 w 21"/>
              <a:gd name="T11" fmla="*/ 2 h 2"/>
              <a:gd name="T12" fmla="*/ 19 w 21"/>
              <a:gd name="T13" fmla="*/ 2 h 2"/>
              <a:gd name="T14" fmla="*/ 18 w 21"/>
              <a:gd name="T15" fmla="*/ 2 h 2"/>
              <a:gd name="T16" fmla="*/ 18 w 21"/>
              <a:gd name="T17" fmla="*/ 1 h 2"/>
              <a:gd name="T18" fmla="*/ 18 w 21"/>
              <a:gd name="T19" fmla="*/ 1 h 2"/>
              <a:gd name="T20" fmla="*/ 18 w 21"/>
              <a:gd name="T21" fmla="*/ 1 h 2"/>
              <a:gd name="T22" fmla="*/ 17 w 21"/>
              <a:gd name="T23" fmla="*/ 1 h 2"/>
              <a:gd name="T24" fmla="*/ 17 w 21"/>
              <a:gd name="T25" fmla="*/ 1 h 2"/>
              <a:gd name="T26" fmla="*/ 16 w 21"/>
              <a:gd name="T27" fmla="*/ 1 h 2"/>
              <a:gd name="T28" fmla="*/ 16 w 21"/>
              <a:gd name="T29" fmla="*/ 1 h 2"/>
              <a:gd name="T30" fmla="*/ 16 w 21"/>
              <a:gd name="T31" fmla="*/ 1 h 2"/>
              <a:gd name="T32" fmla="*/ 16 w 21"/>
              <a:gd name="T33" fmla="*/ 1 h 2"/>
              <a:gd name="T34" fmla="*/ 15 w 21"/>
              <a:gd name="T35" fmla="*/ 1 h 2"/>
              <a:gd name="T36" fmla="*/ 15 w 21"/>
              <a:gd name="T37" fmla="*/ 1 h 2"/>
              <a:gd name="T38" fmla="*/ 14 w 21"/>
              <a:gd name="T39" fmla="*/ 1 h 2"/>
              <a:gd name="T40" fmla="*/ 14 w 21"/>
              <a:gd name="T41" fmla="*/ 1 h 2"/>
              <a:gd name="T42" fmla="*/ 14 w 21"/>
              <a:gd name="T43" fmla="*/ 1 h 2"/>
              <a:gd name="T44" fmla="*/ 13 w 21"/>
              <a:gd name="T45" fmla="*/ 1 h 2"/>
              <a:gd name="T46" fmla="*/ 0 w 21"/>
              <a:gd name="T47" fmla="*/ 0 h 2"/>
              <a:gd name="T48" fmla="*/ 0 w 21"/>
              <a:gd name="T49" fmla="*/ 0 h 2"/>
              <a:gd name="T50" fmla="*/ 0 w 21"/>
              <a:gd name="T51" fmla="*/ 0 h 2"/>
              <a:gd name="T52" fmla="*/ 0 w 21"/>
              <a:gd name="T53" fmla="*/ 0 h 2"/>
              <a:gd name="T54" fmla="*/ 1 w 21"/>
              <a:gd name="T55" fmla="*/ 0 h 2"/>
              <a:gd name="T56" fmla="*/ 1 w 21"/>
              <a:gd name="T57" fmla="*/ 0 h 2"/>
              <a:gd name="T58" fmla="*/ 12 w 21"/>
              <a:gd name="T59" fmla="*/ 0 h 2"/>
              <a:gd name="T60" fmla="*/ 11 w 21"/>
              <a:gd name="T61" fmla="*/ 0 h 2"/>
              <a:gd name="T62" fmla="*/ 11 w 21"/>
              <a:gd name="T63" fmla="*/ 0 h 2"/>
              <a:gd name="T64" fmla="*/ 11 w 21"/>
              <a:gd name="T65" fmla="*/ 0 h 2"/>
              <a:gd name="T66" fmla="*/ 11 w 21"/>
              <a:gd name="T67" fmla="*/ 0 h 2"/>
              <a:gd name="T68" fmla="*/ 11 w 21"/>
              <a:gd name="T69" fmla="*/ 0 h 2"/>
              <a:gd name="T70" fmla="*/ 11 w 21"/>
              <a:gd name="T71" fmla="*/ 0 h 2"/>
              <a:gd name="T72" fmla="*/ 11 w 21"/>
              <a:gd name="T73" fmla="*/ 0 h 2"/>
              <a:gd name="T74" fmla="*/ 10 w 21"/>
              <a:gd name="T75" fmla="*/ 0 h 2"/>
              <a:gd name="T76" fmla="*/ 10 w 21"/>
              <a:gd name="T77" fmla="*/ 0 h 2"/>
              <a:gd name="T78" fmla="*/ 10 w 21"/>
              <a:gd name="T79" fmla="*/ 0 h 2"/>
              <a:gd name="T80" fmla="*/ 10 w 21"/>
              <a:gd name="T81" fmla="*/ 0 h 2"/>
              <a:gd name="T82" fmla="*/ 10 w 21"/>
              <a:gd name="T83" fmla="*/ 0 h 2"/>
              <a:gd name="T84" fmla="*/ 9 w 21"/>
              <a:gd name="T85" fmla="*/ 0 h 2"/>
              <a:gd name="T86" fmla="*/ 9 w 21"/>
              <a:gd name="T87" fmla="*/ 0 h 2"/>
              <a:gd name="T88" fmla="*/ 9 w 21"/>
              <a:gd name="T89" fmla="*/ 0 h 2"/>
              <a:gd name="T90" fmla="*/ 9 w 21"/>
              <a:gd name="T91" fmla="*/ 0 h 2"/>
              <a:gd name="T92" fmla="*/ 9 w 21"/>
              <a:gd name="T93" fmla="*/ 0 h 2"/>
              <a:gd name="T94" fmla="*/ 9 w 21"/>
              <a:gd name="T95" fmla="*/ 0 h 2"/>
              <a:gd name="T96" fmla="*/ 9 w 21"/>
              <a:gd name="T97" fmla="*/ 0 h 2"/>
              <a:gd name="T98" fmla="*/ 8 w 21"/>
              <a:gd name="T99" fmla="*/ 0 h 2"/>
              <a:gd name="T100" fmla="*/ 8 w 21"/>
              <a:gd name="T101" fmla="*/ 0 h 2"/>
              <a:gd name="T102" fmla="*/ 8 w 21"/>
              <a:gd name="T103" fmla="*/ 0 h 2"/>
              <a:gd name="T104" fmla="*/ 8 w 21"/>
              <a:gd name="T105" fmla="*/ 0 h 2"/>
              <a:gd name="T106" fmla="*/ 8 w 21"/>
              <a:gd name="T107" fmla="*/ 0 h 2"/>
              <a:gd name="T108" fmla="*/ 8 w 21"/>
              <a:gd name="T109" fmla="*/ 0 h 2"/>
              <a:gd name="T110" fmla="*/ 7 w 21"/>
              <a:gd name="T111" fmla="*/ 0 h 2"/>
              <a:gd name="T112" fmla="*/ 7 w 21"/>
              <a:gd name="T113" fmla="*/ 0 h 2"/>
              <a:gd name="T114" fmla="*/ 7 w 21"/>
              <a:gd name="T115" fmla="*/ 0 h 2"/>
              <a:gd name="T116" fmla="*/ 7 w 21"/>
              <a:gd name="T117" fmla="*/ 0 h 2"/>
              <a:gd name="T118" fmla="*/ 7 w 21"/>
              <a:gd name="T119" fmla="*/ 0 h 2"/>
              <a:gd name="T120" fmla="*/ 7 w 21"/>
              <a:gd name="T12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2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19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5" y="1"/>
                </a:moveTo>
                <a:cubicBezTo>
                  <a:pt x="15" y="1"/>
                  <a:pt x="16" y="1"/>
                  <a:pt x="16" y="1"/>
                </a:cubicBezTo>
                <a:cubicBezTo>
                  <a:pt x="16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4" y="1"/>
                </a:moveTo>
                <a:cubicBezTo>
                  <a:pt x="14" y="1"/>
                  <a:pt x="15" y="1"/>
                  <a:pt x="15" y="1"/>
                </a:cubicBezTo>
                <a:cubicBezTo>
                  <a:pt x="15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3" y="1"/>
                </a:moveTo>
                <a:cubicBezTo>
                  <a:pt x="13" y="1"/>
                  <a:pt x="13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0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1" y="0"/>
                </a:moveTo>
                <a:cubicBezTo>
                  <a:pt x="11" y="0"/>
                  <a:pt x="12" y="0"/>
                  <a:pt x="12" y="0"/>
                </a:cubicBezTo>
                <a:cubicBezTo>
                  <a:pt x="12" y="0"/>
                  <a:pt x="11" y="0"/>
                  <a:pt x="1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0" y="0"/>
                </a:moveTo>
                <a:cubicBezTo>
                  <a:pt x="10" y="0"/>
                  <a:pt x="11" y="0"/>
                  <a:pt x="11" y="0"/>
                </a:cubicBezTo>
                <a:cubicBezTo>
                  <a:pt x="11" y="0"/>
                  <a:pt x="10" y="0"/>
                  <a:pt x="1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7" y="0"/>
                </a:moveTo>
                <a:cubicBezTo>
                  <a:pt x="7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7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1" name="Freeform 35"/>
          <p:cNvSpPr>
            <a:spLocks noEditPoints="1"/>
          </p:cNvSpPr>
          <p:nvPr/>
        </p:nvSpPr>
        <p:spPr bwMode="auto">
          <a:xfrm>
            <a:off x="6655798" y="2610059"/>
            <a:ext cx="89258" cy="9396"/>
          </a:xfrm>
          <a:custGeom>
            <a:avLst/>
            <a:gdLst>
              <a:gd name="T0" fmla="*/ 10 w 11"/>
              <a:gd name="T1" fmla="*/ 1 h 1"/>
              <a:gd name="T2" fmla="*/ 10 w 11"/>
              <a:gd name="T3" fmla="*/ 1 h 1"/>
              <a:gd name="T4" fmla="*/ 10 w 11"/>
              <a:gd name="T5" fmla="*/ 1 h 1"/>
              <a:gd name="T6" fmla="*/ 10 w 11"/>
              <a:gd name="T7" fmla="*/ 1 h 1"/>
              <a:gd name="T8" fmla="*/ 9 w 11"/>
              <a:gd name="T9" fmla="*/ 1 h 1"/>
              <a:gd name="T10" fmla="*/ 9 w 11"/>
              <a:gd name="T11" fmla="*/ 1 h 1"/>
              <a:gd name="T12" fmla="*/ 9 w 11"/>
              <a:gd name="T13" fmla="*/ 1 h 1"/>
              <a:gd name="T14" fmla="*/ 9 w 11"/>
              <a:gd name="T15" fmla="*/ 1 h 1"/>
              <a:gd name="T16" fmla="*/ 9 w 11"/>
              <a:gd name="T17" fmla="*/ 1 h 1"/>
              <a:gd name="T18" fmla="*/ 9 w 11"/>
              <a:gd name="T19" fmla="*/ 1 h 1"/>
              <a:gd name="T20" fmla="*/ 8 w 11"/>
              <a:gd name="T21" fmla="*/ 1 h 1"/>
              <a:gd name="T22" fmla="*/ 8 w 11"/>
              <a:gd name="T23" fmla="*/ 1 h 1"/>
              <a:gd name="T24" fmla="*/ 8 w 11"/>
              <a:gd name="T25" fmla="*/ 1 h 1"/>
              <a:gd name="T26" fmla="*/ 8 w 11"/>
              <a:gd name="T27" fmla="*/ 0 h 1"/>
              <a:gd name="T28" fmla="*/ 7 w 11"/>
              <a:gd name="T29" fmla="*/ 0 h 1"/>
              <a:gd name="T30" fmla="*/ 7 w 11"/>
              <a:gd name="T31" fmla="*/ 0 h 1"/>
              <a:gd name="T32" fmla="*/ 7 w 11"/>
              <a:gd name="T33" fmla="*/ 0 h 1"/>
              <a:gd name="T34" fmla="*/ 7 w 11"/>
              <a:gd name="T35" fmla="*/ 0 h 1"/>
              <a:gd name="T36" fmla="*/ 7 w 11"/>
              <a:gd name="T37" fmla="*/ 0 h 1"/>
              <a:gd name="T38" fmla="*/ 6 w 11"/>
              <a:gd name="T39" fmla="*/ 0 h 1"/>
              <a:gd name="T40" fmla="*/ 6 w 11"/>
              <a:gd name="T41" fmla="*/ 0 h 1"/>
              <a:gd name="T42" fmla="*/ 6 w 11"/>
              <a:gd name="T43" fmla="*/ 0 h 1"/>
              <a:gd name="T44" fmla="*/ 6 w 11"/>
              <a:gd name="T45" fmla="*/ 0 h 1"/>
              <a:gd name="T46" fmla="*/ 6 w 11"/>
              <a:gd name="T47" fmla="*/ 0 h 1"/>
              <a:gd name="T48" fmla="*/ 6 w 11"/>
              <a:gd name="T49" fmla="*/ 0 h 1"/>
              <a:gd name="T50" fmla="*/ 5 w 11"/>
              <a:gd name="T51" fmla="*/ 0 h 1"/>
              <a:gd name="T52" fmla="*/ 5 w 11"/>
              <a:gd name="T53" fmla="*/ 0 h 1"/>
              <a:gd name="T54" fmla="*/ 5 w 11"/>
              <a:gd name="T55" fmla="*/ 0 h 1"/>
              <a:gd name="T56" fmla="*/ 5 w 11"/>
              <a:gd name="T57" fmla="*/ 0 h 1"/>
              <a:gd name="T58" fmla="*/ 5 w 11"/>
              <a:gd name="T59" fmla="*/ 0 h 1"/>
              <a:gd name="T60" fmla="*/ 0 w 11"/>
              <a:gd name="T61" fmla="*/ 0 h 1"/>
              <a:gd name="T62" fmla="*/ 5 w 11"/>
              <a:gd name="T63" fmla="*/ 0 h 1"/>
              <a:gd name="T64" fmla="*/ 5 w 11"/>
              <a:gd name="T65" fmla="*/ 0 h 1"/>
              <a:gd name="T66" fmla="*/ 0 w 11"/>
              <a:gd name="T67" fmla="*/ 0 h 1"/>
              <a:gd name="T68" fmla="*/ 4 w 11"/>
              <a:gd name="T69" fmla="*/ 0 h 1"/>
              <a:gd name="T70" fmla="*/ 4 w 11"/>
              <a:gd name="T71" fmla="*/ 0 h 1"/>
              <a:gd name="T72" fmla="*/ 0 w 11"/>
              <a:gd name="T73" fmla="*/ 0 h 1"/>
              <a:gd name="T74" fmla="*/ 4 w 11"/>
              <a:gd name="T75" fmla="*/ 0 h 1"/>
              <a:gd name="T76" fmla="*/ 4 w 11"/>
              <a:gd name="T77" fmla="*/ 0 h 1"/>
              <a:gd name="T78" fmla="*/ 1 w 11"/>
              <a:gd name="T79" fmla="*/ 0 h 1"/>
              <a:gd name="T80" fmla="*/ 4 w 11"/>
              <a:gd name="T81" fmla="*/ 0 h 1"/>
              <a:gd name="T82" fmla="*/ 1 w 11"/>
              <a:gd name="T83" fmla="*/ 0 h 1"/>
              <a:gd name="T84" fmla="*/ 4 w 11"/>
              <a:gd name="T85" fmla="*/ 0 h 1"/>
              <a:gd name="T86" fmla="*/ 1 w 11"/>
              <a:gd name="T87" fmla="*/ 0 h 1"/>
              <a:gd name="T88" fmla="*/ 1 w 11"/>
              <a:gd name="T89" fmla="*/ 0 h 1"/>
              <a:gd name="T90" fmla="*/ 3 w 11"/>
              <a:gd name="T91" fmla="*/ 0 h 1"/>
              <a:gd name="T92" fmla="*/ 1 w 11"/>
              <a:gd name="T93" fmla="*/ 0 h 1"/>
              <a:gd name="T94" fmla="*/ 2 w 11"/>
              <a:gd name="T95" fmla="*/ 0 h 1"/>
              <a:gd name="T96" fmla="*/ 3 w 11"/>
              <a:gd name="T97" fmla="*/ 0 h 1"/>
              <a:gd name="T98" fmla="*/ 2 w 11"/>
              <a:gd name="T99" fmla="*/ 0 h 1"/>
              <a:gd name="T100" fmla="*/ 2 w 11"/>
              <a:gd name="T101" fmla="*/ 0 h 1"/>
              <a:gd name="T102" fmla="*/ 3 w 11"/>
              <a:gd name="T103" fmla="*/ 0 h 1"/>
              <a:gd name="T104" fmla="*/ 2 w 11"/>
              <a:gd name="T105" fmla="*/ 0 h 1"/>
              <a:gd name="T106" fmla="*/ 2 w 11"/>
              <a:gd name="T107" fmla="*/ 0 h 1"/>
              <a:gd name="T108" fmla="*/ 3 w 11"/>
              <a:gd name="T109" fmla="*/ 0 h 1"/>
              <a:gd name="T110" fmla="*/ 2 w 11"/>
              <a:gd name="T111" fmla="*/ 0 h 1"/>
              <a:gd name="T112" fmla="*/ 2 w 11"/>
              <a:gd name="T1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" h="1"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8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5" y="0"/>
                </a:moveTo>
                <a:cubicBezTo>
                  <a:pt x="5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7" name="Freeform 41"/>
          <p:cNvSpPr>
            <a:spLocks noEditPoints="1"/>
          </p:cNvSpPr>
          <p:nvPr/>
        </p:nvSpPr>
        <p:spPr bwMode="auto">
          <a:xfrm>
            <a:off x="7095828" y="1282138"/>
            <a:ext cx="155028" cy="129974"/>
          </a:xfrm>
          <a:custGeom>
            <a:avLst/>
            <a:gdLst>
              <a:gd name="T0" fmla="*/ 19 w 19"/>
              <a:gd name="T1" fmla="*/ 0 h 16"/>
              <a:gd name="T2" fmla="*/ 19 w 19"/>
              <a:gd name="T3" fmla="*/ 0 h 16"/>
              <a:gd name="T4" fmla="*/ 19 w 19"/>
              <a:gd name="T5" fmla="*/ 0 h 16"/>
              <a:gd name="T6" fmla="*/ 19 w 19"/>
              <a:gd name="T7" fmla="*/ 0 h 16"/>
              <a:gd name="T8" fmla="*/ 19 w 19"/>
              <a:gd name="T9" fmla="*/ 0 h 16"/>
              <a:gd name="T10" fmla="*/ 19 w 19"/>
              <a:gd name="T11" fmla="*/ 0 h 16"/>
              <a:gd name="T12" fmla="*/ 19 w 19"/>
              <a:gd name="T13" fmla="*/ 0 h 16"/>
              <a:gd name="T14" fmla="*/ 19 w 19"/>
              <a:gd name="T15" fmla="*/ 0 h 16"/>
              <a:gd name="T16" fmla="*/ 19 w 19"/>
              <a:gd name="T17" fmla="*/ 0 h 16"/>
              <a:gd name="T18" fmla="*/ 18 w 19"/>
              <a:gd name="T19" fmla="*/ 0 h 16"/>
              <a:gd name="T20" fmla="*/ 18 w 19"/>
              <a:gd name="T21" fmla="*/ 0 h 16"/>
              <a:gd name="T22" fmla="*/ 16 w 19"/>
              <a:gd name="T23" fmla="*/ 0 h 16"/>
              <a:gd name="T24" fmla="*/ 16 w 19"/>
              <a:gd name="T25" fmla="*/ 0 h 16"/>
              <a:gd name="T26" fmla="*/ 18 w 19"/>
              <a:gd name="T27" fmla="*/ 0 h 16"/>
              <a:gd name="T28" fmla="*/ 18 w 19"/>
              <a:gd name="T29" fmla="*/ 0 h 16"/>
              <a:gd name="T30" fmla="*/ 18 w 19"/>
              <a:gd name="T31" fmla="*/ 0 h 16"/>
              <a:gd name="T32" fmla="*/ 16 w 19"/>
              <a:gd name="T33" fmla="*/ 0 h 16"/>
              <a:gd name="T34" fmla="*/ 17 w 19"/>
              <a:gd name="T35" fmla="*/ 0 h 16"/>
              <a:gd name="T36" fmla="*/ 17 w 19"/>
              <a:gd name="T37" fmla="*/ 0 h 16"/>
              <a:gd name="T38" fmla="*/ 18 w 19"/>
              <a:gd name="T39" fmla="*/ 0 h 16"/>
              <a:gd name="T40" fmla="*/ 18 w 19"/>
              <a:gd name="T41" fmla="*/ 0 h 16"/>
              <a:gd name="T42" fmla="*/ 18 w 19"/>
              <a:gd name="T43" fmla="*/ 0 h 16"/>
              <a:gd name="T44" fmla="*/ 17 w 19"/>
              <a:gd name="T45" fmla="*/ 0 h 16"/>
              <a:gd name="T46" fmla="*/ 17 w 19"/>
              <a:gd name="T47" fmla="*/ 0 h 16"/>
              <a:gd name="T48" fmla="*/ 18 w 19"/>
              <a:gd name="T49" fmla="*/ 0 h 16"/>
              <a:gd name="T50" fmla="*/ 17 w 19"/>
              <a:gd name="T51" fmla="*/ 0 h 16"/>
              <a:gd name="T52" fmla="*/ 17 w 19"/>
              <a:gd name="T53" fmla="*/ 0 h 16"/>
              <a:gd name="T54" fmla="*/ 17 w 19"/>
              <a:gd name="T55" fmla="*/ 0 h 16"/>
              <a:gd name="T56" fmla="*/ 18 w 19"/>
              <a:gd name="T57" fmla="*/ 0 h 16"/>
              <a:gd name="T58" fmla="*/ 18 w 19"/>
              <a:gd name="T59" fmla="*/ 0 h 16"/>
              <a:gd name="T60" fmla="*/ 18 w 19"/>
              <a:gd name="T61" fmla="*/ 0 h 16"/>
              <a:gd name="T62" fmla="*/ 17 w 19"/>
              <a:gd name="T63" fmla="*/ 0 h 16"/>
              <a:gd name="T64" fmla="*/ 17 w 19"/>
              <a:gd name="T65" fmla="*/ 0 h 16"/>
              <a:gd name="T66" fmla="*/ 17 w 19"/>
              <a:gd name="T67" fmla="*/ 0 h 16"/>
              <a:gd name="T68" fmla="*/ 18 w 19"/>
              <a:gd name="T69" fmla="*/ 0 h 16"/>
              <a:gd name="T70" fmla="*/ 18 w 19"/>
              <a:gd name="T71" fmla="*/ 0 h 16"/>
              <a:gd name="T72" fmla="*/ 18 w 19"/>
              <a:gd name="T73" fmla="*/ 0 h 16"/>
              <a:gd name="T74" fmla="*/ 17 w 19"/>
              <a:gd name="T75" fmla="*/ 0 h 16"/>
              <a:gd name="T76" fmla="*/ 17 w 19"/>
              <a:gd name="T77" fmla="*/ 0 h 16"/>
              <a:gd name="T78" fmla="*/ 17 w 19"/>
              <a:gd name="T79" fmla="*/ 0 h 16"/>
              <a:gd name="T80" fmla="*/ 18 w 19"/>
              <a:gd name="T81" fmla="*/ 0 h 16"/>
              <a:gd name="T82" fmla="*/ 18 w 19"/>
              <a:gd name="T83" fmla="*/ 0 h 16"/>
              <a:gd name="T84" fmla="*/ 18 w 19"/>
              <a:gd name="T85" fmla="*/ 0 h 16"/>
              <a:gd name="T86" fmla="*/ 17 w 19"/>
              <a:gd name="T87" fmla="*/ 0 h 16"/>
              <a:gd name="T88" fmla="*/ 17 w 19"/>
              <a:gd name="T89" fmla="*/ 0 h 16"/>
              <a:gd name="T90" fmla="*/ 17 w 19"/>
              <a:gd name="T91" fmla="*/ 0 h 16"/>
              <a:gd name="T92" fmla="*/ 18 w 19"/>
              <a:gd name="T93" fmla="*/ 0 h 16"/>
              <a:gd name="T94" fmla="*/ 18 w 19"/>
              <a:gd name="T95" fmla="*/ 0 h 16"/>
              <a:gd name="T96" fmla="*/ 17 w 19"/>
              <a:gd name="T97" fmla="*/ 0 h 16"/>
              <a:gd name="T98" fmla="*/ 17 w 19"/>
              <a:gd name="T99" fmla="*/ 0 h 16"/>
              <a:gd name="T100" fmla="*/ 17 w 19"/>
              <a:gd name="T101" fmla="*/ 0 h 16"/>
              <a:gd name="T102" fmla="*/ 17 w 19"/>
              <a:gd name="T10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" h="16">
                <a:moveTo>
                  <a:pt x="1" y="11"/>
                </a:moveTo>
                <a:cubicBezTo>
                  <a:pt x="0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3"/>
                  <a:pt x="1" y="11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8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7911686" y="2292171"/>
            <a:ext cx="15659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0 w 2"/>
              <a:gd name="T4" fmla="*/ 0 w 2"/>
              <a:gd name="T5" fmla="*/ 0 w 2"/>
              <a:gd name="T6" fmla="*/ 0 w 2"/>
              <a:gd name="T7" fmla="*/ 0 w 2"/>
              <a:gd name="T8" fmla="*/ 0 w 2"/>
              <a:gd name="T9" fmla="*/ 1 w 2"/>
              <a:gd name="T10" fmla="*/ 1 w 2"/>
              <a:gd name="T11" fmla="*/ 1 w 2"/>
              <a:gd name="T12" fmla="*/ 1 w 2"/>
              <a:gd name="T13" fmla="*/ 1 w 2"/>
              <a:gd name="T14" fmla="*/ 1 w 2"/>
              <a:gd name="T15" fmla="*/ 1 w 2"/>
              <a:gd name="T16" fmla="*/ 1 w 2"/>
              <a:gd name="T17" fmla="*/ 1 w 2"/>
              <a:gd name="T18" fmla="*/ 1 w 2"/>
              <a:gd name="T19" fmla="*/ 1 w 2"/>
              <a:gd name="T20" fmla="*/ 1 w 2"/>
              <a:gd name="T21" fmla="*/ 1 w 2"/>
              <a:gd name="T22" fmla="*/ 1 w 2"/>
              <a:gd name="T23" fmla="*/ 1 w 2"/>
              <a:gd name="T24" fmla="*/ 1 w 2"/>
              <a:gd name="T25" fmla="*/ 1 w 2"/>
              <a:gd name="T26" fmla="*/ 1 w 2"/>
              <a:gd name="T27" fmla="*/ 1 w 2"/>
              <a:gd name="T28" fmla="*/ 1 w 2"/>
              <a:gd name="T29" fmla="*/ 1 w 2"/>
              <a:gd name="T30" fmla="*/ 1 w 2"/>
              <a:gd name="T31" fmla="*/ 2 w 2"/>
              <a:gd name="T32" fmla="*/ 1 w 2"/>
              <a:gd name="T33" fmla="*/ 2 w 2"/>
              <a:gd name="T34" fmla="*/ 2 w 2"/>
              <a:gd name="T35" fmla="*/ 2 w 2"/>
              <a:gd name="T36" fmla="*/ 2 w 2"/>
              <a:gd name="T37" fmla="*/ 2 w 2"/>
              <a:gd name="T38" fmla="*/ 2 w 2"/>
              <a:gd name="T39" fmla="*/ 2 w 2"/>
              <a:gd name="T40" fmla="*/ 2 w 2"/>
              <a:gd name="T41" fmla="*/ 2 w 2"/>
              <a:gd name="T42" fmla="*/ 2 w 2"/>
              <a:gd name="T43" fmla="*/ 2 w 2"/>
              <a:gd name="T44" fmla="*/ 2 w 2"/>
              <a:gd name="T45" fmla="*/ 2 w 2"/>
              <a:gd name="T46" fmla="*/ 2 w 2"/>
              <a:gd name="T47" fmla="*/ 2 w 2"/>
              <a:gd name="T48" fmla="*/ 2 w 2"/>
              <a:gd name="T49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57" name="Freeform 71"/>
          <p:cNvSpPr>
            <a:spLocks noEditPoints="1"/>
          </p:cNvSpPr>
          <p:nvPr/>
        </p:nvSpPr>
        <p:spPr bwMode="auto">
          <a:xfrm>
            <a:off x="7258686" y="3108030"/>
            <a:ext cx="228628" cy="147199"/>
          </a:xfrm>
          <a:custGeom>
            <a:avLst/>
            <a:gdLst>
              <a:gd name="T0" fmla="*/ 0 w 28"/>
              <a:gd name="T1" fmla="*/ 0 h 18"/>
              <a:gd name="T2" fmla="*/ 0 w 28"/>
              <a:gd name="T3" fmla="*/ 0 h 18"/>
              <a:gd name="T4" fmla="*/ 0 w 28"/>
              <a:gd name="T5" fmla="*/ 0 h 18"/>
              <a:gd name="T6" fmla="*/ 0 w 28"/>
              <a:gd name="T7" fmla="*/ 0 h 18"/>
              <a:gd name="T8" fmla="*/ 0 w 28"/>
              <a:gd name="T9" fmla="*/ 0 h 18"/>
              <a:gd name="T10" fmla="*/ 0 w 28"/>
              <a:gd name="T11" fmla="*/ 0 h 18"/>
              <a:gd name="T12" fmla="*/ 0 w 28"/>
              <a:gd name="T13" fmla="*/ 0 h 18"/>
              <a:gd name="T14" fmla="*/ 0 w 28"/>
              <a:gd name="T15" fmla="*/ 0 h 18"/>
              <a:gd name="T16" fmla="*/ 0 w 28"/>
              <a:gd name="T17" fmla="*/ 0 h 18"/>
              <a:gd name="T18" fmla="*/ 0 w 28"/>
              <a:gd name="T19" fmla="*/ 0 h 18"/>
              <a:gd name="T20" fmla="*/ 0 w 28"/>
              <a:gd name="T21" fmla="*/ 0 h 18"/>
              <a:gd name="T22" fmla="*/ 0 w 28"/>
              <a:gd name="T23" fmla="*/ 0 h 18"/>
              <a:gd name="T24" fmla="*/ 0 w 28"/>
              <a:gd name="T25" fmla="*/ 0 h 18"/>
              <a:gd name="T26" fmla="*/ 1 w 28"/>
              <a:gd name="T27" fmla="*/ 0 h 18"/>
              <a:gd name="T28" fmla="*/ 1 w 28"/>
              <a:gd name="T29" fmla="*/ 0 h 18"/>
              <a:gd name="T30" fmla="*/ 1 w 28"/>
              <a:gd name="T31" fmla="*/ 0 h 18"/>
              <a:gd name="T32" fmla="*/ 1 w 28"/>
              <a:gd name="T33" fmla="*/ 0 h 18"/>
              <a:gd name="T34" fmla="*/ 2 w 28"/>
              <a:gd name="T35" fmla="*/ 0 h 18"/>
              <a:gd name="T36" fmla="*/ 1 w 28"/>
              <a:gd name="T37" fmla="*/ 0 h 18"/>
              <a:gd name="T38" fmla="*/ 2 w 28"/>
              <a:gd name="T39" fmla="*/ 0 h 18"/>
              <a:gd name="T40" fmla="*/ 1 w 28"/>
              <a:gd name="T41" fmla="*/ 0 h 18"/>
              <a:gd name="T42" fmla="*/ 2 w 28"/>
              <a:gd name="T43" fmla="*/ 0 h 18"/>
              <a:gd name="T44" fmla="*/ 1 w 28"/>
              <a:gd name="T45" fmla="*/ 0 h 18"/>
              <a:gd name="T46" fmla="*/ 2 w 28"/>
              <a:gd name="T47" fmla="*/ 0 h 18"/>
              <a:gd name="T48" fmla="*/ 1 w 28"/>
              <a:gd name="T49" fmla="*/ 0 h 18"/>
              <a:gd name="T50" fmla="*/ 2 w 28"/>
              <a:gd name="T51" fmla="*/ 0 h 18"/>
              <a:gd name="T52" fmla="*/ 1 w 28"/>
              <a:gd name="T53" fmla="*/ 0 h 18"/>
              <a:gd name="T54" fmla="*/ 2 w 28"/>
              <a:gd name="T55" fmla="*/ 0 h 18"/>
              <a:gd name="T56" fmla="*/ 1 w 28"/>
              <a:gd name="T57" fmla="*/ 0 h 18"/>
              <a:gd name="T58" fmla="*/ 2 w 28"/>
              <a:gd name="T59" fmla="*/ 0 h 18"/>
              <a:gd name="T60" fmla="*/ 1 w 28"/>
              <a:gd name="T61" fmla="*/ 0 h 18"/>
              <a:gd name="T62" fmla="*/ 2 w 28"/>
              <a:gd name="T63" fmla="*/ 0 h 18"/>
              <a:gd name="T64" fmla="*/ 1 w 28"/>
              <a:gd name="T65" fmla="*/ 0 h 18"/>
              <a:gd name="T66" fmla="*/ 2 w 28"/>
              <a:gd name="T67" fmla="*/ 0 h 18"/>
              <a:gd name="T68" fmla="*/ 1 w 28"/>
              <a:gd name="T69" fmla="*/ 0 h 18"/>
              <a:gd name="T70" fmla="*/ 2 w 28"/>
              <a:gd name="T71" fmla="*/ 0 h 18"/>
              <a:gd name="T72" fmla="*/ 1 w 28"/>
              <a:gd name="T73" fmla="*/ 0 h 18"/>
              <a:gd name="T74" fmla="*/ 2 w 28"/>
              <a:gd name="T75" fmla="*/ 0 h 18"/>
              <a:gd name="T76" fmla="*/ 1 w 28"/>
              <a:gd name="T77" fmla="*/ 0 h 18"/>
              <a:gd name="T78" fmla="*/ 2 w 28"/>
              <a:gd name="T79" fmla="*/ 0 h 18"/>
              <a:gd name="T80" fmla="*/ 1 w 28"/>
              <a:gd name="T81" fmla="*/ 0 h 18"/>
              <a:gd name="T82" fmla="*/ 2 w 28"/>
              <a:gd name="T83" fmla="*/ 0 h 18"/>
              <a:gd name="T84" fmla="*/ 1 w 28"/>
              <a:gd name="T85" fmla="*/ 0 h 18"/>
              <a:gd name="T86" fmla="*/ 2 w 28"/>
              <a:gd name="T87" fmla="*/ 0 h 18"/>
              <a:gd name="T88" fmla="*/ 1 w 28"/>
              <a:gd name="T89" fmla="*/ 0 h 18"/>
              <a:gd name="T90" fmla="*/ 2 w 28"/>
              <a:gd name="T91" fmla="*/ 0 h 18"/>
              <a:gd name="T92" fmla="*/ 1 w 28"/>
              <a:gd name="T93" fmla="*/ 0 h 18"/>
              <a:gd name="T94" fmla="*/ 2 w 28"/>
              <a:gd name="T95" fmla="*/ 0 h 18"/>
              <a:gd name="T96" fmla="*/ 2 w 28"/>
              <a:gd name="T97" fmla="*/ 0 h 18"/>
              <a:gd name="T98" fmla="*/ 2 w 28"/>
              <a:gd name="T99" fmla="*/ 0 h 18"/>
              <a:gd name="T100" fmla="*/ 2 w 28"/>
              <a:gd name="T10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" h="1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14" y="1"/>
                  <a:pt x="24" y="8"/>
                  <a:pt x="28" y="18"/>
                </a:cubicBezTo>
                <a:cubicBezTo>
                  <a:pt x="24" y="8"/>
                  <a:pt x="14" y="1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63" name="Freeform 77"/>
          <p:cNvSpPr>
            <a:spLocks noEditPoints="1"/>
          </p:cNvSpPr>
          <p:nvPr/>
        </p:nvSpPr>
        <p:spPr bwMode="auto">
          <a:xfrm>
            <a:off x="5374855" y="1755053"/>
            <a:ext cx="64203" cy="0"/>
          </a:xfrm>
          <a:custGeom>
            <a:avLst/>
            <a:gdLst>
              <a:gd name="T0" fmla="*/ 8 w 8"/>
              <a:gd name="T1" fmla="*/ 8 w 8"/>
              <a:gd name="T2" fmla="*/ 8 w 8"/>
              <a:gd name="T3" fmla="*/ 7 w 8"/>
              <a:gd name="T4" fmla="*/ 0 w 8"/>
              <a:gd name="T5" fmla="*/ 7 w 8"/>
              <a:gd name="T6" fmla="*/ 0 w 8"/>
              <a:gd name="T7" fmla="*/ 7 w 8"/>
              <a:gd name="T8" fmla="*/ 0 w 8"/>
              <a:gd name="T9" fmla="*/ 7 w 8"/>
              <a:gd name="T10" fmla="*/ 0 w 8"/>
              <a:gd name="T11" fmla="*/ 7 w 8"/>
              <a:gd name="T12" fmla="*/ 0 w 8"/>
              <a:gd name="T13" fmla="*/ 7 w 8"/>
              <a:gd name="T14" fmla="*/ 0 w 8"/>
              <a:gd name="T15" fmla="*/ 6 w 8"/>
              <a:gd name="T16" fmla="*/ 1 w 8"/>
              <a:gd name="T17" fmla="*/ 6 w 8"/>
              <a:gd name="T18" fmla="*/ 1 w 8"/>
              <a:gd name="T19" fmla="*/ 6 w 8"/>
              <a:gd name="T20" fmla="*/ 1 w 8"/>
              <a:gd name="T21" fmla="*/ 6 w 8"/>
              <a:gd name="T22" fmla="*/ 1 w 8"/>
              <a:gd name="T23" fmla="*/ 6 w 8"/>
              <a:gd name="T24" fmla="*/ 1 w 8"/>
              <a:gd name="T25" fmla="*/ 6 w 8"/>
              <a:gd name="T26" fmla="*/ 1 w 8"/>
              <a:gd name="T27" fmla="*/ 5 w 8"/>
              <a:gd name="T28" fmla="*/ 1 w 8"/>
              <a:gd name="T29" fmla="*/ 5 w 8"/>
              <a:gd name="T30" fmla="*/ 2 w 8"/>
              <a:gd name="T31" fmla="*/ 5 w 8"/>
              <a:gd name="T32" fmla="*/ 2 w 8"/>
              <a:gd name="T33" fmla="*/ 5 w 8"/>
              <a:gd name="T34" fmla="*/ 5 w 8"/>
              <a:gd name="T35" fmla="*/ 2 w 8"/>
              <a:gd name="T36" fmla="*/ 2 w 8"/>
              <a:gd name="T37" fmla="*/ 2 w 8"/>
              <a:gd name="T38" fmla="*/ 5 w 8"/>
              <a:gd name="T39" fmla="*/ 2 w 8"/>
              <a:gd name="T40" fmla="*/ 4 w 8"/>
              <a:gd name="T41" fmla="*/ 2 w 8"/>
              <a:gd name="T42" fmla="*/ 4 w 8"/>
              <a:gd name="T43" fmla="*/ 2 w 8"/>
              <a:gd name="T44" fmla="*/ 4 w 8"/>
              <a:gd name="T45" fmla="*/ 3 w 8"/>
              <a:gd name="T46" fmla="*/ 4 w 8"/>
              <a:gd name="T47" fmla="*/ 3 w 8"/>
              <a:gd name="T48" fmla="*/ 4 w 8"/>
              <a:gd name="T49" fmla="*/ 3 w 8"/>
              <a:gd name="T50" fmla="*/ 4 w 8"/>
              <a:gd name="T51" fmla="*/ 3 w 8"/>
              <a:gd name="T52" fmla="*/ 4 w 8"/>
              <a:gd name="T53" fmla="*/ 3 w 8"/>
              <a:gd name="T54" fmla="*/ 4 w 8"/>
              <a:gd name="T55" fmla="*/ 3 w 8"/>
              <a:gd name="T56" fmla="*/ 3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</a:cxnLst>
            <a:rect l="0" t="0" r="r" b="b"/>
            <a:pathLst>
              <a:path w="8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4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75" name="Freeform 89"/>
          <p:cNvSpPr>
            <a:spLocks noEditPoints="1"/>
          </p:cNvSpPr>
          <p:nvPr/>
        </p:nvSpPr>
        <p:spPr bwMode="auto">
          <a:xfrm>
            <a:off x="5374854" y="784168"/>
            <a:ext cx="155028" cy="114314"/>
          </a:xfrm>
          <a:custGeom>
            <a:avLst/>
            <a:gdLst>
              <a:gd name="T0" fmla="*/ 19 w 19"/>
              <a:gd name="T1" fmla="*/ 14 h 14"/>
              <a:gd name="T2" fmla="*/ 19 w 19"/>
              <a:gd name="T3" fmla="*/ 14 h 14"/>
              <a:gd name="T4" fmla="*/ 19 w 19"/>
              <a:gd name="T5" fmla="*/ 14 h 14"/>
              <a:gd name="T6" fmla="*/ 19 w 19"/>
              <a:gd name="T7" fmla="*/ 14 h 14"/>
              <a:gd name="T8" fmla="*/ 19 w 19"/>
              <a:gd name="T9" fmla="*/ 14 h 14"/>
              <a:gd name="T10" fmla="*/ 17 w 19"/>
              <a:gd name="T11" fmla="*/ 9 h 14"/>
              <a:gd name="T12" fmla="*/ 17 w 19"/>
              <a:gd name="T13" fmla="*/ 9 h 14"/>
              <a:gd name="T14" fmla="*/ 17 w 19"/>
              <a:gd name="T15" fmla="*/ 9 h 14"/>
              <a:gd name="T16" fmla="*/ 17 w 19"/>
              <a:gd name="T17" fmla="*/ 9 h 14"/>
              <a:gd name="T18" fmla="*/ 17 w 19"/>
              <a:gd name="T19" fmla="*/ 9 h 14"/>
              <a:gd name="T20" fmla="*/ 17 w 19"/>
              <a:gd name="T21" fmla="*/ 9 h 14"/>
              <a:gd name="T22" fmla="*/ 17 w 19"/>
              <a:gd name="T23" fmla="*/ 9 h 14"/>
              <a:gd name="T24" fmla="*/ 2 w 19"/>
              <a:gd name="T25" fmla="*/ 0 h 14"/>
              <a:gd name="T26" fmla="*/ 2 w 19"/>
              <a:gd name="T27" fmla="*/ 0 h 14"/>
              <a:gd name="T28" fmla="*/ 2 w 19"/>
              <a:gd name="T29" fmla="*/ 0 h 14"/>
              <a:gd name="T30" fmla="*/ 2 w 19"/>
              <a:gd name="T31" fmla="*/ 0 h 14"/>
              <a:gd name="T32" fmla="*/ 2 w 19"/>
              <a:gd name="T33" fmla="*/ 0 h 14"/>
              <a:gd name="T34" fmla="*/ 2 w 19"/>
              <a:gd name="T35" fmla="*/ 0 h 14"/>
              <a:gd name="T36" fmla="*/ 2 w 19"/>
              <a:gd name="T37" fmla="*/ 0 h 14"/>
              <a:gd name="T38" fmla="*/ 2 w 19"/>
              <a:gd name="T39" fmla="*/ 0 h 14"/>
              <a:gd name="T40" fmla="*/ 2 w 19"/>
              <a:gd name="T41" fmla="*/ 0 h 14"/>
              <a:gd name="T42" fmla="*/ 2 w 19"/>
              <a:gd name="T43" fmla="*/ 0 h 14"/>
              <a:gd name="T44" fmla="*/ 2 w 19"/>
              <a:gd name="T45" fmla="*/ 0 h 14"/>
              <a:gd name="T46" fmla="*/ 2 w 19"/>
              <a:gd name="T47" fmla="*/ 0 h 14"/>
              <a:gd name="T48" fmla="*/ 2 w 19"/>
              <a:gd name="T49" fmla="*/ 0 h 14"/>
              <a:gd name="T50" fmla="*/ 1 w 19"/>
              <a:gd name="T51" fmla="*/ 0 h 14"/>
              <a:gd name="T52" fmla="*/ 1 w 19"/>
              <a:gd name="T53" fmla="*/ 0 h 14"/>
              <a:gd name="T54" fmla="*/ 1 w 19"/>
              <a:gd name="T55" fmla="*/ 0 h 14"/>
              <a:gd name="T56" fmla="*/ 0 w 19"/>
              <a:gd name="T57" fmla="*/ 0 h 14"/>
              <a:gd name="T58" fmla="*/ 1 w 19"/>
              <a:gd name="T59" fmla="*/ 0 h 14"/>
              <a:gd name="T60" fmla="*/ 1 w 19"/>
              <a:gd name="T61" fmla="*/ 0 h 14"/>
              <a:gd name="T62" fmla="*/ 0 w 19"/>
              <a:gd name="T63" fmla="*/ 0 h 14"/>
              <a:gd name="T64" fmla="*/ 1 w 19"/>
              <a:gd name="T65" fmla="*/ 0 h 14"/>
              <a:gd name="T66" fmla="*/ 1 w 19"/>
              <a:gd name="T67" fmla="*/ 0 h 14"/>
              <a:gd name="T68" fmla="*/ 0 w 19"/>
              <a:gd name="T69" fmla="*/ 0 h 14"/>
              <a:gd name="T70" fmla="*/ 1 w 19"/>
              <a:gd name="T71" fmla="*/ 0 h 14"/>
              <a:gd name="T72" fmla="*/ 1 w 19"/>
              <a:gd name="T73" fmla="*/ 0 h 14"/>
              <a:gd name="T74" fmla="*/ 0 w 19"/>
              <a:gd name="T75" fmla="*/ 0 h 14"/>
              <a:gd name="T76" fmla="*/ 1 w 19"/>
              <a:gd name="T77" fmla="*/ 0 h 14"/>
              <a:gd name="T78" fmla="*/ 1 w 19"/>
              <a:gd name="T79" fmla="*/ 0 h 14"/>
              <a:gd name="T80" fmla="*/ 1 w 19"/>
              <a:gd name="T81" fmla="*/ 0 h 14"/>
              <a:gd name="T82" fmla="*/ 1 w 19"/>
              <a:gd name="T83" fmla="*/ 0 h 14"/>
              <a:gd name="T84" fmla="*/ 1 w 19"/>
              <a:gd name="T85" fmla="*/ 0 h 14"/>
              <a:gd name="T86" fmla="*/ 1 w 19"/>
              <a:gd name="T87" fmla="*/ 0 h 14"/>
              <a:gd name="T88" fmla="*/ 1 w 19"/>
              <a:gd name="T89" fmla="*/ 0 h 14"/>
              <a:gd name="T90" fmla="*/ 1 w 19"/>
              <a:gd name="T91" fmla="*/ 0 h 14"/>
              <a:gd name="T92" fmla="*/ 1 w 19"/>
              <a:gd name="T93" fmla="*/ 0 h 14"/>
              <a:gd name="T94" fmla="*/ 1 w 19"/>
              <a:gd name="T95" fmla="*/ 0 h 14"/>
              <a:gd name="T96" fmla="*/ 1 w 19"/>
              <a:gd name="T97" fmla="*/ 0 h 14"/>
              <a:gd name="T98" fmla="*/ 1 w 19"/>
              <a:gd name="T99" fmla="*/ 0 h 14"/>
              <a:gd name="T100" fmla="*/ 1 w 19"/>
              <a:gd name="T101" fmla="*/ 0 h 14"/>
              <a:gd name="T102" fmla="*/ 1 w 19"/>
              <a:gd name="T103" fmla="*/ 0 h 14"/>
              <a:gd name="T104" fmla="*/ 1 w 19"/>
              <a:gd name="T10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" h="14"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7" y="9"/>
                </a:moveTo>
                <a:cubicBezTo>
                  <a:pt x="18" y="10"/>
                  <a:pt x="19" y="12"/>
                  <a:pt x="19" y="14"/>
                </a:cubicBezTo>
                <a:cubicBezTo>
                  <a:pt x="19" y="12"/>
                  <a:pt x="18" y="10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81" name="Freeform 95"/>
          <p:cNvSpPr>
            <a:spLocks noEditPoints="1"/>
          </p:cNvSpPr>
          <p:nvPr/>
        </p:nvSpPr>
        <p:spPr bwMode="auto">
          <a:xfrm>
            <a:off x="5202601" y="1159994"/>
            <a:ext cx="106484" cy="23490"/>
          </a:xfrm>
          <a:custGeom>
            <a:avLst/>
            <a:gdLst>
              <a:gd name="T0" fmla="*/ 13 w 13"/>
              <a:gd name="T1" fmla="*/ 3 h 3"/>
              <a:gd name="T2" fmla="*/ 13 w 13"/>
              <a:gd name="T3" fmla="*/ 3 h 3"/>
              <a:gd name="T4" fmla="*/ 13 w 13"/>
              <a:gd name="T5" fmla="*/ 3 h 3"/>
              <a:gd name="T6" fmla="*/ 13 w 13"/>
              <a:gd name="T7" fmla="*/ 3 h 3"/>
              <a:gd name="T8" fmla="*/ 2 w 13"/>
              <a:gd name="T9" fmla="*/ 0 h 3"/>
              <a:gd name="T10" fmla="*/ 2 w 13"/>
              <a:gd name="T11" fmla="*/ 0 h 3"/>
              <a:gd name="T12" fmla="*/ 2 w 13"/>
              <a:gd name="T13" fmla="*/ 0 h 3"/>
              <a:gd name="T14" fmla="*/ 2 w 13"/>
              <a:gd name="T15" fmla="*/ 0 h 3"/>
              <a:gd name="T16" fmla="*/ 2 w 13"/>
              <a:gd name="T17" fmla="*/ 0 h 3"/>
              <a:gd name="T18" fmla="*/ 2 w 13"/>
              <a:gd name="T19" fmla="*/ 0 h 3"/>
              <a:gd name="T20" fmla="*/ 2 w 13"/>
              <a:gd name="T21" fmla="*/ 0 h 3"/>
              <a:gd name="T22" fmla="*/ 2 w 13"/>
              <a:gd name="T23" fmla="*/ 0 h 3"/>
              <a:gd name="T24" fmla="*/ 2 w 13"/>
              <a:gd name="T25" fmla="*/ 0 h 3"/>
              <a:gd name="T26" fmla="*/ 0 w 13"/>
              <a:gd name="T27" fmla="*/ 0 h 3"/>
              <a:gd name="T28" fmla="*/ 0 w 13"/>
              <a:gd name="T29" fmla="*/ 0 h 3"/>
              <a:gd name="T30" fmla="*/ 2 w 13"/>
              <a:gd name="T31" fmla="*/ 0 h 3"/>
              <a:gd name="T32" fmla="*/ 0 w 13"/>
              <a:gd name="T33" fmla="*/ 0 h 3"/>
              <a:gd name="T34" fmla="*/ 2 w 13"/>
              <a:gd name="T35" fmla="*/ 0 h 3"/>
              <a:gd name="T36" fmla="*/ 0 w 13"/>
              <a:gd name="T37" fmla="*/ 0 h 3"/>
              <a:gd name="T38" fmla="*/ 2 w 13"/>
              <a:gd name="T39" fmla="*/ 0 h 3"/>
              <a:gd name="T40" fmla="*/ 0 w 13"/>
              <a:gd name="T41" fmla="*/ 0 h 3"/>
              <a:gd name="T42" fmla="*/ 2 w 13"/>
              <a:gd name="T43" fmla="*/ 0 h 3"/>
              <a:gd name="T44" fmla="*/ 0 w 13"/>
              <a:gd name="T45" fmla="*/ 0 h 3"/>
              <a:gd name="T46" fmla="*/ 1 w 13"/>
              <a:gd name="T47" fmla="*/ 0 h 3"/>
              <a:gd name="T48" fmla="*/ 0 w 13"/>
              <a:gd name="T49" fmla="*/ 0 h 3"/>
              <a:gd name="T50" fmla="*/ 1 w 13"/>
              <a:gd name="T51" fmla="*/ 0 h 3"/>
              <a:gd name="T52" fmla="*/ 0 w 13"/>
              <a:gd name="T53" fmla="*/ 0 h 3"/>
              <a:gd name="T54" fmla="*/ 1 w 13"/>
              <a:gd name="T55" fmla="*/ 0 h 3"/>
              <a:gd name="T56" fmla="*/ 1 w 13"/>
              <a:gd name="T57" fmla="*/ 0 h 3"/>
              <a:gd name="T58" fmla="*/ 1 w 13"/>
              <a:gd name="T59" fmla="*/ 0 h 3"/>
              <a:gd name="T60" fmla="*/ 1 w 13"/>
              <a:gd name="T61" fmla="*/ 0 h 3"/>
              <a:gd name="T62" fmla="*/ 1 w 13"/>
              <a:gd name="T63" fmla="*/ 0 h 3"/>
              <a:gd name="T64" fmla="*/ 1 w 13"/>
              <a:gd name="T65" fmla="*/ 0 h 3"/>
              <a:gd name="T66" fmla="*/ 1 w 13"/>
              <a:gd name="T67" fmla="*/ 0 h 3"/>
              <a:gd name="T68" fmla="*/ 1 w 13"/>
              <a:gd name="T69" fmla="*/ 0 h 3"/>
              <a:gd name="T70" fmla="*/ 1 w 13"/>
              <a:gd name="T71" fmla="*/ 0 h 3"/>
              <a:gd name="T72" fmla="*/ 1 w 13"/>
              <a:gd name="T73" fmla="*/ 0 h 3"/>
              <a:gd name="T74" fmla="*/ 1 w 13"/>
              <a:gd name="T75" fmla="*/ 0 h 3"/>
              <a:gd name="T76" fmla="*/ 1 w 13"/>
              <a:gd name="T77" fmla="*/ 0 h 3"/>
              <a:gd name="T78" fmla="*/ 1 w 13"/>
              <a:gd name="T79" fmla="*/ 0 h 3"/>
              <a:gd name="T80" fmla="*/ 1 w 13"/>
              <a:gd name="T81" fmla="*/ 0 h 3"/>
              <a:gd name="T82" fmla="*/ 1 w 13"/>
              <a:gd name="T83" fmla="*/ 0 h 3"/>
              <a:gd name="T84" fmla="*/ 1 w 13"/>
              <a:gd name="T85" fmla="*/ 0 h 3"/>
              <a:gd name="T86" fmla="*/ 1 w 13"/>
              <a:gd name="T87" fmla="*/ 0 h 3"/>
              <a:gd name="T88" fmla="*/ 1 w 13"/>
              <a:gd name="T89" fmla="*/ 0 h 3"/>
              <a:gd name="T90" fmla="*/ 1 w 13"/>
              <a:gd name="T91" fmla="*/ 0 h 3"/>
              <a:gd name="T92" fmla="*/ 1 w 13"/>
              <a:gd name="T93" fmla="*/ 0 h 3"/>
              <a:gd name="T94" fmla="*/ 1 w 13"/>
              <a:gd name="T95" fmla="*/ 0 h 3"/>
              <a:gd name="T96" fmla="*/ 1 w 13"/>
              <a:gd name="T97" fmla="*/ 0 h 3"/>
              <a:gd name="T98" fmla="*/ 1 w 13"/>
              <a:gd name="T99" fmla="*/ 0 h 3"/>
              <a:gd name="T100" fmla="*/ 1 w 13"/>
              <a:gd name="T101" fmla="*/ 0 h 3"/>
              <a:gd name="T102" fmla="*/ 1 w 13"/>
              <a:gd name="T103" fmla="*/ 0 h 3"/>
              <a:gd name="T104" fmla="*/ 1 w 13"/>
              <a:gd name="T10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" h="3"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2" y="0"/>
                </a:moveTo>
                <a:cubicBezTo>
                  <a:pt x="6" y="0"/>
                  <a:pt x="10" y="1"/>
                  <a:pt x="13" y="3"/>
                </a:cubicBezTo>
                <a:cubicBezTo>
                  <a:pt x="10" y="1"/>
                  <a:pt x="6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83" name="Oval 97"/>
          <p:cNvSpPr>
            <a:spLocks noChangeArrowheads="1"/>
          </p:cNvSpPr>
          <p:nvPr/>
        </p:nvSpPr>
        <p:spPr bwMode="auto">
          <a:xfrm>
            <a:off x="5512658" y="3311602"/>
            <a:ext cx="718768" cy="709374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93" name="Freeform 107"/>
          <p:cNvSpPr>
            <a:spLocks noEditPoints="1"/>
          </p:cNvSpPr>
          <p:nvPr/>
        </p:nvSpPr>
        <p:spPr bwMode="auto">
          <a:xfrm>
            <a:off x="6043513" y="2032226"/>
            <a:ext cx="89258" cy="73600"/>
          </a:xfrm>
          <a:custGeom>
            <a:avLst/>
            <a:gdLst>
              <a:gd name="T0" fmla="*/ 0 w 11"/>
              <a:gd name="T1" fmla="*/ 9 h 9"/>
              <a:gd name="T2" fmla="*/ 0 w 11"/>
              <a:gd name="T3" fmla="*/ 8 h 9"/>
              <a:gd name="T4" fmla="*/ 11 w 11"/>
              <a:gd name="T5" fmla="*/ 0 h 9"/>
              <a:gd name="T6" fmla="*/ 10 w 11"/>
              <a:gd name="T7" fmla="*/ 0 h 9"/>
              <a:gd name="T8" fmla="*/ 10 w 11"/>
              <a:gd name="T9" fmla="*/ 0 h 9"/>
              <a:gd name="T10" fmla="*/ 11 w 11"/>
              <a:gd name="T11" fmla="*/ 0 h 9"/>
              <a:gd name="T12" fmla="*/ 10 w 11"/>
              <a:gd name="T13" fmla="*/ 0 h 9"/>
              <a:gd name="T14" fmla="*/ 10 w 11"/>
              <a:gd name="T15" fmla="*/ 0 h 9"/>
              <a:gd name="T16" fmla="*/ 11 w 11"/>
              <a:gd name="T17" fmla="*/ 0 h 9"/>
              <a:gd name="T18" fmla="*/ 10 w 11"/>
              <a:gd name="T19" fmla="*/ 0 h 9"/>
              <a:gd name="T20" fmla="*/ 10 w 11"/>
              <a:gd name="T21" fmla="*/ 0 h 9"/>
              <a:gd name="T22" fmla="*/ 11 w 11"/>
              <a:gd name="T23" fmla="*/ 0 h 9"/>
              <a:gd name="T24" fmla="*/ 10 w 11"/>
              <a:gd name="T25" fmla="*/ 0 h 9"/>
              <a:gd name="T26" fmla="*/ 10 w 11"/>
              <a:gd name="T27" fmla="*/ 0 h 9"/>
              <a:gd name="T28" fmla="*/ 11 w 11"/>
              <a:gd name="T29" fmla="*/ 0 h 9"/>
              <a:gd name="T30" fmla="*/ 10 w 11"/>
              <a:gd name="T31" fmla="*/ 0 h 9"/>
              <a:gd name="T32" fmla="*/ 10 w 11"/>
              <a:gd name="T33" fmla="*/ 0 h 9"/>
              <a:gd name="T34" fmla="*/ 11 w 11"/>
              <a:gd name="T35" fmla="*/ 0 h 9"/>
              <a:gd name="T36" fmla="*/ 10 w 11"/>
              <a:gd name="T37" fmla="*/ 0 h 9"/>
              <a:gd name="T38" fmla="*/ 10 w 11"/>
              <a:gd name="T39" fmla="*/ 0 h 9"/>
              <a:gd name="T40" fmla="*/ 11 w 11"/>
              <a:gd name="T41" fmla="*/ 0 h 9"/>
              <a:gd name="T42" fmla="*/ 10 w 11"/>
              <a:gd name="T43" fmla="*/ 0 h 9"/>
              <a:gd name="T44" fmla="*/ 10 w 11"/>
              <a:gd name="T45" fmla="*/ 0 h 9"/>
              <a:gd name="T46" fmla="*/ 10 w 11"/>
              <a:gd name="T47" fmla="*/ 0 h 9"/>
              <a:gd name="T48" fmla="*/ 10 w 11"/>
              <a:gd name="T49" fmla="*/ 0 h 9"/>
              <a:gd name="T50" fmla="*/ 10 w 11"/>
              <a:gd name="T51" fmla="*/ 0 h 9"/>
              <a:gd name="T52" fmla="*/ 10 w 11"/>
              <a:gd name="T53" fmla="*/ 0 h 9"/>
              <a:gd name="T54" fmla="*/ 10 w 11"/>
              <a:gd name="T55" fmla="*/ 0 h 9"/>
              <a:gd name="T56" fmla="*/ 10 w 11"/>
              <a:gd name="T57" fmla="*/ 0 h 9"/>
              <a:gd name="T58" fmla="*/ 10 w 11"/>
              <a:gd name="T59" fmla="*/ 0 h 9"/>
              <a:gd name="T60" fmla="*/ 10 w 11"/>
              <a:gd name="T61" fmla="*/ 0 h 9"/>
              <a:gd name="T62" fmla="*/ 10 w 11"/>
              <a:gd name="T63" fmla="*/ 0 h 9"/>
              <a:gd name="T64" fmla="*/ 10 w 11"/>
              <a:gd name="T65" fmla="*/ 0 h 9"/>
              <a:gd name="T66" fmla="*/ 10 w 11"/>
              <a:gd name="T67" fmla="*/ 0 h 9"/>
              <a:gd name="T68" fmla="*/ 10 w 11"/>
              <a:gd name="T69" fmla="*/ 0 h 9"/>
              <a:gd name="T70" fmla="*/ 10 w 11"/>
              <a:gd name="T71" fmla="*/ 0 h 9"/>
              <a:gd name="T72" fmla="*/ 10 w 11"/>
              <a:gd name="T73" fmla="*/ 0 h 9"/>
              <a:gd name="T74" fmla="*/ 10 w 11"/>
              <a:gd name="T75" fmla="*/ 0 h 9"/>
              <a:gd name="T76" fmla="*/ 10 w 11"/>
              <a:gd name="T77" fmla="*/ 0 h 9"/>
              <a:gd name="T78" fmla="*/ 10 w 11"/>
              <a:gd name="T7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" h="9">
                <a:moveTo>
                  <a:pt x="0" y="8"/>
                </a:move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8"/>
                  <a:pt x="0" y="8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97" name="Freeform 111"/>
          <p:cNvSpPr/>
          <p:nvPr/>
        </p:nvSpPr>
        <p:spPr bwMode="auto">
          <a:xfrm>
            <a:off x="7022229" y="491335"/>
            <a:ext cx="294398" cy="170688"/>
          </a:xfrm>
          <a:custGeom>
            <a:avLst/>
            <a:gdLst>
              <a:gd name="T0" fmla="*/ 0 w 36"/>
              <a:gd name="T1" fmla="*/ 0 h 21"/>
              <a:gd name="T2" fmla="*/ 36 w 36"/>
              <a:gd name="T3" fmla="*/ 21 h 21"/>
              <a:gd name="T4" fmla="*/ 36 w 36"/>
              <a:gd name="T5" fmla="*/ 21 h 21"/>
              <a:gd name="T6" fmla="*/ 36 w 36"/>
              <a:gd name="T7" fmla="*/ 21 h 21"/>
              <a:gd name="T8" fmla="*/ 0 w 36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1">
                <a:moveTo>
                  <a:pt x="0" y="0"/>
                </a:moveTo>
                <a:cubicBezTo>
                  <a:pt x="15" y="0"/>
                  <a:pt x="28" y="8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28" y="8"/>
                  <a:pt x="15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01" name="Freeform 115"/>
          <p:cNvSpPr>
            <a:spLocks noEditPoints="1"/>
          </p:cNvSpPr>
          <p:nvPr/>
        </p:nvSpPr>
        <p:spPr bwMode="auto">
          <a:xfrm>
            <a:off x="6483544" y="1396452"/>
            <a:ext cx="73599" cy="285002"/>
          </a:xfrm>
          <a:custGeom>
            <a:avLst/>
            <a:gdLst>
              <a:gd name="T0" fmla="*/ 0 w 9"/>
              <a:gd name="T1" fmla="*/ 35 h 35"/>
              <a:gd name="T2" fmla="*/ 0 w 9"/>
              <a:gd name="T3" fmla="*/ 35 h 35"/>
              <a:gd name="T4" fmla="*/ 0 w 9"/>
              <a:gd name="T5" fmla="*/ 35 h 35"/>
              <a:gd name="T6" fmla="*/ 1 w 9"/>
              <a:gd name="T7" fmla="*/ 35 h 35"/>
              <a:gd name="T8" fmla="*/ 1 w 9"/>
              <a:gd name="T9" fmla="*/ 35 h 35"/>
              <a:gd name="T10" fmla="*/ 1 w 9"/>
              <a:gd name="T11" fmla="*/ 35 h 35"/>
              <a:gd name="T12" fmla="*/ 1 w 9"/>
              <a:gd name="T13" fmla="*/ 35 h 35"/>
              <a:gd name="T14" fmla="*/ 1 w 9"/>
              <a:gd name="T15" fmla="*/ 35 h 35"/>
              <a:gd name="T16" fmla="*/ 1 w 9"/>
              <a:gd name="T17" fmla="*/ 35 h 35"/>
              <a:gd name="T18" fmla="*/ 1 w 9"/>
              <a:gd name="T19" fmla="*/ 35 h 35"/>
              <a:gd name="T20" fmla="*/ 1 w 9"/>
              <a:gd name="T21" fmla="*/ 35 h 35"/>
              <a:gd name="T22" fmla="*/ 1 w 9"/>
              <a:gd name="T23" fmla="*/ 35 h 35"/>
              <a:gd name="T24" fmla="*/ 1 w 9"/>
              <a:gd name="T25" fmla="*/ 35 h 35"/>
              <a:gd name="T26" fmla="*/ 1 w 9"/>
              <a:gd name="T27" fmla="*/ 35 h 35"/>
              <a:gd name="T28" fmla="*/ 1 w 9"/>
              <a:gd name="T29" fmla="*/ 35 h 35"/>
              <a:gd name="T30" fmla="*/ 1 w 9"/>
              <a:gd name="T31" fmla="*/ 35 h 35"/>
              <a:gd name="T32" fmla="*/ 1 w 9"/>
              <a:gd name="T33" fmla="*/ 35 h 35"/>
              <a:gd name="T34" fmla="*/ 1 w 9"/>
              <a:gd name="T35" fmla="*/ 35 h 35"/>
              <a:gd name="T36" fmla="*/ 9 w 9"/>
              <a:gd name="T37" fmla="*/ 0 h 35"/>
              <a:gd name="T38" fmla="*/ 1 w 9"/>
              <a:gd name="T39" fmla="*/ 35 h 35"/>
              <a:gd name="T40" fmla="*/ 9 w 9"/>
              <a:gd name="T41" fmla="*/ 0 h 35"/>
              <a:gd name="T42" fmla="*/ 9 w 9"/>
              <a:gd name="T43" fmla="*/ 0 h 35"/>
              <a:gd name="T44" fmla="*/ 9 w 9"/>
              <a:gd name="T45" fmla="*/ 0 h 35"/>
              <a:gd name="T46" fmla="*/ 9 w 9"/>
              <a:gd name="T47" fmla="*/ 0 h 35"/>
              <a:gd name="T48" fmla="*/ 9 w 9"/>
              <a:gd name="T49" fmla="*/ 0 h 35"/>
              <a:gd name="T50" fmla="*/ 9 w 9"/>
              <a:gd name="T51" fmla="*/ 0 h 35"/>
              <a:gd name="T52" fmla="*/ 9 w 9"/>
              <a:gd name="T53" fmla="*/ 0 h 35"/>
              <a:gd name="T54" fmla="*/ 9 w 9"/>
              <a:gd name="T55" fmla="*/ 0 h 35"/>
              <a:gd name="T56" fmla="*/ 9 w 9"/>
              <a:gd name="T57" fmla="*/ 0 h 35"/>
              <a:gd name="T58" fmla="*/ 9 w 9"/>
              <a:gd name="T59" fmla="*/ 0 h 35"/>
              <a:gd name="T60" fmla="*/ 9 w 9"/>
              <a:gd name="T61" fmla="*/ 0 h 35"/>
              <a:gd name="T62" fmla="*/ 9 w 9"/>
              <a:gd name="T63" fmla="*/ 0 h 35"/>
              <a:gd name="T64" fmla="*/ 9 w 9"/>
              <a:gd name="T6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" h="35">
                <a:moveTo>
                  <a:pt x="0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9" y="0"/>
                </a:moveTo>
                <a:cubicBezTo>
                  <a:pt x="9" y="12"/>
                  <a:pt x="7" y="24"/>
                  <a:pt x="1" y="35"/>
                </a:cubicBezTo>
                <a:cubicBezTo>
                  <a:pt x="7" y="24"/>
                  <a:pt x="9" y="12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05" name="Freeform 119"/>
          <p:cNvSpPr>
            <a:spLocks noEditPoints="1"/>
          </p:cNvSpPr>
          <p:nvPr/>
        </p:nvSpPr>
        <p:spPr bwMode="auto">
          <a:xfrm>
            <a:off x="8018169" y="3450971"/>
            <a:ext cx="48544" cy="0"/>
          </a:xfrm>
          <a:custGeom>
            <a:avLst/>
            <a:gdLst>
              <a:gd name="T0" fmla="*/ 4 w 6"/>
              <a:gd name="T1" fmla="*/ 5 w 6"/>
              <a:gd name="T2" fmla="*/ 4 w 6"/>
              <a:gd name="T3" fmla="*/ 4 w 6"/>
              <a:gd name="T4" fmla="*/ 5 w 6"/>
              <a:gd name="T5" fmla="*/ 4 w 6"/>
              <a:gd name="T6" fmla="*/ 4 w 6"/>
              <a:gd name="T7" fmla="*/ 5 w 6"/>
              <a:gd name="T8" fmla="*/ 4 w 6"/>
              <a:gd name="T9" fmla="*/ 4 w 6"/>
              <a:gd name="T10" fmla="*/ 5 w 6"/>
              <a:gd name="T11" fmla="*/ 4 w 6"/>
              <a:gd name="T12" fmla="*/ 4 w 6"/>
              <a:gd name="T13" fmla="*/ 5 w 6"/>
              <a:gd name="T14" fmla="*/ 4 w 6"/>
              <a:gd name="T15" fmla="*/ 4 w 6"/>
              <a:gd name="T16" fmla="*/ 5 w 6"/>
              <a:gd name="T17" fmla="*/ 4 w 6"/>
              <a:gd name="T18" fmla="*/ 4 w 6"/>
              <a:gd name="T19" fmla="*/ 5 w 6"/>
              <a:gd name="T20" fmla="*/ 3 w 6"/>
              <a:gd name="T21" fmla="*/ 3 w 6"/>
              <a:gd name="T22" fmla="*/ 6 w 6"/>
              <a:gd name="T23" fmla="*/ 3 w 6"/>
              <a:gd name="T24" fmla="*/ 3 w 6"/>
              <a:gd name="T25" fmla="*/ 6 w 6"/>
              <a:gd name="T26" fmla="*/ 3 w 6"/>
              <a:gd name="T27" fmla="*/ 3 w 6"/>
              <a:gd name="T28" fmla="*/ 3 w 6"/>
              <a:gd name="T29" fmla="*/ 3 w 6"/>
              <a:gd name="T30" fmla="*/ 3 w 6"/>
              <a:gd name="T31" fmla="*/ 3 w 6"/>
              <a:gd name="T32" fmla="*/ 3 w 6"/>
              <a:gd name="T33" fmla="*/ 2 w 6"/>
              <a:gd name="T34" fmla="*/ 2 w 6"/>
              <a:gd name="T35" fmla="*/ 2 w 6"/>
              <a:gd name="T36" fmla="*/ 2 w 6"/>
              <a:gd name="T37" fmla="*/ 2 w 6"/>
              <a:gd name="T38" fmla="*/ 2 w 6"/>
              <a:gd name="T39" fmla="*/ 2 w 6"/>
              <a:gd name="T40" fmla="*/ 2 w 6"/>
              <a:gd name="T41" fmla="*/ 2 w 6"/>
              <a:gd name="T42" fmla="*/ 2 w 6"/>
              <a:gd name="T43" fmla="*/ 2 w 6"/>
              <a:gd name="T44" fmla="*/ 1 w 6"/>
              <a:gd name="T45" fmla="*/ 1 w 6"/>
              <a:gd name="T46" fmla="*/ 1 w 6"/>
              <a:gd name="T47" fmla="*/ 1 w 6"/>
              <a:gd name="T48" fmla="*/ 1 w 6"/>
              <a:gd name="T49" fmla="*/ 1 w 6"/>
              <a:gd name="T50" fmla="*/ 1 w 6"/>
              <a:gd name="T51" fmla="*/ 0 w 6"/>
              <a:gd name="T52" fmla="*/ 0 w 6"/>
              <a:gd name="T53" fmla="*/ 0 w 6"/>
              <a:gd name="T54" fmla="*/ 0 w 6"/>
              <a:gd name="T55" fmla="*/ 0 w 6"/>
              <a:gd name="T56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</a:cxnLst>
            <a:rect l="0" t="0" r="r" b="b"/>
            <a:pathLst>
              <a:path w="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5" y="0"/>
                  <a:pt x="6" y="0"/>
                  <a:pt x="6" y="0"/>
                </a:cubicBezTo>
                <a:moveTo>
                  <a:pt x="3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16" name="Freeform 130"/>
          <p:cNvSpPr>
            <a:spLocks noEditPoints="1"/>
          </p:cNvSpPr>
          <p:nvPr/>
        </p:nvSpPr>
        <p:spPr bwMode="auto">
          <a:xfrm>
            <a:off x="7047284" y="2561514"/>
            <a:ext cx="129973" cy="342942"/>
          </a:xfrm>
          <a:custGeom>
            <a:avLst/>
            <a:gdLst>
              <a:gd name="T0" fmla="*/ 7 w 16"/>
              <a:gd name="T1" fmla="*/ 31 h 42"/>
              <a:gd name="T2" fmla="*/ 16 w 16"/>
              <a:gd name="T3" fmla="*/ 42 h 42"/>
              <a:gd name="T4" fmla="*/ 7 w 16"/>
              <a:gd name="T5" fmla="*/ 31 h 42"/>
              <a:gd name="T6" fmla="*/ 3 w 16"/>
              <a:gd name="T7" fmla="*/ 0 h 42"/>
              <a:gd name="T8" fmla="*/ 7 w 16"/>
              <a:gd name="T9" fmla="*/ 31 h 42"/>
              <a:gd name="T10" fmla="*/ 3 w 16"/>
              <a:gd name="T1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42">
                <a:moveTo>
                  <a:pt x="7" y="31"/>
                </a:moveTo>
                <a:cubicBezTo>
                  <a:pt x="9" y="36"/>
                  <a:pt x="12" y="39"/>
                  <a:pt x="16" y="42"/>
                </a:cubicBezTo>
                <a:cubicBezTo>
                  <a:pt x="12" y="39"/>
                  <a:pt x="9" y="36"/>
                  <a:pt x="7" y="31"/>
                </a:cubicBezTo>
                <a:moveTo>
                  <a:pt x="3" y="0"/>
                </a:moveTo>
                <a:cubicBezTo>
                  <a:pt x="0" y="10"/>
                  <a:pt x="1" y="21"/>
                  <a:pt x="7" y="31"/>
                </a:cubicBezTo>
                <a:cubicBezTo>
                  <a:pt x="1" y="21"/>
                  <a:pt x="0" y="10"/>
                  <a:pt x="3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20" name="Freeform 134"/>
          <p:cNvSpPr>
            <a:spLocks noEditPoints="1"/>
          </p:cNvSpPr>
          <p:nvPr/>
        </p:nvSpPr>
        <p:spPr bwMode="auto">
          <a:xfrm>
            <a:off x="5537714" y="2627285"/>
            <a:ext cx="32884" cy="73600"/>
          </a:xfrm>
          <a:custGeom>
            <a:avLst/>
            <a:gdLst>
              <a:gd name="T0" fmla="*/ 4 w 4"/>
              <a:gd name="T1" fmla="*/ 9 h 9"/>
              <a:gd name="T2" fmla="*/ 4 w 4"/>
              <a:gd name="T3" fmla="*/ 9 h 9"/>
              <a:gd name="T4" fmla="*/ 3 w 4"/>
              <a:gd name="T5" fmla="*/ 9 h 9"/>
              <a:gd name="T6" fmla="*/ 3 w 4"/>
              <a:gd name="T7" fmla="*/ 8 h 9"/>
              <a:gd name="T8" fmla="*/ 3 w 4"/>
              <a:gd name="T9" fmla="*/ 8 h 9"/>
              <a:gd name="T10" fmla="*/ 3 w 4"/>
              <a:gd name="T11" fmla="*/ 8 h 9"/>
              <a:gd name="T12" fmla="*/ 3 w 4"/>
              <a:gd name="T13" fmla="*/ 8 h 9"/>
              <a:gd name="T14" fmla="*/ 3 w 4"/>
              <a:gd name="T15" fmla="*/ 8 h 9"/>
              <a:gd name="T16" fmla="*/ 3 w 4"/>
              <a:gd name="T17" fmla="*/ 8 h 9"/>
              <a:gd name="T18" fmla="*/ 3 w 4"/>
              <a:gd name="T19" fmla="*/ 8 h 9"/>
              <a:gd name="T20" fmla="*/ 3 w 4"/>
              <a:gd name="T21" fmla="*/ 8 h 9"/>
              <a:gd name="T22" fmla="*/ 3 w 4"/>
              <a:gd name="T23" fmla="*/ 7 h 9"/>
              <a:gd name="T24" fmla="*/ 3 w 4"/>
              <a:gd name="T25" fmla="*/ 7 h 9"/>
              <a:gd name="T26" fmla="*/ 3 w 4"/>
              <a:gd name="T27" fmla="*/ 7 h 9"/>
              <a:gd name="T28" fmla="*/ 3 w 4"/>
              <a:gd name="T29" fmla="*/ 7 h 9"/>
              <a:gd name="T30" fmla="*/ 3 w 4"/>
              <a:gd name="T31" fmla="*/ 7 h 9"/>
              <a:gd name="T32" fmla="*/ 3 w 4"/>
              <a:gd name="T33" fmla="*/ 7 h 9"/>
              <a:gd name="T34" fmla="*/ 3 w 4"/>
              <a:gd name="T35" fmla="*/ 7 h 9"/>
              <a:gd name="T36" fmla="*/ 2 w 4"/>
              <a:gd name="T37" fmla="*/ 7 h 9"/>
              <a:gd name="T38" fmla="*/ 2 w 4"/>
              <a:gd name="T39" fmla="*/ 7 h 9"/>
              <a:gd name="T40" fmla="*/ 2 w 4"/>
              <a:gd name="T41" fmla="*/ 6 h 9"/>
              <a:gd name="T42" fmla="*/ 2 w 4"/>
              <a:gd name="T43" fmla="*/ 6 h 9"/>
              <a:gd name="T44" fmla="*/ 2 w 4"/>
              <a:gd name="T45" fmla="*/ 6 h 9"/>
              <a:gd name="T46" fmla="*/ 2 w 4"/>
              <a:gd name="T47" fmla="*/ 6 h 9"/>
              <a:gd name="T48" fmla="*/ 2 w 4"/>
              <a:gd name="T49" fmla="*/ 6 h 9"/>
              <a:gd name="T50" fmla="*/ 2 w 4"/>
              <a:gd name="T51" fmla="*/ 6 h 9"/>
              <a:gd name="T52" fmla="*/ 2 w 4"/>
              <a:gd name="T53" fmla="*/ 6 h 9"/>
              <a:gd name="T54" fmla="*/ 2 w 4"/>
              <a:gd name="T55" fmla="*/ 5 h 9"/>
              <a:gd name="T56" fmla="*/ 2 w 4"/>
              <a:gd name="T57" fmla="*/ 5 h 9"/>
              <a:gd name="T58" fmla="*/ 2 w 4"/>
              <a:gd name="T59" fmla="*/ 5 h 9"/>
              <a:gd name="T60" fmla="*/ 2 w 4"/>
              <a:gd name="T61" fmla="*/ 5 h 9"/>
              <a:gd name="T62" fmla="*/ 1 w 4"/>
              <a:gd name="T63" fmla="*/ 4 h 9"/>
              <a:gd name="T64" fmla="*/ 1 w 4"/>
              <a:gd name="T65" fmla="*/ 4 h 9"/>
              <a:gd name="T66" fmla="*/ 1 w 4"/>
              <a:gd name="T67" fmla="*/ 4 h 9"/>
              <a:gd name="T68" fmla="*/ 1 w 4"/>
              <a:gd name="T69" fmla="*/ 4 h 9"/>
              <a:gd name="T70" fmla="*/ 1 w 4"/>
              <a:gd name="T71" fmla="*/ 3 h 9"/>
              <a:gd name="T72" fmla="*/ 1 w 4"/>
              <a:gd name="T73" fmla="*/ 3 h 9"/>
              <a:gd name="T74" fmla="*/ 1 w 4"/>
              <a:gd name="T75" fmla="*/ 3 h 9"/>
              <a:gd name="T76" fmla="*/ 1 w 4"/>
              <a:gd name="T77" fmla="*/ 3 h 9"/>
              <a:gd name="T78" fmla="*/ 1 w 4"/>
              <a:gd name="T79" fmla="*/ 3 h 9"/>
              <a:gd name="T80" fmla="*/ 1 w 4"/>
              <a:gd name="T81" fmla="*/ 3 h 9"/>
              <a:gd name="T82" fmla="*/ 1 w 4"/>
              <a:gd name="T83" fmla="*/ 3 h 9"/>
              <a:gd name="T84" fmla="*/ 1 w 4"/>
              <a:gd name="T85" fmla="*/ 2 h 9"/>
              <a:gd name="T86" fmla="*/ 1 w 4"/>
              <a:gd name="T87" fmla="*/ 2 h 9"/>
              <a:gd name="T88" fmla="*/ 1 w 4"/>
              <a:gd name="T89" fmla="*/ 2 h 9"/>
              <a:gd name="T90" fmla="*/ 1 w 4"/>
              <a:gd name="T91" fmla="*/ 2 h 9"/>
              <a:gd name="T92" fmla="*/ 1 w 4"/>
              <a:gd name="T93" fmla="*/ 2 h 9"/>
              <a:gd name="T94" fmla="*/ 0 w 4"/>
              <a:gd name="T95" fmla="*/ 2 h 9"/>
              <a:gd name="T96" fmla="*/ 0 w 4"/>
              <a:gd name="T97" fmla="*/ 2 h 9"/>
              <a:gd name="T98" fmla="*/ 0 w 4"/>
              <a:gd name="T99" fmla="*/ 2 h 9"/>
              <a:gd name="T100" fmla="*/ 0 w 4"/>
              <a:gd name="T101" fmla="*/ 2 h 9"/>
              <a:gd name="T102" fmla="*/ 0 w 4"/>
              <a:gd name="T103" fmla="*/ 1 h 9"/>
              <a:gd name="T104" fmla="*/ 0 w 4"/>
              <a:gd name="T105" fmla="*/ 1 h 9"/>
              <a:gd name="T106" fmla="*/ 0 w 4"/>
              <a:gd name="T107" fmla="*/ 1 h 9"/>
              <a:gd name="T108" fmla="*/ 0 w 4"/>
              <a:gd name="T109" fmla="*/ 1 h 9"/>
              <a:gd name="T110" fmla="*/ 0 w 4"/>
              <a:gd name="T111" fmla="*/ 1 h 9"/>
              <a:gd name="T112" fmla="*/ 0 w 4"/>
              <a:gd name="T113" fmla="*/ 1 h 9"/>
              <a:gd name="T114" fmla="*/ 0 w 4"/>
              <a:gd name="T115" fmla="*/ 1 h 9"/>
              <a:gd name="T116" fmla="*/ 0 w 4"/>
              <a:gd name="T1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9"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3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3" y="9"/>
                </a:cubicBezTo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moveTo>
                  <a:pt x="3" y="8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7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2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6"/>
                  <a:pt x="2" y="6"/>
                  <a:pt x="2" y="7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5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1" y="5"/>
                </a:moveTo>
                <a:cubicBezTo>
                  <a:pt x="1" y="5"/>
                  <a:pt x="1" y="5"/>
                  <a:pt x="2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5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24" name="Freeform 138"/>
          <p:cNvSpPr/>
          <p:nvPr/>
        </p:nvSpPr>
        <p:spPr bwMode="auto">
          <a:xfrm>
            <a:off x="6491374" y="3883173"/>
            <a:ext cx="416541" cy="155029"/>
          </a:xfrm>
          <a:custGeom>
            <a:avLst/>
            <a:gdLst>
              <a:gd name="T0" fmla="*/ 0 w 51"/>
              <a:gd name="T1" fmla="*/ 0 h 19"/>
              <a:gd name="T2" fmla="*/ 34 w 51"/>
              <a:gd name="T3" fmla="*/ 19 h 19"/>
              <a:gd name="T4" fmla="*/ 51 w 51"/>
              <a:gd name="T5" fmla="*/ 15 h 19"/>
              <a:gd name="T6" fmla="*/ 51 w 51"/>
              <a:gd name="T7" fmla="*/ 15 h 19"/>
              <a:gd name="T8" fmla="*/ 34 w 51"/>
              <a:gd name="T9" fmla="*/ 19 h 19"/>
              <a:gd name="T10" fmla="*/ 0 w 51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19">
                <a:moveTo>
                  <a:pt x="0" y="0"/>
                </a:moveTo>
                <a:cubicBezTo>
                  <a:pt x="7" y="12"/>
                  <a:pt x="20" y="19"/>
                  <a:pt x="34" y="19"/>
                </a:cubicBezTo>
                <a:cubicBezTo>
                  <a:pt x="40" y="19"/>
                  <a:pt x="46" y="18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46" y="18"/>
                  <a:pt x="40" y="19"/>
                  <a:pt x="34" y="19"/>
                </a:cubicBezTo>
                <a:cubicBezTo>
                  <a:pt x="20" y="19"/>
                  <a:pt x="7" y="12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28" name="Freeform 142"/>
          <p:cNvSpPr>
            <a:spLocks noEditPoints="1"/>
          </p:cNvSpPr>
          <p:nvPr/>
        </p:nvSpPr>
        <p:spPr bwMode="auto">
          <a:xfrm>
            <a:off x="7380831" y="2129313"/>
            <a:ext cx="25055" cy="73600"/>
          </a:xfrm>
          <a:custGeom>
            <a:avLst/>
            <a:gdLst>
              <a:gd name="T0" fmla="*/ 0 w 3"/>
              <a:gd name="T1" fmla="*/ 0 h 9"/>
              <a:gd name="T2" fmla="*/ 3 w 3"/>
              <a:gd name="T3" fmla="*/ 9 h 9"/>
              <a:gd name="T4" fmla="*/ 0 w 3"/>
              <a:gd name="T5" fmla="*/ 0 h 9"/>
              <a:gd name="T6" fmla="*/ 0 w 3"/>
              <a:gd name="T7" fmla="*/ 0 h 9"/>
              <a:gd name="T8" fmla="*/ 0 w 3"/>
              <a:gd name="T9" fmla="*/ 0 h 9"/>
              <a:gd name="T10" fmla="*/ 0 w 3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9">
                <a:moveTo>
                  <a:pt x="0" y="0"/>
                </a:moveTo>
                <a:cubicBezTo>
                  <a:pt x="0" y="3"/>
                  <a:pt x="1" y="6"/>
                  <a:pt x="3" y="9"/>
                </a:cubicBezTo>
                <a:cubicBezTo>
                  <a:pt x="1" y="6"/>
                  <a:pt x="0" y="3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32" name="Freeform 146"/>
          <p:cNvSpPr>
            <a:spLocks noEditPoints="1"/>
          </p:cNvSpPr>
          <p:nvPr/>
        </p:nvSpPr>
        <p:spPr bwMode="auto">
          <a:xfrm>
            <a:off x="6402114" y="2162200"/>
            <a:ext cx="32884" cy="129974"/>
          </a:xfrm>
          <a:custGeom>
            <a:avLst/>
            <a:gdLst>
              <a:gd name="T0" fmla="*/ 1 w 4"/>
              <a:gd name="T1" fmla="*/ 16 h 16"/>
              <a:gd name="T2" fmla="*/ 1 w 4"/>
              <a:gd name="T3" fmla="*/ 16 h 16"/>
              <a:gd name="T4" fmla="*/ 1 w 4"/>
              <a:gd name="T5" fmla="*/ 16 h 16"/>
              <a:gd name="T6" fmla="*/ 1 w 4"/>
              <a:gd name="T7" fmla="*/ 16 h 16"/>
              <a:gd name="T8" fmla="*/ 1 w 4"/>
              <a:gd name="T9" fmla="*/ 16 h 16"/>
              <a:gd name="T10" fmla="*/ 1 w 4"/>
              <a:gd name="T11" fmla="*/ 16 h 16"/>
              <a:gd name="T12" fmla="*/ 1 w 4"/>
              <a:gd name="T13" fmla="*/ 16 h 16"/>
              <a:gd name="T14" fmla="*/ 1 w 4"/>
              <a:gd name="T15" fmla="*/ 16 h 16"/>
              <a:gd name="T16" fmla="*/ 1 w 4"/>
              <a:gd name="T17" fmla="*/ 16 h 16"/>
              <a:gd name="T18" fmla="*/ 0 w 4"/>
              <a:gd name="T19" fmla="*/ 16 h 16"/>
              <a:gd name="T20" fmla="*/ 1 w 4"/>
              <a:gd name="T21" fmla="*/ 16 h 16"/>
              <a:gd name="T22" fmla="*/ 0 w 4"/>
              <a:gd name="T23" fmla="*/ 16 h 16"/>
              <a:gd name="T24" fmla="*/ 0 w 4"/>
              <a:gd name="T25" fmla="*/ 16 h 16"/>
              <a:gd name="T26" fmla="*/ 0 w 4"/>
              <a:gd name="T27" fmla="*/ 16 h 16"/>
              <a:gd name="T28" fmla="*/ 0 w 4"/>
              <a:gd name="T29" fmla="*/ 16 h 16"/>
              <a:gd name="T30" fmla="*/ 0 w 4"/>
              <a:gd name="T31" fmla="*/ 16 h 16"/>
              <a:gd name="T32" fmla="*/ 0 w 4"/>
              <a:gd name="T33" fmla="*/ 16 h 16"/>
              <a:gd name="T34" fmla="*/ 0 w 4"/>
              <a:gd name="T35" fmla="*/ 16 h 16"/>
              <a:gd name="T36" fmla="*/ 0 w 4"/>
              <a:gd name="T37" fmla="*/ 16 h 16"/>
              <a:gd name="T38" fmla="*/ 0 w 4"/>
              <a:gd name="T39" fmla="*/ 16 h 16"/>
              <a:gd name="T40" fmla="*/ 0 w 4"/>
              <a:gd name="T41" fmla="*/ 16 h 16"/>
              <a:gd name="T42" fmla="*/ 0 w 4"/>
              <a:gd name="T43" fmla="*/ 16 h 16"/>
              <a:gd name="T44" fmla="*/ 0 w 4"/>
              <a:gd name="T45" fmla="*/ 16 h 16"/>
              <a:gd name="T46" fmla="*/ 0 w 4"/>
              <a:gd name="T47" fmla="*/ 16 h 16"/>
              <a:gd name="T48" fmla="*/ 0 w 4"/>
              <a:gd name="T49" fmla="*/ 16 h 16"/>
              <a:gd name="T50" fmla="*/ 0 w 4"/>
              <a:gd name="T51" fmla="*/ 16 h 16"/>
              <a:gd name="T52" fmla="*/ 0 w 4"/>
              <a:gd name="T53" fmla="*/ 16 h 16"/>
              <a:gd name="T54" fmla="*/ 0 w 4"/>
              <a:gd name="T55" fmla="*/ 16 h 16"/>
              <a:gd name="T56" fmla="*/ 0 w 4"/>
              <a:gd name="T57" fmla="*/ 16 h 16"/>
              <a:gd name="T58" fmla="*/ 0 w 4"/>
              <a:gd name="T59" fmla="*/ 16 h 16"/>
              <a:gd name="T60" fmla="*/ 0 w 4"/>
              <a:gd name="T61" fmla="*/ 16 h 16"/>
              <a:gd name="T62" fmla="*/ 0 w 4"/>
              <a:gd name="T63" fmla="*/ 16 h 16"/>
              <a:gd name="T64" fmla="*/ 0 w 4"/>
              <a:gd name="T65" fmla="*/ 16 h 16"/>
              <a:gd name="T66" fmla="*/ 0 w 4"/>
              <a:gd name="T67" fmla="*/ 16 h 16"/>
              <a:gd name="T68" fmla="*/ 0 w 4"/>
              <a:gd name="T69" fmla="*/ 16 h 16"/>
              <a:gd name="T70" fmla="*/ 0 w 4"/>
              <a:gd name="T71" fmla="*/ 16 h 16"/>
              <a:gd name="T72" fmla="*/ 0 w 4"/>
              <a:gd name="T73" fmla="*/ 16 h 16"/>
              <a:gd name="T74" fmla="*/ 0 w 4"/>
              <a:gd name="T75" fmla="*/ 16 h 16"/>
              <a:gd name="T76" fmla="*/ 0 w 4"/>
              <a:gd name="T77" fmla="*/ 16 h 16"/>
              <a:gd name="T78" fmla="*/ 4 w 4"/>
              <a:gd name="T79" fmla="*/ 0 h 16"/>
              <a:gd name="T80" fmla="*/ 4 w 4"/>
              <a:gd name="T81" fmla="*/ 1 h 16"/>
              <a:gd name="T82" fmla="*/ 4 w 4"/>
              <a:gd name="T83" fmla="*/ 0 h 16"/>
              <a:gd name="T84" fmla="*/ 4 w 4"/>
              <a:gd name="T8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" h="16"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0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4" y="0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36" name="Freeform 150"/>
          <p:cNvSpPr>
            <a:spLocks noEditPoints="1"/>
          </p:cNvSpPr>
          <p:nvPr/>
        </p:nvSpPr>
        <p:spPr bwMode="auto">
          <a:xfrm>
            <a:off x="6305026" y="669854"/>
            <a:ext cx="97089" cy="220799"/>
          </a:xfrm>
          <a:custGeom>
            <a:avLst/>
            <a:gdLst>
              <a:gd name="T0" fmla="*/ 0 w 12"/>
              <a:gd name="T1" fmla="*/ 20 h 27"/>
              <a:gd name="T2" fmla="*/ 12 w 12"/>
              <a:gd name="T3" fmla="*/ 27 h 27"/>
              <a:gd name="T4" fmla="*/ 0 w 12"/>
              <a:gd name="T5" fmla="*/ 20 h 27"/>
              <a:gd name="T6" fmla="*/ 0 w 12"/>
              <a:gd name="T7" fmla="*/ 20 h 27"/>
              <a:gd name="T8" fmla="*/ 0 w 12"/>
              <a:gd name="T9" fmla="*/ 20 h 27"/>
              <a:gd name="T10" fmla="*/ 0 w 12"/>
              <a:gd name="T11" fmla="*/ 20 h 27"/>
              <a:gd name="T12" fmla="*/ 1 w 12"/>
              <a:gd name="T13" fmla="*/ 3 h 27"/>
              <a:gd name="T14" fmla="*/ 1 w 12"/>
              <a:gd name="T15" fmla="*/ 3 h 27"/>
              <a:gd name="T16" fmla="*/ 1 w 12"/>
              <a:gd name="T17" fmla="*/ 3 h 27"/>
              <a:gd name="T18" fmla="*/ 1 w 12"/>
              <a:gd name="T19" fmla="*/ 3 h 27"/>
              <a:gd name="T20" fmla="*/ 1 w 12"/>
              <a:gd name="T21" fmla="*/ 3 h 27"/>
              <a:gd name="T22" fmla="*/ 1 w 12"/>
              <a:gd name="T23" fmla="*/ 3 h 27"/>
              <a:gd name="T24" fmla="*/ 1 w 12"/>
              <a:gd name="T25" fmla="*/ 3 h 27"/>
              <a:gd name="T26" fmla="*/ 1 w 12"/>
              <a:gd name="T27" fmla="*/ 3 h 27"/>
              <a:gd name="T28" fmla="*/ 1 w 12"/>
              <a:gd name="T29" fmla="*/ 3 h 27"/>
              <a:gd name="T30" fmla="*/ 5 w 12"/>
              <a:gd name="T31" fmla="*/ 0 h 27"/>
              <a:gd name="T32" fmla="*/ 1 w 12"/>
              <a:gd name="T33" fmla="*/ 3 h 27"/>
              <a:gd name="T34" fmla="*/ 5 w 12"/>
              <a:gd name="T35" fmla="*/ 0 h 27"/>
              <a:gd name="T36" fmla="*/ 5 w 12"/>
              <a:gd name="T3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27">
                <a:moveTo>
                  <a:pt x="0" y="20"/>
                </a:moveTo>
                <a:cubicBezTo>
                  <a:pt x="3" y="24"/>
                  <a:pt x="7" y="27"/>
                  <a:pt x="12" y="27"/>
                </a:cubicBezTo>
                <a:cubicBezTo>
                  <a:pt x="7" y="27"/>
                  <a:pt x="3" y="24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5" y="0"/>
                </a:moveTo>
                <a:cubicBezTo>
                  <a:pt x="3" y="1"/>
                  <a:pt x="2" y="2"/>
                  <a:pt x="1" y="3"/>
                </a:cubicBezTo>
                <a:cubicBezTo>
                  <a:pt x="2" y="2"/>
                  <a:pt x="3" y="1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40" name="Freeform 154"/>
          <p:cNvSpPr>
            <a:spLocks noEditPoints="1"/>
          </p:cNvSpPr>
          <p:nvPr/>
        </p:nvSpPr>
        <p:spPr bwMode="auto">
          <a:xfrm>
            <a:off x="7462260" y="1305626"/>
            <a:ext cx="40715" cy="98655"/>
          </a:xfrm>
          <a:custGeom>
            <a:avLst/>
            <a:gdLst>
              <a:gd name="T0" fmla="*/ 0 w 5"/>
              <a:gd name="T1" fmla="*/ 12 h 12"/>
              <a:gd name="T2" fmla="*/ 0 w 5"/>
              <a:gd name="T3" fmla="*/ 12 h 12"/>
              <a:gd name="T4" fmla="*/ 0 w 5"/>
              <a:gd name="T5" fmla="*/ 12 h 12"/>
              <a:gd name="T6" fmla="*/ 0 w 5"/>
              <a:gd name="T7" fmla="*/ 12 h 12"/>
              <a:gd name="T8" fmla="*/ 0 w 5"/>
              <a:gd name="T9" fmla="*/ 12 h 12"/>
              <a:gd name="T10" fmla="*/ 0 w 5"/>
              <a:gd name="T11" fmla="*/ 12 h 12"/>
              <a:gd name="T12" fmla="*/ 0 w 5"/>
              <a:gd name="T13" fmla="*/ 12 h 12"/>
              <a:gd name="T14" fmla="*/ 0 w 5"/>
              <a:gd name="T15" fmla="*/ 12 h 12"/>
              <a:gd name="T16" fmla="*/ 0 w 5"/>
              <a:gd name="T17" fmla="*/ 12 h 12"/>
              <a:gd name="T18" fmla="*/ 0 w 5"/>
              <a:gd name="T19" fmla="*/ 12 h 12"/>
              <a:gd name="T20" fmla="*/ 0 w 5"/>
              <a:gd name="T21" fmla="*/ 12 h 12"/>
              <a:gd name="T22" fmla="*/ 0 w 5"/>
              <a:gd name="T23" fmla="*/ 12 h 12"/>
              <a:gd name="T24" fmla="*/ 0 w 5"/>
              <a:gd name="T25" fmla="*/ 12 h 12"/>
              <a:gd name="T26" fmla="*/ 0 w 5"/>
              <a:gd name="T27" fmla="*/ 12 h 12"/>
              <a:gd name="T28" fmla="*/ 0 w 5"/>
              <a:gd name="T29" fmla="*/ 12 h 12"/>
              <a:gd name="T30" fmla="*/ 5 w 5"/>
              <a:gd name="T31" fmla="*/ 0 h 12"/>
              <a:gd name="T32" fmla="*/ 5 w 5"/>
              <a:gd name="T33" fmla="*/ 0 h 12"/>
              <a:gd name="T34" fmla="*/ 0 w 5"/>
              <a:gd name="T35" fmla="*/ 12 h 12"/>
              <a:gd name="T36" fmla="*/ 5 w 5"/>
              <a:gd name="T37" fmla="*/ 0 h 12"/>
              <a:gd name="T38" fmla="*/ 5 w 5"/>
              <a:gd name="T3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" h="12"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4"/>
                  <a:pt x="1" y="8"/>
                  <a:pt x="0" y="12"/>
                </a:cubicBezTo>
                <a:cubicBezTo>
                  <a:pt x="1" y="8"/>
                  <a:pt x="2" y="4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43" name="Oval 142"/>
          <p:cNvSpPr/>
          <p:nvPr/>
        </p:nvSpPr>
        <p:spPr>
          <a:xfrm>
            <a:off x="4499019" y="3107436"/>
            <a:ext cx="858610" cy="858610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4" name="Oval 143"/>
          <p:cNvSpPr/>
          <p:nvPr/>
        </p:nvSpPr>
        <p:spPr>
          <a:xfrm>
            <a:off x="4424614" y="2707942"/>
            <a:ext cx="366609" cy="366609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5" name="Oval 144"/>
          <p:cNvSpPr/>
          <p:nvPr/>
        </p:nvSpPr>
        <p:spPr>
          <a:xfrm>
            <a:off x="5324455" y="2970227"/>
            <a:ext cx="359183" cy="359183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6" name="Oval 145"/>
          <p:cNvSpPr/>
          <p:nvPr/>
        </p:nvSpPr>
        <p:spPr>
          <a:xfrm>
            <a:off x="4950787" y="2745172"/>
            <a:ext cx="318569" cy="318569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Oval 97"/>
          <p:cNvSpPr>
            <a:spLocks noChangeArrowheads="1"/>
          </p:cNvSpPr>
          <p:nvPr/>
        </p:nvSpPr>
        <p:spPr bwMode="auto">
          <a:xfrm>
            <a:off x="4164067" y="1326283"/>
            <a:ext cx="861896" cy="850631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48" name="Oval 147"/>
          <p:cNvSpPr/>
          <p:nvPr/>
        </p:nvSpPr>
        <p:spPr>
          <a:xfrm>
            <a:off x="4213369" y="2300887"/>
            <a:ext cx="318569" cy="3185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6" name="Oval 165"/>
          <p:cNvSpPr/>
          <p:nvPr/>
        </p:nvSpPr>
        <p:spPr>
          <a:xfrm>
            <a:off x="6432310" y="2191036"/>
            <a:ext cx="210102" cy="210102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4" name="Oval 97"/>
          <p:cNvSpPr>
            <a:spLocks noChangeArrowheads="1"/>
          </p:cNvSpPr>
          <p:nvPr/>
        </p:nvSpPr>
        <p:spPr bwMode="auto">
          <a:xfrm>
            <a:off x="5486401" y="819150"/>
            <a:ext cx="1070615" cy="1056624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5" name="Oval 97"/>
          <p:cNvSpPr>
            <a:spLocks noChangeArrowheads="1"/>
          </p:cNvSpPr>
          <p:nvPr/>
        </p:nvSpPr>
        <p:spPr bwMode="auto">
          <a:xfrm>
            <a:off x="6640080" y="452716"/>
            <a:ext cx="740750" cy="73106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6" name="Oval 97"/>
          <p:cNvSpPr>
            <a:spLocks noChangeArrowheads="1"/>
          </p:cNvSpPr>
          <p:nvPr/>
        </p:nvSpPr>
        <p:spPr bwMode="auto">
          <a:xfrm>
            <a:off x="7502974" y="1079462"/>
            <a:ext cx="740750" cy="7310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7" name="Oval 97"/>
          <p:cNvSpPr>
            <a:spLocks noChangeArrowheads="1"/>
          </p:cNvSpPr>
          <p:nvPr/>
        </p:nvSpPr>
        <p:spPr bwMode="auto">
          <a:xfrm>
            <a:off x="7690204" y="2710292"/>
            <a:ext cx="740750" cy="73106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61" name="Freeform 60"/>
          <p:cNvSpPr>
            <a:spLocks noEditPoints="1"/>
          </p:cNvSpPr>
          <p:nvPr/>
        </p:nvSpPr>
        <p:spPr bwMode="auto">
          <a:xfrm>
            <a:off x="5774533" y="1149966"/>
            <a:ext cx="494348" cy="394992"/>
          </a:xfrm>
          <a:custGeom>
            <a:avLst/>
            <a:gdLst>
              <a:gd name="T0" fmla="*/ 22 w 516"/>
              <a:gd name="T1" fmla="*/ 348 h 412"/>
              <a:gd name="T2" fmla="*/ 0 w 516"/>
              <a:gd name="T3" fmla="*/ 296 h 412"/>
              <a:gd name="T4" fmla="*/ 142 w 516"/>
              <a:gd name="T5" fmla="*/ 274 h 412"/>
              <a:gd name="T6" fmla="*/ 349 w 516"/>
              <a:gd name="T7" fmla="*/ 160 h 412"/>
              <a:gd name="T8" fmla="*/ 391 w 516"/>
              <a:gd name="T9" fmla="*/ 221 h 412"/>
              <a:gd name="T10" fmla="*/ 427 w 516"/>
              <a:gd name="T11" fmla="*/ 273 h 412"/>
              <a:gd name="T12" fmla="*/ 398 w 516"/>
              <a:gd name="T13" fmla="*/ 331 h 412"/>
              <a:gd name="T14" fmla="*/ 349 w 516"/>
              <a:gd name="T15" fmla="*/ 338 h 412"/>
              <a:gd name="T16" fmla="*/ 327 w 516"/>
              <a:gd name="T17" fmla="*/ 360 h 412"/>
              <a:gd name="T18" fmla="*/ 295 w 516"/>
              <a:gd name="T19" fmla="*/ 336 h 412"/>
              <a:gd name="T20" fmla="*/ 255 w 516"/>
              <a:gd name="T21" fmla="*/ 307 h 412"/>
              <a:gd name="T22" fmla="*/ 249 w 516"/>
              <a:gd name="T23" fmla="*/ 270 h 412"/>
              <a:gd name="T24" fmla="*/ 287 w 516"/>
              <a:gd name="T25" fmla="*/ 291 h 412"/>
              <a:gd name="T26" fmla="*/ 305 w 516"/>
              <a:gd name="T27" fmla="*/ 306 h 412"/>
              <a:gd name="T28" fmla="*/ 327 w 516"/>
              <a:gd name="T29" fmla="*/ 246 h 412"/>
              <a:gd name="T30" fmla="*/ 272 w 516"/>
              <a:gd name="T31" fmla="*/ 235 h 412"/>
              <a:gd name="T32" fmla="*/ 251 w 516"/>
              <a:gd name="T33" fmla="*/ 187 h 412"/>
              <a:gd name="T34" fmla="*/ 286 w 516"/>
              <a:gd name="T35" fmla="*/ 133 h 412"/>
              <a:gd name="T36" fmla="*/ 327 w 516"/>
              <a:gd name="T37" fmla="*/ 109 h 412"/>
              <a:gd name="T38" fmla="*/ 349 w 516"/>
              <a:gd name="T39" fmla="*/ 129 h 412"/>
              <a:gd name="T40" fmla="*/ 414 w 516"/>
              <a:gd name="T41" fmla="*/ 151 h 412"/>
              <a:gd name="T42" fmla="*/ 387 w 516"/>
              <a:gd name="T43" fmla="*/ 190 h 412"/>
              <a:gd name="T44" fmla="*/ 380 w 516"/>
              <a:gd name="T45" fmla="*/ 165 h 412"/>
              <a:gd name="T46" fmla="*/ 349 w 516"/>
              <a:gd name="T47" fmla="*/ 160 h 412"/>
              <a:gd name="T48" fmla="*/ 321 w 516"/>
              <a:gd name="T49" fmla="*/ 160 h 412"/>
              <a:gd name="T50" fmla="*/ 291 w 516"/>
              <a:gd name="T51" fmla="*/ 169 h 412"/>
              <a:gd name="T52" fmla="*/ 297 w 516"/>
              <a:gd name="T53" fmla="*/ 209 h 412"/>
              <a:gd name="T54" fmla="*/ 327 w 516"/>
              <a:gd name="T55" fmla="*/ 160 h 412"/>
              <a:gd name="T56" fmla="*/ 349 w 516"/>
              <a:gd name="T57" fmla="*/ 308 h 412"/>
              <a:gd name="T58" fmla="*/ 383 w 516"/>
              <a:gd name="T59" fmla="*/ 301 h 412"/>
              <a:gd name="T60" fmla="*/ 386 w 516"/>
              <a:gd name="T61" fmla="*/ 257 h 412"/>
              <a:gd name="T62" fmla="*/ 349 w 516"/>
              <a:gd name="T63" fmla="*/ 246 h 412"/>
              <a:gd name="T64" fmla="*/ 442 w 516"/>
              <a:gd name="T65" fmla="*/ 339 h 412"/>
              <a:gd name="T66" fmla="*/ 442 w 516"/>
              <a:gd name="T67" fmla="*/ 131 h 412"/>
              <a:gd name="T68" fmla="*/ 234 w 516"/>
              <a:gd name="T69" fmla="*/ 131 h 412"/>
              <a:gd name="T70" fmla="*/ 234 w 516"/>
              <a:gd name="T71" fmla="*/ 339 h 412"/>
              <a:gd name="T72" fmla="*/ 464 w 516"/>
              <a:gd name="T73" fmla="*/ 360 h 412"/>
              <a:gd name="T74" fmla="*/ 464 w 516"/>
              <a:gd name="T75" fmla="*/ 109 h 412"/>
              <a:gd name="T76" fmla="*/ 213 w 516"/>
              <a:gd name="T77" fmla="*/ 109 h 412"/>
              <a:gd name="T78" fmla="*/ 213 w 516"/>
              <a:gd name="T79" fmla="*/ 360 h 412"/>
              <a:gd name="T80" fmla="*/ 464 w 516"/>
              <a:gd name="T81" fmla="*/ 360 h 412"/>
              <a:gd name="T82" fmla="*/ 22 w 516"/>
              <a:gd name="T83" fmla="*/ 73 h 412"/>
              <a:gd name="T84" fmla="*/ 0 w 516"/>
              <a:gd name="T85" fmla="*/ 22 h 412"/>
              <a:gd name="T86" fmla="*/ 322 w 516"/>
              <a:gd name="T87" fmla="*/ 0 h 412"/>
              <a:gd name="T88" fmla="*/ 344 w 516"/>
              <a:gd name="T89" fmla="*/ 34 h 412"/>
              <a:gd name="T90" fmla="*/ 219 w 516"/>
              <a:gd name="T91" fmla="*/ 73 h 412"/>
              <a:gd name="T92" fmla="*/ 22 w 516"/>
              <a:gd name="T93" fmla="*/ 165 h 412"/>
              <a:gd name="T94" fmla="*/ 0 w 516"/>
              <a:gd name="T95" fmla="*/ 113 h 412"/>
              <a:gd name="T96" fmla="*/ 198 w 516"/>
              <a:gd name="T97" fmla="*/ 91 h 412"/>
              <a:gd name="T98" fmla="*/ 139 w 516"/>
              <a:gd name="T99" fmla="*/ 256 h 412"/>
              <a:gd name="T100" fmla="*/ 0 w 516"/>
              <a:gd name="T101" fmla="*/ 234 h 412"/>
              <a:gd name="T102" fmla="*/ 22 w 516"/>
              <a:gd name="T103" fmla="*/ 183 h 412"/>
              <a:gd name="T104" fmla="*/ 138 w 516"/>
              <a:gd name="T105" fmla="*/ 23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6" h="412">
                <a:moveTo>
                  <a:pt x="172" y="348"/>
                </a:moveTo>
                <a:cubicBezTo>
                  <a:pt x="22" y="348"/>
                  <a:pt x="22" y="348"/>
                  <a:pt x="22" y="348"/>
                </a:cubicBezTo>
                <a:cubicBezTo>
                  <a:pt x="10" y="348"/>
                  <a:pt x="0" y="338"/>
                  <a:pt x="0" y="326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284"/>
                  <a:pt x="10" y="274"/>
                  <a:pt x="22" y="274"/>
                </a:cubicBezTo>
                <a:cubicBezTo>
                  <a:pt x="142" y="274"/>
                  <a:pt x="142" y="274"/>
                  <a:pt x="142" y="274"/>
                </a:cubicBezTo>
                <a:cubicBezTo>
                  <a:pt x="147" y="301"/>
                  <a:pt x="158" y="326"/>
                  <a:pt x="172" y="348"/>
                </a:cubicBezTo>
                <a:close/>
                <a:moveTo>
                  <a:pt x="349" y="160"/>
                </a:moveTo>
                <a:cubicBezTo>
                  <a:pt x="349" y="216"/>
                  <a:pt x="349" y="216"/>
                  <a:pt x="349" y="216"/>
                </a:cubicBezTo>
                <a:cubicBezTo>
                  <a:pt x="367" y="217"/>
                  <a:pt x="381" y="219"/>
                  <a:pt x="391" y="221"/>
                </a:cubicBezTo>
                <a:cubicBezTo>
                  <a:pt x="402" y="224"/>
                  <a:pt x="411" y="229"/>
                  <a:pt x="417" y="237"/>
                </a:cubicBezTo>
                <a:cubicBezTo>
                  <a:pt x="424" y="245"/>
                  <a:pt x="427" y="257"/>
                  <a:pt x="427" y="273"/>
                </a:cubicBezTo>
                <a:cubicBezTo>
                  <a:pt x="427" y="289"/>
                  <a:pt x="425" y="302"/>
                  <a:pt x="420" y="311"/>
                </a:cubicBezTo>
                <a:cubicBezTo>
                  <a:pt x="415" y="321"/>
                  <a:pt x="408" y="327"/>
                  <a:pt x="398" y="331"/>
                </a:cubicBezTo>
                <a:cubicBezTo>
                  <a:pt x="388" y="335"/>
                  <a:pt x="374" y="338"/>
                  <a:pt x="356" y="338"/>
                </a:cubicBezTo>
                <a:cubicBezTo>
                  <a:pt x="349" y="338"/>
                  <a:pt x="349" y="338"/>
                  <a:pt x="349" y="338"/>
                </a:cubicBezTo>
                <a:cubicBezTo>
                  <a:pt x="349" y="360"/>
                  <a:pt x="349" y="360"/>
                  <a:pt x="349" y="360"/>
                </a:cubicBezTo>
                <a:cubicBezTo>
                  <a:pt x="327" y="360"/>
                  <a:pt x="327" y="360"/>
                  <a:pt x="327" y="360"/>
                </a:cubicBezTo>
                <a:cubicBezTo>
                  <a:pt x="327" y="338"/>
                  <a:pt x="327" y="338"/>
                  <a:pt x="327" y="338"/>
                </a:cubicBezTo>
                <a:cubicBezTo>
                  <a:pt x="315" y="338"/>
                  <a:pt x="304" y="337"/>
                  <a:pt x="295" y="336"/>
                </a:cubicBezTo>
                <a:cubicBezTo>
                  <a:pt x="286" y="334"/>
                  <a:pt x="278" y="331"/>
                  <a:pt x="271" y="326"/>
                </a:cubicBezTo>
                <a:cubicBezTo>
                  <a:pt x="264" y="322"/>
                  <a:pt x="259" y="316"/>
                  <a:pt x="255" y="307"/>
                </a:cubicBezTo>
                <a:cubicBezTo>
                  <a:pt x="251" y="299"/>
                  <a:pt x="249" y="289"/>
                  <a:pt x="249" y="278"/>
                </a:cubicBezTo>
                <a:cubicBezTo>
                  <a:pt x="249" y="270"/>
                  <a:pt x="249" y="270"/>
                  <a:pt x="249" y="270"/>
                </a:cubicBezTo>
                <a:cubicBezTo>
                  <a:pt x="285" y="270"/>
                  <a:pt x="285" y="270"/>
                  <a:pt x="285" y="270"/>
                </a:cubicBezTo>
                <a:cubicBezTo>
                  <a:pt x="285" y="279"/>
                  <a:pt x="285" y="286"/>
                  <a:pt x="287" y="291"/>
                </a:cubicBezTo>
                <a:cubicBezTo>
                  <a:pt x="288" y="296"/>
                  <a:pt x="291" y="299"/>
                  <a:pt x="294" y="301"/>
                </a:cubicBezTo>
                <a:cubicBezTo>
                  <a:pt x="297" y="304"/>
                  <a:pt x="301" y="305"/>
                  <a:pt x="305" y="306"/>
                </a:cubicBezTo>
                <a:cubicBezTo>
                  <a:pt x="309" y="306"/>
                  <a:pt x="316" y="307"/>
                  <a:pt x="327" y="308"/>
                </a:cubicBezTo>
                <a:cubicBezTo>
                  <a:pt x="327" y="246"/>
                  <a:pt x="327" y="246"/>
                  <a:pt x="327" y="246"/>
                </a:cubicBezTo>
                <a:cubicBezTo>
                  <a:pt x="313" y="245"/>
                  <a:pt x="302" y="244"/>
                  <a:pt x="294" y="243"/>
                </a:cubicBezTo>
                <a:cubicBezTo>
                  <a:pt x="286" y="241"/>
                  <a:pt x="278" y="239"/>
                  <a:pt x="272" y="235"/>
                </a:cubicBezTo>
                <a:cubicBezTo>
                  <a:pt x="265" y="231"/>
                  <a:pt x="260" y="225"/>
                  <a:pt x="257" y="217"/>
                </a:cubicBezTo>
                <a:cubicBezTo>
                  <a:pt x="253" y="210"/>
                  <a:pt x="251" y="199"/>
                  <a:pt x="251" y="187"/>
                </a:cubicBezTo>
                <a:cubicBezTo>
                  <a:pt x="251" y="171"/>
                  <a:pt x="255" y="159"/>
                  <a:pt x="261" y="150"/>
                </a:cubicBezTo>
                <a:cubicBezTo>
                  <a:pt x="267" y="142"/>
                  <a:pt x="276" y="136"/>
                  <a:pt x="286" y="133"/>
                </a:cubicBezTo>
                <a:cubicBezTo>
                  <a:pt x="297" y="130"/>
                  <a:pt x="311" y="129"/>
                  <a:pt x="327" y="129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67" y="129"/>
                  <a:pt x="381" y="131"/>
                  <a:pt x="391" y="134"/>
                </a:cubicBezTo>
                <a:cubicBezTo>
                  <a:pt x="401" y="137"/>
                  <a:pt x="409" y="142"/>
                  <a:pt x="414" y="151"/>
                </a:cubicBezTo>
                <a:cubicBezTo>
                  <a:pt x="420" y="160"/>
                  <a:pt x="422" y="172"/>
                  <a:pt x="422" y="190"/>
                </a:cubicBezTo>
                <a:cubicBezTo>
                  <a:pt x="387" y="190"/>
                  <a:pt x="387" y="190"/>
                  <a:pt x="387" y="190"/>
                </a:cubicBezTo>
                <a:cubicBezTo>
                  <a:pt x="387" y="189"/>
                  <a:pt x="387" y="187"/>
                  <a:pt x="387" y="186"/>
                </a:cubicBezTo>
                <a:cubicBezTo>
                  <a:pt x="387" y="175"/>
                  <a:pt x="385" y="169"/>
                  <a:pt x="380" y="165"/>
                </a:cubicBezTo>
                <a:cubicBezTo>
                  <a:pt x="376" y="162"/>
                  <a:pt x="369" y="160"/>
                  <a:pt x="358" y="160"/>
                </a:cubicBezTo>
                <a:cubicBezTo>
                  <a:pt x="349" y="160"/>
                  <a:pt x="349" y="160"/>
                  <a:pt x="349" y="160"/>
                </a:cubicBezTo>
                <a:close/>
                <a:moveTo>
                  <a:pt x="327" y="160"/>
                </a:moveTo>
                <a:cubicBezTo>
                  <a:pt x="321" y="160"/>
                  <a:pt x="321" y="160"/>
                  <a:pt x="321" y="160"/>
                </a:cubicBezTo>
                <a:cubicBezTo>
                  <a:pt x="313" y="160"/>
                  <a:pt x="307" y="161"/>
                  <a:pt x="302" y="162"/>
                </a:cubicBezTo>
                <a:cubicBezTo>
                  <a:pt x="298" y="163"/>
                  <a:pt x="294" y="165"/>
                  <a:pt x="291" y="169"/>
                </a:cubicBezTo>
                <a:cubicBezTo>
                  <a:pt x="289" y="172"/>
                  <a:pt x="287" y="178"/>
                  <a:pt x="287" y="186"/>
                </a:cubicBezTo>
                <a:cubicBezTo>
                  <a:pt x="287" y="197"/>
                  <a:pt x="291" y="205"/>
                  <a:pt x="297" y="209"/>
                </a:cubicBezTo>
                <a:cubicBezTo>
                  <a:pt x="304" y="213"/>
                  <a:pt x="314" y="216"/>
                  <a:pt x="327" y="216"/>
                </a:cubicBezTo>
                <a:cubicBezTo>
                  <a:pt x="327" y="160"/>
                  <a:pt x="327" y="160"/>
                  <a:pt x="327" y="160"/>
                </a:cubicBezTo>
                <a:close/>
                <a:moveTo>
                  <a:pt x="349" y="246"/>
                </a:moveTo>
                <a:cubicBezTo>
                  <a:pt x="349" y="308"/>
                  <a:pt x="349" y="308"/>
                  <a:pt x="349" y="308"/>
                </a:cubicBezTo>
                <a:cubicBezTo>
                  <a:pt x="356" y="308"/>
                  <a:pt x="356" y="308"/>
                  <a:pt x="356" y="308"/>
                </a:cubicBezTo>
                <a:cubicBezTo>
                  <a:pt x="368" y="308"/>
                  <a:pt x="377" y="305"/>
                  <a:pt x="383" y="301"/>
                </a:cubicBezTo>
                <a:cubicBezTo>
                  <a:pt x="388" y="297"/>
                  <a:pt x="391" y="289"/>
                  <a:pt x="391" y="277"/>
                </a:cubicBezTo>
                <a:cubicBezTo>
                  <a:pt x="391" y="268"/>
                  <a:pt x="390" y="262"/>
                  <a:pt x="386" y="257"/>
                </a:cubicBezTo>
                <a:cubicBezTo>
                  <a:pt x="383" y="253"/>
                  <a:pt x="379" y="250"/>
                  <a:pt x="374" y="249"/>
                </a:cubicBezTo>
                <a:cubicBezTo>
                  <a:pt x="369" y="248"/>
                  <a:pt x="361" y="247"/>
                  <a:pt x="349" y="246"/>
                </a:cubicBezTo>
                <a:close/>
                <a:moveTo>
                  <a:pt x="338" y="382"/>
                </a:moveTo>
                <a:cubicBezTo>
                  <a:pt x="379" y="382"/>
                  <a:pt x="415" y="365"/>
                  <a:pt x="442" y="339"/>
                </a:cubicBezTo>
                <a:cubicBezTo>
                  <a:pt x="469" y="312"/>
                  <a:pt x="485" y="275"/>
                  <a:pt x="485" y="235"/>
                </a:cubicBezTo>
                <a:cubicBezTo>
                  <a:pt x="485" y="194"/>
                  <a:pt x="469" y="157"/>
                  <a:pt x="442" y="131"/>
                </a:cubicBezTo>
                <a:cubicBezTo>
                  <a:pt x="415" y="104"/>
                  <a:pt x="379" y="88"/>
                  <a:pt x="338" y="88"/>
                </a:cubicBezTo>
                <a:cubicBezTo>
                  <a:pt x="298" y="88"/>
                  <a:pt x="261" y="104"/>
                  <a:pt x="234" y="131"/>
                </a:cubicBezTo>
                <a:cubicBezTo>
                  <a:pt x="208" y="157"/>
                  <a:pt x="191" y="194"/>
                  <a:pt x="191" y="235"/>
                </a:cubicBezTo>
                <a:cubicBezTo>
                  <a:pt x="191" y="275"/>
                  <a:pt x="208" y="312"/>
                  <a:pt x="234" y="339"/>
                </a:cubicBezTo>
                <a:cubicBezTo>
                  <a:pt x="261" y="365"/>
                  <a:pt x="298" y="382"/>
                  <a:pt x="338" y="382"/>
                </a:cubicBezTo>
                <a:close/>
                <a:moveTo>
                  <a:pt x="464" y="360"/>
                </a:moveTo>
                <a:cubicBezTo>
                  <a:pt x="496" y="328"/>
                  <a:pt x="516" y="284"/>
                  <a:pt x="516" y="235"/>
                </a:cubicBezTo>
                <a:cubicBezTo>
                  <a:pt x="516" y="186"/>
                  <a:pt x="496" y="141"/>
                  <a:pt x="464" y="109"/>
                </a:cubicBezTo>
                <a:cubicBezTo>
                  <a:pt x="432" y="77"/>
                  <a:pt x="387" y="57"/>
                  <a:pt x="338" y="57"/>
                </a:cubicBezTo>
                <a:cubicBezTo>
                  <a:pt x="289" y="57"/>
                  <a:pt x="245" y="77"/>
                  <a:pt x="213" y="109"/>
                </a:cubicBezTo>
                <a:cubicBezTo>
                  <a:pt x="181" y="141"/>
                  <a:pt x="161" y="186"/>
                  <a:pt x="161" y="235"/>
                </a:cubicBezTo>
                <a:cubicBezTo>
                  <a:pt x="161" y="284"/>
                  <a:pt x="181" y="328"/>
                  <a:pt x="213" y="360"/>
                </a:cubicBezTo>
                <a:cubicBezTo>
                  <a:pt x="245" y="392"/>
                  <a:pt x="289" y="412"/>
                  <a:pt x="338" y="412"/>
                </a:cubicBezTo>
                <a:cubicBezTo>
                  <a:pt x="387" y="412"/>
                  <a:pt x="432" y="392"/>
                  <a:pt x="464" y="360"/>
                </a:cubicBezTo>
                <a:close/>
                <a:moveTo>
                  <a:pt x="219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10" y="73"/>
                  <a:pt x="0" y="63"/>
                  <a:pt x="0" y="5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34" y="0"/>
                  <a:pt x="344" y="10"/>
                  <a:pt x="344" y="22"/>
                </a:cubicBezTo>
                <a:cubicBezTo>
                  <a:pt x="344" y="34"/>
                  <a:pt x="344" y="34"/>
                  <a:pt x="344" y="34"/>
                </a:cubicBezTo>
                <a:cubicBezTo>
                  <a:pt x="342" y="34"/>
                  <a:pt x="340" y="34"/>
                  <a:pt x="338" y="34"/>
                </a:cubicBezTo>
                <a:cubicBezTo>
                  <a:pt x="294" y="34"/>
                  <a:pt x="253" y="49"/>
                  <a:pt x="219" y="73"/>
                </a:cubicBezTo>
                <a:close/>
                <a:moveTo>
                  <a:pt x="150" y="165"/>
                </a:moveTo>
                <a:cubicBezTo>
                  <a:pt x="22" y="165"/>
                  <a:pt x="22" y="165"/>
                  <a:pt x="22" y="165"/>
                </a:cubicBezTo>
                <a:cubicBezTo>
                  <a:pt x="10" y="165"/>
                  <a:pt x="0" y="155"/>
                  <a:pt x="0" y="14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1"/>
                  <a:pt x="10" y="91"/>
                  <a:pt x="22" y="91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77" y="112"/>
                  <a:pt x="161" y="137"/>
                  <a:pt x="150" y="165"/>
                </a:cubicBezTo>
                <a:close/>
                <a:moveTo>
                  <a:pt x="139" y="256"/>
                </a:move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6"/>
                  <a:pt x="0" y="234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193"/>
                  <a:pt x="10" y="183"/>
                  <a:pt x="22" y="183"/>
                </a:cubicBezTo>
                <a:cubicBezTo>
                  <a:pt x="144" y="183"/>
                  <a:pt x="144" y="183"/>
                  <a:pt x="144" y="183"/>
                </a:cubicBezTo>
                <a:cubicBezTo>
                  <a:pt x="140" y="199"/>
                  <a:pt x="138" y="217"/>
                  <a:pt x="138" y="235"/>
                </a:cubicBezTo>
                <a:cubicBezTo>
                  <a:pt x="138" y="242"/>
                  <a:pt x="138" y="249"/>
                  <a:pt x="139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4769136" y="3399946"/>
            <a:ext cx="363300" cy="262367"/>
            <a:chOff x="5197475" y="3336925"/>
            <a:chExt cx="1954213" cy="1411288"/>
          </a:xfrm>
          <a:solidFill>
            <a:schemeClr val="bg1"/>
          </a:solidFill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197475" y="3336925"/>
              <a:ext cx="1590675" cy="1411288"/>
            </a:xfrm>
            <a:custGeom>
              <a:avLst/>
              <a:gdLst>
                <a:gd name="T0" fmla="*/ 410 w 424"/>
                <a:gd name="T1" fmla="*/ 0 h 376"/>
                <a:gd name="T2" fmla="*/ 13 w 424"/>
                <a:gd name="T3" fmla="*/ 0 h 376"/>
                <a:gd name="T4" fmla="*/ 0 w 424"/>
                <a:gd name="T5" fmla="*/ 13 h 376"/>
                <a:gd name="T6" fmla="*/ 0 w 424"/>
                <a:gd name="T7" fmla="*/ 363 h 376"/>
                <a:gd name="T8" fmla="*/ 13 w 424"/>
                <a:gd name="T9" fmla="*/ 376 h 376"/>
                <a:gd name="T10" fmla="*/ 410 w 424"/>
                <a:gd name="T11" fmla="*/ 376 h 376"/>
                <a:gd name="T12" fmla="*/ 424 w 424"/>
                <a:gd name="T13" fmla="*/ 363 h 376"/>
                <a:gd name="T14" fmla="*/ 424 w 424"/>
                <a:gd name="T15" fmla="*/ 13 h 376"/>
                <a:gd name="T16" fmla="*/ 410 w 424"/>
                <a:gd name="T17" fmla="*/ 0 h 376"/>
                <a:gd name="T18" fmla="*/ 326 w 424"/>
                <a:gd name="T19" fmla="*/ 29 h 376"/>
                <a:gd name="T20" fmla="*/ 344 w 424"/>
                <a:gd name="T21" fmla="*/ 47 h 376"/>
                <a:gd name="T22" fmla="*/ 326 w 424"/>
                <a:gd name="T23" fmla="*/ 65 h 376"/>
                <a:gd name="T24" fmla="*/ 308 w 424"/>
                <a:gd name="T25" fmla="*/ 47 h 376"/>
                <a:gd name="T26" fmla="*/ 326 w 424"/>
                <a:gd name="T27" fmla="*/ 29 h 376"/>
                <a:gd name="T28" fmla="*/ 273 w 424"/>
                <a:gd name="T29" fmla="*/ 29 h 376"/>
                <a:gd name="T30" fmla="*/ 291 w 424"/>
                <a:gd name="T31" fmla="*/ 47 h 376"/>
                <a:gd name="T32" fmla="*/ 273 w 424"/>
                <a:gd name="T33" fmla="*/ 65 h 376"/>
                <a:gd name="T34" fmla="*/ 255 w 424"/>
                <a:gd name="T35" fmla="*/ 47 h 376"/>
                <a:gd name="T36" fmla="*/ 273 w 424"/>
                <a:gd name="T37" fmla="*/ 29 h 376"/>
                <a:gd name="T38" fmla="*/ 397 w 424"/>
                <a:gd name="T39" fmla="*/ 349 h 376"/>
                <a:gd name="T40" fmla="*/ 27 w 424"/>
                <a:gd name="T41" fmla="*/ 349 h 376"/>
                <a:gd name="T42" fmla="*/ 27 w 424"/>
                <a:gd name="T43" fmla="*/ 94 h 376"/>
                <a:gd name="T44" fmla="*/ 397 w 424"/>
                <a:gd name="T45" fmla="*/ 94 h 376"/>
                <a:gd name="T46" fmla="*/ 397 w 424"/>
                <a:gd name="T47" fmla="*/ 349 h 376"/>
                <a:gd name="T48" fmla="*/ 379 w 424"/>
                <a:gd name="T49" fmla="*/ 65 h 376"/>
                <a:gd name="T50" fmla="*/ 361 w 424"/>
                <a:gd name="T51" fmla="*/ 47 h 376"/>
                <a:gd name="T52" fmla="*/ 379 w 424"/>
                <a:gd name="T53" fmla="*/ 29 h 376"/>
                <a:gd name="T54" fmla="*/ 397 w 424"/>
                <a:gd name="T55" fmla="*/ 47 h 376"/>
                <a:gd name="T56" fmla="*/ 379 w 424"/>
                <a:gd name="T57" fmla="*/ 6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4" h="376">
                  <a:moveTo>
                    <a:pt x="41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70"/>
                    <a:pt x="6" y="376"/>
                    <a:pt x="13" y="376"/>
                  </a:cubicBezTo>
                  <a:cubicBezTo>
                    <a:pt x="410" y="376"/>
                    <a:pt x="410" y="376"/>
                    <a:pt x="410" y="376"/>
                  </a:cubicBezTo>
                  <a:cubicBezTo>
                    <a:pt x="417" y="376"/>
                    <a:pt x="424" y="370"/>
                    <a:pt x="424" y="363"/>
                  </a:cubicBezTo>
                  <a:cubicBezTo>
                    <a:pt x="424" y="13"/>
                    <a:pt x="424" y="13"/>
                    <a:pt x="424" y="13"/>
                  </a:cubicBezTo>
                  <a:cubicBezTo>
                    <a:pt x="424" y="6"/>
                    <a:pt x="417" y="0"/>
                    <a:pt x="410" y="0"/>
                  </a:cubicBezTo>
                  <a:close/>
                  <a:moveTo>
                    <a:pt x="326" y="29"/>
                  </a:moveTo>
                  <a:cubicBezTo>
                    <a:pt x="336" y="29"/>
                    <a:pt x="344" y="37"/>
                    <a:pt x="344" y="47"/>
                  </a:cubicBezTo>
                  <a:cubicBezTo>
                    <a:pt x="344" y="57"/>
                    <a:pt x="336" y="65"/>
                    <a:pt x="326" y="65"/>
                  </a:cubicBezTo>
                  <a:cubicBezTo>
                    <a:pt x="316" y="65"/>
                    <a:pt x="308" y="57"/>
                    <a:pt x="308" y="47"/>
                  </a:cubicBezTo>
                  <a:cubicBezTo>
                    <a:pt x="308" y="37"/>
                    <a:pt x="316" y="29"/>
                    <a:pt x="326" y="29"/>
                  </a:cubicBezTo>
                  <a:close/>
                  <a:moveTo>
                    <a:pt x="273" y="29"/>
                  </a:moveTo>
                  <a:cubicBezTo>
                    <a:pt x="283" y="29"/>
                    <a:pt x="291" y="37"/>
                    <a:pt x="291" y="47"/>
                  </a:cubicBezTo>
                  <a:cubicBezTo>
                    <a:pt x="291" y="57"/>
                    <a:pt x="283" y="65"/>
                    <a:pt x="273" y="65"/>
                  </a:cubicBezTo>
                  <a:cubicBezTo>
                    <a:pt x="263" y="65"/>
                    <a:pt x="255" y="57"/>
                    <a:pt x="255" y="47"/>
                  </a:cubicBezTo>
                  <a:cubicBezTo>
                    <a:pt x="255" y="37"/>
                    <a:pt x="263" y="29"/>
                    <a:pt x="273" y="29"/>
                  </a:cubicBezTo>
                  <a:close/>
                  <a:moveTo>
                    <a:pt x="397" y="349"/>
                  </a:moveTo>
                  <a:cubicBezTo>
                    <a:pt x="27" y="349"/>
                    <a:pt x="27" y="349"/>
                    <a:pt x="27" y="349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397" y="94"/>
                    <a:pt x="397" y="94"/>
                    <a:pt x="397" y="94"/>
                  </a:cubicBezTo>
                  <a:lnTo>
                    <a:pt x="397" y="349"/>
                  </a:lnTo>
                  <a:close/>
                  <a:moveTo>
                    <a:pt x="379" y="65"/>
                  </a:moveTo>
                  <a:cubicBezTo>
                    <a:pt x="369" y="65"/>
                    <a:pt x="361" y="57"/>
                    <a:pt x="361" y="47"/>
                  </a:cubicBezTo>
                  <a:cubicBezTo>
                    <a:pt x="361" y="37"/>
                    <a:pt x="369" y="29"/>
                    <a:pt x="379" y="29"/>
                  </a:cubicBezTo>
                  <a:cubicBezTo>
                    <a:pt x="389" y="29"/>
                    <a:pt x="397" y="37"/>
                    <a:pt x="397" y="47"/>
                  </a:cubicBezTo>
                  <a:cubicBezTo>
                    <a:pt x="397" y="57"/>
                    <a:pt x="389" y="65"/>
                    <a:pt x="37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278563" y="4289425"/>
              <a:ext cx="149225" cy="150813"/>
            </a:xfrm>
            <a:custGeom>
              <a:avLst/>
              <a:gdLst>
                <a:gd name="T0" fmla="*/ 28 w 94"/>
                <a:gd name="T1" fmla="*/ 0 h 95"/>
                <a:gd name="T2" fmla="*/ 26 w 94"/>
                <a:gd name="T3" fmla="*/ 7 h 95"/>
                <a:gd name="T4" fmla="*/ 0 w 94"/>
                <a:gd name="T5" fmla="*/ 95 h 95"/>
                <a:gd name="T6" fmla="*/ 87 w 94"/>
                <a:gd name="T7" fmla="*/ 69 h 95"/>
                <a:gd name="T8" fmla="*/ 94 w 94"/>
                <a:gd name="T9" fmla="*/ 67 h 95"/>
                <a:gd name="T10" fmla="*/ 28 w 94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5">
                  <a:moveTo>
                    <a:pt x="28" y="0"/>
                  </a:moveTo>
                  <a:lnTo>
                    <a:pt x="26" y="7"/>
                  </a:lnTo>
                  <a:lnTo>
                    <a:pt x="0" y="95"/>
                  </a:lnTo>
                  <a:lnTo>
                    <a:pt x="87" y="69"/>
                  </a:lnTo>
                  <a:lnTo>
                    <a:pt x="94" y="67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870700" y="3562350"/>
              <a:ext cx="280988" cy="280988"/>
            </a:xfrm>
            <a:custGeom>
              <a:avLst/>
              <a:gdLst>
                <a:gd name="T0" fmla="*/ 56 w 75"/>
                <a:gd name="T1" fmla="*/ 75 h 75"/>
                <a:gd name="T2" fmla="*/ 70 w 75"/>
                <a:gd name="T3" fmla="*/ 61 h 75"/>
                <a:gd name="T4" fmla="*/ 70 w 75"/>
                <a:gd name="T5" fmla="*/ 43 h 75"/>
                <a:gd name="T6" fmla="*/ 33 w 75"/>
                <a:gd name="T7" fmla="*/ 5 h 75"/>
                <a:gd name="T8" fmla="*/ 15 w 75"/>
                <a:gd name="T9" fmla="*/ 5 h 75"/>
                <a:gd name="T10" fmla="*/ 0 w 75"/>
                <a:gd name="T11" fmla="*/ 20 h 75"/>
                <a:gd name="T12" fmla="*/ 56 w 75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5">
                  <a:moveTo>
                    <a:pt x="56" y="75"/>
                  </a:moveTo>
                  <a:cubicBezTo>
                    <a:pt x="70" y="61"/>
                    <a:pt x="70" y="61"/>
                    <a:pt x="70" y="61"/>
                  </a:cubicBezTo>
                  <a:cubicBezTo>
                    <a:pt x="75" y="56"/>
                    <a:pt x="75" y="48"/>
                    <a:pt x="70" y="43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0"/>
                    <a:pt x="20" y="0"/>
                    <a:pt x="15" y="5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56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6389688" y="3660775"/>
              <a:ext cx="668338" cy="663575"/>
            </a:xfrm>
            <a:custGeom>
              <a:avLst/>
              <a:gdLst>
                <a:gd name="T0" fmla="*/ 122 w 178"/>
                <a:gd name="T1" fmla="*/ 0 h 177"/>
                <a:gd name="T2" fmla="*/ 121 w 178"/>
                <a:gd name="T3" fmla="*/ 1 h 177"/>
                <a:gd name="T4" fmla="*/ 6 w 178"/>
                <a:gd name="T5" fmla="*/ 116 h 177"/>
                <a:gd name="T6" fmla="*/ 6 w 178"/>
                <a:gd name="T7" fmla="*/ 135 h 177"/>
                <a:gd name="T8" fmla="*/ 7 w 178"/>
                <a:gd name="T9" fmla="*/ 137 h 177"/>
                <a:gd name="T10" fmla="*/ 20 w 178"/>
                <a:gd name="T11" fmla="*/ 140 h 177"/>
                <a:gd name="T12" fmla="*/ 24 w 178"/>
                <a:gd name="T13" fmla="*/ 153 h 177"/>
                <a:gd name="T14" fmla="*/ 25 w 178"/>
                <a:gd name="T15" fmla="*/ 154 h 177"/>
                <a:gd name="T16" fmla="*/ 38 w 178"/>
                <a:gd name="T17" fmla="*/ 158 h 177"/>
                <a:gd name="T18" fmla="*/ 41 w 178"/>
                <a:gd name="T19" fmla="*/ 171 h 177"/>
                <a:gd name="T20" fmla="*/ 43 w 178"/>
                <a:gd name="T21" fmla="*/ 172 h 177"/>
                <a:gd name="T22" fmla="*/ 62 w 178"/>
                <a:gd name="T23" fmla="*/ 172 h 177"/>
                <a:gd name="T24" fmla="*/ 177 w 178"/>
                <a:gd name="T25" fmla="*/ 57 h 177"/>
                <a:gd name="T26" fmla="*/ 178 w 178"/>
                <a:gd name="T27" fmla="*/ 55 h 177"/>
                <a:gd name="T28" fmla="*/ 122 w 178"/>
                <a:gd name="T2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7">
                  <a:moveTo>
                    <a:pt x="122" y="0"/>
                  </a:moveTo>
                  <a:cubicBezTo>
                    <a:pt x="122" y="0"/>
                    <a:pt x="121" y="1"/>
                    <a:pt x="121" y="1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0" y="122"/>
                    <a:pt x="0" y="130"/>
                    <a:pt x="6" y="135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11" y="140"/>
                    <a:pt x="16" y="141"/>
                    <a:pt x="20" y="140"/>
                  </a:cubicBezTo>
                  <a:cubicBezTo>
                    <a:pt x="19" y="144"/>
                    <a:pt x="20" y="149"/>
                    <a:pt x="24" y="153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8" y="158"/>
                    <a:pt x="34" y="159"/>
                    <a:pt x="38" y="158"/>
                  </a:cubicBezTo>
                  <a:cubicBezTo>
                    <a:pt x="37" y="162"/>
                    <a:pt x="38" y="167"/>
                    <a:pt x="41" y="171"/>
                  </a:cubicBezTo>
                  <a:cubicBezTo>
                    <a:pt x="43" y="172"/>
                    <a:pt x="43" y="172"/>
                    <a:pt x="43" y="172"/>
                  </a:cubicBezTo>
                  <a:cubicBezTo>
                    <a:pt x="48" y="177"/>
                    <a:pt x="56" y="177"/>
                    <a:pt x="62" y="172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7" y="56"/>
                    <a:pt x="177" y="56"/>
                    <a:pt x="178" y="55"/>
                  </a:cubicBezTo>
                  <a:lnTo>
                    <a:pt x="1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5411788" y="3881438"/>
              <a:ext cx="5095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5411788" y="4049713"/>
              <a:ext cx="8143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5411788" y="4217988"/>
              <a:ext cx="8143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5411788" y="4387850"/>
              <a:ext cx="81438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878972" y="2904456"/>
            <a:ext cx="320425" cy="313733"/>
            <a:chOff x="4421188" y="3997325"/>
            <a:chExt cx="1976438" cy="1935163"/>
          </a:xfrm>
          <a:solidFill>
            <a:schemeClr val="bg1"/>
          </a:solidFill>
        </p:grpSpPr>
        <p:sp>
          <p:nvSpPr>
            <p:cNvPr id="73" name="Freeform 72"/>
            <p:cNvSpPr/>
            <p:nvPr/>
          </p:nvSpPr>
          <p:spPr bwMode="auto">
            <a:xfrm>
              <a:off x="4421188" y="3997325"/>
              <a:ext cx="1912938" cy="1882775"/>
            </a:xfrm>
            <a:custGeom>
              <a:avLst/>
              <a:gdLst>
                <a:gd name="T0" fmla="*/ 263 w 510"/>
                <a:gd name="T1" fmla="*/ 397 h 502"/>
                <a:gd name="T2" fmla="*/ 147 w 510"/>
                <a:gd name="T3" fmla="*/ 154 h 502"/>
                <a:gd name="T4" fmla="*/ 255 w 510"/>
                <a:gd name="T5" fmla="*/ 105 h 502"/>
                <a:gd name="T6" fmla="*/ 400 w 510"/>
                <a:gd name="T7" fmla="*/ 273 h 502"/>
                <a:gd name="T8" fmla="*/ 461 w 510"/>
                <a:gd name="T9" fmla="*/ 289 h 502"/>
                <a:gd name="T10" fmla="*/ 509 w 510"/>
                <a:gd name="T11" fmla="*/ 265 h 502"/>
                <a:gd name="T12" fmla="*/ 507 w 510"/>
                <a:gd name="T13" fmla="*/ 217 h 502"/>
                <a:gd name="T14" fmla="*/ 452 w 510"/>
                <a:gd name="T15" fmla="*/ 182 h 502"/>
                <a:gd name="T16" fmla="*/ 482 w 510"/>
                <a:gd name="T17" fmla="*/ 138 h 502"/>
                <a:gd name="T18" fmla="*/ 456 w 510"/>
                <a:gd name="T19" fmla="*/ 98 h 502"/>
                <a:gd name="T20" fmla="*/ 391 w 510"/>
                <a:gd name="T21" fmla="*/ 94 h 502"/>
                <a:gd name="T22" fmla="*/ 394 w 510"/>
                <a:gd name="T23" fmla="*/ 42 h 502"/>
                <a:gd name="T24" fmla="*/ 351 w 510"/>
                <a:gd name="T25" fmla="*/ 20 h 502"/>
                <a:gd name="T26" fmla="*/ 293 w 510"/>
                <a:gd name="T27" fmla="*/ 47 h 502"/>
                <a:gd name="T28" fmla="*/ 269 w 510"/>
                <a:gd name="T29" fmla="*/ 1 h 502"/>
                <a:gd name="T30" fmla="*/ 221 w 510"/>
                <a:gd name="T31" fmla="*/ 4 h 502"/>
                <a:gd name="T32" fmla="*/ 184 w 510"/>
                <a:gd name="T33" fmla="*/ 56 h 502"/>
                <a:gd name="T34" fmla="*/ 140 w 510"/>
                <a:gd name="T35" fmla="*/ 28 h 502"/>
                <a:gd name="T36" fmla="*/ 100 w 510"/>
                <a:gd name="T37" fmla="*/ 54 h 502"/>
                <a:gd name="T38" fmla="*/ 99 w 510"/>
                <a:gd name="T39" fmla="*/ 112 h 502"/>
                <a:gd name="T40" fmla="*/ 48 w 510"/>
                <a:gd name="T41" fmla="*/ 102 h 502"/>
                <a:gd name="T42" fmla="*/ 26 w 510"/>
                <a:gd name="T43" fmla="*/ 145 h 502"/>
                <a:gd name="T44" fmla="*/ 57 w 510"/>
                <a:gd name="T45" fmla="*/ 183 h 502"/>
                <a:gd name="T46" fmla="*/ 0 w 510"/>
                <a:gd name="T47" fmla="*/ 224 h 502"/>
                <a:gd name="T48" fmla="*/ 3 w 510"/>
                <a:gd name="T49" fmla="*/ 272 h 502"/>
                <a:gd name="T50" fmla="*/ 50 w 510"/>
                <a:gd name="T51" fmla="*/ 290 h 502"/>
                <a:gd name="T52" fmla="*/ 21 w 510"/>
                <a:gd name="T53" fmla="*/ 353 h 502"/>
                <a:gd name="T54" fmla="*/ 47 w 510"/>
                <a:gd name="T55" fmla="*/ 393 h 502"/>
                <a:gd name="T56" fmla="*/ 96 w 510"/>
                <a:gd name="T57" fmla="*/ 386 h 502"/>
                <a:gd name="T58" fmla="*/ 104 w 510"/>
                <a:gd name="T59" fmla="*/ 455 h 502"/>
                <a:gd name="T60" fmla="*/ 147 w 510"/>
                <a:gd name="T61" fmla="*/ 477 h 502"/>
                <a:gd name="T62" fmla="*/ 185 w 510"/>
                <a:gd name="T63" fmla="*/ 447 h 502"/>
                <a:gd name="T64" fmla="*/ 227 w 510"/>
                <a:gd name="T65" fmla="*/ 502 h 502"/>
                <a:gd name="T66" fmla="*/ 276 w 510"/>
                <a:gd name="T67" fmla="*/ 500 h 502"/>
                <a:gd name="T68" fmla="*/ 294 w 510"/>
                <a:gd name="T69" fmla="*/ 456 h 502"/>
                <a:gd name="T70" fmla="*/ 281 w 510"/>
                <a:gd name="T71" fmla="*/ 39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0" h="502">
                  <a:moveTo>
                    <a:pt x="281" y="395"/>
                  </a:moveTo>
                  <a:cubicBezTo>
                    <a:pt x="275" y="396"/>
                    <a:pt x="269" y="397"/>
                    <a:pt x="263" y="397"/>
                  </a:cubicBezTo>
                  <a:cubicBezTo>
                    <a:pt x="182" y="401"/>
                    <a:pt x="114" y="339"/>
                    <a:pt x="109" y="259"/>
                  </a:cubicBezTo>
                  <a:cubicBezTo>
                    <a:pt x="107" y="220"/>
                    <a:pt x="120" y="183"/>
                    <a:pt x="147" y="154"/>
                  </a:cubicBezTo>
                  <a:cubicBezTo>
                    <a:pt x="173" y="125"/>
                    <a:pt x="208" y="108"/>
                    <a:pt x="247" y="106"/>
                  </a:cubicBezTo>
                  <a:cubicBezTo>
                    <a:pt x="250" y="105"/>
                    <a:pt x="252" y="105"/>
                    <a:pt x="255" y="105"/>
                  </a:cubicBezTo>
                  <a:cubicBezTo>
                    <a:pt x="333" y="105"/>
                    <a:pt x="397" y="166"/>
                    <a:pt x="401" y="244"/>
                  </a:cubicBezTo>
                  <a:cubicBezTo>
                    <a:pt x="402" y="254"/>
                    <a:pt x="401" y="264"/>
                    <a:pt x="400" y="273"/>
                  </a:cubicBezTo>
                  <a:cubicBezTo>
                    <a:pt x="451" y="323"/>
                    <a:pt x="451" y="323"/>
                    <a:pt x="451" y="323"/>
                  </a:cubicBezTo>
                  <a:cubicBezTo>
                    <a:pt x="455" y="312"/>
                    <a:pt x="459" y="300"/>
                    <a:pt x="461" y="289"/>
                  </a:cubicBezTo>
                  <a:cubicBezTo>
                    <a:pt x="510" y="279"/>
                    <a:pt x="510" y="279"/>
                    <a:pt x="510" y="279"/>
                  </a:cubicBezTo>
                  <a:cubicBezTo>
                    <a:pt x="509" y="265"/>
                    <a:pt x="509" y="265"/>
                    <a:pt x="509" y="265"/>
                  </a:cubicBezTo>
                  <a:cubicBezTo>
                    <a:pt x="507" y="231"/>
                    <a:pt x="507" y="231"/>
                    <a:pt x="507" y="231"/>
                  </a:cubicBezTo>
                  <a:cubicBezTo>
                    <a:pt x="507" y="217"/>
                    <a:pt x="507" y="217"/>
                    <a:pt x="507" y="217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58" y="202"/>
                    <a:pt x="456" y="192"/>
                    <a:pt x="452" y="182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82" y="138"/>
                    <a:pt x="482" y="138"/>
                    <a:pt x="482" y="138"/>
                  </a:cubicBezTo>
                  <a:cubicBezTo>
                    <a:pt x="463" y="109"/>
                    <a:pt x="463" y="109"/>
                    <a:pt x="463" y="10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14" y="116"/>
                    <a:pt x="414" y="116"/>
                    <a:pt x="414" y="116"/>
                  </a:cubicBezTo>
                  <a:cubicBezTo>
                    <a:pt x="407" y="108"/>
                    <a:pt x="399" y="101"/>
                    <a:pt x="391" y="94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394" y="42"/>
                    <a:pt x="394" y="42"/>
                    <a:pt x="394" y="42"/>
                  </a:cubicBezTo>
                  <a:cubicBezTo>
                    <a:pt x="363" y="26"/>
                    <a:pt x="363" y="26"/>
                    <a:pt x="363" y="2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15" y="52"/>
                    <a:pt x="304" y="49"/>
                    <a:pt x="293" y="4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05" y="49"/>
                    <a:pt x="194" y="52"/>
                    <a:pt x="184" y="56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1" y="100"/>
                    <a:pt x="105" y="106"/>
                    <a:pt x="99" y="112"/>
                  </a:cubicBezTo>
                  <a:cubicBezTo>
                    <a:pt x="98" y="114"/>
                    <a:pt x="97" y="116"/>
                    <a:pt x="95" y="117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4" y="193"/>
                    <a:pt x="51" y="203"/>
                    <a:pt x="49" y="21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" y="238"/>
                    <a:pt x="1" y="238"/>
                    <a:pt x="1" y="238"/>
                  </a:cubicBezTo>
                  <a:cubicBezTo>
                    <a:pt x="3" y="272"/>
                    <a:pt x="3" y="272"/>
                    <a:pt x="3" y="272"/>
                  </a:cubicBezTo>
                  <a:cubicBezTo>
                    <a:pt x="4" y="285"/>
                    <a:pt x="4" y="285"/>
                    <a:pt x="4" y="285"/>
                  </a:cubicBezTo>
                  <a:cubicBezTo>
                    <a:pt x="50" y="290"/>
                    <a:pt x="50" y="290"/>
                    <a:pt x="50" y="290"/>
                  </a:cubicBezTo>
                  <a:cubicBezTo>
                    <a:pt x="52" y="300"/>
                    <a:pt x="54" y="311"/>
                    <a:pt x="58" y="320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8" y="364"/>
                    <a:pt x="28" y="364"/>
                    <a:pt x="28" y="364"/>
                  </a:cubicBezTo>
                  <a:cubicBezTo>
                    <a:pt x="47" y="393"/>
                    <a:pt x="47" y="393"/>
                    <a:pt x="47" y="393"/>
                  </a:cubicBezTo>
                  <a:cubicBezTo>
                    <a:pt x="55" y="405"/>
                    <a:pt x="55" y="405"/>
                    <a:pt x="55" y="405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103" y="394"/>
                    <a:pt x="111" y="402"/>
                    <a:pt x="119" y="409"/>
                  </a:cubicBezTo>
                  <a:cubicBezTo>
                    <a:pt x="104" y="455"/>
                    <a:pt x="104" y="455"/>
                    <a:pt x="104" y="455"/>
                  </a:cubicBezTo>
                  <a:cubicBezTo>
                    <a:pt x="116" y="461"/>
                    <a:pt x="116" y="461"/>
                    <a:pt x="116" y="461"/>
                  </a:cubicBezTo>
                  <a:cubicBezTo>
                    <a:pt x="147" y="477"/>
                    <a:pt x="147" y="477"/>
                    <a:pt x="147" y="477"/>
                  </a:cubicBezTo>
                  <a:cubicBezTo>
                    <a:pt x="159" y="483"/>
                    <a:pt x="159" y="483"/>
                    <a:pt x="159" y="483"/>
                  </a:cubicBezTo>
                  <a:cubicBezTo>
                    <a:pt x="185" y="447"/>
                    <a:pt x="185" y="447"/>
                    <a:pt x="185" y="447"/>
                  </a:cubicBezTo>
                  <a:cubicBezTo>
                    <a:pt x="196" y="451"/>
                    <a:pt x="206" y="454"/>
                    <a:pt x="218" y="456"/>
                  </a:cubicBezTo>
                  <a:cubicBezTo>
                    <a:pt x="227" y="502"/>
                    <a:pt x="227" y="502"/>
                    <a:pt x="227" y="502"/>
                  </a:cubicBezTo>
                  <a:cubicBezTo>
                    <a:pt x="241" y="501"/>
                    <a:pt x="241" y="501"/>
                    <a:pt x="241" y="501"/>
                  </a:cubicBezTo>
                  <a:cubicBezTo>
                    <a:pt x="276" y="500"/>
                    <a:pt x="276" y="500"/>
                    <a:pt x="276" y="500"/>
                  </a:cubicBezTo>
                  <a:cubicBezTo>
                    <a:pt x="290" y="499"/>
                    <a:pt x="290" y="499"/>
                    <a:pt x="290" y="499"/>
                  </a:cubicBezTo>
                  <a:cubicBezTo>
                    <a:pt x="294" y="456"/>
                    <a:pt x="294" y="456"/>
                    <a:pt x="294" y="456"/>
                  </a:cubicBezTo>
                  <a:cubicBezTo>
                    <a:pt x="307" y="453"/>
                    <a:pt x="319" y="450"/>
                    <a:pt x="331" y="445"/>
                  </a:cubicBezTo>
                  <a:lnTo>
                    <a:pt x="281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4968876" y="4522788"/>
              <a:ext cx="1428750" cy="1409700"/>
            </a:xfrm>
            <a:custGeom>
              <a:avLst/>
              <a:gdLst>
                <a:gd name="T0" fmla="*/ 380 w 381"/>
                <a:gd name="T1" fmla="*/ 311 h 376"/>
                <a:gd name="T2" fmla="*/ 372 w 381"/>
                <a:gd name="T3" fmla="*/ 287 h 376"/>
                <a:gd name="T4" fmla="*/ 208 w 381"/>
                <a:gd name="T5" fmla="*/ 131 h 376"/>
                <a:gd name="T6" fmla="*/ 181 w 381"/>
                <a:gd name="T7" fmla="*/ 37 h 376"/>
                <a:gd name="T8" fmla="*/ 71 w 381"/>
                <a:gd name="T9" fmla="*/ 15 h 376"/>
                <a:gd name="T10" fmla="*/ 127 w 381"/>
                <a:gd name="T11" fmla="*/ 70 h 376"/>
                <a:gd name="T12" fmla="*/ 127 w 381"/>
                <a:gd name="T13" fmla="*/ 87 h 376"/>
                <a:gd name="T14" fmla="*/ 88 w 381"/>
                <a:gd name="T15" fmla="*/ 125 h 376"/>
                <a:gd name="T16" fmla="*/ 71 w 381"/>
                <a:gd name="T17" fmla="*/ 125 h 376"/>
                <a:gd name="T18" fmla="*/ 15 w 381"/>
                <a:gd name="T19" fmla="*/ 70 h 376"/>
                <a:gd name="T20" fmla="*/ 37 w 381"/>
                <a:gd name="T21" fmla="*/ 178 h 376"/>
                <a:gd name="T22" fmla="*/ 133 w 381"/>
                <a:gd name="T23" fmla="*/ 205 h 376"/>
                <a:gd name="T24" fmla="*/ 292 w 381"/>
                <a:gd name="T25" fmla="*/ 366 h 376"/>
                <a:gd name="T26" fmla="*/ 315 w 381"/>
                <a:gd name="T27" fmla="*/ 374 h 376"/>
                <a:gd name="T28" fmla="*/ 380 w 381"/>
                <a:gd name="T29" fmla="*/ 31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6">
                  <a:moveTo>
                    <a:pt x="380" y="311"/>
                  </a:moveTo>
                  <a:cubicBezTo>
                    <a:pt x="381" y="302"/>
                    <a:pt x="377" y="292"/>
                    <a:pt x="372" y="287"/>
                  </a:cubicBezTo>
                  <a:cubicBezTo>
                    <a:pt x="317" y="235"/>
                    <a:pt x="263" y="183"/>
                    <a:pt x="208" y="131"/>
                  </a:cubicBezTo>
                  <a:cubicBezTo>
                    <a:pt x="216" y="98"/>
                    <a:pt x="207" y="62"/>
                    <a:pt x="181" y="37"/>
                  </a:cubicBezTo>
                  <a:cubicBezTo>
                    <a:pt x="151" y="8"/>
                    <a:pt x="108" y="0"/>
                    <a:pt x="71" y="1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32" y="75"/>
                    <a:pt x="132" y="82"/>
                    <a:pt x="127" y="87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4" y="130"/>
                    <a:pt x="76" y="130"/>
                    <a:pt x="71" y="12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0" y="106"/>
                    <a:pt x="8" y="149"/>
                    <a:pt x="37" y="178"/>
                  </a:cubicBezTo>
                  <a:cubicBezTo>
                    <a:pt x="63" y="204"/>
                    <a:pt x="99" y="213"/>
                    <a:pt x="133" y="205"/>
                  </a:cubicBezTo>
                  <a:cubicBezTo>
                    <a:pt x="186" y="259"/>
                    <a:pt x="239" y="313"/>
                    <a:pt x="292" y="366"/>
                  </a:cubicBezTo>
                  <a:cubicBezTo>
                    <a:pt x="296" y="371"/>
                    <a:pt x="307" y="376"/>
                    <a:pt x="315" y="374"/>
                  </a:cubicBezTo>
                  <a:cubicBezTo>
                    <a:pt x="348" y="369"/>
                    <a:pt x="375" y="342"/>
                    <a:pt x="380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683638" y="2383070"/>
            <a:ext cx="304742" cy="312417"/>
            <a:chOff x="6138863" y="2755900"/>
            <a:chExt cx="1890712" cy="1938338"/>
          </a:xfrm>
          <a:solidFill>
            <a:schemeClr val="bg1"/>
          </a:solidFill>
        </p:grpSpPr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6138863" y="3490913"/>
              <a:ext cx="831850" cy="1203325"/>
            </a:xfrm>
            <a:custGeom>
              <a:avLst/>
              <a:gdLst>
                <a:gd name="T0" fmla="*/ 293 w 524"/>
                <a:gd name="T1" fmla="*/ 71 h 758"/>
                <a:gd name="T2" fmla="*/ 453 w 524"/>
                <a:gd name="T3" fmla="*/ 621 h 758"/>
                <a:gd name="T4" fmla="*/ 234 w 524"/>
                <a:gd name="T5" fmla="*/ 685 h 758"/>
                <a:gd name="T6" fmla="*/ 73 w 524"/>
                <a:gd name="T7" fmla="*/ 137 h 758"/>
                <a:gd name="T8" fmla="*/ 293 w 524"/>
                <a:gd name="T9" fmla="*/ 71 h 758"/>
                <a:gd name="T10" fmla="*/ 331 w 524"/>
                <a:gd name="T11" fmla="*/ 0 h 758"/>
                <a:gd name="T12" fmla="*/ 276 w 524"/>
                <a:gd name="T13" fmla="*/ 16 h 758"/>
                <a:gd name="T14" fmla="*/ 56 w 524"/>
                <a:gd name="T15" fmla="*/ 80 h 758"/>
                <a:gd name="T16" fmla="*/ 0 w 524"/>
                <a:gd name="T17" fmla="*/ 97 h 758"/>
                <a:gd name="T18" fmla="*/ 16 w 524"/>
                <a:gd name="T19" fmla="*/ 153 h 758"/>
                <a:gd name="T20" fmla="*/ 177 w 524"/>
                <a:gd name="T21" fmla="*/ 702 h 758"/>
                <a:gd name="T22" fmla="*/ 193 w 524"/>
                <a:gd name="T23" fmla="*/ 758 h 758"/>
                <a:gd name="T24" fmla="*/ 250 w 524"/>
                <a:gd name="T25" fmla="*/ 742 h 758"/>
                <a:gd name="T26" fmla="*/ 470 w 524"/>
                <a:gd name="T27" fmla="*/ 676 h 758"/>
                <a:gd name="T28" fmla="*/ 524 w 524"/>
                <a:gd name="T29" fmla="*/ 659 h 758"/>
                <a:gd name="T30" fmla="*/ 510 w 524"/>
                <a:gd name="T31" fmla="*/ 605 h 758"/>
                <a:gd name="T32" fmla="*/ 347 w 524"/>
                <a:gd name="T33" fmla="*/ 54 h 758"/>
                <a:gd name="T34" fmla="*/ 331 w 524"/>
                <a:gd name="T35" fmla="*/ 0 h 758"/>
                <a:gd name="T36" fmla="*/ 331 w 524"/>
                <a:gd name="T3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758">
                  <a:moveTo>
                    <a:pt x="293" y="71"/>
                  </a:moveTo>
                  <a:lnTo>
                    <a:pt x="453" y="621"/>
                  </a:lnTo>
                  <a:lnTo>
                    <a:pt x="234" y="685"/>
                  </a:lnTo>
                  <a:lnTo>
                    <a:pt x="73" y="137"/>
                  </a:lnTo>
                  <a:lnTo>
                    <a:pt x="293" y="71"/>
                  </a:lnTo>
                  <a:close/>
                  <a:moveTo>
                    <a:pt x="331" y="0"/>
                  </a:moveTo>
                  <a:lnTo>
                    <a:pt x="276" y="16"/>
                  </a:lnTo>
                  <a:lnTo>
                    <a:pt x="56" y="80"/>
                  </a:lnTo>
                  <a:lnTo>
                    <a:pt x="0" y="97"/>
                  </a:lnTo>
                  <a:lnTo>
                    <a:pt x="16" y="153"/>
                  </a:lnTo>
                  <a:lnTo>
                    <a:pt x="177" y="702"/>
                  </a:lnTo>
                  <a:lnTo>
                    <a:pt x="193" y="758"/>
                  </a:lnTo>
                  <a:lnTo>
                    <a:pt x="250" y="742"/>
                  </a:lnTo>
                  <a:lnTo>
                    <a:pt x="470" y="676"/>
                  </a:lnTo>
                  <a:lnTo>
                    <a:pt x="524" y="659"/>
                  </a:lnTo>
                  <a:lnTo>
                    <a:pt x="510" y="605"/>
                  </a:lnTo>
                  <a:lnTo>
                    <a:pt x="347" y="54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6138863" y="3490913"/>
              <a:ext cx="831850" cy="1203325"/>
            </a:xfrm>
            <a:custGeom>
              <a:avLst/>
              <a:gdLst>
                <a:gd name="T0" fmla="*/ 293 w 524"/>
                <a:gd name="T1" fmla="*/ 71 h 758"/>
                <a:gd name="T2" fmla="*/ 453 w 524"/>
                <a:gd name="T3" fmla="*/ 621 h 758"/>
                <a:gd name="T4" fmla="*/ 234 w 524"/>
                <a:gd name="T5" fmla="*/ 685 h 758"/>
                <a:gd name="T6" fmla="*/ 73 w 524"/>
                <a:gd name="T7" fmla="*/ 137 h 758"/>
                <a:gd name="T8" fmla="*/ 293 w 524"/>
                <a:gd name="T9" fmla="*/ 71 h 758"/>
                <a:gd name="T10" fmla="*/ 331 w 524"/>
                <a:gd name="T11" fmla="*/ 0 h 758"/>
                <a:gd name="T12" fmla="*/ 276 w 524"/>
                <a:gd name="T13" fmla="*/ 16 h 758"/>
                <a:gd name="T14" fmla="*/ 56 w 524"/>
                <a:gd name="T15" fmla="*/ 80 h 758"/>
                <a:gd name="T16" fmla="*/ 0 w 524"/>
                <a:gd name="T17" fmla="*/ 97 h 758"/>
                <a:gd name="T18" fmla="*/ 16 w 524"/>
                <a:gd name="T19" fmla="*/ 153 h 758"/>
                <a:gd name="T20" fmla="*/ 177 w 524"/>
                <a:gd name="T21" fmla="*/ 702 h 758"/>
                <a:gd name="T22" fmla="*/ 193 w 524"/>
                <a:gd name="T23" fmla="*/ 758 h 758"/>
                <a:gd name="T24" fmla="*/ 250 w 524"/>
                <a:gd name="T25" fmla="*/ 742 h 758"/>
                <a:gd name="T26" fmla="*/ 470 w 524"/>
                <a:gd name="T27" fmla="*/ 676 h 758"/>
                <a:gd name="T28" fmla="*/ 524 w 524"/>
                <a:gd name="T29" fmla="*/ 659 h 758"/>
                <a:gd name="T30" fmla="*/ 510 w 524"/>
                <a:gd name="T31" fmla="*/ 605 h 758"/>
                <a:gd name="T32" fmla="*/ 347 w 524"/>
                <a:gd name="T33" fmla="*/ 54 h 758"/>
                <a:gd name="T34" fmla="*/ 331 w 524"/>
                <a:gd name="T35" fmla="*/ 0 h 758"/>
                <a:gd name="T36" fmla="*/ 331 w 524"/>
                <a:gd name="T3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758">
                  <a:moveTo>
                    <a:pt x="293" y="71"/>
                  </a:moveTo>
                  <a:lnTo>
                    <a:pt x="453" y="621"/>
                  </a:lnTo>
                  <a:lnTo>
                    <a:pt x="234" y="685"/>
                  </a:lnTo>
                  <a:lnTo>
                    <a:pt x="73" y="137"/>
                  </a:lnTo>
                  <a:lnTo>
                    <a:pt x="293" y="71"/>
                  </a:lnTo>
                  <a:moveTo>
                    <a:pt x="331" y="0"/>
                  </a:moveTo>
                  <a:lnTo>
                    <a:pt x="276" y="16"/>
                  </a:lnTo>
                  <a:lnTo>
                    <a:pt x="56" y="80"/>
                  </a:lnTo>
                  <a:lnTo>
                    <a:pt x="0" y="97"/>
                  </a:lnTo>
                  <a:lnTo>
                    <a:pt x="16" y="153"/>
                  </a:lnTo>
                  <a:lnTo>
                    <a:pt x="177" y="702"/>
                  </a:lnTo>
                  <a:lnTo>
                    <a:pt x="193" y="758"/>
                  </a:lnTo>
                  <a:lnTo>
                    <a:pt x="250" y="742"/>
                  </a:lnTo>
                  <a:lnTo>
                    <a:pt x="470" y="676"/>
                  </a:lnTo>
                  <a:lnTo>
                    <a:pt x="524" y="659"/>
                  </a:lnTo>
                  <a:lnTo>
                    <a:pt x="510" y="605"/>
                  </a:lnTo>
                  <a:lnTo>
                    <a:pt x="347" y="54"/>
                  </a:lnTo>
                  <a:lnTo>
                    <a:pt x="331" y="0"/>
                  </a:lnTo>
                  <a:lnTo>
                    <a:pt x="33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6692900" y="2755900"/>
              <a:ext cx="1336675" cy="1522413"/>
            </a:xfrm>
            <a:custGeom>
              <a:avLst/>
              <a:gdLst>
                <a:gd name="T0" fmla="*/ 342 w 356"/>
                <a:gd name="T1" fmla="*/ 286 h 406"/>
                <a:gd name="T2" fmla="*/ 320 w 356"/>
                <a:gd name="T3" fmla="*/ 322 h 406"/>
                <a:gd name="T4" fmla="*/ 320 w 356"/>
                <a:gd name="T5" fmla="*/ 333 h 406"/>
                <a:gd name="T6" fmla="*/ 290 w 356"/>
                <a:gd name="T7" fmla="*/ 373 h 406"/>
                <a:gd name="T8" fmla="*/ 287 w 356"/>
                <a:gd name="T9" fmla="*/ 386 h 406"/>
                <a:gd name="T10" fmla="*/ 242 w 356"/>
                <a:gd name="T11" fmla="*/ 406 h 406"/>
                <a:gd name="T12" fmla="*/ 226 w 356"/>
                <a:gd name="T13" fmla="*/ 405 h 406"/>
                <a:gd name="T14" fmla="*/ 129 w 356"/>
                <a:gd name="T15" fmla="*/ 396 h 406"/>
                <a:gd name="T16" fmla="*/ 95 w 356"/>
                <a:gd name="T17" fmla="*/ 394 h 406"/>
                <a:gd name="T18" fmla="*/ 50 w 356"/>
                <a:gd name="T19" fmla="*/ 398 h 406"/>
                <a:gd name="T20" fmla="*/ 0 w 356"/>
                <a:gd name="T21" fmla="*/ 228 h 406"/>
                <a:gd name="T22" fmla="*/ 107 w 356"/>
                <a:gd name="T23" fmla="*/ 108 h 406"/>
                <a:gd name="T24" fmla="*/ 113 w 356"/>
                <a:gd name="T25" fmla="*/ 20 h 406"/>
                <a:gd name="T26" fmla="*/ 149 w 356"/>
                <a:gd name="T27" fmla="*/ 0 h 406"/>
                <a:gd name="T28" fmla="*/ 184 w 356"/>
                <a:gd name="T29" fmla="*/ 95 h 406"/>
                <a:gd name="T30" fmla="*/ 180 w 356"/>
                <a:gd name="T31" fmla="*/ 123 h 406"/>
                <a:gd name="T32" fmla="*/ 179 w 356"/>
                <a:gd name="T33" fmla="*/ 147 h 406"/>
                <a:gd name="T34" fmla="*/ 292 w 356"/>
                <a:gd name="T35" fmla="*/ 172 h 406"/>
                <a:gd name="T36" fmla="*/ 302 w 356"/>
                <a:gd name="T37" fmla="*/ 172 h 406"/>
                <a:gd name="T38" fmla="*/ 356 w 356"/>
                <a:gd name="T39" fmla="*/ 226 h 406"/>
                <a:gd name="T40" fmla="*/ 338 w 356"/>
                <a:gd name="T41" fmla="*/ 265 h 406"/>
                <a:gd name="T42" fmla="*/ 342 w 356"/>
                <a:gd name="T43" fmla="*/ 28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6" h="406">
                  <a:moveTo>
                    <a:pt x="342" y="286"/>
                  </a:moveTo>
                  <a:cubicBezTo>
                    <a:pt x="341" y="302"/>
                    <a:pt x="332" y="315"/>
                    <a:pt x="320" y="322"/>
                  </a:cubicBezTo>
                  <a:cubicBezTo>
                    <a:pt x="320" y="326"/>
                    <a:pt x="321" y="329"/>
                    <a:pt x="320" y="333"/>
                  </a:cubicBezTo>
                  <a:cubicBezTo>
                    <a:pt x="319" y="352"/>
                    <a:pt x="307" y="367"/>
                    <a:pt x="290" y="373"/>
                  </a:cubicBezTo>
                  <a:cubicBezTo>
                    <a:pt x="289" y="377"/>
                    <a:pt x="288" y="381"/>
                    <a:pt x="287" y="386"/>
                  </a:cubicBezTo>
                  <a:cubicBezTo>
                    <a:pt x="281" y="401"/>
                    <a:pt x="261" y="406"/>
                    <a:pt x="242" y="406"/>
                  </a:cubicBezTo>
                  <a:cubicBezTo>
                    <a:pt x="237" y="406"/>
                    <a:pt x="231" y="405"/>
                    <a:pt x="226" y="405"/>
                  </a:cubicBezTo>
                  <a:cubicBezTo>
                    <a:pt x="206" y="402"/>
                    <a:pt x="168" y="399"/>
                    <a:pt x="129" y="396"/>
                  </a:cubicBezTo>
                  <a:cubicBezTo>
                    <a:pt x="116" y="395"/>
                    <a:pt x="105" y="394"/>
                    <a:pt x="95" y="394"/>
                  </a:cubicBezTo>
                  <a:cubicBezTo>
                    <a:pt x="73" y="394"/>
                    <a:pt x="59" y="396"/>
                    <a:pt x="50" y="39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3" y="202"/>
                    <a:pt x="89" y="141"/>
                    <a:pt x="107" y="108"/>
                  </a:cubicBezTo>
                  <a:cubicBezTo>
                    <a:pt x="118" y="72"/>
                    <a:pt x="114" y="28"/>
                    <a:pt x="113" y="20"/>
                  </a:cubicBezTo>
                  <a:cubicBezTo>
                    <a:pt x="111" y="2"/>
                    <a:pt x="145" y="0"/>
                    <a:pt x="149" y="0"/>
                  </a:cubicBezTo>
                  <a:cubicBezTo>
                    <a:pt x="168" y="0"/>
                    <a:pt x="189" y="33"/>
                    <a:pt x="184" y="95"/>
                  </a:cubicBezTo>
                  <a:cubicBezTo>
                    <a:pt x="183" y="103"/>
                    <a:pt x="182" y="113"/>
                    <a:pt x="180" y="123"/>
                  </a:cubicBezTo>
                  <a:cubicBezTo>
                    <a:pt x="180" y="132"/>
                    <a:pt x="179" y="140"/>
                    <a:pt x="179" y="147"/>
                  </a:cubicBezTo>
                  <a:cubicBezTo>
                    <a:pt x="179" y="170"/>
                    <a:pt x="262" y="172"/>
                    <a:pt x="292" y="172"/>
                  </a:cubicBezTo>
                  <a:cubicBezTo>
                    <a:pt x="298" y="172"/>
                    <a:pt x="302" y="172"/>
                    <a:pt x="302" y="172"/>
                  </a:cubicBezTo>
                  <a:cubicBezTo>
                    <a:pt x="332" y="172"/>
                    <a:pt x="356" y="196"/>
                    <a:pt x="356" y="226"/>
                  </a:cubicBezTo>
                  <a:cubicBezTo>
                    <a:pt x="356" y="242"/>
                    <a:pt x="349" y="256"/>
                    <a:pt x="338" y="265"/>
                  </a:cubicBezTo>
                  <a:cubicBezTo>
                    <a:pt x="341" y="272"/>
                    <a:pt x="343" y="279"/>
                    <a:pt x="342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313145" y="1584941"/>
            <a:ext cx="551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latin typeface="+mj-lt"/>
              </a:rPr>
              <a:t>价值</a:t>
            </a:r>
            <a:endParaRPr lang="en-US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97519" y="1252826"/>
            <a:ext cx="5516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5" dirty="0">
                <a:solidFill>
                  <a:schemeClr val="bg1"/>
                </a:solidFill>
                <a:latin typeface="+mj-lt"/>
              </a:rPr>
              <a:t>宗旨</a:t>
            </a:r>
            <a:endParaRPr lang="en-US" sz="101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01241" y="2749220"/>
            <a:ext cx="5516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5" dirty="0">
                <a:solidFill>
                  <a:schemeClr val="bg1"/>
                </a:solidFill>
                <a:latin typeface="+mj-lt"/>
              </a:rPr>
              <a:t>使命</a:t>
            </a:r>
            <a:endParaRPr lang="en-US" sz="101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27711" y="627955"/>
            <a:ext cx="5516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5" dirty="0">
                <a:solidFill>
                  <a:schemeClr val="bg1"/>
                </a:solidFill>
                <a:latin typeface="+mj-lt"/>
              </a:rPr>
              <a:t>人才</a:t>
            </a:r>
            <a:endParaRPr lang="en-US" sz="101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9491" y="14287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00C3D9"/>
                </a:solidFill>
                <a:latin typeface="+mj-ea"/>
                <a:ea typeface="+mj-ea"/>
              </a:rPr>
              <a:t>企业使命</a:t>
            </a:r>
            <a:endParaRPr lang="en-US" sz="1800" b="1" dirty="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93728" y="175245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99491" y="22669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4C60E"/>
                </a:solidFill>
                <a:latin typeface="+mj-ea"/>
                <a:ea typeface="+mj-ea"/>
              </a:rPr>
              <a:t>企业宗旨</a:t>
            </a:r>
            <a:endParaRPr lang="en-US" sz="1800" b="1" dirty="0">
              <a:solidFill>
                <a:srgbClr val="F4C60E"/>
              </a:solidFill>
              <a:latin typeface="+mj-ea"/>
              <a:ea typeface="+mj-ea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93728" y="259065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99491" y="31051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1FD89C"/>
                </a:solidFill>
                <a:latin typeface="+mj-ea"/>
                <a:ea typeface="+mj-ea"/>
              </a:rPr>
              <a:t>核心价值</a:t>
            </a:r>
            <a:endParaRPr lang="en-US" sz="1800" b="1" dirty="0">
              <a:solidFill>
                <a:srgbClr val="1FD89C"/>
              </a:solidFill>
              <a:latin typeface="+mj-ea"/>
              <a:ea typeface="+mj-ea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93728" y="342885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99491" y="3943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DE6E00"/>
                </a:solidFill>
                <a:latin typeface="+mj-ea"/>
                <a:ea typeface="+mj-ea"/>
              </a:rPr>
              <a:t>经营理念</a:t>
            </a:r>
            <a:endParaRPr lang="en-US" sz="1800" b="1" dirty="0">
              <a:solidFill>
                <a:srgbClr val="DE6E00"/>
              </a:solidFill>
              <a:latin typeface="+mj-ea"/>
              <a:ea typeface="+mj-ea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93728" y="426705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03298" y="1495192"/>
            <a:ext cx="55193" cy="544728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6" name="Rectangle 105"/>
          <p:cNvSpPr/>
          <p:nvPr/>
        </p:nvSpPr>
        <p:spPr>
          <a:xfrm>
            <a:off x="703298" y="2333848"/>
            <a:ext cx="55193" cy="544728"/>
          </a:xfrm>
          <a:prstGeom prst="rect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7" name="Rectangle 106"/>
          <p:cNvSpPr/>
          <p:nvPr/>
        </p:nvSpPr>
        <p:spPr>
          <a:xfrm>
            <a:off x="703298" y="3157474"/>
            <a:ext cx="55193" cy="544728"/>
          </a:xfrm>
          <a:prstGeom prst="rect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8" name="Rectangle 107"/>
          <p:cNvSpPr/>
          <p:nvPr/>
        </p:nvSpPr>
        <p:spPr>
          <a:xfrm>
            <a:off x="703298" y="3991209"/>
            <a:ext cx="55193" cy="544728"/>
          </a:xfrm>
          <a:prstGeom prst="rect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9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2667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0" grpId="0" animBg="1"/>
      <p:bldP spid="152" grpId="0" animBg="1"/>
      <p:bldP spid="159" grpId="0" animBg="1"/>
      <p:bldP spid="161" grpId="0" animBg="1"/>
      <p:bldP spid="158" grpId="0" animBg="1"/>
      <p:bldP spid="153" grpId="0" animBg="1"/>
      <p:bldP spid="154" grpId="0" animBg="1"/>
      <p:bldP spid="162" grpId="0" animBg="1"/>
      <p:bldP spid="165" grpId="0" animBg="1"/>
      <p:bldP spid="163" grpId="0" animBg="1"/>
      <p:bldP spid="149" grpId="0" animBg="1"/>
      <p:bldP spid="150" grpId="0" animBg="1"/>
      <p:bldP spid="151" grpId="0" animBg="1"/>
      <p:bldP spid="10" grpId="0" animBg="1"/>
      <p:bldP spid="83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66" grpId="0" animBg="1"/>
      <p:bldP spid="164" grpId="0" animBg="1"/>
      <p:bldP spid="155" grpId="0" animBg="1"/>
      <p:bldP spid="156" grpId="0" animBg="1"/>
      <p:bldP spid="157" grpId="0" animBg="1"/>
      <p:bldP spid="61" grpId="0" animBg="1"/>
      <p:bldP spid="80" grpId="0"/>
      <p:bldP spid="82" grpId="0"/>
      <p:bldP spid="84" grpId="0"/>
      <p:bldP spid="85" grpId="0"/>
      <p:bldP spid="86" grpId="0"/>
      <p:bldP spid="87" grpId="0"/>
      <p:bldP spid="88" grpId="0"/>
      <p:bldP spid="95" grpId="0"/>
      <p:bldP spid="96" grpId="0"/>
      <p:bldP spid="98" grpId="0"/>
      <p:bldP spid="99" grpId="0"/>
      <p:bldP spid="100" grpId="0"/>
      <p:bldP spid="104" grpId="0" animBg="1"/>
      <p:bldP spid="106" grpId="0" animBg="1"/>
      <p:bldP spid="107" grpId="0" animBg="1"/>
      <p:bldP spid="108" grpId="0" animBg="1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21259508">
            <a:off x="1394710" y="1042397"/>
            <a:ext cx="1400060" cy="13561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21259508">
            <a:off x="3813234" y="1042397"/>
            <a:ext cx="1400060" cy="13561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21259508">
            <a:off x="6231758" y="1042397"/>
            <a:ext cx="1400060" cy="1356171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079077" y="2614482"/>
            <a:ext cx="2031325" cy="2167068"/>
            <a:chOff x="1079077" y="2614482"/>
            <a:chExt cx="2031325" cy="2167068"/>
          </a:xfrm>
        </p:grpSpPr>
        <p:sp>
          <p:nvSpPr>
            <p:cNvPr id="9" name="文本框 8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09909" y="3076147"/>
              <a:ext cx="1569660" cy="1705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49613" y="2614482"/>
            <a:ext cx="2031325" cy="2167068"/>
            <a:chOff x="3749613" y="2614482"/>
            <a:chExt cx="2031325" cy="2167068"/>
          </a:xfrm>
        </p:grpSpPr>
        <p:sp>
          <p:nvSpPr>
            <p:cNvPr id="11" name="文本框 10"/>
            <p:cNvSpPr txBox="1"/>
            <p:nvPr/>
          </p:nvSpPr>
          <p:spPr>
            <a:xfrm>
              <a:off x="3749613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980445" y="3076147"/>
              <a:ext cx="1569660" cy="1705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44013" y="2614482"/>
            <a:ext cx="2031325" cy="2167068"/>
            <a:chOff x="6344013" y="2614482"/>
            <a:chExt cx="2031325" cy="2167068"/>
          </a:xfrm>
        </p:grpSpPr>
        <p:sp>
          <p:nvSpPr>
            <p:cNvPr id="13" name="文本框 12"/>
            <p:cNvSpPr txBox="1"/>
            <p:nvPr/>
          </p:nvSpPr>
          <p:spPr>
            <a:xfrm>
              <a:off x="6344013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574845" y="3076147"/>
              <a:ext cx="1569660" cy="1705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5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802" y="596725"/>
            <a:ext cx="38862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6809" y="1951656"/>
            <a:ext cx="383738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 </a:t>
            </a:r>
            <a:r>
              <a:rPr lang="zh-CN" altLang="en-US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单击添加文字标题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组合 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组合 49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Line 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AutoShape 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图片 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Rectangle 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图片 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Rectangle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Line 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图片 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Rectangle 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图片 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Rectangle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组合 4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Line 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AutoShape 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组合 4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AutoShape 14"/>
</p:tagLst>
</file>

<file path=ppt/theme/theme1.xml><?xml version="1.0" encoding="utf-8"?>
<a:theme xmlns:a="http://schemas.openxmlformats.org/drawingml/2006/main" name="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1159</Words>
  <Application>Microsoft Office PowerPoint</Application>
  <PresentationFormat>全屏显示(16:9)</PresentationFormat>
  <Paragraphs>248</Paragraphs>
  <Slides>26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Bebas Neue</vt:lpstr>
      <vt:lpstr>等线</vt:lpstr>
      <vt:lpstr>等线 Light</vt:lpstr>
      <vt:lpstr>方正粗圆_GBK</vt:lpstr>
      <vt:lpstr>华康海报体W12(P)</vt:lpstr>
      <vt:lpstr>华文细黑</vt:lpstr>
      <vt:lpstr>宋体</vt:lpstr>
      <vt:lpstr>微软雅黑</vt:lpstr>
      <vt:lpstr>Arial</vt:lpstr>
      <vt:lpstr>Broadway</vt:lpstr>
      <vt:lpstr>Calibri</vt:lpstr>
      <vt:lpstr>Calibri Light</vt:lpstr>
      <vt:lpstr>Rockwell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2021-07-22T05:54:36Z</dcterms:created>
  <dcterms:modified xsi:type="dcterms:W3CDTF">2023-01-10T10:00:33Z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4454B0772FEF49CA97D9FDEC84305D65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