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3432" r:id="rId3"/>
    <p:sldId id="3438" r:id="rId5"/>
    <p:sldId id="3439" r:id="rId6"/>
    <p:sldId id="3385" r:id="rId7"/>
    <p:sldId id="3355" r:id="rId8"/>
    <p:sldId id="3384" r:id="rId9"/>
    <p:sldId id="3393" r:id="rId10"/>
    <p:sldId id="3440" r:id="rId11"/>
    <p:sldId id="3388" r:id="rId12"/>
    <p:sldId id="3400" r:id="rId13"/>
    <p:sldId id="3389" r:id="rId14"/>
    <p:sldId id="3387" r:id="rId15"/>
    <p:sldId id="3441" r:id="rId16"/>
    <p:sldId id="3392" r:id="rId17"/>
    <p:sldId id="3386" r:id="rId18"/>
    <p:sldId id="3390" r:id="rId19"/>
    <p:sldId id="3396" r:id="rId20"/>
    <p:sldId id="3442" r:id="rId21"/>
    <p:sldId id="3399" r:id="rId22"/>
    <p:sldId id="3383" r:id="rId23"/>
    <p:sldId id="3391" r:id="rId24"/>
    <p:sldId id="3443" r:id="rId25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82D"/>
    <a:srgbClr val="298FC1"/>
    <a:srgbClr val="32A94F"/>
    <a:srgbClr val="004438"/>
    <a:srgbClr val="00231C"/>
    <a:srgbClr val="169274"/>
    <a:srgbClr val="AE002B"/>
    <a:srgbClr val="0FC7D3"/>
    <a:srgbClr val="E60012"/>
    <a:srgbClr val="009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65" autoAdjust="0"/>
    <p:restoredTop sz="92986" autoAdjust="0"/>
  </p:normalViewPr>
  <p:slideViewPr>
    <p:cSldViewPr>
      <p:cViewPr varScale="1">
        <p:scale>
          <a:sx n="105" d="100"/>
          <a:sy n="105" d="100"/>
        </p:scale>
        <p:origin x="-978" y="-84"/>
      </p:cViewPr>
      <p:guideLst>
        <p:guide orient="horz" pos="328"/>
        <p:guide orient="horz" pos="4183"/>
        <p:guide pos="4050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'1.0' encoding='UTF-8' standalone='yes'?>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4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1131264"/>
        <c:axId val="171144704"/>
      </c:barChart>
      <c:catAx>
        <c:axId val="171131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171144704"/>
        <c:crosses val="autoZero"/>
        <c:auto val="1"/>
        <c:lblAlgn val="ctr"/>
        <c:lblOffset val="100"/>
        <c:noMultiLvlLbl val="0"/>
      </c:catAx>
      <c:valAx>
        <c:axId val="17114470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17113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'1.0' encoding='UTF-8' standalone='yes'?>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1.xml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8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9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88" y="895"/>
            <a:ext cx="12855576" cy="7230864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596900" y="5128493"/>
            <a:ext cx="47935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Big data/cloud/Internet</a:t>
            </a:r>
            <a:endParaRPr lang="zh-CN" altLang="en-US" sz="20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596901" y="5419682"/>
            <a:ext cx="6161657" cy="7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大数据</a:t>
            </a:r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/</a:t>
            </a: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云计算</a:t>
            </a:r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/</a:t>
            </a: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互联网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596899" y="6423259"/>
            <a:ext cx="567746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汇报人</a:t>
            </a:r>
            <a:r>
              <a:rPr lang="zh-CN" alt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：</a:t>
            </a:r>
            <a:r>
              <a:rPr lang="en-US" altLang="zh-CN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xx</a:t>
            </a:r>
            <a:r>
              <a:rPr lang="zh-CN" alt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</a:t>
            </a:r>
            <a:r>
              <a:rPr lang="en-US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Report Person: </a:t>
            </a:r>
            <a:r>
              <a:rPr lang="en-US" altLang="zh-CN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xxxx</a:t>
            </a:r>
            <a:endParaRPr lang="en-US" altLang="zh-CN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" name="Position Music - Nox Trigger - 纯音乐版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124575" y="-102811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ac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401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4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2140161"/>
            <a:ext cx="4227256" cy="295232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15747" y="2140161"/>
            <a:ext cx="4227256" cy="295232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30701" y="2140161"/>
            <a:ext cx="4227256" cy="29523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95" y="1993267"/>
            <a:ext cx="1285716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95" y="5193667"/>
            <a:ext cx="12857163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4845199" y="1132839"/>
            <a:ext cx="8352209" cy="799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956767" y="5704609"/>
            <a:ext cx="7673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点击添加标题文字，修改文字内容，也可以直接复制你的内容到此</a:t>
            </a:r>
            <a:r>
              <a:rPr lang="zh-CN" altLang="en-US" sz="2000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。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2973" y="654957"/>
            <a:ext cx="2230630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1724"/>
          <p:cNvSpPr/>
          <p:nvPr/>
        </p:nvSpPr>
        <p:spPr>
          <a:xfrm>
            <a:off x="7806210" y="3346679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5"/>
          <p:cNvSpPr/>
          <p:nvPr/>
        </p:nvSpPr>
        <p:spPr>
          <a:xfrm>
            <a:off x="5000961" y="3346679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6"/>
          <p:cNvSpPr/>
          <p:nvPr/>
        </p:nvSpPr>
        <p:spPr>
          <a:xfrm>
            <a:off x="2258592" y="3346679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33"/>
          <p:cNvSpPr/>
          <p:nvPr/>
        </p:nvSpPr>
        <p:spPr>
          <a:xfrm>
            <a:off x="5847739" y="4558023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Shape 1735"/>
          <p:cNvSpPr/>
          <p:nvPr/>
        </p:nvSpPr>
        <p:spPr>
          <a:xfrm>
            <a:off x="8560977" y="4558023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Shape 1739"/>
          <p:cNvSpPr/>
          <p:nvPr/>
        </p:nvSpPr>
        <p:spPr>
          <a:xfrm>
            <a:off x="3089552" y="4558023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hape 1730"/>
          <p:cNvSpPr/>
          <p:nvPr/>
        </p:nvSpPr>
        <p:spPr>
          <a:xfrm>
            <a:off x="7313328" y="3137487"/>
            <a:ext cx="972348" cy="972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3263" tIns="23263" rIns="23263" bIns="23263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Shape 1741"/>
          <p:cNvSpPr/>
          <p:nvPr/>
        </p:nvSpPr>
        <p:spPr>
          <a:xfrm>
            <a:off x="4531643" y="4348831"/>
            <a:ext cx="972348" cy="972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3263" tIns="23263" rIns="23263" bIns="23263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Shape 1748"/>
          <p:cNvSpPr/>
          <p:nvPr/>
        </p:nvSpPr>
        <p:spPr>
          <a:xfrm rot="2348650">
            <a:off x="9907825" y="3612464"/>
            <a:ext cx="1108848" cy="342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50" extrusionOk="0">
                <a:moveTo>
                  <a:pt x="0" y="16210"/>
                </a:moveTo>
                <a:cubicBezTo>
                  <a:pt x="3419" y="835"/>
                  <a:pt x="11072" y="-4550"/>
                  <a:pt x="17092" y="4181"/>
                </a:cubicBezTo>
                <a:cubicBezTo>
                  <a:pt x="18733" y="6560"/>
                  <a:pt x="20142" y="9855"/>
                  <a:pt x="21215" y="13819"/>
                </a:cubicBezTo>
                <a:lnTo>
                  <a:pt x="21600" y="13261"/>
                </a:lnTo>
                <a:lnTo>
                  <a:pt x="21513" y="16630"/>
                </a:lnTo>
                <a:lnTo>
                  <a:pt x="20248" y="15221"/>
                </a:lnTo>
                <a:lnTo>
                  <a:pt x="20633" y="14663"/>
                </a:lnTo>
                <a:cubicBezTo>
                  <a:pt x="16879" y="938"/>
                  <a:pt x="9479" y="-2418"/>
                  <a:pt x="4105" y="7168"/>
                </a:cubicBezTo>
                <a:cubicBezTo>
                  <a:pt x="2656" y="9751"/>
                  <a:pt x="1452" y="13127"/>
                  <a:pt x="579" y="170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Shape 1749"/>
          <p:cNvSpPr/>
          <p:nvPr/>
        </p:nvSpPr>
        <p:spPr>
          <a:xfrm rot="12794463">
            <a:off x="1829845" y="4468967"/>
            <a:ext cx="1108848" cy="342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50" extrusionOk="0">
                <a:moveTo>
                  <a:pt x="0" y="16210"/>
                </a:moveTo>
                <a:cubicBezTo>
                  <a:pt x="3419" y="835"/>
                  <a:pt x="11072" y="-4550"/>
                  <a:pt x="17092" y="4181"/>
                </a:cubicBezTo>
                <a:cubicBezTo>
                  <a:pt x="18733" y="6560"/>
                  <a:pt x="20142" y="9855"/>
                  <a:pt x="21215" y="13819"/>
                </a:cubicBezTo>
                <a:lnTo>
                  <a:pt x="21600" y="13261"/>
                </a:lnTo>
                <a:lnTo>
                  <a:pt x="21513" y="16630"/>
                </a:lnTo>
                <a:lnTo>
                  <a:pt x="20248" y="15221"/>
                </a:lnTo>
                <a:lnTo>
                  <a:pt x="20633" y="14663"/>
                </a:lnTo>
                <a:cubicBezTo>
                  <a:pt x="16879" y="938"/>
                  <a:pt x="9479" y="-2418"/>
                  <a:pt x="4105" y="7168"/>
                </a:cubicBezTo>
                <a:cubicBezTo>
                  <a:pt x="2656" y="9751"/>
                  <a:pt x="1452" y="13127"/>
                  <a:pt x="579" y="170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90439" y="3137487"/>
            <a:ext cx="972348" cy="972347"/>
            <a:chOff x="1072256" y="2492673"/>
            <a:chExt cx="1061660" cy="1061659"/>
          </a:xfrm>
        </p:grpSpPr>
        <p:sp>
          <p:nvSpPr>
            <p:cNvPr id="13" name="Shape 1729"/>
            <p:cNvSpPr/>
            <p:nvPr/>
          </p:nvSpPr>
          <p:spPr>
            <a:xfrm>
              <a:off x="1072256" y="2492673"/>
              <a:ext cx="1061660" cy="106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Shape 1750"/>
            <p:cNvSpPr/>
            <p:nvPr/>
          </p:nvSpPr>
          <p:spPr>
            <a:xfrm>
              <a:off x="1390151" y="2822318"/>
              <a:ext cx="415919" cy="398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28447" y="3137487"/>
            <a:ext cx="972347" cy="972347"/>
            <a:chOff x="4061755" y="2492673"/>
            <a:chExt cx="1061659" cy="1061659"/>
          </a:xfrm>
        </p:grpSpPr>
        <p:sp>
          <p:nvSpPr>
            <p:cNvPr id="11" name="Shape 1727"/>
            <p:cNvSpPr/>
            <p:nvPr/>
          </p:nvSpPr>
          <p:spPr>
            <a:xfrm>
              <a:off x="4061755" y="2492673"/>
              <a:ext cx="1061659" cy="106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Shape 1751"/>
            <p:cNvSpPr/>
            <p:nvPr/>
          </p:nvSpPr>
          <p:spPr>
            <a:xfrm>
              <a:off x="4396967" y="2817846"/>
              <a:ext cx="398216" cy="398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020336" y="4348831"/>
            <a:ext cx="972348" cy="972347"/>
            <a:chOff x="10058085" y="3811668"/>
            <a:chExt cx="1061660" cy="1061659"/>
          </a:xfrm>
        </p:grpSpPr>
        <p:sp>
          <p:nvSpPr>
            <p:cNvPr id="21" name="Shape 1737"/>
            <p:cNvSpPr/>
            <p:nvPr/>
          </p:nvSpPr>
          <p:spPr>
            <a:xfrm>
              <a:off x="10058085" y="3811668"/>
              <a:ext cx="1061660" cy="106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Shape 1753"/>
            <p:cNvSpPr/>
            <p:nvPr/>
          </p:nvSpPr>
          <p:spPr>
            <a:xfrm>
              <a:off x="10363316" y="4111638"/>
              <a:ext cx="451197" cy="461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05207" y="4348831"/>
            <a:ext cx="972348" cy="972347"/>
            <a:chOff x="7093566" y="3811668"/>
            <a:chExt cx="1061660" cy="1061659"/>
          </a:xfrm>
        </p:grpSpPr>
        <p:sp>
          <p:nvSpPr>
            <p:cNvPr id="22" name="Shape 1738"/>
            <p:cNvSpPr/>
            <p:nvPr/>
          </p:nvSpPr>
          <p:spPr>
            <a:xfrm>
              <a:off x="7093566" y="3811668"/>
              <a:ext cx="1061660" cy="106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Shape 1754"/>
            <p:cNvSpPr/>
            <p:nvPr/>
          </p:nvSpPr>
          <p:spPr>
            <a:xfrm>
              <a:off x="7386751" y="4108303"/>
              <a:ext cx="492480" cy="461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40" extrusionOk="0">
                  <a:moveTo>
                    <a:pt x="20097" y="14373"/>
                  </a:moveTo>
                  <a:lnTo>
                    <a:pt x="15990" y="12571"/>
                  </a:lnTo>
                  <a:lnTo>
                    <a:pt x="16463" y="14008"/>
                  </a:lnTo>
                  <a:cubicBezTo>
                    <a:pt x="16439" y="15532"/>
                    <a:pt x="13726" y="16745"/>
                    <a:pt x="10496" y="16745"/>
                  </a:cubicBezTo>
                  <a:cubicBezTo>
                    <a:pt x="7268" y="16745"/>
                    <a:pt x="4553" y="15532"/>
                    <a:pt x="4529" y="14008"/>
                  </a:cubicBezTo>
                  <a:lnTo>
                    <a:pt x="5002" y="12571"/>
                  </a:lnTo>
                  <a:lnTo>
                    <a:pt x="895" y="14373"/>
                  </a:lnTo>
                  <a:cubicBezTo>
                    <a:pt x="-255" y="14878"/>
                    <a:pt x="-304" y="15814"/>
                    <a:pt x="789" y="16451"/>
                  </a:cubicBezTo>
                  <a:lnTo>
                    <a:pt x="8511" y="20962"/>
                  </a:lnTo>
                  <a:cubicBezTo>
                    <a:pt x="9602" y="21600"/>
                    <a:pt x="11390" y="21600"/>
                    <a:pt x="12481" y="20962"/>
                  </a:cubicBezTo>
                  <a:lnTo>
                    <a:pt x="20205" y="16451"/>
                  </a:lnTo>
                  <a:cubicBezTo>
                    <a:pt x="21296" y="15814"/>
                    <a:pt x="21247" y="14878"/>
                    <a:pt x="20097" y="14373"/>
                  </a:cubicBezTo>
                  <a:close/>
                  <a:moveTo>
                    <a:pt x="10496" y="5209"/>
                  </a:moveTo>
                  <a:cubicBezTo>
                    <a:pt x="11724" y="5209"/>
                    <a:pt x="12866" y="4796"/>
                    <a:pt x="13199" y="4152"/>
                  </a:cubicBezTo>
                  <a:cubicBezTo>
                    <a:pt x="12739" y="2744"/>
                    <a:pt x="12343" y="1535"/>
                    <a:pt x="12094" y="773"/>
                  </a:cubicBezTo>
                  <a:cubicBezTo>
                    <a:pt x="11927" y="264"/>
                    <a:pt x="11175" y="0"/>
                    <a:pt x="10496" y="0"/>
                  </a:cubicBezTo>
                  <a:cubicBezTo>
                    <a:pt x="9817" y="0"/>
                    <a:pt x="9065" y="264"/>
                    <a:pt x="8898" y="773"/>
                  </a:cubicBezTo>
                  <a:cubicBezTo>
                    <a:pt x="8649" y="1535"/>
                    <a:pt x="8253" y="2744"/>
                    <a:pt x="7792" y="4152"/>
                  </a:cubicBezTo>
                  <a:cubicBezTo>
                    <a:pt x="8126" y="4796"/>
                    <a:pt x="9268" y="5209"/>
                    <a:pt x="10496" y="5209"/>
                  </a:cubicBezTo>
                  <a:close/>
                  <a:moveTo>
                    <a:pt x="10496" y="13197"/>
                  </a:moveTo>
                  <a:cubicBezTo>
                    <a:pt x="13109" y="13197"/>
                    <a:pt x="15296" y="12229"/>
                    <a:pt x="15429" y="10966"/>
                  </a:cubicBezTo>
                  <a:cubicBezTo>
                    <a:pt x="15041" y="9779"/>
                    <a:pt x="14617" y="8484"/>
                    <a:pt x="14201" y="7211"/>
                  </a:cubicBezTo>
                  <a:cubicBezTo>
                    <a:pt x="13911" y="8118"/>
                    <a:pt x="12316" y="8759"/>
                    <a:pt x="10496" y="8759"/>
                  </a:cubicBezTo>
                  <a:cubicBezTo>
                    <a:pt x="8678" y="8759"/>
                    <a:pt x="7081" y="8118"/>
                    <a:pt x="6791" y="7211"/>
                  </a:cubicBezTo>
                  <a:cubicBezTo>
                    <a:pt x="6375" y="8484"/>
                    <a:pt x="5951" y="9779"/>
                    <a:pt x="5563" y="10966"/>
                  </a:cubicBezTo>
                  <a:cubicBezTo>
                    <a:pt x="5696" y="12229"/>
                    <a:pt x="7883" y="13197"/>
                    <a:pt x="10496" y="1319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681414" y="3494088"/>
            <a:ext cx="1211263" cy="25876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681414" y="2503488"/>
            <a:ext cx="1663700" cy="57785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 defTabSz="91440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Text Placeholder 3"/>
          <p:cNvSpPr txBox="1"/>
          <p:nvPr/>
        </p:nvSpPr>
        <p:spPr>
          <a:xfrm>
            <a:off x="5603864" y="3505357"/>
            <a:ext cx="1212295" cy="2366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3"/>
          <p:cNvSpPr txBox="1"/>
          <p:nvPr/>
        </p:nvSpPr>
        <p:spPr>
          <a:xfrm>
            <a:off x="8398237" y="3505357"/>
            <a:ext cx="1212295" cy="2366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3"/>
          <p:cNvSpPr txBox="1"/>
          <p:nvPr/>
        </p:nvSpPr>
        <p:spPr>
          <a:xfrm>
            <a:off x="8815187" y="4716703"/>
            <a:ext cx="1212295" cy="2366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3"/>
          <p:cNvSpPr txBox="1"/>
          <p:nvPr/>
        </p:nvSpPr>
        <p:spPr>
          <a:xfrm>
            <a:off x="6104342" y="4716703"/>
            <a:ext cx="1212295" cy="2366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3"/>
          <p:cNvSpPr txBox="1"/>
          <p:nvPr/>
        </p:nvSpPr>
        <p:spPr>
          <a:xfrm>
            <a:off x="3342547" y="4716703"/>
            <a:ext cx="1212295" cy="2366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7" name="Text Placeholder 4"/>
          <p:cNvSpPr txBox="1"/>
          <p:nvPr/>
        </p:nvSpPr>
        <p:spPr>
          <a:xfrm>
            <a:off x="4489438" y="2502790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4"/>
          <p:cNvSpPr txBox="1"/>
          <p:nvPr/>
        </p:nvSpPr>
        <p:spPr>
          <a:xfrm>
            <a:off x="7305207" y="2502790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4"/>
          <p:cNvSpPr txBox="1"/>
          <p:nvPr/>
        </p:nvSpPr>
        <p:spPr>
          <a:xfrm>
            <a:off x="4103838" y="5429539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4"/>
          <p:cNvSpPr txBox="1"/>
          <p:nvPr/>
        </p:nvSpPr>
        <p:spPr>
          <a:xfrm>
            <a:off x="6858787" y="5427698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4"/>
          <p:cNvSpPr txBox="1"/>
          <p:nvPr/>
        </p:nvSpPr>
        <p:spPr>
          <a:xfrm>
            <a:off x="9574768" y="5435165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Shape 1752"/>
          <p:cNvSpPr/>
          <p:nvPr/>
        </p:nvSpPr>
        <p:spPr>
          <a:xfrm>
            <a:off x="7587816" y="3412222"/>
            <a:ext cx="422877" cy="422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474" extrusionOk="0">
                <a:moveTo>
                  <a:pt x="2578" y="8409"/>
                </a:moveTo>
                <a:cubicBezTo>
                  <a:pt x="2578" y="5193"/>
                  <a:pt x="5174" y="2587"/>
                  <a:pt x="8376" y="2587"/>
                </a:cubicBezTo>
                <a:cubicBezTo>
                  <a:pt x="11580" y="2587"/>
                  <a:pt x="14435" y="5451"/>
                  <a:pt x="14435" y="8666"/>
                </a:cubicBezTo>
                <a:cubicBezTo>
                  <a:pt x="14435" y="11882"/>
                  <a:pt x="11838" y="14488"/>
                  <a:pt x="8635" y="14488"/>
                </a:cubicBezTo>
                <a:cubicBezTo>
                  <a:pt x="5431" y="14488"/>
                  <a:pt x="2578" y="11624"/>
                  <a:pt x="2578" y="8409"/>
                </a:cubicBezTo>
                <a:close/>
                <a:moveTo>
                  <a:pt x="20914" y="18167"/>
                </a:moveTo>
                <a:lnTo>
                  <a:pt x="15797" y="13032"/>
                </a:lnTo>
                <a:cubicBezTo>
                  <a:pt x="16568" y="11759"/>
                  <a:pt x="17013" y="10265"/>
                  <a:pt x="17013" y="8666"/>
                </a:cubicBezTo>
                <a:cubicBezTo>
                  <a:pt x="17013" y="4023"/>
                  <a:pt x="13004" y="0"/>
                  <a:pt x="8376" y="0"/>
                </a:cubicBezTo>
                <a:cubicBezTo>
                  <a:pt x="3750" y="0"/>
                  <a:pt x="0" y="3765"/>
                  <a:pt x="0" y="8409"/>
                </a:cubicBezTo>
                <a:cubicBezTo>
                  <a:pt x="0" y="13052"/>
                  <a:pt x="4008" y="17075"/>
                  <a:pt x="8635" y="17075"/>
                </a:cubicBezTo>
                <a:cubicBezTo>
                  <a:pt x="10173" y="17075"/>
                  <a:pt x="11614" y="16657"/>
                  <a:pt x="12852" y="15931"/>
                </a:cubicBezTo>
                <a:lnTo>
                  <a:pt x="17996" y="21094"/>
                </a:lnTo>
                <a:cubicBezTo>
                  <a:pt x="18500" y="21600"/>
                  <a:pt x="19317" y="21600"/>
                  <a:pt x="19819" y="21094"/>
                </a:cubicBezTo>
                <a:lnTo>
                  <a:pt x="21096" y="19815"/>
                </a:lnTo>
                <a:cubicBezTo>
                  <a:pt x="21600" y="19309"/>
                  <a:pt x="21417" y="18672"/>
                  <a:pt x="20914" y="1816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Shape 1755"/>
          <p:cNvSpPr/>
          <p:nvPr/>
        </p:nvSpPr>
        <p:spPr>
          <a:xfrm>
            <a:off x="4835459" y="4670819"/>
            <a:ext cx="364716" cy="328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2" y="0"/>
                </a:moveTo>
                <a:cubicBezTo>
                  <a:pt x="9030" y="0"/>
                  <a:pt x="7856" y="707"/>
                  <a:pt x="7120" y="1087"/>
                </a:cubicBezTo>
                <a:lnTo>
                  <a:pt x="7120" y="3594"/>
                </a:lnTo>
                <a:lnTo>
                  <a:pt x="4741" y="3594"/>
                </a:lnTo>
                <a:lnTo>
                  <a:pt x="4741" y="21600"/>
                </a:lnTo>
                <a:lnTo>
                  <a:pt x="16843" y="21600"/>
                </a:lnTo>
                <a:lnTo>
                  <a:pt x="16843" y="3594"/>
                </a:lnTo>
                <a:lnTo>
                  <a:pt x="14465" y="3594"/>
                </a:lnTo>
                <a:cubicBezTo>
                  <a:pt x="14465" y="3594"/>
                  <a:pt x="14465" y="1087"/>
                  <a:pt x="14465" y="1087"/>
                </a:cubicBezTo>
                <a:cubicBezTo>
                  <a:pt x="13730" y="707"/>
                  <a:pt x="12555" y="0"/>
                  <a:pt x="10792" y="0"/>
                </a:cubicBezTo>
                <a:close/>
                <a:moveTo>
                  <a:pt x="2152" y="3611"/>
                </a:moveTo>
                <a:cubicBezTo>
                  <a:pt x="965" y="3611"/>
                  <a:pt x="0" y="4682"/>
                  <a:pt x="0" y="6002"/>
                </a:cubicBezTo>
                <a:lnTo>
                  <a:pt x="0" y="19209"/>
                </a:lnTo>
                <a:cubicBezTo>
                  <a:pt x="0" y="20528"/>
                  <a:pt x="965" y="21600"/>
                  <a:pt x="2152" y="21600"/>
                </a:cubicBezTo>
                <a:lnTo>
                  <a:pt x="3236" y="21600"/>
                </a:lnTo>
                <a:lnTo>
                  <a:pt x="3236" y="3611"/>
                </a:lnTo>
                <a:lnTo>
                  <a:pt x="2152" y="3611"/>
                </a:lnTo>
                <a:close/>
                <a:moveTo>
                  <a:pt x="18364" y="3611"/>
                </a:moveTo>
                <a:lnTo>
                  <a:pt x="18364" y="21600"/>
                </a:lnTo>
                <a:lnTo>
                  <a:pt x="19448" y="21600"/>
                </a:lnTo>
                <a:cubicBezTo>
                  <a:pt x="20635" y="21600"/>
                  <a:pt x="21600" y="20528"/>
                  <a:pt x="21600" y="19209"/>
                </a:cubicBezTo>
                <a:lnTo>
                  <a:pt x="21600" y="6002"/>
                </a:lnTo>
                <a:cubicBezTo>
                  <a:pt x="21600" y="4682"/>
                  <a:pt x="20635" y="3611"/>
                  <a:pt x="19448" y="3611"/>
                </a:cubicBezTo>
                <a:lnTo>
                  <a:pt x="18364" y="361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72973" y="654957"/>
            <a:ext cx="2230630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14" grpId="0" animBg="1"/>
      <p:bldP spid="25" grpId="0" animBg="1"/>
      <p:bldP spid="32" grpId="0" animBg="1"/>
      <p:bldP spid="33" grpId="0" animBg="1"/>
      <p:bldP spid="4" grpId="0" build="p"/>
      <p:bldP spid="5" grpId="0" build="p"/>
      <p:bldP spid="40" grpId="0"/>
      <p:bldP spid="41" grpId="0"/>
      <p:bldP spid="42" grpId="0"/>
      <p:bldP spid="43" grpId="0"/>
      <p:bldP spid="44" grpId="0"/>
      <p:bldP spid="47" grpId="0"/>
      <p:bldP spid="48" grpId="0"/>
      <p:bldP spid="49" grpId="0"/>
      <p:bldP spid="50" grpId="0"/>
      <p:bldP spid="51" grpId="0"/>
      <p:bldP spid="36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1663"/>
          <p:cNvSpPr/>
          <p:nvPr/>
        </p:nvSpPr>
        <p:spPr>
          <a:xfrm>
            <a:off x="10662641" y="3869244"/>
            <a:ext cx="2196109" cy="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Shape 1664"/>
          <p:cNvSpPr/>
          <p:nvPr/>
        </p:nvSpPr>
        <p:spPr>
          <a:xfrm>
            <a:off x="2051446" y="3869243"/>
            <a:ext cx="1219946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Shape 1660"/>
          <p:cNvSpPr/>
          <p:nvPr/>
        </p:nvSpPr>
        <p:spPr>
          <a:xfrm>
            <a:off x="3297106" y="3869243"/>
            <a:ext cx="2083847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hape 1661"/>
          <p:cNvSpPr/>
          <p:nvPr/>
        </p:nvSpPr>
        <p:spPr>
          <a:xfrm>
            <a:off x="5429424" y="3869243"/>
            <a:ext cx="2083847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Shape 1662"/>
          <p:cNvSpPr/>
          <p:nvPr/>
        </p:nvSpPr>
        <p:spPr>
          <a:xfrm>
            <a:off x="7561742" y="3869243"/>
            <a:ext cx="2083847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Shape 1663"/>
          <p:cNvSpPr/>
          <p:nvPr/>
        </p:nvSpPr>
        <p:spPr>
          <a:xfrm>
            <a:off x="9694061" y="3869243"/>
            <a:ext cx="1121031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1664"/>
          <p:cNvSpPr/>
          <p:nvPr/>
        </p:nvSpPr>
        <p:spPr>
          <a:xfrm>
            <a:off x="-43581" y="3874398"/>
            <a:ext cx="2048357" cy="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Shape 1672"/>
          <p:cNvSpPr/>
          <p:nvPr/>
        </p:nvSpPr>
        <p:spPr>
          <a:xfrm>
            <a:off x="4528273" y="3038295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674"/>
          <p:cNvSpPr/>
          <p:nvPr/>
        </p:nvSpPr>
        <p:spPr>
          <a:xfrm>
            <a:off x="6632931" y="3038295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677"/>
          <p:cNvSpPr/>
          <p:nvPr/>
        </p:nvSpPr>
        <p:spPr>
          <a:xfrm>
            <a:off x="8737588" y="3038295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Shape 1669"/>
          <p:cNvSpPr/>
          <p:nvPr/>
        </p:nvSpPr>
        <p:spPr>
          <a:xfrm>
            <a:off x="2423616" y="3038295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Shape 1681"/>
          <p:cNvSpPr/>
          <p:nvPr/>
        </p:nvSpPr>
        <p:spPr>
          <a:xfrm>
            <a:off x="6679459" y="3093399"/>
            <a:ext cx="509838" cy="509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77134" y="4139159"/>
            <a:ext cx="509838" cy="509838"/>
            <a:chOff x="4073627" y="3999857"/>
            <a:chExt cx="556668" cy="556668"/>
          </a:xfrm>
        </p:grpSpPr>
        <p:sp>
          <p:nvSpPr>
            <p:cNvPr id="28" name="Shape 1683"/>
            <p:cNvSpPr/>
            <p:nvPr/>
          </p:nvSpPr>
          <p:spPr>
            <a:xfrm>
              <a:off x="4073627" y="3999857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Shape 1685"/>
            <p:cNvSpPr/>
            <p:nvPr/>
          </p:nvSpPr>
          <p:spPr>
            <a:xfrm>
              <a:off x="4248567" y="4138023"/>
              <a:ext cx="206789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086" extrusionOk="0">
                  <a:moveTo>
                    <a:pt x="21023" y="5250"/>
                  </a:moveTo>
                  <a:lnTo>
                    <a:pt x="7163" y="195"/>
                  </a:lnTo>
                  <a:cubicBezTo>
                    <a:pt x="5264" y="-514"/>
                    <a:pt x="1521" y="853"/>
                    <a:pt x="445" y="2057"/>
                  </a:cubicBezTo>
                  <a:cubicBezTo>
                    <a:pt x="-35" y="2595"/>
                    <a:pt x="0" y="2983"/>
                    <a:pt x="0" y="3203"/>
                  </a:cubicBezTo>
                  <a:lnTo>
                    <a:pt x="173" y="14619"/>
                  </a:lnTo>
                  <a:cubicBezTo>
                    <a:pt x="184" y="14862"/>
                    <a:pt x="614" y="15188"/>
                    <a:pt x="983" y="15348"/>
                  </a:cubicBezTo>
                  <a:cubicBezTo>
                    <a:pt x="1753" y="15682"/>
                    <a:pt x="13399" y="20826"/>
                    <a:pt x="13729" y="20972"/>
                  </a:cubicBezTo>
                  <a:cubicBezTo>
                    <a:pt x="13905" y="21051"/>
                    <a:pt x="14115" y="21086"/>
                    <a:pt x="14322" y="21086"/>
                  </a:cubicBezTo>
                  <a:cubicBezTo>
                    <a:pt x="14499" y="21086"/>
                    <a:pt x="14675" y="21058"/>
                    <a:pt x="14834" y="21002"/>
                  </a:cubicBezTo>
                  <a:cubicBezTo>
                    <a:pt x="15185" y="20881"/>
                    <a:pt x="15404" y="20645"/>
                    <a:pt x="15404" y="20388"/>
                  </a:cubicBezTo>
                  <a:lnTo>
                    <a:pt x="15404" y="8397"/>
                  </a:lnTo>
                  <a:cubicBezTo>
                    <a:pt x="15404" y="8148"/>
                    <a:pt x="15198" y="7917"/>
                    <a:pt x="14862" y="7792"/>
                  </a:cubicBezTo>
                  <a:lnTo>
                    <a:pt x="2263" y="2817"/>
                  </a:lnTo>
                  <a:cubicBezTo>
                    <a:pt x="2408" y="2620"/>
                    <a:pt x="2968" y="2205"/>
                    <a:pt x="3997" y="1825"/>
                  </a:cubicBezTo>
                  <a:cubicBezTo>
                    <a:pt x="5082" y="1422"/>
                    <a:pt x="5896" y="1574"/>
                    <a:pt x="6082" y="1625"/>
                  </a:cubicBezTo>
                  <a:cubicBezTo>
                    <a:pt x="6082" y="1625"/>
                    <a:pt x="18173" y="6203"/>
                    <a:pt x="18544" y="6339"/>
                  </a:cubicBezTo>
                  <a:cubicBezTo>
                    <a:pt x="18911" y="6476"/>
                    <a:pt x="18918" y="6495"/>
                    <a:pt x="18918" y="6729"/>
                  </a:cubicBezTo>
                  <a:cubicBezTo>
                    <a:pt x="18918" y="6961"/>
                    <a:pt x="18918" y="18107"/>
                    <a:pt x="18918" y="18107"/>
                  </a:cubicBezTo>
                  <a:cubicBezTo>
                    <a:pt x="18918" y="18674"/>
                    <a:pt x="19733" y="18906"/>
                    <a:pt x="20330" y="18906"/>
                  </a:cubicBezTo>
                  <a:cubicBezTo>
                    <a:pt x="20927" y="18906"/>
                    <a:pt x="21565" y="18493"/>
                    <a:pt x="21565" y="18107"/>
                  </a:cubicBezTo>
                  <a:lnTo>
                    <a:pt x="21565" y="5855"/>
                  </a:lnTo>
                  <a:cubicBezTo>
                    <a:pt x="21565" y="5605"/>
                    <a:pt x="21357" y="5375"/>
                    <a:pt x="21023" y="525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481351" y="3093399"/>
            <a:ext cx="509838" cy="509838"/>
            <a:chOff x="1785343" y="2858041"/>
            <a:chExt cx="556668" cy="556668"/>
          </a:xfrm>
        </p:grpSpPr>
        <p:sp>
          <p:nvSpPr>
            <p:cNvPr id="23" name="Shape 1678"/>
            <p:cNvSpPr/>
            <p:nvPr/>
          </p:nvSpPr>
          <p:spPr>
            <a:xfrm>
              <a:off x="1785343" y="2858041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Shape 1686"/>
            <p:cNvSpPr/>
            <p:nvPr/>
          </p:nvSpPr>
          <p:spPr>
            <a:xfrm>
              <a:off x="1976501" y="3008761"/>
              <a:ext cx="174352" cy="25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83" y="0"/>
                  </a:moveTo>
                  <a:lnTo>
                    <a:pt x="7175" y="2115"/>
                  </a:lnTo>
                  <a:lnTo>
                    <a:pt x="3801" y="2115"/>
                  </a:lnTo>
                  <a:lnTo>
                    <a:pt x="5186" y="4231"/>
                  </a:lnTo>
                  <a:cubicBezTo>
                    <a:pt x="5186" y="4231"/>
                    <a:pt x="16313" y="4231"/>
                    <a:pt x="16313" y="4231"/>
                  </a:cubicBezTo>
                  <a:lnTo>
                    <a:pt x="17698" y="2115"/>
                  </a:lnTo>
                  <a:lnTo>
                    <a:pt x="14324" y="2115"/>
                  </a:lnTo>
                  <a:lnTo>
                    <a:pt x="13217" y="0"/>
                  </a:lnTo>
                  <a:lnTo>
                    <a:pt x="8283" y="0"/>
                  </a:lnTo>
                  <a:close/>
                  <a:moveTo>
                    <a:pt x="2165" y="2614"/>
                  </a:moveTo>
                  <a:cubicBezTo>
                    <a:pt x="977" y="2614"/>
                    <a:pt x="0" y="3264"/>
                    <a:pt x="0" y="4076"/>
                  </a:cubicBezTo>
                  <a:lnTo>
                    <a:pt x="0" y="20121"/>
                  </a:lnTo>
                  <a:cubicBezTo>
                    <a:pt x="0" y="20933"/>
                    <a:pt x="977" y="21600"/>
                    <a:pt x="2165" y="21600"/>
                  </a:cubicBezTo>
                  <a:lnTo>
                    <a:pt x="19460" y="21600"/>
                  </a:lnTo>
                  <a:cubicBezTo>
                    <a:pt x="20648" y="21600"/>
                    <a:pt x="21600" y="20933"/>
                    <a:pt x="21600" y="20121"/>
                  </a:cubicBezTo>
                  <a:lnTo>
                    <a:pt x="21600" y="4076"/>
                  </a:lnTo>
                  <a:cubicBezTo>
                    <a:pt x="21600" y="3264"/>
                    <a:pt x="20648" y="2614"/>
                    <a:pt x="19460" y="2614"/>
                  </a:cubicBezTo>
                  <a:lnTo>
                    <a:pt x="17597" y="5778"/>
                  </a:lnTo>
                  <a:lnTo>
                    <a:pt x="4003" y="5778"/>
                  </a:lnTo>
                  <a:lnTo>
                    <a:pt x="2165" y="2614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775241" y="4139159"/>
            <a:ext cx="509839" cy="509838"/>
            <a:chOff x="8657337" y="3999857"/>
            <a:chExt cx="556669" cy="556668"/>
          </a:xfrm>
        </p:grpSpPr>
        <p:sp>
          <p:nvSpPr>
            <p:cNvPr id="29" name="Shape 1684"/>
            <p:cNvSpPr/>
            <p:nvPr/>
          </p:nvSpPr>
          <p:spPr>
            <a:xfrm>
              <a:off x="8657337" y="3999857"/>
              <a:ext cx="556669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Shape 1687"/>
            <p:cNvSpPr/>
            <p:nvPr/>
          </p:nvSpPr>
          <p:spPr>
            <a:xfrm>
              <a:off x="8848496" y="4156361"/>
              <a:ext cx="174352" cy="249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822275" y="3676844"/>
            <a:ext cx="384794" cy="384794"/>
            <a:chOff x="1065729" y="3500706"/>
            <a:chExt cx="420138" cy="420138"/>
          </a:xfrm>
        </p:grpSpPr>
        <p:sp>
          <p:nvSpPr>
            <p:cNvPr id="33" name="Shape 1688"/>
            <p:cNvSpPr/>
            <p:nvPr/>
          </p:nvSpPr>
          <p:spPr>
            <a:xfrm>
              <a:off x="1065729" y="3500706"/>
              <a:ext cx="420138" cy="420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7F7FA"/>
            </a:solidFill>
            <a:ln w="12700">
              <a:solidFill>
                <a:srgbClr val="A6AAA9"/>
              </a:solidFill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Shape 1689"/>
            <p:cNvSpPr/>
            <p:nvPr/>
          </p:nvSpPr>
          <p:spPr>
            <a:xfrm>
              <a:off x="1162442" y="3611819"/>
              <a:ext cx="205812" cy="21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1692"/>
          <p:cNvGrpSpPr/>
          <p:nvPr/>
        </p:nvGrpSpPr>
        <p:grpSpPr>
          <a:xfrm>
            <a:off x="10621101" y="3676844"/>
            <a:ext cx="384794" cy="384794"/>
            <a:chOff x="0" y="0"/>
            <a:chExt cx="840273" cy="840273"/>
          </a:xfrm>
        </p:grpSpPr>
        <p:sp>
          <p:nvSpPr>
            <p:cNvPr id="36" name="Shape 1690"/>
            <p:cNvSpPr/>
            <p:nvPr/>
          </p:nvSpPr>
          <p:spPr>
            <a:xfrm>
              <a:off x="0" y="0"/>
              <a:ext cx="840274" cy="840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7F7FA"/>
            </a:solidFill>
            <a:ln w="127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17447" tIns="17447" rIns="17447" bIns="17447" numCol="1" anchor="ctr">
              <a:noAutofit/>
            </a:bodyPr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Shape 1691"/>
            <p:cNvSpPr/>
            <p:nvPr/>
          </p:nvSpPr>
          <p:spPr>
            <a:xfrm>
              <a:off x="180945" y="221045"/>
              <a:ext cx="478384" cy="398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extrusionOk="0">
                  <a:moveTo>
                    <a:pt x="21327" y="11618"/>
                  </a:moveTo>
                  <a:lnTo>
                    <a:pt x="21327" y="11618"/>
                  </a:lnTo>
                  <a:lnTo>
                    <a:pt x="21327" y="11291"/>
                  </a:lnTo>
                  <a:lnTo>
                    <a:pt x="21327" y="11291"/>
                  </a:lnTo>
                  <a:lnTo>
                    <a:pt x="21327" y="11291"/>
                  </a:lnTo>
                  <a:cubicBezTo>
                    <a:pt x="21600" y="11291"/>
                    <a:pt x="21600" y="11291"/>
                    <a:pt x="21600" y="11291"/>
                  </a:cubicBezTo>
                  <a:cubicBezTo>
                    <a:pt x="21600" y="10963"/>
                    <a:pt x="21600" y="10963"/>
                    <a:pt x="21600" y="10963"/>
                  </a:cubicBezTo>
                  <a:lnTo>
                    <a:pt x="21600" y="10963"/>
                  </a:lnTo>
                  <a:lnTo>
                    <a:pt x="21600" y="10636"/>
                  </a:lnTo>
                  <a:lnTo>
                    <a:pt x="21600" y="10636"/>
                  </a:lnTo>
                  <a:lnTo>
                    <a:pt x="21600" y="10636"/>
                  </a:lnTo>
                  <a:cubicBezTo>
                    <a:pt x="21600" y="10309"/>
                    <a:pt x="21600" y="10309"/>
                    <a:pt x="21600" y="10309"/>
                  </a:cubicBezTo>
                  <a:lnTo>
                    <a:pt x="21600" y="10309"/>
                  </a:lnTo>
                  <a:lnTo>
                    <a:pt x="21600" y="9981"/>
                  </a:lnTo>
                  <a:cubicBezTo>
                    <a:pt x="21600" y="9981"/>
                    <a:pt x="21600" y="9981"/>
                    <a:pt x="21327" y="9981"/>
                  </a:cubicBezTo>
                  <a:lnTo>
                    <a:pt x="21327" y="9981"/>
                  </a:lnTo>
                  <a:cubicBezTo>
                    <a:pt x="21327" y="9981"/>
                    <a:pt x="21327" y="9981"/>
                    <a:pt x="21327" y="9654"/>
                  </a:cubicBezTo>
                  <a:lnTo>
                    <a:pt x="21327" y="9654"/>
                  </a:lnTo>
                  <a:lnTo>
                    <a:pt x="21327" y="9654"/>
                  </a:lnTo>
                  <a:lnTo>
                    <a:pt x="21327" y="9327"/>
                  </a:lnTo>
                  <a:lnTo>
                    <a:pt x="21053" y="9327"/>
                  </a:lnTo>
                  <a:lnTo>
                    <a:pt x="21053" y="9327"/>
                  </a:lnTo>
                  <a:cubicBezTo>
                    <a:pt x="13671" y="491"/>
                    <a:pt x="13671" y="491"/>
                    <a:pt x="13671" y="491"/>
                  </a:cubicBezTo>
                  <a:cubicBezTo>
                    <a:pt x="13124" y="-164"/>
                    <a:pt x="12030" y="-164"/>
                    <a:pt x="11484" y="491"/>
                  </a:cubicBezTo>
                  <a:cubicBezTo>
                    <a:pt x="10937" y="1145"/>
                    <a:pt x="10937" y="2454"/>
                    <a:pt x="11484" y="3109"/>
                  </a:cubicBezTo>
                  <a:cubicBezTo>
                    <a:pt x="16132" y="8672"/>
                    <a:pt x="16132" y="8672"/>
                    <a:pt x="16132" y="8672"/>
                  </a:cubicBezTo>
                  <a:cubicBezTo>
                    <a:pt x="1641" y="8672"/>
                    <a:pt x="1641" y="8672"/>
                    <a:pt x="1641" y="8672"/>
                  </a:cubicBezTo>
                  <a:cubicBezTo>
                    <a:pt x="1094" y="8672"/>
                    <a:pt x="547" y="9000"/>
                    <a:pt x="273" y="9654"/>
                  </a:cubicBezTo>
                  <a:cubicBezTo>
                    <a:pt x="0" y="9981"/>
                    <a:pt x="0" y="10309"/>
                    <a:pt x="0" y="10636"/>
                  </a:cubicBezTo>
                  <a:cubicBezTo>
                    <a:pt x="0" y="11291"/>
                    <a:pt x="273" y="11618"/>
                    <a:pt x="547" y="11945"/>
                  </a:cubicBezTo>
                  <a:cubicBezTo>
                    <a:pt x="820" y="12272"/>
                    <a:pt x="1094" y="12600"/>
                    <a:pt x="1641" y="12600"/>
                  </a:cubicBezTo>
                  <a:lnTo>
                    <a:pt x="1641" y="12600"/>
                  </a:lnTo>
                  <a:cubicBezTo>
                    <a:pt x="16132" y="12600"/>
                    <a:pt x="16132" y="12600"/>
                    <a:pt x="16132" y="12600"/>
                  </a:cubicBezTo>
                  <a:cubicBezTo>
                    <a:pt x="11484" y="18163"/>
                    <a:pt x="11484" y="18163"/>
                    <a:pt x="11484" y="18163"/>
                  </a:cubicBezTo>
                  <a:cubicBezTo>
                    <a:pt x="10937" y="18818"/>
                    <a:pt x="10937" y="20127"/>
                    <a:pt x="11484" y="20781"/>
                  </a:cubicBezTo>
                  <a:cubicBezTo>
                    <a:pt x="11757" y="21109"/>
                    <a:pt x="12304" y="21436"/>
                    <a:pt x="12577" y="21436"/>
                  </a:cubicBezTo>
                  <a:cubicBezTo>
                    <a:pt x="13124" y="21436"/>
                    <a:pt x="13397" y="21109"/>
                    <a:pt x="13671" y="20781"/>
                  </a:cubicBezTo>
                  <a:cubicBezTo>
                    <a:pt x="21053" y="11945"/>
                    <a:pt x="21053" y="11945"/>
                    <a:pt x="21053" y="11945"/>
                  </a:cubicBezTo>
                  <a:lnTo>
                    <a:pt x="21053" y="11945"/>
                  </a:lnTo>
                  <a:cubicBezTo>
                    <a:pt x="21053" y="11945"/>
                    <a:pt x="21327" y="11945"/>
                    <a:pt x="21327" y="11618"/>
                  </a:cubicBezTo>
                  <a:lnTo>
                    <a:pt x="21327" y="1161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744606" y="3622675"/>
            <a:ext cx="796925" cy="49371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indent="0" algn="ctr" defTabSz="91440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zh-CN" altLang="en-US" sz="1400" smtClean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744606" y="2212975"/>
            <a:ext cx="1654175" cy="57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defTabSz="91440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Text Placeholder 3"/>
          <p:cNvSpPr txBox="1"/>
          <p:nvPr/>
        </p:nvSpPr>
        <p:spPr>
          <a:xfrm>
            <a:off x="5001790" y="3621867"/>
            <a:ext cx="795856" cy="4947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3"/>
          <p:cNvSpPr txBox="1"/>
          <p:nvPr/>
        </p:nvSpPr>
        <p:spPr>
          <a:xfrm>
            <a:off x="9188434" y="3610710"/>
            <a:ext cx="795856" cy="51706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4"/>
          <p:cNvSpPr txBox="1"/>
          <p:nvPr/>
        </p:nvSpPr>
        <p:spPr>
          <a:xfrm>
            <a:off x="8759874" y="5011021"/>
            <a:ext cx="1652975" cy="57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4"/>
          <p:cNvSpPr txBox="1"/>
          <p:nvPr/>
        </p:nvSpPr>
        <p:spPr>
          <a:xfrm>
            <a:off x="4196404" y="5011021"/>
            <a:ext cx="1662442" cy="589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4"/>
          <p:cNvSpPr txBox="1"/>
          <p:nvPr/>
        </p:nvSpPr>
        <p:spPr>
          <a:xfrm>
            <a:off x="6708449" y="2212975"/>
            <a:ext cx="1662442" cy="57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Shape 1674"/>
          <p:cNvSpPr/>
          <p:nvPr/>
        </p:nvSpPr>
        <p:spPr>
          <a:xfrm>
            <a:off x="6632930" y="3039445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 Placeholder 3"/>
          <p:cNvSpPr txBox="1"/>
          <p:nvPr/>
        </p:nvSpPr>
        <p:spPr>
          <a:xfrm>
            <a:off x="7080952" y="3610710"/>
            <a:ext cx="795856" cy="51706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681"/>
          <p:cNvSpPr/>
          <p:nvPr/>
        </p:nvSpPr>
        <p:spPr>
          <a:xfrm>
            <a:off x="6679459" y="3093399"/>
            <a:ext cx="509838" cy="509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Shape 1682"/>
          <p:cNvSpPr/>
          <p:nvPr/>
        </p:nvSpPr>
        <p:spPr>
          <a:xfrm>
            <a:off x="6819977" y="3233910"/>
            <a:ext cx="228801" cy="228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8" h="21320" extrusionOk="0">
                <a:moveTo>
                  <a:pt x="6122" y="19157"/>
                </a:moveTo>
                <a:lnTo>
                  <a:pt x="3902" y="19634"/>
                </a:lnTo>
                <a:cubicBezTo>
                  <a:pt x="3688" y="19233"/>
                  <a:pt x="3431" y="18833"/>
                  <a:pt x="2957" y="18361"/>
                </a:cubicBezTo>
                <a:cubicBezTo>
                  <a:pt x="2486" y="17889"/>
                  <a:pt x="2085" y="17631"/>
                  <a:pt x="1685" y="17417"/>
                </a:cubicBezTo>
                <a:lnTo>
                  <a:pt x="2162" y="15198"/>
                </a:lnTo>
                <a:lnTo>
                  <a:pt x="2804" y="14556"/>
                </a:lnTo>
                <a:cubicBezTo>
                  <a:pt x="2804" y="14556"/>
                  <a:pt x="4012" y="14580"/>
                  <a:pt x="5374" y="15944"/>
                </a:cubicBezTo>
                <a:cubicBezTo>
                  <a:pt x="6737" y="17307"/>
                  <a:pt x="6762" y="18516"/>
                  <a:pt x="6762" y="18516"/>
                </a:cubicBezTo>
                <a:cubicBezTo>
                  <a:pt x="6762" y="18516"/>
                  <a:pt x="6122" y="19157"/>
                  <a:pt x="6122" y="19157"/>
                </a:cubicBezTo>
                <a:close/>
                <a:moveTo>
                  <a:pt x="19625" y="1692"/>
                </a:moveTo>
                <a:cubicBezTo>
                  <a:pt x="17654" y="-280"/>
                  <a:pt x="16174" y="15"/>
                  <a:pt x="16174" y="15"/>
                </a:cubicBezTo>
                <a:lnTo>
                  <a:pt x="9270" y="6920"/>
                </a:lnTo>
                <a:lnTo>
                  <a:pt x="1379" y="14810"/>
                </a:lnTo>
                <a:lnTo>
                  <a:pt x="0" y="21320"/>
                </a:lnTo>
                <a:lnTo>
                  <a:pt x="6508" y="19939"/>
                </a:lnTo>
                <a:lnTo>
                  <a:pt x="14399" y="12048"/>
                </a:lnTo>
                <a:lnTo>
                  <a:pt x="21302" y="5145"/>
                </a:lnTo>
                <a:cubicBezTo>
                  <a:pt x="21302" y="5145"/>
                  <a:pt x="21600" y="3665"/>
                  <a:pt x="19625" y="169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72973" y="654957"/>
            <a:ext cx="2230630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5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5" grpId="0" animBg="1"/>
      <p:bldP spid="6" grpId="0" animBg="1"/>
      <p:bldP spid="7" grpId="0" animBg="1"/>
      <p:bldP spid="8" grpId="0" animBg="1"/>
      <p:bldP spid="9" grpId="0" animBg="1"/>
      <p:bldP spid="10" grpId="0" animBg="1"/>
      <p:bldP spid="52" grpId="0" animBg="1"/>
      <p:bldP spid="53" grpId="0" animBg="1"/>
      <p:bldP spid="54" grpId="0" animBg="1"/>
      <p:bldP spid="51" grpId="0" animBg="1"/>
      <p:bldP spid="26" grpId="0" animBg="1"/>
      <p:bldP spid="4" grpId="0" build="p"/>
      <p:bldP spid="5" grpId="0" build="p"/>
      <p:bldP spid="43" grpId="0"/>
      <p:bldP spid="46" grpId="0"/>
      <p:bldP spid="48" grpId="0"/>
      <p:bldP spid="49" grpId="0"/>
      <p:bldP spid="50" grpId="0"/>
      <p:bldP spid="47" grpId="0" animBg="1"/>
      <p:bldP spid="47" grpId="1" animBg="1"/>
      <p:bldP spid="44" grpId="0"/>
      <p:bldP spid="55" grpId="0" animBg="1"/>
      <p:bldP spid="55" grpId="1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7"/>
            <a:ext cx="12857163" cy="72324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149" y="449"/>
            <a:ext cx="5881809" cy="7232466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effectLst/>
        </p:spPr>
        <p:txBody>
          <a:bodyPr vert="horz" wrap="square" lIns="45311" tIns="22656" rIns="45311" bIns="2265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592" y="2180318"/>
            <a:ext cx="2506612" cy="353493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592" y="1905558"/>
            <a:ext cx="2647861" cy="261172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632" y="3600657"/>
            <a:ext cx="1611410" cy="2230840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r>
              <a:rPr lang="en-US" altLang="zh-CN" sz="14200" spc="-149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anose="020B0502040204020203" pitchFamily="34" charset="0"/>
              </a:rPr>
              <a:t>03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>
          <a:xfrm rot="5400000">
            <a:off x="5791343" y="-1099772"/>
            <a:ext cx="1276066" cy="12858045"/>
          </a:xfrm>
          <a:prstGeom prst="rect">
            <a:avLst/>
          </a:prstGeom>
          <a:solidFill>
            <a:schemeClr val="accent6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15220" y="3333024"/>
            <a:ext cx="1702308" cy="4906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55049" y="3333024"/>
            <a:ext cx="1702308" cy="4906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8389" y="3333024"/>
            <a:ext cx="1702308" cy="4906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1728" y="3333024"/>
            <a:ext cx="1702308" cy="4906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485481" y="3154039"/>
            <a:ext cx="848631" cy="848631"/>
            <a:chOff x="817364" y="1776265"/>
            <a:chExt cx="826181" cy="826181"/>
          </a:xfrm>
        </p:grpSpPr>
        <p:sp>
          <p:nvSpPr>
            <p:cNvPr id="37" name="Oval 36"/>
            <p:cNvSpPr/>
            <p:nvPr/>
          </p:nvSpPr>
          <p:spPr>
            <a:xfrm>
              <a:off x="817364" y="1776265"/>
              <a:ext cx="826181" cy="82618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7"/>
            <p:cNvSpPr>
              <a:spLocks noEditPoints="1"/>
            </p:cNvSpPr>
            <p:nvPr/>
          </p:nvSpPr>
          <p:spPr bwMode="auto">
            <a:xfrm>
              <a:off x="1014427" y="1973328"/>
              <a:ext cx="432054" cy="432054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172350" y="3154039"/>
            <a:ext cx="848631" cy="848631"/>
            <a:chOff x="5773542" y="1776265"/>
            <a:chExt cx="826181" cy="826181"/>
          </a:xfrm>
        </p:grpSpPr>
        <p:sp>
          <p:nvSpPr>
            <p:cNvPr id="40" name="Oval 39"/>
            <p:cNvSpPr/>
            <p:nvPr/>
          </p:nvSpPr>
          <p:spPr>
            <a:xfrm>
              <a:off x="5773542" y="1776265"/>
              <a:ext cx="826181" cy="82618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5989302" y="1999111"/>
              <a:ext cx="394661" cy="394133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724307" y="3154039"/>
            <a:ext cx="848631" cy="848631"/>
            <a:chOff x="4168892" y="2012305"/>
            <a:chExt cx="739552" cy="743795"/>
          </a:xfrm>
        </p:grpSpPr>
        <p:sp>
          <p:nvSpPr>
            <p:cNvPr id="43" name="Oval 42"/>
            <p:cNvSpPr/>
            <p:nvPr/>
          </p:nvSpPr>
          <p:spPr>
            <a:xfrm>
              <a:off x="4168892" y="2012305"/>
              <a:ext cx="739552" cy="7437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37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374990" y="2274029"/>
              <a:ext cx="335260" cy="209340"/>
              <a:chOff x="7507288" y="3873501"/>
              <a:chExt cx="338138" cy="211137"/>
            </a:xfrm>
            <a:solidFill>
              <a:schemeClr val="bg1"/>
            </a:solidFill>
          </p:grpSpPr>
          <p:sp>
            <p:nvSpPr>
              <p:cNvPr id="45" name="Freeform 8"/>
              <p:cNvSpPr/>
              <p:nvPr/>
            </p:nvSpPr>
            <p:spPr bwMode="auto">
              <a:xfrm>
                <a:off x="7507288" y="3873501"/>
                <a:ext cx="338138" cy="79375"/>
              </a:xfrm>
              <a:custGeom>
                <a:avLst/>
                <a:gdLst>
                  <a:gd name="T0" fmla="*/ 154 w 213"/>
                  <a:gd name="T1" fmla="*/ 50 h 50"/>
                  <a:gd name="T2" fmla="*/ 213 w 213"/>
                  <a:gd name="T3" fmla="*/ 50 h 50"/>
                  <a:gd name="T4" fmla="*/ 170 w 213"/>
                  <a:gd name="T5" fmla="*/ 0 h 50"/>
                  <a:gd name="T6" fmla="*/ 106 w 213"/>
                  <a:gd name="T7" fmla="*/ 0 h 50"/>
                  <a:gd name="T8" fmla="*/ 42 w 213"/>
                  <a:gd name="T9" fmla="*/ 0 h 50"/>
                  <a:gd name="T10" fmla="*/ 0 w 213"/>
                  <a:gd name="T11" fmla="*/ 50 h 50"/>
                  <a:gd name="T12" fmla="*/ 59 w 213"/>
                  <a:gd name="T13" fmla="*/ 50 h 50"/>
                  <a:gd name="T14" fmla="*/ 154 w 213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3" h="50">
                    <a:moveTo>
                      <a:pt x="154" y="50"/>
                    </a:moveTo>
                    <a:lnTo>
                      <a:pt x="213" y="50"/>
                    </a:lnTo>
                    <a:lnTo>
                      <a:pt x="170" y="0"/>
                    </a:lnTo>
                    <a:lnTo>
                      <a:pt x="106" y="0"/>
                    </a:lnTo>
                    <a:lnTo>
                      <a:pt x="42" y="0"/>
                    </a:lnTo>
                    <a:lnTo>
                      <a:pt x="0" y="50"/>
                    </a:lnTo>
                    <a:lnTo>
                      <a:pt x="59" y="50"/>
                    </a:lnTo>
                    <a:lnTo>
                      <a:pt x="15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7507288" y="3978276"/>
                <a:ext cx="338138" cy="38100"/>
              </a:xfrm>
              <a:custGeom>
                <a:avLst/>
                <a:gdLst>
                  <a:gd name="T0" fmla="*/ 21 w 213"/>
                  <a:gd name="T1" fmla="*/ 0 h 24"/>
                  <a:gd name="T2" fmla="*/ 0 w 213"/>
                  <a:gd name="T3" fmla="*/ 24 h 24"/>
                  <a:gd name="T4" fmla="*/ 59 w 213"/>
                  <a:gd name="T5" fmla="*/ 24 h 24"/>
                  <a:gd name="T6" fmla="*/ 154 w 213"/>
                  <a:gd name="T7" fmla="*/ 24 h 24"/>
                  <a:gd name="T8" fmla="*/ 213 w 213"/>
                  <a:gd name="T9" fmla="*/ 24 h 24"/>
                  <a:gd name="T10" fmla="*/ 191 w 213"/>
                  <a:gd name="T11" fmla="*/ 0 h 24"/>
                  <a:gd name="T12" fmla="*/ 21 w 213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3" h="24">
                    <a:moveTo>
                      <a:pt x="21" y="0"/>
                    </a:moveTo>
                    <a:lnTo>
                      <a:pt x="0" y="24"/>
                    </a:lnTo>
                    <a:lnTo>
                      <a:pt x="59" y="24"/>
                    </a:lnTo>
                    <a:lnTo>
                      <a:pt x="154" y="24"/>
                    </a:lnTo>
                    <a:lnTo>
                      <a:pt x="213" y="24"/>
                    </a:lnTo>
                    <a:lnTo>
                      <a:pt x="19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7507288" y="4043363"/>
                <a:ext cx="338138" cy="41275"/>
              </a:xfrm>
              <a:custGeom>
                <a:avLst/>
                <a:gdLst>
                  <a:gd name="T0" fmla="*/ 21 w 213"/>
                  <a:gd name="T1" fmla="*/ 0 h 26"/>
                  <a:gd name="T2" fmla="*/ 0 w 213"/>
                  <a:gd name="T3" fmla="*/ 26 h 26"/>
                  <a:gd name="T4" fmla="*/ 59 w 213"/>
                  <a:gd name="T5" fmla="*/ 26 h 26"/>
                  <a:gd name="T6" fmla="*/ 154 w 213"/>
                  <a:gd name="T7" fmla="*/ 26 h 26"/>
                  <a:gd name="T8" fmla="*/ 213 w 213"/>
                  <a:gd name="T9" fmla="*/ 26 h 26"/>
                  <a:gd name="T10" fmla="*/ 191 w 213"/>
                  <a:gd name="T11" fmla="*/ 0 h 26"/>
                  <a:gd name="T12" fmla="*/ 21 w 213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3" h="26">
                    <a:moveTo>
                      <a:pt x="21" y="0"/>
                    </a:moveTo>
                    <a:lnTo>
                      <a:pt x="0" y="26"/>
                    </a:lnTo>
                    <a:lnTo>
                      <a:pt x="59" y="26"/>
                    </a:lnTo>
                    <a:lnTo>
                      <a:pt x="154" y="26"/>
                    </a:lnTo>
                    <a:lnTo>
                      <a:pt x="213" y="26"/>
                    </a:lnTo>
                    <a:lnTo>
                      <a:pt x="19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5933331" y="3154039"/>
            <a:ext cx="848631" cy="848631"/>
            <a:chOff x="8173630" y="2776471"/>
            <a:chExt cx="1039365" cy="1045329"/>
          </a:xfrm>
        </p:grpSpPr>
        <p:sp>
          <p:nvSpPr>
            <p:cNvPr id="49" name="Oval 48"/>
            <p:cNvSpPr/>
            <p:nvPr/>
          </p:nvSpPr>
          <p:spPr>
            <a:xfrm>
              <a:off x="8173630" y="2776471"/>
              <a:ext cx="1039365" cy="10453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37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8473738" y="3091969"/>
              <a:ext cx="429464" cy="359632"/>
              <a:chOff x="5099051" y="3930651"/>
              <a:chExt cx="390525" cy="327025"/>
            </a:xfrm>
            <a:solidFill>
              <a:schemeClr val="bg1"/>
            </a:solidFill>
          </p:grpSpPr>
          <p:sp>
            <p:nvSpPr>
              <p:cNvPr id="51" name="Freeform 103"/>
              <p:cNvSpPr/>
              <p:nvPr/>
            </p:nvSpPr>
            <p:spPr bwMode="auto">
              <a:xfrm>
                <a:off x="5165726" y="4027488"/>
                <a:ext cx="255588" cy="230188"/>
              </a:xfrm>
              <a:custGeom>
                <a:avLst/>
                <a:gdLst>
                  <a:gd name="T0" fmla="*/ 0 w 161"/>
                  <a:gd name="T1" fmla="*/ 62 h 145"/>
                  <a:gd name="T2" fmla="*/ 0 w 161"/>
                  <a:gd name="T3" fmla="*/ 145 h 145"/>
                  <a:gd name="T4" fmla="*/ 31 w 161"/>
                  <a:gd name="T5" fmla="*/ 145 h 145"/>
                  <a:gd name="T6" fmla="*/ 130 w 161"/>
                  <a:gd name="T7" fmla="*/ 145 h 145"/>
                  <a:gd name="T8" fmla="*/ 161 w 161"/>
                  <a:gd name="T9" fmla="*/ 145 h 145"/>
                  <a:gd name="T10" fmla="*/ 161 w 161"/>
                  <a:gd name="T11" fmla="*/ 62 h 145"/>
                  <a:gd name="T12" fmla="*/ 81 w 161"/>
                  <a:gd name="T13" fmla="*/ 0 h 145"/>
                  <a:gd name="T14" fmla="*/ 0 w 161"/>
                  <a:gd name="T15" fmla="*/ 6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45">
                    <a:moveTo>
                      <a:pt x="0" y="62"/>
                    </a:moveTo>
                    <a:lnTo>
                      <a:pt x="0" y="145"/>
                    </a:lnTo>
                    <a:lnTo>
                      <a:pt x="31" y="145"/>
                    </a:lnTo>
                    <a:lnTo>
                      <a:pt x="130" y="145"/>
                    </a:lnTo>
                    <a:lnTo>
                      <a:pt x="161" y="145"/>
                    </a:lnTo>
                    <a:lnTo>
                      <a:pt x="161" y="62"/>
                    </a:lnTo>
                    <a:lnTo>
                      <a:pt x="81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104"/>
              <p:cNvSpPr/>
              <p:nvPr/>
            </p:nvSpPr>
            <p:spPr bwMode="auto">
              <a:xfrm>
                <a:off x="5099051" y="3930651"/>
                <a:ext cx="390525" cy="195263"/>
              </a:xfrm>
              <a:custGeom>
                <a:avLst/>
                <a:gdLst>
                  <a:gd name="T0" fmla="*/ 225 w 246"/>
                  <a:gd name="T1" fmla="*/ 80 h 123"/>
                  <a:gd name="T2" fmla="*/ 225 w 246"/>
                  <a:gd name="T3" fmla="*/ 21 h 123"/>
                  <a:gd name="T4" fmla="*/ 182 w 246"/>
                  <a:gd name="T5" fmla="*/ 21 h 123"/>
                  <a:gd name="T6" fmla="*/ 182 w 246"/>
                  <a:gd name="T7" fmla="*/ 47 h 123"/>
                  <a:gd name="T8" fmla="*/ 123 w 246"/>
                  <a:gd name="T9" fmla="*/ 0 h 123"/>
                  <a:gd name="T10" fmla="*/ 123 w 246"/>
                  <a:gd name="T11" fmla="*/ 0 h 123"/>
                  <a:gd name="T12" fmla="*/ 123 w 246"/>
                  <a:gd name="T13" fmla="*/ 0 h 123"/>
                  <a:gd name="T14" fmla="*/ 123 w 246"/>
                  <a:gd name="T15" fmla="*/ 0 h 123"/>
                  <a:gd name="T16" fmla="*/ 123 w 246"/>
                  <a:gd name="T17" fmla="*/ 0 h 123"/>
                  <a:gd name="T18" fmla="*/ 0 w 246"/>
                  <a:gd name="T19" fmla="*/ 97 h 123"/>
                  <a:gd name="T20" fmla="*/ 21 w 246"/>
                  <a:gd name="T21" fmla="*/ 123 h 123"/>
                  <a:gd name="T22" fmla="*/ 123 w 246"/>
                  <a:gd name="T23" fmla="*/ 42 h 123"/>
                  <a:gd name="T24" fmla="*/ 225 w 246"/>
                  <a:gd name="T25" fmla="*/ 123 h 123"/>
                  <a:gd name="T26" fmla="*/ 246 w 246"/>
                  <a:gd name="T27" fmla="*/ 97 h 123"/>
                  <a:gd name="T28" fmla="*/ 225 w 246"/>
                  <a:gd name="T29" fmla="*/ 8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6" h="123">
                    <a:moveTo>
                      <a:pt x="225" y="80"/>
                    </a:moveTo>
                    <a:lnTo>
                      <a:pt x="225" y="21"/>
                    </a:lnTo>
                    <a:lnTo>
                      <a:pt x="182" y="21"/>
                    </a:lnTo>
                    <a:lnTo>
                      <a:pt x="182" y="47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0" y="97"/>
                    </a:lnTo>
                    <a:lnTo>
                      <a:pt x="21" y="123"/>
                    </a:lnTo>
                    <a:lnTo>
                      <a:pt x="123" y="42"/>
                    </a:lnTo>
                    <a:lnTo>
                      <a:pt x="225" y="123"/>
                    </a:lnTo>
                    <a:lnTo>
                      <a:pt x="246" y="97"/>
                    </a:lnTo>
                    <a:lnTo>
                      <a:pt x="225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9459216" y="3154039"/>
            <a:ext cx="848631" cy="848631"/>
            <a:chOff x="6740410" y="578561"/>
            <a:chExt cx="826181" cy="826181"/>
          </a:xfrm>
        </p:grpSpPr>
        <p:sp>
          <p:nvSpPr>
            <p:cNvPr id="54" name="Oval 53"/>
            <p:cNvSpPr/>
            <p:nvPr/>
          </p:nvSpPr>
          <p:spPr>
            <a:xfrm>
              <a:off x="6740410" y="578561"/>
              <a:ext cx="826181" cy="82618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6"/>
            <p:cNvSpPr>
              <a:spLocks noEditPoints="1"/>
            </p:cNvSpPr>
            <p:nvPr/>
          </p:nvSpPr>
          <p:spPr bwMode="auto">
            <a:xfrm>
              <a:off x="6895800" y="727929"/>
              <a:ext cx="515401" cy="527448"/>
            </a:xfrm>
            <a:custGeom>
              <a:avLst/>
              <a:gdLst>
                <a:gd name="T0" fmla="*/ 121 w 417"/>
                <a:gd name="T1" fmla="*/ 94 h 426"/>
                <a:gd name="T2" fmla="*/ 85 w 417"/>
                <a:gd name="T3" fmla="*/ 341 h 426"/>
                <a:gd name="T4" fmla="*/ 332 w 417"/>
                <a:gd name="T5" fmla="*/ 305 h 426"/>
                <a:gd name="T6" fmla="*/ 267 w 417"/>
                <a:gd name="T7" fmla="*/ 159 h 426"/>
                <a:gd name="T8" fmla="*/ 121 w 417"/>
                <a:gd name="T9" fmla="*/ 94 h 426"/>
                <a:gd name="T10" fmla="*/ 306 w 417"/>
                <a:gd name="T11" fmla="*/ 286 h 426"/>
                <a:gd name="T12" fmla="*/ 199 w 417"/>
                <a:gd name="T13" fmla="*/ 227 h 426"/>
                <a:gd name="T14" fmla="*/ 140 w 417"/>
                <a:gd name="T15" fmla="*/ 120 h 426"/>
                <a:gd name="T16" fmla="*/ 247 w 417"/>
                <a:gd name="T17" fmla="*/ 179 h 426"/>
                <a:gd name="T18" fmla="*/ 306 w 417"/>
                <a:gd name="T19" fmla="*/ 286 h 426"/>
                <a:gd name="T20" fmla="*/ 309 w 417"/>
                <a:gd name="T21" fmla="*/ 128 h 426"/>
                <a:gd name="T22" fmla="*/ 323 w 417"/>
                <a:gd name="T23" fmla="*/ 122 h 426"/>
                <a:gd name="T24" fmla="*/ 361 w 417"/>
                <a:gd name="T25" fmla="*/ 84 h 426"/>
                <a:gd name="T26" fmla="*/ 361 w 417"/>
                <a:gd name="T27" fmla="*/ 56 h 426"/>
                <a:gd name="T28" fmla="*/ 333 w 417"/>
                <a:gd name="T29" fmla="*/ 56 h 426"/>
                <a:gd name="T30" fmla="*/ 295 w 417"/>
                <a:gd name="T31" fmla="*/ 94 h 426"/>
                <a:gd name="T32" fmla="*/ 295 w 417"/>
                <a:gd name="T33" fmla="*/ 122 h 426"/>
                <a:gd name="T34" fmla="*/ 309 w 417"/>
                <a:gd name="T35" fmla="*/ 128 h 426"/>
                <a:gd name="T36" fmla="*/ 237 w 417"/>
                <a:gd name="T37" fmla="*/ 79 h 426"/>
                <a:gd name="T38" fmla="*/ 247 w 417"/>
                <a:gd name="T39" fmla="*/ 81 h 426"/>
                <a:gd name="T40" fmla="*/ 264 w 417"/>
                <a:gd name="T41" fmla="*/ 71 h 426"/>
                <a:gd name="T42" fmla="*/ 286 w 417"/>
                <a:gd name="T43" fmla="*/ 33 h 426"/>
                <a:gd name="T44" fmla="*/ 278 w 417"/>
                <a:gd name="T45" fmla="*/ 5 h 426"/>
                <a:gd name="T46" fmla="*/ 251 w 417"/>
                <a:gd name="T47" fmla="*/ 13 h 426"/>
                <a:gd name="T48" fmla="*/ 229 w 417"/>
                <a:gd name="T49" fmla="*/ 52 h 426"/>
                <a:gd name="T50" fmla="*/ 237 w 417"/>
                <a:gd name="T51" fmla="*/ 79 h 426"/>
                <a:gd name="T52" fmla="*/ 412 w 417"/>
                <a:gd name="T53" fmla="*/ 139 h 426"/>
                <a:gd name="T54" fmla="*/ 385 w 417"/>
                <a:gd name="T55" fmla="*/ 131 h 426"/>
                <a:gd name="T56" fmla="*/ 346 w 417"/>
                <a:gd name="T57" fmla="*/ 153 h 426"/>
                <a:gd name="T58" fmla="*/ 338 w 417"/>
                <a:gd name="T59" fmla="*/ 180 h 426"/>
                <a:gd name="T60" fmla="*/ 356 w 417"/>
                <a:gd name="T61" fmla="*/ 190 h 426"/>
                <a:gd name="T62" fmla="*/ 366 w 417"/>
                <a:gd name="T63" fmla="*/ 188 h 426"/>
                <a:gd name="T64" fmla="*/ 404 w 417"/>
                <a:gd name="T65" fmla="*/ 166 h 426"/>
                <a:gd name="T66" fmla="*/ 412 w 417"/>
                <a:gd name="T67" fmla="*/ 139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426">
                  <a:moveTo>
                    <a:pt x="121" y="94"/>
                  </a:moveTo>
                  <a:cubicBezTo>
                    <a:pt x="98" y="116"/>
                    <a:pt x="0" y="256"/>
                    <a:pt x="85" y="341"/>
                  </a:cubicBezTo>
                  <a:cubicBezTo>
                    <a:pt x="170" y="426"/>
                    <a:pt x="309" y="328"/>
                    <a:pt x="332" y="305"/>
                  </a:cubicBezTo>
                  <a:cubicBezTo>
                    <a:pt x="354" y="283"/>
                    <a:pt x="325" y="217"/>
                    <a:pt x="267" y="159"/>
                  </a:cubicBezTo>
                  <a:cubicBezTo>
                    <a:pt x="209" y="101"/>
                    <a:pt x="143" y="72"/>
                    <a:pt x="121" y="94"/>
                  </a:cubicBezTo>
                  <a:close/>
                  <a:moveTo>
                    <a:pt x="306" y="286"/>
                  </a:moveTo>
                  <a:cubicBezTo>
                    <a:pt x="299" y="292"/>
                    <a:pt x="248" y="277"/>
                    <a:pt x="199" y="227"/>
                  </a:cubicBezTo>
                  <a:cubicBezTo>
                    <a:pt x="149" y="178"/>
                    <a:pt x="134" y="127"/>
                    <a:pt x="140" y="120"/>
                  </a:cubicBezTo>
                  <a:cubicBezTo>
                    <a:pt x="147" y="113"/>
                    <a:pt x="198" y="129"/>
                    <a:pt x="247" y="179"/>
                  </a:cubicBezTo>
                  <a:cubicBezTo>
                    <a:pt x="297" y="228"/>
                    <a:pt x="313" y="279"/>
                    <a:pt x="306" y="286"/>
                  </a:cubicBezTo>
                  <a:close/>
                  <a:moveTo>
                    <a:pt x="309" y="128"/>
                  </a:moveTo>
                  <a:cubicBezTo>
                    <a:pt x="314" y="128"/>
                    <a:pt x="319" y="126"/>
                    <a:pt x="323" y="122"/>
                  </a:cubicBezTo>
                  <a:cubicBezTo>
                    <a:pt x="361" y="84"/>
                    <a:pt x="361" y="84"/>
                    <a:pt x="361" y="84"/>
                  </a:cubicBezTo>
                  <a:cubicBezTo>
                    <a:pt x="369" y="76"/>
                    <a:pt x="369" y="64"/>
                    <a:pt x="361" y="56"/>
                  </a:cubicBezTo>
                  <a:cubicBezTo>
                    <a:pt x="353" y="48"/>
                    <a:pt x="341" y="48"/>
                    <a:pt x="333" y="56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87" y="102"/>
                    <a:pt x="287" y="115"/>
                    <a:pt x="295" y="122"/>
                  </a:cubicBezTo>
                  <a:cubicBezTo>
                    <a:pt x="299" y="126"/>
                    <a:pt x="304" y="128"/>
                    <a:pt x="309" y="128"/>
                  </a:cubicBezTo>
                  <a:close/>
                  <a:moveTo>
                    <a:pt x="237" y="79"/>
                  </a:moveTo>
                  <a:cubicBezTo>
                    <a:pt x="240" y="81"/>
                    <a:pt x="243" y="81"/>
                    <a:pt x="247" y="81"/>
                  </a:cubicBezTo>
                  <a:cubicBezTo>
                    <a:pt x="254" y="81"/>
                    <a:pt x="260" y="78"/>
                    <a:pt x="264" y="71"/>
                  </a:cubicBezTo>
                  <a:cubicBezTo>
                    <a:pt x="286" y="33"/>
                    <a:pt x="286" y="33"/>
                    <a:pt x="286" y="33"/>
                  </a:cubicBezTo>
                  <a:cubicBezTo>
                    <a:pt x="291" y="23"/>
                    <a:pt x="288" y="11"/>
                    <a:pt x="278" y="5"/>
                  </a:cubicBezTo>
                  <a:cubicBezTo>
                    <a:pt x="268" y="0"/>
                    <a:pt x="256" y="3"/>
                    <a:pt x="251" y="13"/>
                  </a:cubicBezTo>
                  <a:cubicBezTo>
                    <a:pt x="229" y="52"/>
                    <a:pt x="229" y="52"/>
                    <a:pt x="229" y="52"/>
                  </a:cubicBezTo>
                  <a:cubicBezTo>
                    <a:pt x="224" y="61"/>
                    <a:pt x="227" y="73"/>
                    <a:pt x="237" y="79"/>
                  </a:cubicBezTo>
                  <a:close/>
                  <a:moveTo>
                    <a:pt x="412" y="139"/>
                  </a:moveTo>
                  <a:cubicBezTo>
                    <a:pt x="406" y="129"/>
                    <a:pt x="394" y="126"/>
                    <a:pt x="385" y="131"/>
                  </a:cubicBezTo>
                  <a:cubicBezTo>
                    <a:pt x="346" y="153"/>
                    <a:pt x="346" y="153"/>
                    <a:pt x="346" y="153"/>
                  </a:cubicBezTo>
                  <a:cubicBezTo>
                    <a:pt x="336" y="158"/>
                    <a:pt x="333" y="171"/>
                    <a:pt x="338" y="180"/>
                  </a:cubicBezTo>
                  <a:cubicBezTo>
                    <a:pt x="342" y="187"/>
                    <a:pt x="349" y="190"/>
                    <a:pt x="356" y="190"/>
                  </a:cubicBezTo>
                  <a:cubicBezTo>
                    <a:pt x="359" y="190"/>
                    <a:pt x="363" y="190"/>
                    <a:pt x="366" y="188"/>
                  </a:cubicBezTo>
                  <a:cubicBezTo>
                    <a:pt x="404" y="166"/>
                    <a:pt x="404" y="166"/>
                    <a:pt x="404" y="166"/>
                  </a:cubicBezTo>
                  <a:cubicBezTo>
                    <a:pt x="414" y="161"/>
                    <a:pt x="417" y="149"/>
                    <a:pt x="412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663211" y="2601359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50081" y="2601359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106394" y="2601359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08463" y="2601359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618828" y="2601359"/>
            <a:ext cx="529406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n-US" altLang="zh-CN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305384" y="5198163"/>
            <a:ext cx="256480" cy="3018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642059" y="5237946"/>
            <a:ext cx="1500281" cy="577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637104" y="4938541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499509" y="5198163"/>
            <a:ext cx="256480" cy="3018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836185" y="5237946"/>
            <a:ext cx="1500281" cy="577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831230" y="4938541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98589" y="5198163"/>
            <a:ext cx="256480" cy="3018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035265" y="5237946"/>
            <a:ext cx="1500281" cy="577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030310" y="4938541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892715" y="5198163"/>
            <a:ext cx="256480" cy="3018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9229390" y="5237946"/>
            <a:ext cx="1500281" cy="577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224435" y="4938541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372973" y="654957"/>
            <a:ext cx="2230630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11" grpId="0" animBg="1"/>
      <p:bldP spid="7" grpId="0" animBg="1"/>
      <p:bldP spid="8" grpId="0" animBg="1"/>
      <p:bldP spid="9" grpId="0" animBg="1"/>
      <p:bldP spid="56" grpId="0"/>
      <p:bldP spid="57" grpId="0"/>
      <p:bldP spid="60" grpId="0"/>
      <p:bldP spid="61" grpId="0"/>
      <p:bldP spid="62" grpId="0"/>
      <p:bldP spid="63" grpId="0"/>
      <p:bldP spid="64" grpId="0"/>
      <p:bldP spid="65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2055889" y="2103673"/>
          <a:ext cx="8746974" cy="2740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333781" y="5240863"/>
            <a:ext cx="2495555" cy="757130"/>
            <a:chOff x="1150665" y="1672015"/>
            <a:chExt cx="2724775" cy="826673"/>
          </a:xfrm>
        </p:grpSpPr>
        <p:sp>
          <p:nvSpPr>
            <p:cNvPr id="7" name="TextBox 6"/>
            <p:cNvSpPr txBox="1"/>
            <p:nvPr/>
          </p:nvSpPr>
          <p:spPr>
            <a:xfrm>
              <a:off x="1150665" y="1672015"/>
              <a:ext cx="761706" cy="826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AU" sz="3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en-US" sz="3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 Placeholder 32"/>
            <p:cNvSpPr txBox="1"/>
            <p:nvPr/>
          </p:nvSpPr>
          <p:spPr>
            <a:xfrm>
              <a:off x="1898843" y="1991320"/>
              <a:ext cx="1976597" cy="4690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 Placeholder 33"/>
            <p:cNvSpPr txBox="1"/>
            <p:nvPr/>
          </p:nvSpPr>
          <p:spPr>
            <a:xfrm>
              <a:off x="1898845" y="1750689"/>
              <a:ext cx="1846848" cy="28227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54403" y="5240860"/>
            <a:ext cx="2525653" cy="757130"/>
            <a:chOff x="1150666" y="1672015"/>
            <a:chExt cx="2757638" cy="826674"/>
          </a:xfrm>
        </p:grpSpPr>
        <p:sp>
          <p:nvSpPr>
            <p:cNvPr id="11" name="TextBox 10"/>
            <p:cNvSpPr txBox="1"/>
            <p:nvPr/>
          </p:nvSpPr>
          <p:spPr>
            <a:xfrm>
              <a:off x="1150666" y="1672015"/>
              <a:ext cx="761706" cy="826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AU" sz="3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US" sz="3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 Placeholder 32"/>
            <p:cNvSpPr txBox="1"/>
            <p:nvPr/>
          </p:nvSpPr>
          <p:spPr>
            <a:xfrm>
              <a:off x="1898842" y="1991322"/>
              <a:ext cx="2009462" cy="46906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 Placeholder 33"/>
            <p:cNvSpPr txBox="1"/>
            <p:nvPr/>
          </p:nvSpPr>
          <p:spPr>
            <a:xfrm>
              <a:off x="1898845" y="1750689"/>
              <a:ext cx="1464301" cy="28227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05123" y="5240860"/>
            <a:ext cx="2488971" cy="757130"/>
            <a:chOff x="1150666" y="1672015"/>
            <a:chExt cx="2717585" cy="826674"/>
          </a:xfrm>
        </p:grpSpPr>
        <p:sp>
          <p:nvSpPr>
            <p:cNvPr id="15" name="TextBox 14"/>
            <p:cNvSpPr txBox="1"/>
            <p:nvPr/>
          </p:nvSpPr>
          <p:spPr>
            <a:xfrm>
              <a:off x="1150666" y="1672015"/>
              <a:ext cx="761706" cy="826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en-US" sz="3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 Placeholder 32"/>
            <p:cNvSpPr txBox="1"/>
            <p:nvPr/>
          </p:nvSpPr>
          <p:spPr>
            <a:xfrm>
              <a:off x="1898843" y="1991322"/>
              <a:ext cx="1969408" cy="46906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 Placeholder 33"/>
            <p:cNvSpPr txBox="1"/>
            <p:nvPr/>
          </p:nvSpPr>
          <p:spPr>
            <a:xfrm>
              <a:off x="1898845" y="1750689"/>
              <a:ext cx="1464301" cy="28227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2973" y="654957"/>
            <a:ext cx="2230630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1869"/>
          <p:cNvSpPr/>
          <p:nvPr/>
        </p:nvSpPr>
        <p:spPr>
          <a:xfrm rot="10800000">
            <a:off x="4127124" y="1803500"/>
            <a:ext cx="4604502" cy="2296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036" y="0"/>
                  <a:pt x="5272" y="2114"/>
                  <a:pt x="3163" y="6342"/>
                </a:cubicBezTo>
                <a:cubicBezTo>
                  <a:pt x="1060" y="10557"/>
                  <a:pt x="7" y="16076"/>
                  <a:pt x="0" y="21600"/>
                </a:cubicBezTo>
                <a:lnTo>
                  <a:pt x="21600" y="21600"/>
                </a:lnTo>
                <a:cubicBezTo>
                  <a:pt x="21593" y="16076"/>
                  <a:pt x="20540" y="10557"/>
                  <a:pt x="18437" y="6342"/>
                </a:cubicBezTo>
                <a:cubicBezTo>
                  <a:pt x="16328" y="2114"/>
                  <a:pt x="13564" y="0"/>
                  <a:pt x="10800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20091" tIns="20091" rIns="20091" bIns="20091" anchor="ctr"/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0885488" y="2257425"/>
            <a:ext cx="1973262" cy="11811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635"/>
              </a:spcBef>
              <a:buNone/>
            </a:pPr>
            <a:r>
              <a:rPr lang="zh-CN" altLang="en-US" sz="32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0" y="3386138"/>
            <a:ext cx="1809750" cy="577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 fontAlgn="base">
              <a:lnSpc>
                <a:spcPct val="120000"/>
              </a:lnSpc>
              <a:spcBef>
                <a:spcPts val="4500"/>
              </a:spcBef>
              <a:spcAft>
                <a:spcPct val="0"/>
              </a:spcAft>
              <a:buNone/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Shape 1851"/>
          <p:cNvSpPr/>
          <p:nvPr/>
        </p:nvSpPr>
        <p:spPr>
          <a:xfrm>
            <a:off x="1991975" y="3076776"/>
            <a:ext cx="1550543" cy="258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Shape 1852"/>
          <p:cNvSpPr/>
          <p:nvPr/>
        </p:nvSpPr>
        <p:spPr>
          <a:xfrm>
            <a:off x="2293401" y="1792953"/>
            <a:ext cx="947691" cy="947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1853"/>
          <p:cNvSpPr/>
          <p:nvPr/>
        </p:nvSpPr>
        <p:spPr>
          <a:xfrm>
            <a:off x="2571012" y="2107073"/>
            <a:ext cx="392466" cy="319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80" h="21024" extrusionOk="0">
                <a:moveTo>
                  <a:pt x="18800" y="1728"/>
                </a:moveTo>
                <a:cubicBezTo>
                  <a:pt x="16810" y="-576"/>
                  <a:pt x="13583" y="-576"/>
                  <a:pt x="11591" y="1728"/>
                </a:cubicBezTo>
                <a:lnTo>
                  <a:pt x="10239" y="3293"/>
                </a:lnTo>
                <a:lnTo>
                  <a:pt x="8887" y="1728"/>
                </a:lnTo>
                <a:cubicBezTo>
                  <a:pt x="6897" y="-576"/>
                  <a:pt x="3670" y="-576"/>
                  <a:pt x="1680" y="1728"/>
                </a:cubicBezTo>
                <a:cubicBezTo>
                  <a:pt x="-560" y="4320"/>
                  <a:pt x="-560" y="8522"/>
                  <a:pt x="1680" y="11115"/>
                </a:cubicBezTo>
                <a:lnTo>
                  <a:pt x="10239" y="21024"/>
                </a:lnTo>
                <a:lnTo>
                  <a:pt x="18800" y="11115"/>
                </a:lnTo>
                <a:cubicBezTo>
                  <a:pt x="21040" y="8522"/>
                  <a:pt x="21040" y="4320"/>
                  <a:pt x="18800" y="172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hape 1855"/>
          <p:cNvSpPr/>
          <p:nvPr/>
        </p:nvSpPr>
        <p:spPr>
          <a:xfrm>
            <a:off x="3530706" y="5507022"/>
            <a:ext cx="1773664" cy="5784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Shape 1856"/>
          <p:cNvSpPr/>
          <p:nvPr/>
        </p:nvSpPr>
        <p:spPr>
          <a:xfrm>
            <a:off x="3642266" y="5204014"/>
            <a:ext cx="1550543" cy="25853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Shape 1857"/>
          <p:cNvSpPr/>
          <p:nvPr/>
        </p:nvSpPr>
        <p:spPr>
          <a:xfrm>
            <a:off x="3940501" y="3916999"/>
            <a:ext cx="954074" cy="954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Shape 1859"/>
          <p:cNvSpPr/>
          <p:nvPr/>
        </p:nvSpPr>
        <p:spPr>
          <a:xfrm>
            <a:off x="7491341" y="5532716"/>
            <a:ext cx="1773664" cy="578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Shape 1860"/>
          <p:cNvSpPr/>
          <p:nvPr/>
        </p:nvSpPr>
        <p:spPr>
          <a:xfrm>
            <a:off x="7602902" y="5229707"/>
            <a:ext cx="1550543" cy="258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Shape 1861"/>
          <p:cNvSpPr/>
          <p:nvPr/>
        </p:nvSpPr>
        <p:spPr>
          <a:xfrm>
            <a:off x="7903328" y="3944883"/>
            <a:ext cx="949693" cy="949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Shape 1862"/>
          <p:cNvSpPr/>
          <p:nvPr/>
        </p:nvSpPr>
        <p:spPr>
          <a:xfrm>
            <a:off x="8196543" y="4222218"/>
            <a:ext cx="363260" cy="324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7" h="21458" extrusionOk="0">
                <a:moveTo>
                  <a:pt x="20906" y="11130"/>
                </a:moveTo>
                <a:lnTo>
                  <a:pt x="11466" y="425"/>
                </a:lnTo>
                <a:cubicBezTo>
                  <a:pt x="10983" y="-142"/>
                  <a:pt x="10193" y="-142"/>
                  <a:pt x="9710" y="425"/>
                </a:cubicBezTo>
                <a:lnTo>
                  <a:pt x="271" y="11130"/>
                </a:lnTo>
                <a:cubicBezTo>
                  <a:pt x="-212" y="11696"/>
                  <a:pt x="-32" y="12160"/>
                  <a:pt x="671" y="12160"/>
                </a:cubicBezTo>
                <a:lnTo>
                  <a:pt x="2638" y="12160"/>
                </a:lnTo>
                <a:lnTo>
                  <a:pt x="2638" y="20381"/>
                </a:lnTo>
                <a:cubicBezTo>
                  <a:pt x="2638" y="20976"/>
                  <a:pt x="2661" y="21458"/>
                  <a:pt x="3609" y="21458"/>
                </a:cubicBezTo>
                <a:lnTo>
                  <a:pt x="8190" y="21458"/>
                </a:lnTo>
                <a:lnTo>
                  <a:pt x="8190" y="13214"/>
                </a:lnTo>
                <a:lnTo>
                  <a:pt x="12986" y="13214"/>
                </a:lnTo>
                <a:lnTo>
                  <a:pt x="12986" y="21458"/>
                </a:lnTo>
                <a:lnTo>
                  <a:pt x="17795" y="21458"/>
                </a:lnTo>
                <a:cubicBezTo>
                  <a:pt x="18518" y="21458"/>
                  <a:pt x="18538" y="20976"/>
                  <a:pt x="18538" y="20381"/>
                </a:cubicBezTo>
                <a:lnTo>
                  <a:pt x="18538" y="12160"/>
                </a:lnTo>
                <a:lnTo>
                  <a:pt x="20505" y="12160"/>
                </a:lnTo>
                <a:cubicBezTo>
                  <a:pt x="21208" y="12160"/>
                  <a:pt x="21388" y="11696"/>
                  <a:pt x="20906" y="1113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Shape 1864"/>
          <p:cNvSpPr/>
          <p:nvPr/>
        </p:nvSpPr>
        <p:spPr>
          <a:xfrm>
            <a:off x="9199136" y="3379785"/>
            <a:ext cx="1773664" cy="578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Shape 1865"/>
          <p:cNvSpPr/>
          <p:nvPr/>
        </p:nvSpPr>
        <p:spPr>
          <a:xfrm>
            <a:off x="9310696" y="3076777"/>
            <a:ext cx="1550543" cy="258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Shape 1866"/>
          <p:cNvSpPr/>
          <p:nvPr/>
        </p:nvSpPr>
        <p:spPr>
          <a:xfrm>
            <a:off x="9611121" y="1791952"/>
            <a:ext cx="949693" cy="949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Shape 1857"/>
          <p:cNvSpPr/>
          <p:nvPr/>
        </p:nvSpPr>
        <p:spPr>
          <a:xfrm>
            <a:off x="3940501" y="3917655"/>
            <a:ext cx="954074" cy="954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hape 1858"/>
          <p:cNvSpPr/>
          <p:nvPr/>
        </p:nvSpPr>
        <p:spPr>
          <a:xfrm>
            <a:off x="4301622" y="4182942"/>
            <a:ext cx="231830" cy="422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7" y="3476"/>
                </a:moveTo>
                <a:cubicBezTo>
                  <a:pt x="16335" y="5612"/>
                  <a:pt x="16335" y="5612"/>
                  <a:pt x="16335" y="5612"/>
                </a:cubicBezTo>
                <a:cubicBezTo>
                  <a:pt x="14486" y="4583"/>
                  <a:pt x="12660" y="4068"/>
                  <a:pt x="10835" y="4068"/>
                </a:cubicBezTo>
                <a:cubicBezTo>
                  <a:pt x="9782" y="4068"/>
                  <a:pt x="8916" y="4222"/>
                  <a:pt x="8237" y="4531"/>
                </a:cubicBezTo>
                <a:cubicBezTo>
                  <a:pt x="7582" y="4827"/>
                  <a:pt x="7231" y="5188"/>
                  <a:pt x="7231" y="5587"/>
                </a:cubicBezTo>
                <a:cubicBezTo>
                  <a:pt x="7231" y="5921"/>
                  <a:pt x="7535" y="6256"/>
                  <a:pt x="8120" y="6591"/>
                </a:cubicBezTo>
                <a:cubicBezTo>
                  <a:pt x="8706" y="6938"/>
                  <a:pt x="9876" y="7299"/>
                  <a:pt x="11631" y="7685"/>
                </a:cubicBezTo>
                <a:cubicBezTo>
                  <a:pt x="14743" y="8380"/>
                  <a:pt x="16873" y="8972"/>
                  <a:pt x="18020" y="9461"/>
                </a:cubicBezTo>
                <a:cubicBezTo>
                  <a:pt x="19166" y="9950"/>
                  <a:pt x="20055" y="10530"/>
                  <a:pt x="20687" y="11225"/>
                </a:cubicBezTo>
                <a:cubicBezTo>
                  <a:pt x="21296" y="11907"/>
                  <a:pt x="21600" y="12679"/>
                  <a:pt x="21600" y="13529"/>
                </a:cubicBezTo>
                <a:cubicBezTo>
                  <a:pt x="21600" y="14379"/>
                  <a:pt x="21272" y="15177"/>
                  <a:pt x="20617" y="15897"/>
                </a:cubicBezTo>
                <a:cubicBezTo>
                  <a:pt x="19962" y="16618"/>
                  <a:pt x="19096" y="17198"/>
                  <a:pt x="18066" y="17622"/>
                </a:cubicBezTo>
                <a:cubicBezTo>
                  <a:pt x="17037" y="18034"/>
                  <a:pt x="15539" y="18356"/>
                  <a:pt x="13573" y="18575"/>
                </a:cubicBezTo>
                <a:cubicBezTo>
                  <a:pt x="13573" y="21600"/>
                  <a:pt x="13573" y="21600"/>
                  <a:pt x="13573" y="21600"/>
                </a:cubicBezTo>
                <a:cubicBezTo>
                  <a:pt x="9618" y="21600"/>
                  <a:pt x="9618" y="21600"/>
                  <a:pt x="9618" y="21600"/>
                </a:cubicBezTo>
                <a:cubicBezTo>
                  <a:pt x="9618" y="18652"/>
                  <a:pt x="9618" y="18652"/>
                  <a:pt x="9618" y="18652"/>
                </a:cubicBezTo>
                <a:cubicBezTo>
                  <a:pt x="7793" y="18536"/>
                  <a:pt x="6225" y="18292"/>
                  <a:pt x="4938" y="17906"/>
                </a:cubicBezTo>
                <a:cubicBezTo>
                  <a:pt x="3159" y="17378"/>
                  <a:pt x="1521" y="16670"/>
                  <a:pt x="0" y="15795"/>
                </a:cubicBezTo>
                <a:cubicBezTo>
                  <a:pt x="4002" y="13593"/>
                  <a:pt x="4002" y="13593"/>
                  <a:pt x="4002" y="13593"/>
                </a:cubicBezTo>
                <a:cubicBezTo>
                  <a:pt x="6576" y="15061"/>
                  <a:pt x="9057" y="15795"/>
                  <a:pt x="11444" y="15795"/>
                </a:cubicBezTo>
                <a:cubicBezTo>
                  <a:pt x="12684" y="15795"/>
                  <a:pt x="13714" y="15563"/>
                  <a:pt x="14603" y="15112"/>
                </a:cubicBezTo>
                <a:cubicBezTo>
                  <a:pt x="15469" y="14649"/>
                  <a:pt x="15913" y="14121"/>
                  <a:pt x="15913" y="13503"/>
                </a:cubicBezTo>
                <a:cubicBezTo>
                  <a:pt x="15913" y="12975"/>
                  <a:pt x="15633" y="12525"/>
                  <a:pt x="15071" y="12126"/>
                </a:cubicBezTo>
                <a:cubicBezTo>
                  <a:pt x="14509" y="11740"/>
                  <a:pt x="13386" y="11341"/>
                  <a:pt x="11748" y="10929"/>
                </a:cubicBezTo>
                <a:cubicBezTo>
                  <a:pt x="8401" y="10105"/>
                  <a:pt x="6155" y="9436"/>
                  <a:pt x="4961" y="8946"/>
                </a:cubicBezTo>
                <a:cubicBezTo>
                  <a:pt x="3791" y="8470"/>
                  <a:pt x="2902" y="7917"/>
                  <a:pt x="2317" y="7312"/>
                </a:cubicBezTo>
                <a:cubicBezTo>
                  <a:pt x="1732" y="6707"/>
                  <a:pt x="1451" y="6063"/>
                  <a:pt x="1451" y="5368"/>
                </a:cubicBezTo>
                <a:cubicBezTo>
                  <a:pt x="1451" y="4235"/>
                  <a:pt x="2223" y="3257"/>
                  <a:pt x="3768" y="2446"/>
                </a:cubicBezTo>
                <a:cubicBezTo>
                  <a:pt x="5312" y="1635"/>
                  <a:pt x="7255" y="1197"/>
                  <a:pt x="9618" y="1133"/>
                </a:cubicBezTo>
                <a:cubicBezTo>
                  <a:pt x="9618" y="0"/>
                  <a:pt x="9618" y="0"/>
                  <a:pt x="9618" y="0"/>
                </a:cubicBezTo>
                <a:cubicBezTo>
                  <a:pt x="13573" y="0"/>
                  <a:pt x="13573" y="0"/>
                  <a:pt x="13573" y="0"/>
                </a:cubicBezTo>
                <a:cubicBezTo>
                  <a:pt x="13573" y="1287"/>
                  <a:pt x="13573" y="1287"/>
                  <a:pt x="13573" y="1287"/>
                </a:cubicBezTo>
                <a:cubicBezTo>
                  <a:pt x="14954" y="1455"/>
                  <a:pt x="16101" y="1686"/>
                  <a:pt x="17037" y="1982"/>
                </a:cubicBezTo>
                <a:cubicBezTo>
                  <a:pt x="17996" y="2278"/>
                  <a:pt x="19119" y="2780"/>
                  <a:pt x="20407" y="347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Shape 1867"/>
          <p:cNvSpPr/>
          <p:nvPr/>
        </p:nvSpPr>
        <p:spPr>
          <a:xfrm>
            <a:off x="9918245" y="2091274"/>
            <a:ext cx="335443" cy="351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81" h="20933" extrusionOk="0">
                <a:moveTo>
                  <a:pt x="18450" y="13962"/>
                </a:moveTo>
                <a:cubicBezTo>
                  <a:pt x="18104" y="14098"/>
                  <a:pt x="15778" y="12331"/>
                  <a:pt x="14291" y="9001"/>
                </a:cubicBezTo>
                <a:cubicBezTo>
                  <a:pt x="12804" y="5669"/>
                  <a:pt x="12992" y="2625"/>
                  <a:pt x="13337" y="2491"/>
                </a:cubicBezTo>
                <a:cubicBezTo>
                  <a:pt x="13683" y="2355"/>
                  <a:pt x="15952" y="4486"/>
                  <a:pt x="17438" y="7816"/>
                </a:cubicBezTo>
                <a:cubicBezTo>
                  <a:pt x="18925" y="11146"/>
                  <a:pt x="18797" y="13826"/>
                  <a:pt x="18450" y="13962"/>
                </a:cubicBezTo>
                <a:close/>
                <a:moveTo>
                  <a:pt x="19117" y="7012"/>
                </a:moveTo>
                <a:cubicBezTo>
                  <a:pt x="17204" y="2727"/>
                  <a:pt x="14125" y="-537"/>
                  <a:pt x="12567" y="74"/>
                </a:cubicBezTo>
                <a:cubicBezTo>
                  <a:pt x="9922" y="1108"/>
                  <a:pt x="14143" y="6078"/>
                  <a:pt x="1154" y="11160"/>
                </a:cubicBezTo>
                <a:cubicBezTo>
                  <a:pt x="32" y="11600"/>
                  <a:pt x="-253" y="13356"/>
                  <a:pt x="217" y="14406"/>
                </a:cubicBezTo>
                <a:cubicBezTo>
                  <a:pt x="685" y="15456"/>
                  <a:pt x="2220" y="16502"/>
                  <a:pt x="3342" y="16062"/>
                </a:cubicBezTo>
                <a:cubicBezTo>
                  <a:pt x="3537" y="15987"/>
                  <a:pt x="4250" y="15766"/>
                  <a:pt x="4250" y="15766"/>
                </a:cubicBezTo>
                <a:cubicBezTo>
                  <a:pt x="5051" y="16802"/>
                  <a:pt x="5889" y="16187"/>
                  <a:pt x="6186" y="16845"/>
                </a:cubicBezTo>
                <a:cubicBezTo>
                  <a:pt x="6544" y="17635"/>
                  <a:pt x="7322" y="19353"/>
                  <a:pt x="7586" y="19939"/>
                </a:cubicBezTo>
                <a:cubicBezTo>
                  <a:pt x="7850" y="20522"/>
                  <a:pt x="8450" y="21063"/>
                  <a:pt x="8885" y="20905"/>
                </a:cubicBezTo>
                <a:cubicBezTo>
                  <a:pt x="9318" y="20745"/>
                  <a:pt x="10797" y="20203"/>
                  <a:pt x="11362" y="19997"/>
                </a:cubicBezTo>
                <a:cubicBezTo>
                  <a:pt x="11927" y="19790"/>
                  <a:pt x="12062" y="19306"/>
                  <a:pt x="11889" y="18922"/>
                </a:cubicBezTo>
                <a:cubicBezTo>
                  <a:pt x="11703" y="18510"/>
                  <a:pt x="10939" y="18390"/>
                  <a:pt x="10721" y="17908"/>
                </a:cubicBezTo>
                <a:cubicBezTo>
                  <a:pt x="10503" y="17428"/>
                  <a:pt x="9791" y="15886"/>
                  <a:pt x="9586" y="15400"/>
                </a:cubicBezTo>
                <a:cubicBezTo>
                  <a:pt x="9308" y="14739"/>
                  <a:pt x="9899" y="14201"/>
                  <a:pt x="10759" y="14116"/>
                </a:cubicBezTo>
                <a:cubicBezTo>
                  <a:pt x="16671" y="13522"/>
                  <a:pt x="17775" y="17037"/>
                  <a:pt x="19789" y="16249"/>
                </a:cubicBezTo>
                <a:cubicBezTo>
                  <a:pt x="21347" y="15640"/>
                  <a:pt x="21030" y="11296"/>
                  <a:pt x="19117" y="701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72973" y="654957"/>
            <a:ext cx="2230630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 build="p"/>
      <p:bldP spid="5" grpId="0" build="p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8" grpId="0"/>
      <p:bldP spid="19" grpId="0"/>
      <p:bldP spid="20" grpId="0" animBg="1"/>
      <p:bldP spid="21" grpId="0" animBg="1"/>
      <p:bldP spid="23" grpId="0"/>
      <p:bldP spid="24" grpId="0"/>
      <p:bldP spid="25" grpId="0" animBg="1"/>
      <p:bldP spid="28" grpId="0" animBg="1"/>
      <p:bldP spid="28" grpId="1" animBg="1"/>
      <p:bldP spid="16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/>
          <p:nvPr/>
        </p:nvSpPr>
        <p:spPr>
          <a:xfrm rot="1891259">
            <a:off x="8857492" y="180950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30251" y="1638617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29863" y="1638617"/>
            <a:ext cx="2502984" cy="2588885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1"/>
          <p:cNvSpPr/>
          <p:nvPr/>
        </p:nvSpPr>
        <p:spPr>
          <a:xfrm rot="765310">
            <a:off x="4827441" y="1429770"/>
            <a:ext cx="2968153" cy="346897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02279" y="1621554"/>
            <a:ext cx="2496055" cy="3243377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92142" y="1606675"/>
            <a:ext cx="2502984" cy="262082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1"/>
          <p:cNvSpPr/>
          <p:nvPr/>
        </p:nvSpPr>
        <p:spPr>
          <a:xfrm rot="1321971">
            <a:off x="1573547" y="133628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34542" y="1621554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41896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9"/>
          <p:cNvGrpSpPr/>
          <p:nvPr/>
        </p:nvGrpSpPr>
        <p:grpSpPr bwMode="auto">
          <a:xfrm>
            <a:off x="1704651" y="5021249"/>
            <a:ext cx="9319618" cy="1673668"/>
            <a:chOff x="1160463" y="2796138"/>
            <a:chExt cx="9421420" cy="1190029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160463" y="2796138"/>
              <a:ext cx="1833524" cy="32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85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27613" y="1621552"/>
            <a:ext cx="2502984" cy="26208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629314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217340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2973" y="654957"/>
            <a:ext cx="2230630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0" grpId="0" animBg="1"/>
      <p:bldP spid="33" grpId="0" animBg="1"/>
      <p:bldP spid="34" grpId="0" animBg="1"/>
      <p:bldP spid="19" grpId="0" animBg="1"/>
      <p:bldP spid="31" grpId="0" animBg="1"/>
      <p:bldP spid="32" grpId="0" animBg="1"/>
      <p:bldP spid="41" grpId="0"/>
      <p:bldP spid="2" grpId="0" animBg="1"/>
      <p:bldP spid="21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7"/>
            <a:ext cx="12857163" cy="72324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149" y="449"/>
            <a:ext cx="5881809" cy="7232466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effectLst/>
        </p:spPr>
        <p:txBody>
          <a:bodyPr vert="horz" wrap="square" lIns="45311" tIns="22656" rIns="45311" bIns="2265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592" y="2180318"/>
            <a:ext cx="2506612" cy="353493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592" y="1905558"/>
            <a:ext cx="2647861" cy="261172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632" y="3600657"/>
            <a:ext cx="1540878" cy="2230840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r>
              <a:rPr lang="en-US" altLang="zh-CN" sz="14200" spc="-149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anose="020B0502040204020203" pitchFamily="34" charset="0"/>
              </a:rPr>
              <a:t>04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88133"/>
            <a:ext cx="5781303" cy="316835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1004888" y="4228456"/>
            <a:ext cx="1996211" cy="193651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Rectangle 16"/>
          <p:cNvSpPr/>
          <p:nvPr/>
        </p:nvSpPr>
        <p:spPr>
          <a:xfrm>
            <a:off x="3001099" y="3616326"/>
            <a:ext cx="1996211" cy="2131483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Rectangle 18"/>
          <p:cNvSpPr/>
          <p:nvPr/>
        </p:nvSpPr>
        <p:spPr>
          <a:xfrm>
            <a:off x="4996507" y="4597499"/>
            <a:ext cx="1996211" cy="1911886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1608075" y="4099800"/>
            <a:ext cx="5453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01</a:t>
            </a:r>
            <a:endParaRPr lang="en-US" sz="4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04017" y="4757093"/>
            <a:ext cx="198526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04287" y="3612379"/>
            <a:ext cx="6495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02</a:t>
            </a:r>
            <a:endParaRPr lang="en-US" sz="4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00227" y="4303315"/>
            <a:ext cx="200809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00499" y="4508053"/>
            <a:ext cx="6687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03</a:t>
            </a:r>
            <a:endParaRPr lang="en-US" sz="4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95636" y="5198988"/>
            <a:ext cx="199627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29375" y="2466016"/>
            <a:ext cx="1996211" cy="2131483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Rectangle 29"/>
          <p:cNvSpPr/>
          <p:nvPr/>
        </p:nvSpPr>
        <p:spPr>
          <a:xfrm>
            <a:off x="6443755" y="3307724"/>
            <a:ext cx="19810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8651" y="2670947"/>
            <a:ext cx="441146" cy="4004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Simple-Line-Icons" panose="02000503000000000000" pitchFamily="2" charset="2"/>
              </a:rPr>
              <a:t>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91914" y="2583055"/>
            <a:ext cx="6463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gency FB" panose="020B0503020202020204" pitchFamily="34" charset="0"/>
                <a:ea typeface="Roboto" panose="02000000000000000000" pitchFamily="2" charset="0"/>
              </a:rPr>
              <a:t>04</a:t>
            </a:r>
            <a:endParaRPr lang="en-US" sz="4400" dirty="0">
              <a:solidFill>
                <a:schemeClr val="bg1"/>
              </a:solidFill>
              <a:latin typeface="Agency FB" panose="020B0503020202020204" pitchFamily="34" charset="0"/>
              <a:ea typeface="Roboto" panose="02000000000000000000" pitchFamily="2" charset="0"/>
            </a:endParaRPr>
          </a:p>
        </p:txBody>
      </p:sp>
      <p:sp>
        <p:nvSpPr>
          <p:cNvPr id="36" name="TextBox 39"/>
          <p:cNvSpPr txBox="1"/>
          <p:nvPr/>
        </p:nvSpPr>
        <p:spPr>
          <a:xfrm>
            <a:off x="9036065" y="3506910"/>
            <a:ext cx="268611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39"/>
          <p:cNvSpPr txBox="1"/>
          <p:nvPr/>
        </p:nvSpPr>
        <p:spPr>
          <a:xfrm>
            <a:off x="8085559" y="5320903"/>
            <a:ext cx="268611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2973" y="654957"/>
            <a:ext cx="2230630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7" grpId="0" animBg="1"/>
      <p:bldP spid="19" grpId="0" animBg="1"/>
      <p:bldP spid="6" grpId="0"/>
      <p:bldP spid="20" grpId="0"/>
      <p:bldP spid="25" grpId="0"/>
      <p:bldP spid="26" grpId="0"/>
      <p:bldP spid="27" grpId="0"/>
      <p:bldP spid="28" grpId="0"/>
      <p:bldP spid="29" grpId="0" animBg="1"/>
      <p:bldP spid="30" grpId="0"/>
      <p:bldP spid="7" grpId="0"/>
      <p:bldP spid="31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2213500"/>
            <a:ext cx="12856810" cy="4925595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5171352" y="695280"/>
            <a:ext cx="2516048" cy="647844"/>
            <a:chOff x="4071938" y="642938"/>
            <a:chExt cx="2386012" cy="61436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4071938" y="642938"/>
              <a:ext cx="2386012" cy="0"/>
            </a:xfrm>
            <a:prstGeom prst="line">
              <a:avLst/>
            </a:prstGeom>
            <a:ln>
              <a:solidFill>
                <a:srgbClr val="48484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071938" y="1257300"/>
              <a:ext cx="2386012" cy="0"/>
            </a:xfrm>
            <a:prstGeom prst="line">
              <a:avLst/>
            </a:prstGeom>
            <a:ln>
              <a:solidFill>
                <a:srgbClr val="48484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4881371" y="678425"/>
            <a:ext cx="3095654" cy="64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Directory</a:t>
            </a:r>
            <a:endParaRPr lang="zh-HK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48" y="7056231"/>
            <a:ext cx="12856457" cy="165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矩形 14"/>
          <p:cNvSpPr/>
          <p:nvPr/>
        </p:nvSpPr>
        <p:spPr>
          <a:xfrm>
            <a:off x="1148" y="2047772"/>
            <a:ext cx="12856457" cy="165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677435" y="4201817"/>
            <a:ext cx="1881225" cy="338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927002" y="2689759"/>
            <a:ext cx="1210087" cy="1210087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22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HK" altLang="en-US" sz="422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239249" y="4201817"/>
            <a:ext cx="1881225" cy="338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488815" y="2689759"/>
            <a:ext cx="1210087" cy="1210087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22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HK" altLang="en-US" sz="422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755802" y="4201817"/>
            <a:ext cx="1881225" cy="338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005369" y="2689759"/>
            <a:ext cx="1210087" cy="1210087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22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HK" altLang="en-US" sz="422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317616" y="4201817"/>
            <a:ext cx="1881225" cy="338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567182" y="2689759"/>
            <a:ext cx="1210087" cy="1210087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22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HK" altLang="en-US" sz="422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5" grpId="0" animBg="1"/>
      <p:bldP spid="15" grpId="0" animBg="1"/>
      <p:bldP spid="32" grpId="0"/>
      <p:bldP spid="27" grpId="0" animBg="1"/>
      <p:bldP spid="17" grpId="0"/>
      <p:bldP spid="18" grpId="0" animBg="1"/>
      <p:bldP spid="19" grpId="0"/>
      <p:bldP spid="20" grpId="0" animBg="1"/>
      <p:bldP spid="22" grpId="0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86938" y="5776565"/>
            <a:ext cx="994854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86938" y="5932041"/>
            <a:ext cx="9948548" cy="282770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20228" y="2285966"/>
            <a:ext cx="1419305" cy="708694"/>
            <a:chOff x="1189440" y="1776407"/>
            <a:chExt cx="2548167" cy="753929"/>
          </a:xfrm>
        </p:grpSpPr>
        <p:sp>
          <p:nvSpPr>
            <p:cNvPr id="7" name="TextBox 6"/>
            <p:cNvSpPr txBox="1"/>
            <p:nvPr/>
          </p:nvSpPr>
          <p:spPr>
            <a:xfrm>
              <a:off x="1481278" y="1776407"/>
              <a:ext cx="2256329" cy="25129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89440" y="1916148"/>
              <a:ext cx="2508689" cy="61418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20228" y="3724972"/>
            <a:ext cx="1393521" cy="705059"/>
            <a:chOff x="1196252" y="1790168"/>
            <a:chExt cx="2501876" cy="750061"/>
          </a:xfrm>
        </p:grpSpPr>
        <p:sp>
          <p:nvSpPr>
            <p:cNvPr id="10" name="TextBox 9"/>
            <p:cNvSpPr txBox="1"/>
            <p:nvPr/>
          </p:nvSpPr>
          <p:spPr>
            <a:xfrm>
              <a:off x="1438452" y="1790168"/>
              <a:ext cx="2256330" cy="25129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96252" y="1926041"/>
              <a:ext cx="2501876" cy="61418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586944" y="2936383"/>
            <a:ext cx="1399317" cy="942616"/>
            <a:chOff x="189551" y="1666307"/>
            <a:chExt cx="1954057" cy="1002779"/>
          </a:xfrm>
        </p:grpSpPr>
        <p:sp>
          <p:nvSpPr>
            <p:cNvPr id="27" name="TextBox 26"/>
            <p:cNvSpPr txBox="1"/>
            <p:nvPr/>
          </p:nvSpPr>
          <p:spPr>
            <a:xfrm>
              <a:off x="189551" y="1666307"/>
              <a:ext cx="1754977" cy="25129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4705" y="1897738"/>
              <a:ext cx="1828903" cy="77134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654649" y="4361420"/>
            <a:ext cx="1331612" cy="923704"/>
            <a:chOff x="256449" y="1666308"/>
            <a:chExt cx="1859513" cy="982659"/>
          </a:xfrm>
        </p:grpSpPr>
        <p:sp>
          <p:nvSpPr>
            <p:cNvPr id="30" name="TextBox 29"/>
            <p:cNvSpPr txBox="1"/>
            <p:nvPr/>
          </p:nvSpPr>
          <p:spPr>
            <a:xfrm>
              <a:off x="256449" y="1666308"/>
              <a:ext cx="1754978" cy="25129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14707" y="1877620"/>
              <a:ext cx="1801255" cy="771347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4" name="Freeform 63"/>
          <p:cNvSpPr>
            <a:spLocks noEditPoints="1"/>
          </p:cNvSpPr>
          <p:nvPr/>
        </p:nvSpPr>
        <p:spPr bwMode="auto">
          <a:xfrm>
            <a:off x="10847817" y="2153667"/>
            <a:ext cx="503430" cy="514682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2027871"/>
            <a:ext cx="10783077" cy="3538628"/>
            <a:chOff x="-743744" y="1412054"/>
            <a:chExt cx="11471330" cy="3764489"/>
          </a:xfrm>
        </p:grpSpPr>
        <p:sp>
          <p:nvSpPr>
            <p:cNvPr id="65" name="Right Triangle 64"/>
            <p:cNvSpPr/>
            <p:nvPr/>
          </p:nvSpPr>
          <p:spPr>
            <a:xfrm rot="8100000" flipH="1">
              <a:off x="3695072" y="2009242"/>
              <a:ext cx="320492" cy="320492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ight Triangle 65"/>
            <p:cNvSpPr/>
            <p:nvPr/>
          </p:nvSpPr>
          <p:spPr>
            <a:xfrm rot="8100000" flipH="1">
              <a:off x="3695072" y="3501213"/>
              <a:ext cx="320492" cy="320492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Right Triangle 66"/>
            <p:cNvSpPr/>
            <p:nvPr/>
          </p:nvSpPr>
          <p:spPr>
            <a:xfrm rot="13500000">
              <a:off x="9140265" y="2768401"/>
              <a:ext cx="320492" cy="320492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Right Triangle 67"/>
            <p:cNvSpPr/>
            <p:nvPr/>
          </p:nvSpPr>
          <p:spPr>
            <a:xfrm rot="13500000">
              <a:off x="9146988" y="4287453"/>
              <a:ext cx="320492" cy="320492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743744" y="1412054"/>
              <a:ext cx="11471330" cy="3764489"/>
              <a:chOff x="-743744" y="1412054"/>
              <a:chExt cx="11471330" cy="376448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996395" y="1453806"/>
                <a:ext cx="6731191" cy="1290795"/>
                <a:chOff x="3996395" y="1453806"/>
                <a:chExt cx="6731191" cy="1290795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 flipH="1">
                  <a:off x="3996395" y="1453806"/>
                  <a:ext cx="6731191" cy="1290795"/>
                  <a:chOff x="2251867" y="3768352"/>
                  <a:chExt cx="8959212" cy="1718048"/>
                </a:xfrm>
                <a:solidFill>
                  <a:schemeClr val="accent5"/>
                </a:solidFill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6850964" y="4965895"/>
                    <a:ext cx="3758423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" name="Block Arc 22"/>
                  <p:cNvSpPr/>
                  <p:nvPr/>
                </p:nvSpPr>
                <p:spPr>
                  <a:xfrm rot="5400000">
                    <a:off x="9824283" y="4099604"/>
                    <a:ext cx="1530948" cy="1242644"/>
                  </a:xfrm>
                  <a:prstGeom prst="blockArc">
                    <a:avLst>
                      <a:gd name="adj1" fmla="val 10800000"/>
                      <a:gd name="adj2" fmla="val 56368"/>
                      <a:gd name="adj3" fmla="val 41880"/>
                    </a:avLst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898984" y="3955451"/>
                    <a:ext cx="7710406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5" name="Isosceles Triangle 24"/>
                  <p:cNvSpPr/>
                  <p:nvPr/>
                </p:nvSpPr>
                <p:spPr>
                  <a:xfrm rot="16200000" flipH="1">
                    <a:off x="2128073" y="3892146"/>
                    <a:ext cx="894704" cy="647115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8926299" y="1667847"/>
                  <a:ext cx="1336969" cy="251296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 b="1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5900354" y="2212965"/>
                <a:ext cx="3277689" cy="1290795"/>
                <a:chOff x="6868106" y="3768351"/>
                <a:chExt cx="4362603" cy="1718048"/>
              </a:xfrm>
              <a:solidFill>
                <a:schemeClr val="accent4"/>
              </a:solidFill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6868106" y="4965896"/>
                  <a:ext cx="3758422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Block Arc 37"/>
                <p:cNvSpPr/>
                <p:nvPr/>
              </p:nvSpPr>
              <p:spPr>
                <a:xfrm rot="5400000">
                  <a:off x="9843913" y="4099603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8711198" y="3955451"/>
                  <a:ext cx="1915330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Isosceles Triangle 39"/>
                <p:cNvSpPr/>
                <p:nvPr/>
              </p:nvSpPr>
              <p:spPr>
                <a:xfrm rot="16200000" flipH="1">
                  <a:off x="7940290" y="3892145"/>
                  <a:ext cx="894703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 flipH="1">
                <a:off x="3996165" y="2972127"/>
                <a:ext cx="3276053" cy="1290795"/>
                <a:chOff x="6850964" y="3768351"/>
                <a:chExt cx="4360426" cy="1718048"/>
              </a:xfrm>
              <a:solidFill>
                <a:schemeClr val="accent3"/>
              </a:solidFill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6850964" y="4965895"/>
                  <a:ext cx="3758423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Block Arc 46"/>
                <p:cNvSpPr/>
                <p:nvPr/>
              </p:nvSpPr>
              <p:spPr>
                <a:xfrm rot="5400000">
                  <a:off x="9824594" y="4099602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8694057" y="3955451"/>
                  <a:ext cx="1915330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 rot="16200000" flipH="1">
                  <a:off x="7923148" y="3892145"/>
                  <a:ext cx="894704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5900354" y="3731289"/>
                <a:ext cx="3277689" cy="1290796"/>
                <a:chOff x="6868106" y="3768350"/>
                <a:chExt cx="4362601" cy="1718050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6868106" y="4965895"/>
                  <a:ext cx="3758423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6" name="Block Arc 55"/>
                <p:cNvSpPr/>
                <p:nvPr/>
              </p:nvSpPr>
              <p:spPr>
                <a:xfrm rot="5400000">
                  <a:off x="9843911" y="4099604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8711199" y="3955451"/>
                  <a:ext cx="1915330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 rot="16200000" flipH="1">
                  <a:off x="7940290" y="3892145"/>
                  <a:ext cx="894704" cy="647114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-743744" y="4504339"/>
                <a:ext cx="7082836" cy="672204"/>
                <a:chOff x="-743744" y="4504339"/>
                <a:chExt cx="7082836" cy="672204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-743744" y="4504339"/>
                  <a:ext cx="7082836" cy="672204"/>
                  <a:chOff x="-2527342" y="5137684"/>
                  <a:chExt cx="9427254" cy="894704"/>
                </a:xfrm>
              </p:grpSpPr>
              <p:sp>
                <p:nvSpPr>
                  <p:cNvPr id="62" name="Rectangle 61"/>
                  <p:cNvSpPr/>
                  <p:nvPr/>
                </p:nvSpPr>
                <p:spPr>
                  <a:xfrm>
                    <a:off x="-2527342" y="5306300"/>
                    <a:ext cx="8780139" cy="51200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3" name="Isosceles Triangle 62"/>
                  <p:cNvSpPr/>
                  <p:nvPr/>
                </p:nvSpPr>
                <p:spPr>
                  <a:xfrm rot="5400000">
                    <a:off x="6129003" y="5261478"/>
                    <a:ext cx="894704" cy="647115"/>
                  </a:xfrm>
                  <a:prstGeom prst="triangle">
                    <a:avLst/>
                  </a:prstGeom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61" name="TextBox 60"/>
                <p:cNvSpPr txBox="1"/>
                <p:nvPr/>
              </p:nvSpPr>
              <p:spPr>
                <a:xfrm>
                  <a:off x="779414" y="4679720"/>
                  <a:ext cx="1336969" cy="251296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2" name="Oval 51"/>
              <p:cNvSpPr/>
              <p:nvPr/>
            </p:nvSpPr>
            <p:spPr>
              <a:xfrm>
                <a:off x="7840008" y="1412054"/>
                <a:ext cx="755703" cy="75570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933973" y="1504109"/>
                <a:ext cx="567771" cy="5677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" name="Freeform 70"/>
              <p:cNvSpPr/>
              <p:nvPr/>
            </p:nvSpPr>
            <p:spPr bwMode="auto">
              <a:xfrm>
                <a:off x="8087947" y="1642032"/>
                <a:ext cx="277795" cy="288100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675000" y="1644679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648974" y="4677179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783149" y="3161724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685499" y="3909695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9" name="文本框 68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372973" y="654957"/>
            <a:ext cx="2230630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896"/>
          <p:cNvSpPr/>
          <p:nvPr/>
        </p:nvSpPr>
        <p:spPr>
          <a:xfrm>
            <a:off x="9290816" y="5026631"/>
            <a:ext cx="2727012" cy="73866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Shape 1897"/>
          <p:cNvSpPr/>
          <p:nvPr/>
        </p:nvSpPr>
        <p:spPr>
          <a:xfrm>
            <a:off x="1820678" y="3816271"/>
            <a:ext cx="2713354" cy="73866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Shape 1899"/>
          <p:cNvSpPr/>
          <p:nvPr/>
        </p:nvSpPr>
        <p:spPr>
          <a:xfrm>
            <a:off x="3794437" y="4882282"/>
            <a:ext cx="5269876" cy="1213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57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043" y="0"/>
                </a:lnTo>
                <a:lnTo>
                  <a:pt x="3557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hape 1900"/>
          <p:cNvSpPr/>
          <p:nvPr/>
        </p:nvSpPr>
        <p:spPr>
          <a:xfrm>
            <a:off x="4660210" y="3657600"/>
            <a:ext cx="3538330" cy="1224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47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6251" y="0"/>
                </a:lnTo>
                <a:lnTo>
                  <a:pt x="5347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hape 1901"/>
          <p:cNvSpPr/>
          <p:nvPr/>
        </p:nvSpPr>
        <p:spPr>
          <a:xfrm>
            <a:off x="5538092" y="2404123"/>
            <a:ext cx="1782568" cy="124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8183" y="5234"/>
                </a:lnTo>
                <a:lnTo>
                  <a:pt x="8190" y="5234"/>
                </a:lnTo>
                <a:lnTo>
                  <a:pt x="0" y="21600"/>
                </a:lnTo>
                <a:lnTo>
                  <a:pt x="21600" y="21600"/>
                </a:lnTo>
                <a:lnTo>
                  <a:pt x="13410" y="5234"/>
                </a:lnTo>
                <a:lnTo>
                  <a:pt x="13417" y="5234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5359400"/>
            <a:ext cx="1628775" cy="25876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smtClean="0">
                <a:solidFill>
                  <a:srgbClr val="FCFCFC"/>
                </a:solidFill>
                <a:latin typeface="+mn-ea"/>
                <a:ea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20" name="Text Placeholder 3"/>
          <p:cNvSpPr txBox="1"/>
          <p:nvPr/>
        </p:nvSpPr>
        <p:spPr>
          <a:xfrm>
            <a:off x="6008004" y="3032691"/>
            <a:ext cx="842738" cy="4947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 Placeholder 3"/>
          <p:cNvSpPr txBox="1"/>
          <p:nvPr/>
        </p:nvSpPr>
        <p:spPr>
          <a:xfrm>
            <a:off x="5743573" y="4146146"/>
            <a:ext cx="1371602" cy="2585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Shape 1896"/>
          <p:cNvSpPr/>
          <p:nvPr/>
        </p:nvSpPr>
        <p:spPr>
          <a:xfrm>
            <a:off x="7466146" y="2559203"/>
            <a:ext cx="2727012" cy="73866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2973" y="654957"/>
            <a:ext cx="2230630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4" grpId="0" build="p"/>
      <p:bldP spid="20" grpId="0"/>
      <p:bldP spid="19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88" y="895"/>
            <a:ext cx="12855576" cy="7230864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596900" y="5128493"/>
            <a:ext cx="47935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Big data/cloud/Internet</a:t>
            </a:r>
            <a:endParaRPr lang="zh-CN" altLang="en-US" sz="20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596901" y="5419682"/>
            <a:ext cx="6161657" cy="7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感谢聆听 批评指导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596899" y="6423259"/>
            <a:ext cx="567746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汇报人</a:t>
            </a:r>
            <a:r>
              <a:rPr lang="zh-CN" alt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：</a:t>
            </a:r>
            <a:r>
              <a:rPr lang="en-US" altLang="zh-CN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xxx</a:t>
            </a:r>
            <a:r>
              <a:rPr lang="zh-CN" alt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zh-CN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Report Person:xxxxxxx</a:t>
            </a:r>
            <a:endParaRPr lang="en-US" altLang="zh-CN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99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99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400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7"/>
            <a:ext cx="12857163" cy="72324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149" y="449"/>
            <a:ext cx="5881809" cy="7232466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effectLst/>
        </p:spPr>
        <p:txBody>
          <a:bodyPr vert="horz" wrap="square" lIns="45311" tIns="22656" rIns="45311" bIns="2265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592" y="2180318"/>
            <a:ext cx="2506612" cy="353493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592" y="1905558"/>
            <a:ext cx="2647861" cy="261172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632" y="3600657"/>
            <a:ext cx="1213866" cy="2230840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r>
              <a:rPr lang="en-US" altLang="zh-CN" sz="142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anose="020B0502040204020203" pitchFamily="34" charset="0"/>
              </a:rPr>
              <a:t>01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-Turn Arrow 4"/>
          <p:cNvSpPr/>
          <p:nvPr/>
        </p:nvSpPr>
        <p:spPr bwMode="auto">
          <a:xfrm rot="10800000">
            <a:off x="1695829" y="2644834"/>
            <a:ext cx="8568947" cy="3629063"/>
          </a:xfrm>
          <a:prstGeom prst="uturnArrow">
            <a:avLst>
              <a:gd name="adj1" fmla="val 3223"/>
              <a:gd name="adj2" fmla="val 25000"/>
              <a:gd name="adj3" fmla="val 0"/>
              <a:gd name="adj4" fmla="val 12505"/>
              <a:gd name="adj5" fmla="val 10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111664" tIns="55832" rIns="111664" bIns="55832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68"/>
          <p:cNvGrpSpPr/>
          <p:nvPr/>
        </p:nvGrpSpPr>
        <p:grpSpPr>
          <a:xfrm>
            <a:off x="2101897" y="2363614"/>
            <a:ext cx="1025646" cy="1025646"/>
            <a:chOff x="1028276" y="1427062"/>
            <a:chExt cx="839890" cy="839890"/>
          </a:xfrm>
        </p:grpSpPr>
        <p:sp>
          <p:nvSpPr>
            <p:cNvPr id="16" name="Oval 15"/>
            <p:cNvSpPr/>
            <p:nvPr/>
          </p:nvSpPr>
          <p:spPr>
            <a:xfrm>
              <a:off x="1028276" y="1427062"/>
              <a:ext cx="839890" cy="8398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42"/>
            <p:cNvSpPr>
              <a:spLocks noEditPoints="1"/>
            </p:cNvSpPr>
            <p:nvPr/>
          </p:nvSpPr>
          <p:spPr bwMode="auto">
            <a:xfrm>
              <a:off x="1296250" y="1716194"/>
              <a:ext cx="303948" cy="261626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65"/>
          <p:cNvGrpSpPr/>
          <p:nvPr/>
        </p:nvGrpSpPr>
        <p:grpSpPr>
          <a:xfrm>
            <a:off x="9684166" y="2363614"/>
            <a:ext cx="1025646" cy="1025646"/>
            <a:chOff x="7237312" y="1427062"/>
            <a:chExt cx="839890" cy="839890"/>
          </a:xfrm>
        </p:grpSpPr>
        <p:sp>
          <p:nvSpPr>
            <p:cNvPr id="21" name="Oval 20"/>
            <p:cNvSpPr/>
            <p:nvPr/>
          </p:nvSpPr>
          <p:spPr>
            <a:xfrm>
              <a:off x="7237312" y="1427062"/>
              <a:ext cx="839890" cy="8398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86"/>
            <p:cNvSpPr>
              <a:spLocks noEditPoints="1"/>
            </p:cNvSpPr>
            <p:nvPr/>
          </p:nvSpPr>
          <p:spPr bwMode="auto">
            <a:xfrm>
              <a:off x="7553190" y="1671898"/>
              <a:ext cx="208150" cy="350218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69"/>
          <p:cNvGrpSpPr/>
          <p:nvPr/>
        </p:nvGrpSpPr>
        <p:grpSpPr>
          <a:xfrm>
            <a:off x="2101897" y="3518724"/>
            <a:ext cx="1025646" cy="1025646"/>
            <a:chOff x="1028276" y="2372969"/>
            <a:chExt cx="839890" cy="839890"/>
          </a:xfrm>
        </p:grpSpPr>
        <p:sp>
          <p:nvSpPr>
            <p:cNvPr id="26" name="Oval 25"/>
            <p:cNvSpPr/>
            <p:nvPr/>
          </p:nvSpPr>
          <p:spPr>
            <a:xfrm>
              <a:off x="1028276" y="2372969"/>
              <a:ext cx="839890" cy="8398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78"/>
            <p:cNvSpPr>
              <a:spLocks noEditPoints="1"/>
            </p:cNvSpPr>
            <p:nvPr/>
          </p:nvSpPr>
          <p:spPr bwMode="auto">
            <a:xfrm>
              <a:off x="1296248" y="2678452"/>
              <a:ext cx="303952" cy="228924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66"/>
          <p:cNvGrpSpPr/>
          <p:nvPr/>
        </p:nvGrpSpPr>
        <p:grpSpPr>
          <a:xfrm>
            <a:off x="9684165" y="3518724"/>
            <a:ext cx="1025646" cy="1025646"/>
            <a:chOff x="7237311" y="2372969"/>
            <a:chExt cx="839890" cy="839890"/>
          </a:xfrm>
        </p:grpSpPr>
        <p:sp>
          <p:nvSpPr>
            <p:cNvPr id="32" name="Oval 31"/>
            <p:cNvSpPr/>
            <p:nvPr/>
          </p:nvSpPr>
          <p:spPr>
            <a:xfrm>
              <a:off x="7237311" y="2372969"/>
              <a:ext cx="839890" cy="8398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83"/>
            <p:cNvSpPr>
              <a:spLocks noEditPoints="1"/>
            </p:cNvSpPr>
            <p:nvPr/>
          </p:nvSpPr>
          <p:spPr bwMode="auto">
            <a:xfrm>
              <a:off x="7551520" y="2634300"/>
              <a:ext cx="211486" cy="317228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67"/>
          <p:cNvGrpSpPr/>
          <p:nvPr/>
        </p:nvGrpSpPr>
        <p:grpSpPr>
          <a:xfrm>
            <a:off x="9684165" y="4729811"/>
            <a:ext cx="1025646" cy="1025646"/>
            <a:chOff x="7237311" y="3364715"/>
            <a:chExt cx="839890" cy="839890"/>
          </a:xfrm>
        </p:grpSpPr>
        <p:sp>
          <p:nvSpPr>
            <p:cNvPr id="35" name="Oval 34"/>
            <p:cNvSpPr/>
            <p:nvPr/>
          </p:nvSpPr>
          <p:spPr>
            <a:xfrm>
              <a:off x="7237311" y="3364715"/>
              <a:ext cx="839890" cy="83989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56"/>
            <p:cNvSpPr>
              <a:spLocks noEditPoints="1"/>
            </p:cNvSpPr>
            <p:nvPr/>
          </p:nvSpPr>
          <p:spPr bwMode="auto">
            <a:xfrm>
              <a:off x="7490901" y="3618304"/>
              <a:ext cx="332712" cy="33271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70"/>
          <p:cNvGrpSpPr/>
          <p:nvPr/>
        </p:nvGrpSpPr>
        <p:grpSpPr>
          <a:xfrm>
            <a:off x="2101898" y="4729811"/>
            <a:ext cx="1025646" cy="1025646"/>
            <a:chOff x="1028277" y="3364715"/>
            <a:chExt cx="839890" cy="839890"/>
          </a:xfrm>
        </p:grpSpPr>
        <p:sp>
          <p:nvSpPr>
            <p:cNvPr id="11" name="Oval 10"/>
            <p:cNvSpPr/>
            <p:nvPr/>
          </p:nvSpPr>
          <p:spPr>
            <a:xfrm>
              <a:off x="1028277" y="3364715"/>
              <a:ext cx="839890" cy="8398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308756" y="3634610"/>
              <a:ext cx="278940" cy="300100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9" name="Text Placeholder 3"/>
          <p:cNvSpPr txBox="1"/>
          <p:nvPr/>
        </p:nvSpPr>
        <p:spPr>
          <a:xfrm>
            <a:off x="3316381" y="2585959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3"/>
          <p:cNvSpPr txBox="1"/>
          <p:nvPr/>
        </p:nvSpPr>
        <p:spPr>
          <a:xfrm>
            <a:off x="3316381" y="3769058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3"/>
          <p:cNvSpPr txBox="1"/>
          <p:nvPr/>
        </p:nvSpPr>
        <p:spPr>
          <a:xfrm>
            <a:off x="3316381" y="4952157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3"/>
          <p:cNvSpPr txBox="1"/>
          <p:nvPr/>
        </p:nvSpPr>
        <p:spPr>
          <a:xfrm>
            <a:off x="7642078" y="2585959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3"/>
          <p:cNvSpPr txBox="1"/>
          <p:nvPr/>
        </p:nvSpPr>
        <p:spPr>
          <a:xfrm>
            <a:off x="7642078" y="3769058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3"/>
          <p:cNvSpPr txBox="1"/>
          <p:nvPr/>
        </p:nvSpPr>
        <p:spPr>
          <a:xfrm>
            <a:off x="7642078" y="4952157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10"/>
          <p:cNvGrpSpPr/>
          <p:nvPr/>
        </p:nvGrpSpPr>
        <p:grpSpPr>
          <a:xfrm rot="10800000">
            <a:off x="5424792" y="2527995"/>
            <a:ext cx="495696" cy="721158"/>
            <a:chOff x="2209800" y="2190750"/>
            <a:chExt cx="1600200" cy="1295400"/>
          </a:xfrm>
        </p:grpSpPr>
        <p:sp>
          <p:nvSpPr>
            <p:cNvPr id="46" name="Chevron 45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Chevron 46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5"/>
          <p:cNvGrpSpPr/>
          <p:nvPr/>
        </p:nvGrpSpPr>
        <p:grpSpPr>
          <a:xfrm rot="10800000">
            <a:off x="5424792" y="3683103"/>
            <a:ext cx="495696" cy="721162"/>
            <a:chOff x="2209800" y="2190750"/>
            <a:chExt cx="1600200" cy="1295400"/>
          </a:xfrm>
        </p:grpSpPr>
        <p:sp>
          <p:nvSpPr>
            <p:cNvPr id="49" name="Chevron 48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Chevron 49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2"/>
          <p:cNvGrpSpPr/>
          <p:nvPr/>
        </p:nvGrpSpPr>
        <p:grpSpPr>
          <a:xfrm rot="10800000" flipH="1">
            <a:off x="6938265" y="2527993"/>
            <a:ext cx="495696" cy="721162"/>
            <a:chOff x="5105400" y="2190750"/>
            <a:chExt cx="1600200" cy="1295400"/>
          </a:xfrm>
        </p:grpSpPr>
        <p:sp>
          <p:nvSpPr>
            <p:cNvPr id="52" name="Chevron 51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Chevron 52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1"/>
          <p:cNvGrpSpPr/>
          <p:nvPr/>
        </p:nvGrpSpPr>
        <p:grpSpPr>
          <a:xfrm rot="10800000">
            <a:off x="5424792" y="4894192"/>
            <a:ext cx="495696" cy="721158"/>
            <a:chOff x="5105400" y="2190750"/>
            <a:chExt cx="1600200" cy="1295400"/>
          </a:xfrm>
        </p:grpSpPr>
        <p:sp>
          <p:nvSpPr>
            <p:cNvPr id="55" name="Chevron 54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Chevron 55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2"/>
          <p:cNvGrpSpPr/>
          <p:nvPr/>
        </p:nvGrpSpPr>
        <p:grpSpPr>
          <a:xfrm rot="10800000" flipH="1">
            <a:off x="6938266" y="3683105"/>
            <a:ext cx="495694" cy="721158"/>
            <a:chOff x="5105400" y="2190750"/>
            <a:chExt cx="1600200" cy="1295400"/>
          </a:xfrm>
        </p:grpSpPr>
        <p:sp>
          <p:nvSpPr>
            <p:cNvPr id="58" name="Chevron 57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Chevron 58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12"/>
          <p:cNvGrpSpPr/>
          <p:nvPr/>
        </p:nvGrpSpPr>
        <p:grpSpPr>
          <a:xfrm rot="10800000" flipH="1">
            <a:off x="6938267" y="4894192"/>
            <a:ext cx="495694" cy="721158"/>
            <a:chOff x="5105400" y="2190750"/>
            <a:chExt cx="1600200" cy="1295400"/>
          </a:xfrm>
        </p:grpSpPr>
        <p:sp>
          <p:nvSpPr>
            <p:cNvPr id="61" name="Chevron 60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Chevron 61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3" name="Oval 62"/>
          <p:cNvSpPr/>
          <p:nvPr/>
        </p:nvSpPr>
        <p:spPr>
          <a:xfrm>
            <a:off x="6005362" y="2460625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005362" y="3615736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005362" y="4826822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72973" y="654957"/>
            <a:ext cx="2230630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/>
      <p:bldP spid="40" grpId="0"/>
      <p:bldP spid="41" grpId="0"/>
      <p:bldP spid="42" grpId="0"/>
      <p:bldP spid="43" grpId="0"/>
      <p:bldP spid="44" grpId="0"/>
      <p:bldP spid="63" grpId="0" animBg="1"/>
      <p:bldP spid="64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3" y="3616325"/>
            <a:ext cx="12858044" cy="3616325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schemeClr val="accent2"/>
              </a:solidFill>
            </a:endParaRPr>
          </a:p>
        </p:txBody>
      </p:sp>
      <p:grpSp>
        <p:nvGrpSpPr>
          <p:cNvPr id="32" name="组合 7"/>
          <p:cNvGrpSpPr/>
          <p:nvPr/>
        </p:nvGrpSpPr>
        <p:grpSpPr bwMode="auto">
          <a:xfrm>
            <a:off x="7797527" y="1600101"/>
            <a:ext cx="3960092" cy="1725558"/>
            <a:chOff x="2989865" y="607026"/>
            <a:chExt cx="2814868" cy="1227307"/>
          </a:xfrm>
        </p:grpSpPr>
        <p:sp>
          <p:nvSpPr>
            <p:cNvPr id="33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5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1837169" cy="235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545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3" name="组合 7"/>
          <p:cNvGrpSpPr/>
          <p:nvPr/>
        </p:nvGrpSpPr>
        <p:grpSpPr bwMode="auto">
          <a:xfrm>
            <a:off x="907200" y="1600101"/>
            <a:ext cx="3960092" cy="1725558"/>
            <a:chOff x="2989865" y="607026"/>
            <a:chExt cx="2814868" cy="1227307"/>
          </a:xfrm>
        </p:grpSpPr>
        <p:sp>
          <p:nvSpPr>
            <p:cNvPr id="44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5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1837169" cy="235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545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2973" y="654957"/>
            <a:ext cx="2230630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">
        <p14:gallery dir="l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2425700"/>
            <a:ext cx="2532062" cy="430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3492500"/>
            <a:ext cx="2532062" cy="430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4545013"/>
            <a:ext cx="2532062" cy="430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5599113"/>
            <a:ext cx="2532062" cy="430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00574" y="2146942"/>
            <a:ext cx="4346894" cy="1933608"/>
            <a:chOff x="3031241" y="2222477"/>
            <a:chExt cx="4121726" cy="1833447"/>
          </a:xfrm>
        </p:grpSpPr>
        <p:grpSp>
          <p:nvGrpSpPr>
            <p:cNvPr id="15" name="Group 14"/>
            <p:cNvGrpSpPr/>
            <p:nvPr/>
          </p:nvGrpSpPr>
          <p:grpSpPr>
            <a:xfrm flipH="1">
              <a:off x="3031241" y="2222477"/>
              <a:ext cx="4121726" cy="1833447"/>
              <a:chOff x="3876268" y="1741695"/>
              <a:chExt cx="4404882" cy="1959402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876268" y="1741695"/>
                <a:ext cx="4404882" cy="1959402"/>
                <a:chOff x="3237996" y="1785939"/>
                <a:chExt cx="4404882" cy="1959402"/>
              </a:xfrm>
            </p:grpSpPr>
            <p:sp>
              <p:nvSpPr>
                <p:cNvPr id="38" name="Rectangle 34"/>
                <p:cNvSpPr>
                  <a:spLocks noChangeArrowheads="1"/>
                </p:cNvSpPr>
                <p:nvPr/>
              </p:nvSpPr>
              <p:spPr bwMode="auto">
                <a:xfrm flipH="1">
                  <a:off x="3767775" y="1785939"/>
                  <a:ext cx="1639995" cy="103529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589676"/>
                  <a:ext cx="1244287" cy="15566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Freeform 42"/>
                <p:cNvSpPr/>
                <p:nvPr/>
              </p:nvSpPr>
              <p:spPr bwMode="auto">
                <a:xfrm flipH="1">
                  <a:off x="5407769" y="1785939"/>
                  <a:ext cx="990821" cy="1959402"/>
                </a:xfrm>
                <a:custGeom>
                  <a:avLst/>
                  <a:gdLst>
                    <a:gd name="T0" fmla="*/ 0 w 401"/>
                    <a:gd name="T1" fmla="*/ 730 h 793"/>
                    <a:gd name="T2" fmla="*/ 401 w 401"/>
                    <a:gd name="T3" fmla="*/ 0 h 793"/>
                    <a:gd name="T4" fmla="*/ 401 w 401"/>
                    <a:gd name="T5" fmla="*/ 419 h 793"/>
                    <a:gd name="T6" fmla="*/ 0 w 401"/>
                    <a:gd name="T7" fmla="*/ 793 h 793"/>
                    <a:gd name="T8" fmla="*/ 0 w 401"/>
                    <a:gd name="T9" fmla="*/ 730 h 7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3">
                      <a:moveTo>
                        <a:pt x="0" y="730"/>
                      </a:moveTo>
                      <a:lnTo>
                        <a:pt x="401" y="0"/>
                      </a:lnTo>
                      <a:lnTo>
                        <a:pt x="401" y="419"/>
                      </a:lnTo>
                      <a:lnTo>
                        <a:pt x="0" y="793"/>
                      </a:lnTo>
                      <a:lnTo>
                        <a:pt x="0" y="7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3237996" y="1785939"/>
                  <a:ext cx="1035295" cy="103529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Oval 35"/>
              <p:cNvSpPr/>
              <p:nvPr/>
            </p:nvSpPr>
            <p:spPr>
              <a:xfrm>
                <a:off x="3989228" y="1851755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23B4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9" name="Shape 2102"/>
            <p:cNvSpPr/>
            <p:nvPr/>
          </p:nvSpPr>
          <p:spPr>
            <a:xfrm>
              <a:off x="6432083" y="2522136"/>
              <a:ext cx="473021" cy="37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00574" y="3212499"/>
            <a:ext cx="4346894" cy="1033861"/>
            <a:chOff x="3031241" y="3232838"/>
            <a:chExt cx="4121726" cy="980307"/>
          </a:xfrm>
        </p:grpSpPr>
        <p:grpSp>
          <p:nvGrpSpPr>
            <p:cNvPr id="14" name="Group 13"/>
            <p:cNvGrpSpPr/>
            <p:nvPr/>
          </p:nvGrpSpPr>
          <p:grpSpPr>
            <a:xfrm flipH="1">
              <a:off x="3031241" y="3232838"/>
              <a:ext cx="4121726" cy="980307"/>
              <a:chOff x="3876268" y="2821466"/>
              <a:chExt cx="4404882" cy="1047652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876268" y="2821466"/>
                <a:ext cx="4404882" cy="1047652"/>
                <a:chOff x="3237996" y="2865710"/>
                <a:chExt cx="4404882" cy="1047652"/>
              </a:xfrm>
            </p:grpSpPr>
            <p:sp>
              <p:nvSpPr>
                <p:cNvPr id="48" name="Rectangle 35"/>
                <p:cNvSpPr>
                  <a:spLocks noChangeArrowheads="1"/>
                </p:cNvSpPr>
                <p:nvPr/>
              </p:nvSpPr>
              <p:spPr bwMode="auto">
                <a:xfrm flipH="1">
                  <a:off x="3767775" y="2865710"/>
                  <a:ext cx="1639995" cy="103282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757697"/>
                  <a:ext cx="1244287" cy="15566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Freeform 43"/>
                <p:cNvSpPr/>
                <p:nvPr/>
              </p:nvSpPr>
              <p:spPr bwMode="auto">
                <a:xfrm flipH="1">
                  <a:off x="5407769" y="2865710"/>
                  <a:ext cx="990821" cy="1047650"/>
                </a:xfrm>
                <a:custGeom>
                  <a:avLst/>
                  <a:gdLst>
                    <a:gd name="T0" fmla="*/ 0 w 401"/>
                    <a:gd name="T1" fmla="*/ 361 h 424"/>
                    <a:gd name="T2" fmla="*/ 401 w 401"/>
                    <a:gd name="T3" fmla="*/ 0 h 424"/>
                    <a:gd name="T4" fmla="*/ 401 w 401"/>
                    <a:gd name="T5" fmla="*/ 418 h 424"/>
                    <a:gd name="T6" fmla="*/ 0 w 401"/>
                    <a:gd name="T7" fmla="*/ 424 h 424"/>
                    <a:gd name="T8" fmla="*/ 0 w 401"/>
                    <a:gd name="T9" fmla="*/ 36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4">
                      <a:moveTo>
                        <a:pt x="0" y="361"/>
                      </a:moveTo>
                      <a:lnTo>
                        <a:pt x="401" y="0"/>
                      </a:lnTo>
                      <a:lnTo>
                        <a:pt x="401" y="418"/>
                      </a:lnTo>
                      <a:lnTo>
                        <a:pt x="0" y="424"/>
                      </a:lnTo>
                      <a:lnTo>
                        <a:pt x="0" y="3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3237996" y="2866143"/>
                  <a:ext cx="1035295" cy="103529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3989228" y="2931239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0" name="Freeform 28"/>
            <p:cNvSpPr/>
            <p:nvPr/>
          </p:nvSpPr>
          <p:spPr bwMode="auto">
            <a:xfrm>
              <a:off x="6529452" y="3525293"/>
              <a:ext cx="278281" cy="392275"/>
            </a:xfrm>
            <a:custGeom>
              <a:avLst/>
              <a:gdLst>
                <a:gd name="T0" fmla="*/ 274 w 281"/>
                <a:gd name="T1" fmla="*/ 106 h 396"/>
                <a:gd name="T2" fmla="*/ 94 w 281"/>
                <a:gd name="T3" fmla="*/ 13 h 396"/>
                <a:gd name="T4" fmla="*/ 7 w 281"/>
                <a:gd name="T5" fmla="*/ 47 h 396"/>
                <a:gd name="T6" fmla="*/ 1 w 281"/>
                <a:gd name="T7" fmla="*/ 68 h 396"/>
                <a:gd name="T8" fmla="*/ 3 w 281"/>
                <a:gd name="T9" fmla="*/ 278 h 396"/>
                <a:gd name="T10" fmla="*/ 14 w 281"/>
                <a:gd name="T11" fmla="*/ 291 h 396"/>
                <a:gd name="T12" fmla="*/ 179 w 281"/>
                <a:gd name="T13" fmla="*/ 394 h 396"/>
                <a:gd name="T14" fmla="*/ 187 w 281"/>
                <a:gd name="T15" fmla="*/ 396 h 396"/>
                <a:gd name="T16" fmla="*/ 193 w 281"/>
                <a:gd name="T17" fmla="*/ 395 h 396"/>
                <a:gd name="T18" fmla="*/ 201 w 281"/>
                <a:gd name="T19" fmla="*/ 384 h 396"/>
                <a:gd name="T20" fmla="*/ 201 w 281"/>
                <a:gd name="T21" fmla="*/ 164 h 396"/>
                <a:gd name="T22" fmla="*/ 194 w 281"/>
                <a:gd name="T23" fmla="*/ 152 h 396"/>
                <a:gd name="T24" fmla="*/ 30 w 281"/>
                <a:gd name="T25" fmla="*/ 61 h 396"/>
                <a:gd name="T26" fmla="*/ 53 w 281"/>
                <a:gd name="T27" fmla="*/ 43 h 396"/>
                <a:gd name="T28" fmla="*/ 80 w 281"/>
                <a:gd name="T29" fmla="*/ 39 h 396"/>
                <a:gd name="T30" fmla="*/ 242 w 281"/>
                <a:gd name="T31" fmla="*/ 126 h 396"/>
                <a:gd name="T32" fmla="*/ 246 w 281"/>
                <a:gd name="T33" fmla="*/ 133 h 396"/>
                <a:gd name="T34" fmla="*/ 246 w 281"/>
                <a:gd name="T35" fmla="*/ 342 h 396"/>
                <a:gd name="T36" fmla="*/ 265 w 281"/>
                <a:gd name="T37" fmla="*/ 356 h 396"/>
                <a:gd name="T38" fmla="*/ 281 w 281"/>
                <a:gd name="T39" fmla="*/ 342 h 396"/>
                <a:gd name="T40" fmla="*/ 281 w 281"/>
                <a:gd name="T41" fmla="*/ 117 h 396"/>
                <a:gd name="T42" fmla="*/ 274 w 281"/>
                <a:gd name="T43" fmla="*/ 10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1" h="396">
                  <a:moveTo>
                    <a:pt x="274" y="106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69" y="0"/>
                    <a:pt x="21" y="25"/>
                    <a:pt x="7" y="47"/>
                  </a:cubicBezTo>
                  <a:cubicBezTo>
                    <a:pt x="0" y="57"/>
                    <a:pt x="1" y="64"/>
                    <a:pt x="1" y="68"/>
                  </a:cubicBezTo>
                  <a:cubicBezTo>
                    <a:pt x="3" y="278"/>
                    <a:pt x="3" y="278"/>
                    <a:pt x="3" y="278"/>
                  </a:cubicBezTo>
                  <a:cubicBezTo>
                    <a:pt x="3" y="282"/>
                    <a:pt x="9" y="288"/>
                    <a:pt x="14" y="291"/>
                  </a:cubicBezTo>
                  <a:cubicBezTo>
                    <a:pt x="24" y="297"/>
                    <a:pt x="175" y="392"/>
                    <a:pt x="179" y="394"/>
                  </a:cubicBezTo>
                  <a:cubicBezTo>
                    <a:pt x="181" y="396"/>
                    <a:pt x="184" y="396"/>
                    <a:pt x="187" y="396"/>
                  </a:cubicBezTo>
                  <a:cubicBezTo>
                    <a:pt x="189" y="396"/>
                    <a:pt x="191" y="396"/>
                    <a:pt x="193" y="395"/>
                  </a:cubicBezTo>
                  <a:cubicBezTo>
                    <a:pt x="198" y="393"/>
                    <a:pt x="201" y="388"/>
                    <a:pt x="201" y="384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1" y="159"/>
                    <a:pt x="198" y="155"/>
                    <a:pt x="194" y="15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2" y="57"/>
                    <a:pt x="39" y="50"/>
                    <a:pt x="53" y="43"/>
                  </a:cubicBezTo>
                  <a:cubicBezTo>
                    <a:pt x="67" y="36"/>
                    <a:pt x="77" y="38"/>
                    <a:pt x="80" y="39"/>
                  </a:cubicBezTo>
                  <a:cubicBezTo>
                    <a:pt x="80" y="39"/>
                    <a:pt x="237" y="123"/>
                    <a:pt x="242" y="126"/>
                  </a:cubicBezTo>
                  <a:cubicBezTo>
                    <a:pt x="246" y="128"/>
                    <a:pt x="246" y="129"/>
                    <a:pt x="246" y="133"/>
                  </a:cubicBezTo>
                  <a:cubicBezTo>
                    <a:pt x="246" y="137"/>
                    <a:pt x="246" y="342"/>
                    <a:pt x="246" y="342"/>
                  </a:cubicBezTo>
                  <a:cubicBezTo>
                    <a:pt x="246" y="352"/>
                    <a:pt x="257" y="356"/>
                    <a:pt x="265" y="356"/>
                  </a:cubicBezTo>
                  <a:cubicBezTo>
                    <a:pt x="272" y="356"/>
                    <a:pt x="281" y="349"/>
                    <a:pt x="281" y="342"/>
                  </a:cubicBezTo>
                  <a:cubicBezTo>
                    <a:pt x="281" y="117"/>
                    <a:pt x="281" y="117"/>
                    <a:pt x="281" y="117"/>
                  </a:cubicBezTo>
                  <a:cubicBezTo>
                    <a:pt x="281" y="112"/>
                    <a:pt x="278" y="108"/>
                    <a:pt x="274" y="1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00574" y="4258550"/>
            <a:ext cx="4346894" cy="1039160"/>
            <a:chOff x="3031241" y="4224704"/>
            <a:chExt cx="4121726" cy="985332"/>
          </a:xfrm>
        </p:grpSpPr>
        <p:grpSp>
          <p:nvGrpSpPr>
            <p:cNvPr id="13" name="Group 12"/>
            <p:cNvGrpSpPr/>
            <p:nvPr/>
          </p:nvGrpSpPr>
          <p:grpSpPr>
            <a:xfrm flipH="1">
              <a:off x="3031241" y="4224704"/>
              <a:ext cx="4121726" cy="985332"/>
              <a:chOff x="3876268" y="3881472"/>
              <a:chExt cx="4404882" cy="1053023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3876268" y="3881472"/>
                <a:ext cx="4404882" cy="1053023"/>
                <a:chOff x="3237996" y="3925716"/>
                <a:chExt cx="4404882" cy="1053023"/>
              </a:xfrm>
            </p:grpSpPr>
            <p:sp>
              <p:nvSpPr>
                <p:cNvPr id="56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3767775" y="3943011"/>
                  <a:ext cx="1639995" cy="103529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Rectangle 40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925716"/>
                  <a:ext cx="1244287" cy="16060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45"/>
                <p:cNvSpPr/>
                <p:nvPr/>
              </p:nvSpPr>
              <p:spPr bwMode="auto">
                <a:xfrm flipH="1">
                  <a:off x="5407769" y="3925716"/>
                  <a:ext cx="990821" cy="1052592"/>
                </a:xfrm>
                <a:custGeom>
                  <a:avLst/>
                  <a:gdLst>
                    <a:gd name="T0" fmla="*/ 401 w 401"/>
                    <a:gd name="T1" fmla="*/ 426 h 426"/>
                    <a:gd name="T2" fmla="*/ 0 w 401"/>
                    <a:gd name="T3" fmla="*/ 65 h 426"/>
                    <a:gd name="T4" fmla="*/ 0 w 401"/>
                    <a:gd name="T5" fmla="*/ 0 h 426"/>
                    <a:gd name="T6" fmla="*/ 401 w 401"/>
                    <a:gd name="T7" fmla="*/ 7 h 426"/>
                    <a:gd name="T8" fmla="*/ 401 w 401"/>
                    <a:gd name="T9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6">
                      <a:moveTo>
                        <a:pt x="401" y="426"/>
                      </a:moveTo>
                      <a:lnTo>
                        <a:pt x="0" y="65"/>
                      </a:lnTo>
                      <a:lnTo>
                        <a:pt x="0" y="0"/>
                      </a:lnTo>
                      <a:lnTo>
                        <a:pt x="401" y="7"/>
                      </a:lnTo>
                      <a:lnTo>
                        <a:pt x="401" y="42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237996" y="3943444"/>
                  <a:ext cx="1035295" cy="103529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4" name="Oval 53"/>
              <p:cNvSpPr/>
              <p:nvPr/>
            </p:nvSpPr>
            <p:spPr>
              <a:xfrm>
                <a:off x="3989228" y="4009186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00BBD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" name="Freeform 61"/>
            <p:cNvSpPr>
              <a:spLocks noEditPoints="1"/>
            </p:cNvSpPr>
            <p:nvPr/>
          </p:nvSpPr>
          <p:spPr bwMode="auto">
            <a:xfrm>
              <a:off x="6472235" y="4547297"/>
              <a:ext cx="432870" cy="339742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00574" y="4429233"/>
            <a:ext cx="4346894" cy="1928732"/>
            <a:chOff x="3031241" y="4386546"/>
            <a:chExt cx="4121726" cy="1828824"/>
          </a:xfrm>
        </p:grpSpPr>
        <p:grpSp>
          <p:nvGrpSpPr>
            <p:cNvPr id="12" name="Group 11"/>
            <p:cNvGrpSpPr/>
            <p:nvPr/>
          </p:nvGrpSpPr>
          <p:grpSpPr>
            <a:xfrm flipH="1">
              <a:off x="3031241" y="4386546"/>
              <a:ext cx="4121726" cy="1828824"/>
              <a:chOff x="3876268" y="4054432"/>
              <a:chExt cx="4404882" cy="1954461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3876268" y="4054432"/>
                <a:ext cx="4404882" cy="1954461"/>
                <a:chOff x="3237996" y="4098676"/>
                <a:chExt cx="4404882" cy="1954461"/>
              </a:xfrm>
            </p:grpSpPr>
            <p:sp>
              <p:nvSpPr>
                <p:cNvPr id="62" name="Rectangle 37"/>
                <p:cNvSpPr>
                  <a:spLocks noChangeArrowheads="1"/>
                </p:cNvSpPr>
                <p:nvPr/>
              </p:nvSpPr>
              <p:spPr bwMode="auto">
                <a:xfrm flipH="1">
                  <a:off x="3767775" y="5017842"/>
                  <a:ext cx="1639995" cy="103529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6398591" y="4098676"/>
                  <a:ext cx="1244287" cy="15566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44"/>
                <p:cNvSpPr/>
                <p:nvPr/>
              </p:nvSpPr>
              <p:spPr bwMode="auto">
                <a:xfrm flipH="1">
                  <a:off x="5407769" y="4098676"/>
                  <a:ext cx="990821" cy="1954461"/>
                </a:xfrm>
                <a:custGeom>
                  <a:avLst/>
                  <a:gdLst>
                    <a:gd name="T0" fmla="*/ 401 w 401"/>
                    <a:gd name="T1" fmla="*/ 791 h 791"/>
                    <a:gd name="T2" fmla="*/ 0 w 401"/>
                    <a:gd name="T3" fmla="*/ 63 h 791"/>
                    <a:gd name="T4" fmla="*/ 0 w 401"/>
                    <a:gd name="T5" fmla="*/ 0 h 791"/>
                    <a:gd name="T6" fmla="*/ 401 w 401"/>
                    <a:gd name="T7" fmla="*/ 372 h 791"/>
                    <a:gd name="T8" fmla="*/ 401 w 401"/>
                    <a:gd name="T9" fmla="*/ 791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1">
                      <a:moveTo>
                        <a:pt x="401" y="791"/>
                      </a:moveTo>
                      <a:lnTo>
                        <a:pt x="0" y="63"/>
                      </a:lnTo>
                      <a:lnTo>
                        <a:pt x="0" y="0"/>
                      </a:lnTo>
                      <a:lnTo>
                        <a:pt x="401" y="372"/>
                      </a:lnTo>
                      <a:lnTo>
                        <a:pt x="401" y="79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3237996" y="5017841"/>
                  <a:ext cx="1035295" cy="103529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3989229" y="5088670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93796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2" name="Freeform 81"/>
            <p:cNvSpPr>
              <a:spLocks noEditPoints="1"/>
            </p:cNvSpPr>
            <p:nvPr/>
          </p:nvSpPr>
          <p:spPr bwMode="auto">
            <a:xfrm>
              <a:off x="6468227" y="5534859"/>
              <a:ext cx="400730" cy="392275"/>
            </a:xfrm>
            <a:custGeom>
              <a:avLst/>
              <a:gdLst>
                <a:gd name="T0" fmla="*/ 86 w 100"/>
                <a:gd name="T1" fmla="*/ 61 h 98"/>
                <a:gd name="T2" fmla="*/ 100 w 100"/>
                <a:gd name="T3" fmla="*/ 55 h 98"/>
                <a:gd name="T4" fmla="*/ 100 w 100"/>
                <a:gd name="T5" fmla="*/ 44 h 98"/>
                <a:gd name="T6" fmla="*/ 86 w 100"/>
                <a:gd name="T7" fmla="*/ 38 h 98"/>
                <a:gd name="T8" fmla="*/ 84 w 100"/>
                <a:gd name="T9" fmla="*/ 32 h 98"/>
                <a:gd name="T10" fmla="*/ 89 w 100"/>
                <a:gd name="T11" fmla="*/ 18 h 98"/>
                <a:gd name="T12" fmla="*/ 82 w 100"/>
                <a:gd name="T13" fmla="*/ 11 h 98"/>
                <a:gd name="T14" fmla="*/ 68 w 100"/>
                <a:gd name="T15" fmla="*/ 16 h 98"/>
                <a:gd name="T16" fmla="*/ 62 w 100"/>
                <a:gd name="T17" fmla="*/ 14 h 98"/>
                <a:gd name="T18" fmla="*/ 56 w 100"/>
                <a:gd name="T19" fmla="*/ 0 h 98"/>
                <a:gd name="T20" fmla="*/ 45 w 100"/>
                <a:gd name="T21" fmla="*/ 0 h 98"/>
                <a:gd name="T22" fmla="*/ 39 w 100"/>
                <a:gd name="T23" fmla="*/ 14 h 98"/>
                <a:gd name="T24" fmla="*/ 33 w 100"/>
                <a:gd name="T25" fmla="*/ 16 h 98"/>
                <a:gd name="T26" fmla="*/ 19 w 100"/>
                <a:gd name="T27" fmla="*/ 11 h 98"/>
                <a:gd name="T28" fmla="*/ 11 w 100"/>
                <a:gd name="T29" fmla="*/ 18 h 98"/>
                <a:gd name="T30" fmla="*/ 17 w 100"/>
                <a:gd name="T31" fmla="*/ 32 h 98"/>
                <a:gd name="T32" fmla="*/ 15 w 100"/>
                <a:gd name="T33" fmla="*/ 38 h 98"/>
                <a:gd name="T34" fmla="*/ 0 w 100"/>
                <a:gd name="T35" fmla="*/ 45 h 98"/>
                <a:gd name="T36" fmla="*/ 0 w 100"/>
                <a:gd name="T37" fmla="*/ 55 h 98"/>
                <a:gd name="T38" fmla="*/ 15 w 100"/>
                <a:gd name="T39" fmla="*/ 61 h 98"/>
                <a:gd name="T40" fmla="*/ 17 w 100"/>
                <a:gd name="T41" fmla="*/ 67 h 98"/>
                <a:gd name="T42" fmla="*/ 12 w 100"/>
                <a:gd name="T43" fmla="*/ 80 h 98"/>
                <a:gd name="T44" fmla="*/ 19 w 100"/>
                <a:gd name="T45" fmla="*/ 88 h 98"/>
                <a:gd name="T46" fmla="*/ 33 w 100"/>
                <a:gd name="T47" fmla="*/ 83 h 98"/>
                <a:gd name="T48" fmla="*/ 39 w 100"/>
                <a:gd name="T49" fmla="*/ 85 h 98"/>
                <a:gd name="T50" fmla="*/ 45 w 100"/>
                <a:gd name="T51" fmla="*/ 98 h 98"/>
                <a:gd name="T52" fmla="*/ 56 w 100"/>
                <a:gd name="T53" fmla="*/ 98 h 98"/>
                <a:gd name="T54" fmla="*/ 62 w 100"/>
                <a:gd name="T55" fmla="*/ 85 h 98"/>
                <a:gd name="T56" fmla="*/ 68 w 100"/>
                <a:gd name="T57" fmla="*/ 82 h 98"/>
                <a:gd name="T58" fmla="*/ 82 w 100"/>
                <a:gd name="T59" fmla="*/ 88 h 98"/>
                <a:gd name="T60" fmla="*/ 90 w 100"/>
                <a:gd name="T61" fmla="*/ 80 h 98"/>
                <a:gd name="T62" fmla="*/ 84 w 100"/>
                <a:gd name="T63" fmla="*/ 67 h 98"/>
                <a:gd name="T64" fmla="*/ 86 w 100"/>
                <a:gd name="T65" fmla="*/ 61 h 98"/>
                <a:gd name="T66" fmla="*/ 86 w 100"/>
                <a:gd name="T67" fmla="*/ 61 h 98"/>
                <a:gd name="T68" fmla="*/ 50 w 100"/>
                <a:gd name="T69" fmla="*/ 65 h 98"/>
                <a:gd name="T70" fmla="*/ 35 w 100"/>
                <a:gd name="T71" fmla="*/ 50 h 98"/>
                <a:gd name="T72" fmla="*/ 50 w 100"/>
                <a:gd name="T73" fmla="*/ 33 h 98"/>
                <a:gd name="T74" fmla="*/ 66 w 100"/>
                <a:gd name="T75" fmla="*/ 50 h 98"/>
                <a:gd name="T76" fmla="*/ 50 w 100"/>
                <a:gd name="T7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98">
                  <a:moveTo>
                    <a:pt x="86" y="61"/>
                  </a:moveTo>
                  <a:cubicBezTo>
                    <a:pt x="86" y="61"/>
                    <a:pt x="100" y="56"/>
                    <a:pt x="100" y="55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2"/>
                    <a:pt x="86" y="38"/>
                    <a:pt x="86" y="38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2"/>
                    <a:pt x="90" y="19"/>
                    <a:pt x="89" y="18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0"/>
                    <a:pt x="68" y="16"/>
                    <a:pt x="68" y="16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20" y="10"/>
                    <a:pt x="19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7" y="32"/>
                    <a:pt x="17" y="32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0" y="44"/>
                    <a:pt x="0" y="4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5" y="61"/>
                    <a:pt x="15" y="61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1" y="80"/>
                    <a:pt x="12" y="80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20" y="89"/>
                    <a:pt x="33" y="83"/>
                    <a:pt x="33" y="83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7" y="98"/>
                    <a:pt x="62" y="85"/>
                    <a:pt x="62" y="85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81" y="88"/>
                    <a:pt x="82" y="8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lose/>
                  <a:moveTo>
                    <a:pt x="50" y="65"/>
                  </a:moveTo>
                  <a:cubicBezTo>
                    <a:pt x="42" y="65"/>
                    <a:pt x="35" y="58"/>
                    <a:pt x="35" y="50"/>
                  </a:cubicBezTo>
                  <a:cubicBezTo>
                    <a:pt x="35" y="40"/>
                    <a:pt x="42" y="33"/>
                    <a:pt x="50" y="33"/>
                  </a:cubicBezTo>
                  <a:cubicBezTo>
                    <a:pt x="59" y="33"/>
                    <a:pt x="66" y="40"/>
                    <a:pt x="66" y="50"/>
                  </a:cubicBezTo>
                  <a:cubicBezTo>
                    <a:pt x="66" y="58"/>
                    <a:pt x="59" y="65"/>
                    <a:pt x="50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447635" y="2900986"/>
            <a:ext cx="2524202" cy="2534762"/>
            <a:chOff x="705364" y="2937461"/>
            <a:chExt cx="2393449" cy="2403462"/>
          </a:xfrm>
        </p:grpSpPr>
        <p:sp>
          <p:nvSpPr>
            <p:cNvPr id="25" name="Freeform 5"/>
            <p:cNvSpPr/>
            <p:nvPr/>
          </p:nvSpPr>
          <p:spPr bwMode="auto">
            <a:xfrm flipH="1">
              <a:off x="705364" y="2937461"/>
              <a:ext cx="2393448" cy="2403461"/>
            </a:xfrm>
            <a:custGeom>
              <a:avLst/>
              <a:gdLst>
                <a:gd name="T0" fmla="*/ 252 w 505"/>
                <a:gd name="T1" fmla="*/ 0 h 505"/>
                <a:gd name="T2" fmla="*/ 331 w 505"/>
                <a:gd name="T3" fmla="*/ 78 h 505"/>
                <a:gd name="T4" fmla="*/ 252 w 505"/>
                <a:gd name="T5" fmla="*/ 157 h 505"/>
                <a:gd name="T6" fmla="*/ 157 w 505"/>
                <a:gd name="T7" fmla="*/ 252 h 505"/>
                <a:gd name="T8" fmla="*/ 252 w 505"/>
                <a:gd name="T9" fmla="*/ 348 h 505"/>
                <a:gd name="T10" fmla="*/ 348 w 505"/>
                <a:gd name="T11" fmla="*/ 252 h 505"/>
                <a:gd name="T12" fmla="*/ 427 w 505"/>
                <a:gd name="T13" fmla="*/ 174 h 505"/>
                <a:gd name="T14" fmla="*/ 505 w 505"/>
                <a:gd name="T15" fmla="*/ 252 h 505"/>
                <a:gd name="T16" fmla="*/ 252 w 505"/>
                <a:gd name="T17" fmla="*/ 505 h 505"/>
                <a:gd name="T18" fmla="*/ 0 w 505"/>
                <a:gd name="T19" fmla="*/ 252 h 505"/>
                <a:gd name="T20" fmla="*/ 252 w 505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5" h="505">
                  <a:moveTo>
                    <a:pt x="252" y="0"/>
                  </a:moveTo>
                  <a:cubicBezTo>
                    <a:pt x="296" y="0"/>
                    <a:pt x="331" y="35"/>
                    <a:pt x="331" y="78"/>
                  </a:cubicBezTo>
                  <a:cubicBezTo>
                    <a:pt x="331" y="121"/>
                    <a:pt x="296" y="157"/>
                    <a:pt x="252" y="157"/>
                  </a:cubicBezTo>
                  <a:cubicBezTo>
                    <a:pt x="200" y="157"/>
                    <a:pt x="157" y="200"/>
                    <a:pt x="157" y="252"/>
                  </a:cubicBezTo>
                  <a:cubicBezTo>
                    <a:pt x="157" y="305"/>
                    <a:pt x="200" y="348"/>
                    <a:pt x="252" y="348"/>
                  </a:cubicBezTo>
                  <a:cubicBezTo>
                    <a:pt x="305" y="348"/>
                    <a:pt x="348" y="305"/>
                    <a:pt x="348" y="252"/>
                  </a:cubicBezTo>
                  <a:cubicBezTo>
                    <a:pt x="348" y="209"/>
                    <a:pt x="383" y="174"/>
                    <a:pt x="427" y="174"/>
                  </a:cubicBezTo>
                  <a:cubicBezTo>
                    <a:pt x="470" y="174"/>
                    <a:pt x="505" y="209"/>
                    <a:pt x="505" y="252"/>
                  </a:cubicBezTo>
                  <a:cubicBezTo>
                    <a:pt x="505" y="392"/>
                    <a:pt x="392" y="505"/>
                    <a:pt x="252" y="505"/>
                  </a:cubicBezTo>
                  <a:cubicBezTo>
                    <a:pt x="113" y="505"/>
                    <a:pt x="0" y="392"/>
                    <a:pt x="0" y="252"/>
                  </a:cubicBezTo>
                  <a:cubicBezTo>
                    <a:pt x="0" y="113"/>
                    <a:pt x="1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 flipH="1">
              <a:off x="705364" y="2937461"/>
              <a:ext cx="1199729" cy="1574266"/>
            </a:xfrm>
            <a:custGeom>
              <a:avLst/>
              <a:gdLst>
                <a:gd name="T0" fmla="*/ 0 w 253"/>
                <a:gd name="T1" fmla="*/ 157 h 331"/>
                <a:gd name="T2" fmla="*/ 96 w 253"/>
                <a:gd name="T3" fmla="*/ 252 h 331"/>
                <a:gd name="T4" fmla="*/ 175 w 253"/>
                <a:gd name="T5" fmla="*/ 331 h 331"/>
                <a:gd name="T6" fmla="*/ 253 w 253"/>
                <a:gd name="T7" fmla="*/ 252 h 331"/>
                <a:gd name="T8" fmla="*/ 0 w 253"/>
                <a:gd name="T9" fmla="*/ 0 h 331"/>
                <a:gd name="T10" fmla="*/ 0 w 253"/>
                <a:gd name="T11" fmla="*/ 15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331">
                  <a:moveTo>
                    <a:pt x="0" y="157"/>
                  </a:moveTo>
                  <a:cubicBezTo>
                    <a:pt x="53" y="157"/>
                    <a:pt x="96" y="200"/>
                    <a:pt x="96" y="252"/>
                  </a:cubicBezTo>
                  <a:cubicBezTo>
                    <a:pt x="96" y="296"/>
                    <a:pt x="131" y="331"/>
                    <a:pt x="175" y="331"/>
                  </a:cubicBezTo>
                  <a:cubicBezTo>
                    <a:pt x="218" y="331"/>
                    <a:pt x="253" y="296"/>
                    <a:pt x="253" y="252"/>
                  </a:cubicBezTo>
                  <a:cubicBezTo>
                    <a:pt x="253" y="113"/>
                    <a:pt x="140" y="0"/>
                    <a:pt x="0" y="0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 flipH="1">
              <a:off x="1530552" y="2937461"/>
              <a:ext cx="743071" cy="7470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 flipH="1">
              <a:off x="705364" y="4137190"/>
              <a:ext cx="1568259" cy="1203733"/>
            </a:xfrm>
            <a:custGeom>
              <a:avLst/>
              <a:gdLst>
                <a:gd name="T0" fmla="*/ 174 w 331"/>
                <a:gd name="T1" fmla="*/ 0 h 253"/>
                <a:gd name="T2" fmla="*/ 78 w 331"/>
                <a:gd name="T3" fmla="*/ 96 h 253"/>
                <a:gd name="T4" fmla="*/ 0 w 331"/>
                <a:gd name="T5" fmla="*/ 175 h 253"/>
                <a:gd name="T6" fmla="*/ 78 w 331"/>
                <a:gd name="T7" fmla="*/ 253 h 253"/>
                <a:gd name="T8" fmla="*/ 331 w 331"/>
                <a:gd name="T9" fmla="*/ 0 h 253"/>
                <a:gd name="T10" fmla="*/ 174 w 331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253">
                  <a:moveTo>
                    <a:pt x="174" y="0"/>
                  </a:moveTo>
                  <a:cubicBezTo>
                    <a:pt x="174" y="53"/>
                    <a:pt x="131" y="96"/>
                    <a:pt x="78" y="96"/>
                  </a:cubicBezTo>
                  <a:cubicBezTo>
                    <a:pt x="35" y="96"/>
                    <a:pt x="0" y="131"/>
                    <a:pt x="0" y="175"/>
                  </a:cubicBezTo>
                  <a:cubicBezTo>
                    <a:pt x="0" y="218"/>
                    <a:pt x="35" y="253"/>
                    <a:pt x="78" y="253"/>
                  </a:cubicBezTo>
                  <a:cubicBezTo>
                    <a:pt x="218" y="253"/>
                    <a:pt x="331" y="140"/>
                    <a:pt x="331" y="0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 flipH="1">
              <a:off x="705364" y="3764652"/>
              <a:ext cx="745073" cy="7470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 flipH="1">
              <a:off x="1905093" y="3764652"/>
              <a:ext cx="1193719" cy="1576271"/>
            </a:xfrm>
            <a:custGeom>
              <a:avLst/>
              <a:gdLst>
                <a:gd name="T0" fmla="*/ 252 w 252"/>
                <a:gd name="T1" fmla="*/ 174 h 331"/>
                <a:gd name="T2" fmla="*/ 157 w 252"/>
                <a:gd name="T3" fmla="*/ 78 h 331"/>
                <a:gd name="T4" fmla="*/ 78 w 252"/>
                <a:gd name="T5" fmla="*/ 0 h 331"/>
                <a:gd name="T6" fmla="*/ 0 w 252"/>
                <a:gd name="T7" fmla="*/ 78 h 331"/>
                <a:gd name="T8" fmla="*/ 252 w 252"/>
                <a:gd name="T9" fmla="*/ 331 h 331"/>
                <a:gd name="T10" fmla="*/ 252 w 252"/>
                <a:gd name="T11" fmla="*/ 17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331">
                  <a:moveTo>
                    <a:pt x="252" y="174"/>
                  </a:moveTo>
                  <a:cubicBezTo>
                    <a:pt x="200" y="174"/>
                    <a:pt x="157" y="131"/>
                    <a:pt x="157" y="78"/>
                  </a:cubicBezTo>
                  <a:cubicBezTo>
                    <a:pt x="157" y="35"/>
                    <a:pt x="122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218"/>
                    <a:pt x="113" y="331"/>
                    <a:pt x="252" y="331"/>
                  </a:cubicBezTo>
                  <a:lnTo>
                    <a:pt x="252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 flipH="1">
              <a:off x="1530552" y="4593847"/>
              <a:ext cx="743071" cy="7470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 flipH="1">
              <a:off x="2273623" y="3763651"/>
              <a:ext cx="825190" cy="7470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446432" y="3684537"/>
              <a:ext cx="909310" cy="909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72973" y="654957"/>
            <a:ext cx="2230630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74" grpId="0" build="p"/>
      <p:bldP spid="75" grpId="0" build="p"/>
      <p:bldP spid="7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0" name="Group 2010"/>
          <p:cNvGrpSpPr/>
          <p:nvPr/>
        </p:nvGrpSpPr>
        <p:grpSpPr>
          <a:xfrm>
            <a:off x="1360921" y="1890783"/>
            <a:ext cx="1535181" cy="4336538"/>
            <a:chOff x="-1" y="-15"/>
            <a:chExt cx="2911317" cy="8223811"/>
          </a:xfrm>
        </p:grpSpPr>
        <p:sp>
          <p:nvSpPr>
            <p:cNvPr id="2003" name="Shape 2003"/>
            <p:cNvSpPr/>
            <p:nvPr/>
          </p:nvSpPr>
          <p:spPr>
            <a:xfrm flipV="1">
              <a:off x="1449306" y="2818308"/>
              <a:ext cx="2" cy="3702985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3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4" name="Shape 2004"/>
            <p:cNvSpPr/>
            <p:nvPr/>
          </p:nvSpPr>
          <p:spPr>
            <a:xfrm>
              <a:off x="518981" y="-15"/>
              <a:ext cx="1860633" cy="276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5" name="Shape 2005"/>
            <p:cNvSpPr/>
            <p:nvPr/>
          </p:nvSpPr>
          <p:spPr>
            <a:xfrm>
              <a:off x="895303" y="328849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6" name="Shape 2006"/>
            <p:cNvSpPr/>
            <p:nvPr/>
          </p:nvSpPr>
          <p:spPr>
            <a:xfrm>
              <a:off x="1315248" y="272346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7" name="Shape 2007"/>
            <p:cNvSpPr/>
            <p:nvPr/>
          </p:nvSpPr>
          <p:spPr>
            <a:xfrm>
              <a:off x="263953" y="6664725"/>
              <a:ext cx="2383308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4A5E6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8" name="Shape 2008"/>
            <p:cNvSpPr/>
            <p:nvPr/>
          </p:nvSpPr>
          <p:spPr>
            <a:xfrm>
              <a:off x="-1" y="7128932"/>
              <a:ext cx="2911317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09" name="Shape 2009"/>
            <p:cNvSpPr/>
            <p:nvPr/>
          </p:nvSpPr>
          <p:spPr>
            <a:xfrm>
              <a:off x="1315248" y="759053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18" name="Group 2018"/>
          <p:cNvGrpSpPr/>
          <p:nvPr/>
        </p:nvGrpSpPr>
        <p:grpSpPr>
          <a:xfrm>
            <a:off x="3081267" y="2634492"/>
            <a:ext cx="1535181" cy="3621840"/>
            <a:chOff x="0" y="0"/>
            <a:chExt cx="2911316" cy="6868459"/>
          </a:xfrm>
        </p:grpSpPr>
        <p:sp>
          <p:nvSpPr>
            <p:cNvPr id="2011" name="Shape 2011"/>
            <p:cNvSpPr/>
            <p:nvPr/>
          </p:nvSpPr>
          <p:spPr>
            <a:xfrm>
              <a:off x="52533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2" name="Shape 2012"/>
            <p:cNvSpPr/>
            <p:nvPr/>
          </p:nvSpPr>
          <p:spPr>
            <a:xfrm>
              <a:off x="90165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3" name="Shape 2013"/>
            <p:cNvSpPr/>
            <p:nvPr/>
          </p:nvSpPr>
          <p:spPr>
            <a:xfrm>
              <a:off x="1321606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4" name="Shape 2014"/>
            <p:cNvSpPr/>
            <p:nvPr/>
          </p:nvSpPr>
          <p:spPr>
            <a:xfrm flipV="1">
              <a:off x="1455665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3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5" name="Shape 2015"/>
            <p:cNvSpPr/>
            <p:nvPr/>
          </p:nvSpPr>
          <p:spPr>
            <a:xfrm>
              <a:off x="263979" y="5233217"/>
              <a:ext cx="2383307" cy="490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CD321B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defTabSz="45720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 Light" charset="0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Light" charset="0"/>
                <a:sym typeface="Arial" panose="020B0604020202020204" pitchFamily="34" charset="0"/>
              </a:endParaRPr>
            </a:p>
          </p:txBody>
        </p:sp>
        <p:sp>
          <p:nvSpPr>
            <p:cNvPr id="2016" name="Shape 2016"/>
            <p:cNvSpPr/>
            <p:nvPr/>
          </p:nvSpPr>
          <p:spPr>
            <a:xfrm>
              <a:off x="0" y="5773595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17" name="Shape 2017"/>
            <p:cNvSpPr/>
            <p:nvPr/>
          </p:nvSpPr>
          <p:spPr>
            <a:xfrm>
              <a:off x="1321606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26" name="Group 2026"/>
          <p:cNvGrpSpPr/>
          <p:nvPr/>
        </p:nvGrpSpPr>
        <p:grpSpPr>
          <a:xfrm>
            <a:off x="4801613" y="1890784"/>
            <a:ext cx="1535181" cy="4365548"/>
            <a:chOff x="0" y="0"/>
            <a:chExt cx="2911316" cy="8278827"/>
          </a:xfrm>
        </p:grpSpPr>
        <p:sp>
          <p:nvSpPr>
            <p:cNvPr id="2019" name="Shape 2019"/>
            <p:cNvSpPr/>
            <p:nvPr/>
          </p:nvSpPr>
          <p:spPr>
            <a:xfrm flipV="1">
              <a:off x="1455656" y="2825143"/>
              <a:ext cx="2" cy="3702986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3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20" name="Shape 2020"/>
            <p:cNvSpPr/>
            <p:nvPr/>
          </p:nvSpPr>
          <p:spPr>
            <a:xfrm>
              <a:off x="531680" y="0"/>
              <a:ext cx="1860635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1" name="Shape 2021"/>
            <p:cNvSpPr/>
            <p:nvPr/>
          </p:nvSpPr>
          <p:spPr>
            <a:xfrm>
              <a:off x="90800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2" name="Shape 2022"/>
            <p:cNvSpPr/>
            <p:nvPr/>
          </p:nvSpPr>
          <p:spPr>
            <a:xfrm>
              <a:off x="1327931" y="2723483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3" name="Shape 2023"/>
            <p:cNvSpPr/>
            <p:nvPr/>
          </p:nvSpPr>
          <p:spPr>
            <a:xfrm>
              <a:off x="264002" y="6664741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FBBE48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4" name="Shape 2024"/>
            <p:cNvSpPr/>
            <p:nvPr/>
          </p:nvSpPr>
          <p:spPr>
            <a:xfrm>
              <a:off x="0" y="7183963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25" name="Shape 2025"/>
            <p:cNvSpPr/>
            <p:nvPr/>
          </p:nvSpPr>
          <p:spPr>
            <a:xfrm>
              <a:off x="1327964" y="759067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34" name="Group 2034"/>
          <p:cNvGrpSpPr/>
          <p:nvPr/>
        </p:nvGrpSpPr>
        <p:grpSpPr>
          <a:xfrm>
            <a:off x="6521959" y="2634492"/>
            <a:ext cx="1535181" cy="3607251"/>
            <a:chOff x="0" y="0"/>
            <a:chExt cx="2911316" cy="6840792"/>
          </a:xfrm>
        </p:grpSpPr>
        <p:sp>
          <p:nvSpPr>
            <p:cNvPr id="2027" name="Shape 2027"/>
            <p:cNvSpPr/>
            <p:nvPr/>
          </p:nvSpPr>
          <p:spPr>
            <a:xfrm>
              <a:off x="523115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8" name="Shape 2028"/>
            <p:cNvSpPr/>
            <p:nvPr/>
          </p:nvSpPr>
          <p:spPr>
            <a:xfrm>
              <a:off x="899437" y="328863"/>
              <a:ext cx="1107962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9" name="Shape 2029"/>
            <p:cNvSpPr/>
            <p:nvPr/>
          </p:nvSpPr>
          <p:spPr>
            <a:xfrm>
              <a:off x="1319399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0" name="Shape 2030"/>
            <p:cNvSpPr/>
            <p:nvPr/>
          </p:nvSpPr>
          <p:spPr>
            <a:xfrm>
              <a:off x="251332" y="5254375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809D2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1" name="Shape 2031"/>
            <p:cNvSpPr/>
            <p:nvPr/>
          </p:nvSpPr>
          <p:spPr>
            <a:xfrm flipV="1">
              <a:off x="1453458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3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2" name="Shape 2032"/>
            <p:cNvSpPr/>
            <p:nvPr/>
          </p:nvSpPr>
          <p:spPr>
            <a:xfrm>
              <a:off x="0" y="5745928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33" name="Shape 2033"/>
            <p:cNvSpPr/>
            <p:nvPr/>
          </p:nvSpPr>
          <p:spPr>
            <a:xfrm>
              <a:off x="1324773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42" name="Group 2042"/>
          <p:cNvGrpSpPr/>
          <p:nvPr/>
        </p:nvGrpSpPr>
        <p:grpSpPr>
          <a:xfrm>
            <a:off x="8242305" y="1890784"/>
            <a:ext cx="1535181" cy="4365548"/>
            <a:chOff x="0" y="0"/>
            <a:chExt cx="2911316" cy="8278827"/>
          </a:xfrm>
        </p:grpSpPr>
        <p:sp>
          <p:nvSpPr>
            <p:cNvPr id="2035" name="Shape 2035"/>
            <p:cNvSpPr/>
            <p:nvPr/>
          </p:nvSpPr>
          <p:spPr>
            <a:xfrm flipV="1">
              <a:off x="1468347" y="2825143"/>
              <a:ext cx="2" cy="3702986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3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6" name="Shape 2036"/>
            <p:cNvSpPr/>
            <p:nvPr/>
          </p:nvSpPr>
          <p:spPr>
            <a:xfrm>
              <a:off x="54438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7" name="Shape 2037"/>
            <p:cNvSpPr/>
            <p:nvPr/>
          </p:nvSpPr>
          <p:spPr>
            <a:xfrm>
              <a:off x="92070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8" name="Shape 2038"/>
            <p:cNvSpPr/>
            <p:nvPr/>
          </p:nvSpPr>
          <p:spPr>
            <a:xfrm>
              <a:off x="1340665" y="2723483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9" name="Shape 2039"/>
            <p:cNvSpPr/>
            <p:nvPr/>
          </p:nvSpPr>
          <p:spPr>
            <a:xfrm>
              <a:off x="264003" y="6664741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3A9A87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0" name="Shape 2040"/>
            <p:cNvSpPr/>
            <p:nvPr/>
          </p:nvSpPr>
          <p:spPr>
            <a:xfrm>
              <a:off x="0" y="7183963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41" name="Shape 2041"/>
            <p:cNvSpPr/>
            <p:nvPr/>
          </p:nvSpPr>
          <p:spPr>
            <a:xfrm>
              <a:off x="1334281" y="754485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50" name="Group 2050"/>
          <p:cNvGrpSpPr/>
          <p:nvPr/>
        </p:nvGrpSpPr>
        <p:grpSpPr>
          <a:xfrm>
            <a:off x="9962649" y="2634492"/>
            <a:ext cx="1535181" cy="3592829"/>
            <a:chOff x="0" y="0"/>
            <a:chExt cx="2911316" cy="6813442"/>
          </a:xfrm>
        </p:grpSpPr>
        <p:sp>
          <p:nvSpPr>
            <p:cNvPr id="2043" name="Shape 2043"/>
            <p:cNvSpPr/>
            <p:nvPr/>
          </p:nvSpPr>
          <p:spPr>
            <a:xfrm flipV="1">
              <a:off x="1442907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3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4" name="Shape 2044"/>
            <p:cNvSpPr/>
            <p:nvPr/>
          </p:nvSpPr>
          <p:spPr>
            <a:xfrm>
              <a:off x="52533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5" name="Shape 2045"/>
            <p:cNvSpPr/>
            <p:nvPr/>
          </p:nvSpPr>
          <p:spPr>
            <a:xfrm>
              <a:off x="901654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6" name="Shape 2046"/>
            <p:cNvSpPr/>
            <p:nvPr/>
          </p:nvSpPr>
          <p:spPr>
            <a:xfrm>
              <a:off x="1321581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7" name="Shape 2047"/>
            <p:cNvSpPr/>
            <p:nvPr/>
          </p:nvSpPr>
          <p:spPr>
            <a:xfrm>
              <a:off x="263981" y="5254373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694E7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8" name="Shape 2048"/>
            <p:cNvSpPr/>
            <p:nvPr/>
          </p:nvSpPr>
          <p:spPr>
            <a:xfrm>
              <a:off x="0" y="5718578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49" name="Shape 2049"/>
            <p:cNvSpPr/>
            <p:nvPr/>
          </p:nvSpPr>
          <p:spPr>
            <a:xfrm>
              <a:off x="1321598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72973" y="654957"/>
            <a:ext cx="2230630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900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9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900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9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0" grpId="0" advAuto="0"/>
      <p:bldP spid="2018" grpId="0" advAuto="0"/>
      <p:bldP spid="2026" grpId="0" advAuto="0"/>
      <p:bldP spid="2034" grpId="0" advAuto="0"/>
      <p:bldP spid="2042" grpId="0" advAuto="0"/>
      <p:bldP spid="2050" grpId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7"/>
            <a:ext cx="12857163" cy="72324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149" y="449"/>
            <a:ext cx="5881809" cy="7232466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effectLst/>
        </p:spPr>
        <p:txBody>
          <a:bodyPr vert="horz" wrap="square" lIns="45311" tIns="22656" rIns="45311" bIns="2265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592" y="2180318"/>
            <a:ext cx="2506612" cy="353493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592" y="1905558"/>
            <a:ext cx="2647861" cy="261172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632" y="3600657"/>
            <a:ext cx="1553702" cy="2230840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r>
              <a:rPr lang="en-US" altLang="zh-CN" sz="14200" spc="-149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anose="020B0502040204020203" pitchFamily="34" charset="0"/>
              </a:rPr>
              <a:t>02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694"/>
          <p:cNvSpPr/>
          <p:nvPr/>
        </p:nvSpPr>
        <p:spPr>
          <a:xfrm>
            <a:off x="5429426" y="3897861"/>
            <a:ext cx="2739728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hape 1695"/>
          <p:cNvSpPr/>
          <p:nvPr/>
        </p:nvSpPr>
        <p:spPr>
          <a:xfrm>
            <a:off x="6678195" y="2548449"/>
            <a:ext cx="2739728" cy="2698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Shape 1697"/>
          <p:cNvSpPr/>
          <p:nvPr/>
        </p:nvSpPr>
        <p:spPr>
          <a:xfrm>
            <a:off x="3297106" y="3897861"/>
            <a:ext cx="2083847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 sz="1605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1698"/>
          <p:cNvSpPr/>
          <p:nvPr/>
        </p:nvSpPr>
        <p:spPr>
          <a:xfrm flipV="1">
            <a:off x="1" y="3897860"/>
            <a:ext cx="3248634" cy="66317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 sz="1605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1701"/>
          <p:cNvSpPr/>
          <p:nvPr/>
        </p:nvSpPr>
        <p:spPr>
          <a:xfrm>
            <a:off x="2423616" y="3061758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605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Shape 1704"/>
          <p:cNvSpPr/>
          <p:nvPr/>
        </p:nvSpPr>
        <p:spPr>
          <a:xfrm>
            <a:off x="4528273" y="3061758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481351" y="3116862"/>
            <a:ext cx="509838" cy="509838"/>
            <a:chOff x="1785343" y="2477041"/>
            <a:chExt cx="556668" cy="556668"/>
          </a:xfrm>
        </p:grpSpPr>
        <p:sp>
          <p:nvSpPr>
            <p:cNvPr id="16" name="Shape 1705"/>
            <p:cNvSpPr/>
            <p:nvPr/>
          </p:nvSpPr>
          <p:spPr>
            <a:xfrm>
              <a:off x="1785343" y="2477041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 sz="1605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Shape 1707"/>
            <p:cNvSpPr/>
            <p:nvPr/>
          </p:nvSpPr>
          <p:spPr>
            <a:xfrm>
              <a:off x="1932937" y="2624635"/>
              <a:ext cx="261480" cy="26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605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10"/>
          <p:cNvGrpSpPr/>
          <p:nvPr/>
        </p:nvGrpSpPr>
        <p:grpSpPr>
          <a:xfrm>
            <a:off x="4376792" y="4212798"/>
            <a:ext cx="509838" cy="509838"/>
            <a:chOff x="0" y="0"/>
            <a:chExt cx="1113335" cy="1113335"/>
          </a:xfrm>
        </p:grpSpPr>
        <p:sp>
          <p:nvSpPr>
            <p:cNvPr id="20" name="Shape 1708"/>
            <p:cNvSpPr/>
            <p:nvPr/>
          </p:nvSpPr>
          <p:spPr>
            <a:xfrm>
              <a:off x="0" y="0"/>
              <a:ext cx="1113336" cy="111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7447" tIns="17447" rIns="17447" bIns="17447" numCol="1" anchor="ctr">
              <a:noAutofit/>
            </a:bodyPr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hape 1709"/>
            <p:cNvSpPr/>
            <p:nvPr/>
          </p:nvSpPr>
          <p:spPr>
            <a:xfrm>
              <a:off x="293512" y="300601"/>
              <a:ext cx="526312" cy="52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41" y="491"/>
                  </a:moveTo>
                  <a:cubicBezTo>
                    <a:pt x="16241" y="164"/>
                    <a:pt x="16078" y="0"/>
                    <a:pt x="15753" y="0"/>
                  </a:cubicBezTo>
                  <a:cubicBezTo>
                    <a:pt x="5847" y="0"/>
                    <a:pt x="5847" y="0"/>
                    <a:pt x="5847" y="0"/>
                  </a:cubicBezTo>
                  <a:cubicBezTo>
                    <a:pt x="5522" y="0"/>
                    <a:pt x="5359" y="164"/>
                    <a:pt x="5359" y="491"/>
                  </a:cubicBezTo>
                  <a:cubicBezTo>
                    <a:pt x="5359" y="5400"/>
                    <a:pt x="5359" y="5400"/>
                    <a:pt x="5359" y="5400"/>
                  </a:cubicBezTo>
                  <a:cubicBezTo>
                    <a:pt x="16241" y="5400"/>
                    <a:pt x="16241" y="5400"/>
                    <a:pt x="16241" y="5400"/>
                  </a:cubicBezTo>
                  <a:lnTo>
                    <a:pt x="16241" y="491"/>
                  </a:lnTo>
                  <a:close/>
                  <a:moveTo>
                    <a:pt x="16403" y="16691"/>
                  </a:moveTo>
                  <a:cubicBezTo>
                    <a:pt x="16241" y="16527"/>
                    <a:pt x="16078" y="16364"/>
                    <a:pt x="15916" y="16364"/>
                  </a:cubicBezTo>
                  <a:cubicBezTo>
                    <a:pt x="5684" y="16364"/>
                    <a:pt x="5684" y="16364"/>
                    <a:pt x="5684" y="16364"/>
                  </a:cubicBezTo>
                  <a:cubicBezTo>
                    <a:pt x="5522" y="16364"/>
                    <a:pt x="5359" y="16527"/>
                    <a:pt x="5197" y="16691"/>
                  </a:cubicBezTo>
                  <a:cubicBezTo>
                    <a:pt x="3573" y="21109"/>
                    <a:pt x="3573" y="21109"/>
                    <a:pt x="3573" y="21109"/>
                  </a:cubicBezTo>
                  <a:cubicBezTo>
                    <a:pt x="3573" y="21273"/>
                    <a:pt x="3573" y="21273"/>
                    <a:pt x="3735" y="21436"/>
                  </a:cubicBezTo>
                  <a:cubicBezTo>
                    <a:pt x="3735" y="21600"/>
                    <a:pt x="3898" y="21600"/>
                    <a:pt x="4060" y="21600"/>
                  </a:cubicBezTo>
                  <a:cubicBezTo>
                    <a:pt x="17540" y="21600"/>
                    <a:pt x="17540" y="21600"/>
                    <a:pt x="17540" y="21600"/>
                  </a:cubicBezTo>
                  <a:cubicBezTo>
                    <a:pt x="17702" y="21600"/>
                    <a:pt x="17865" y="21600"/>
                    <a:pt x="17865" y="21436"/>
                  </a:cubicBezTo>
                  <a:cubicBezTo>
                    <a:pt x="18027" y="21273"/>
                    <a:pt x="18027" y="21273"/>
                    <a:pt x="18027" y="21109"/>
                  </a:cubicBezTo>
                  <a:lnTo>
                    <a:pt x="16403" y="16691"/>
                  </a:lnTo>
                  <a:close/>
                  <a:moveTo>
                    <a:pt x="4872" y="9164"/>
                  </a:moveTo>
                  <a:cubicBezTo>
                    <a:pt x="4872" y="10964"/>
                    <a:pt x="4872" y="10964"/>
                    <a:pt x="4872" y="10964"/>
                  </a:cubicBezTo>
                  <a:cubicBezTo>
                    <a:pt x="16565" y="10964"/>
                    <a:pt x="16565" y="10964"/>
                    <a:pt x="16565" y="10964"/>
                  </a:cubicBezTo>
                  <a:cubicBezTo>
                    <a:pt x="16565" y="9164"/>
                    <a:pt x="16565" y="9164"/>
                    <a:pt x="16565" y="9164"/>
                  </a:cubicBezTo>
                  <a:cubicBezTo>
                    <a:pt x="16565" y="9164"/>
                    <a:pt x="15266" y="6545"/>
                    <a:pt x="15266" y="6545"/>
                  </a:cubicBezTo>
                  <a:cubicBezTo>
                    <a:pt x="6334" y="6545"/>
                    <a:pt x="6334" y="6545"/>
                    <a:pt x="6334" y="6545"/>
                  </a:cubicBezTo>
                  <a:cubicBezTo>
                    <a:pt x="6334" y="6545"/>
                    <a:pt x="4872" y="9164"/>
                    <a:pt x="4872" y="9164"/>
                  </a:cubicBezTo>
                  <a:close/>
                  <a:moveTo>
                    <a:pt x="10719" y="8345"/>
                  </a:moveTo>
                  <a:cubicBezTo>
                    <a:pt x="11693" y="8345"/>
                    <a:pt x="12505" y="8673"/>
                    <a:pt x="12505" y="9164"/>
                  </a:cubicBezTo>
                  <a:cubicBezTo>
                    <a:pt x="12505" y="9655"/>
                    <a:pt x="11693" y="10145"/>
                    <a:pt x="10719" y="10145"/>
                  </a:cubicBezTo>
                  <a:cubicBezTo>
                    <a:pt x="9907" y="10145"/>
                    <a:pt x="9095" y="9655"/>
                    <a:pt x="9095" y="9164"/>
                  </a:cubicBezTo>
                  <a:cubicBezTo>
                    <a:pt x="9095" y="8673"/>
                    <a:pt x="9907" y="8345"/>
                    <a:pt x="10719" y="8345"/>
                  </a:cubicBezTo>
                  <a:close/>
                  <a:moveTo>
                    <a:pt x="19326" y="6545"/>
                  </a:moveTo>
                  <a:cubicBezTo>
                    <a:pt x="16403" y="6545"/>
                    <a:pt x="16403" y="6545"/>
                    <a:pt x="16403" y="6545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702" y="8836"/>
                    <a:pt x="17702" y="8836"/>
                    <a:pt x="17702" y="9000"/>
                  </a:cubicBezTo>
                  <a:cubicBezTo>
                    <a:pt x="17702" y="9000"/>
                    <a:pt x="17702" y="11455"/>
                    <a:pt x="17702" y="11455"/>
                  </a:cubicBezTo>
                  <a:cubicBezTo>
                    <a:pt x="17702" y="11782"/>
                    <a:pt x="17540" y="11945"/>
                    <a:pt x="17215" y="11945"/>
                  </a:cubicBezTo>
                  <a:cubicBezTo>
                    <a:pt x="4385" y="11945"/>
                    <a:pt x="4385" y="11945"/>
                    <a:pt x="4385" y="11945"/>
                  </a:cubicBezTo>
                  <a:cubicBezTo>
                    <a:pt x="4060" y="11945"/>
                    <a:pt x="3898" y="11782"/>
                    <a:pt x="3898" y="11455"/>
                  </a:cubicBezTo>
                  <a:cubicBezTo>
                    <a:pt x="3898" y="11455"/>
                    <a:pt x="3898" y="9164"/>
                    <a:pt x="3898" y="9000"/>
                  </a:cubicBezTo>
                  <a:cubicBezTo>
                    <a:pt x="3898" y="8836"/>
                    <a:pt x="3898" y="8836"/>
                    <a:pt x="4060" y="8836"/>
                  </a:cubicBezTo>
                  <a:cubicBezTo>
                    <a:pt x="5197" y="6545"/>
                    <a:pt x="5197" y="6545"/>
                    <a:pt x="5197" y="6545"/>
                  </a:cubicBezTo>
                  <a:cubicBezTo>
                    <a:pt x="2274" y="6545"/>
                    <a:pt x="2274" y="6545"/>
                    <a:pt x="2274" y="6545"/>
                  </a:cubicBezTo>
                  <a:cubicBezTo>
                    <a:pt x="974" y="6545"/>
                    <a:pt x="0" y="7691"/>
                    <a:pt x="0" y="8836"/>
                  </a:cubicBezTo>
                  <a:cubicBezTo>
                    <a:pt x="0" y="16527"/>
                    <a:pt x="0" y="16527"/>
                    <a:pt x="0" y="16527"/>
                  </a:cubicBezTo>
                  <a:cubicBezTo>
                    <a:pt x="0" y="17836"/>
                    <a:pt x="974" y="18818"/>
                    <a:pt x="2274" y="18818"/>
                  </a:cubicBezTo>
                  <a:cubicBezTo>
                    <a:pt x="3086" y="18818"/>
                    <a:pt x="3086" y="18818"/>
                    <a:pt x="3086" y="18818"/>
                  </a:cubicBezTo>
                  <a:cubicBezTo>
                    <a:pt x="4060" y="16200"/>
                    <a:pt x="4060" y="16200"/>
                    <a:pt x="4060" y="16200"/>
                  </a:cubicBezTo>
                  <a:cubicBezTo>
                    <a:pt x="4223" y="15545"/>
                    <a:pt x="5035" y="15055"/>
                    <a:pt x="5684" y="15055"/>
                  </a:cubicBezTo>
                  <a:cubicBezTo>
                    <a:pt x="15916" y="15055"/>
                    <a:pt x="15916" y="15055"/>
                    <a:pt x="15916" y="15055"/>
                  </a:cubicBezTo>
                  <a:cubicBezTo>
                    <a:pt x="16565" y="15055"/>
                    <a:pt x="17377" y="15545"/>
                    <a:pt x="17540" y="16200"/>
                  </a:cubicBezTo>
                  <a:cubicBezTo>
                    <a:pt x="18514" y="18818"/>
                    <a:pt x="18514" y="18818"/>
                    <a:pt x="18514" y="18818"/>
                  </a:cubicBezTo>
                  <a:cubicBezTo>
                    <a:pt x="19326" y="18818"/>
                    <a:pt x="19326" y="18818"/>
                    <a:pt x="19326" y="18818"/>
                  </a:cubicBezTo>
                  <a:cubicBezTo>
                    <a:pt x="20626" y="18818"/>
                    <a:pt x="21600" y="17836"/>
                    <a:pt x="21600" y="16527"/>
                  </a:cubicBezTo>
                  <a:cubicBezTo>
                    <a:pt x="21600" y="8836"/>
                    <a:pt x="21600" y="8836"/>
                    <a:pt x="21600" y="8836"/>
                  </a:cubicBezTo>
                  <a:cubicBezTo>
                    <a:pt x="21600" y="7691"/>
                    <a:pt x="20626" y="6545"/>
                    <a:pt x="19326" y="654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687015" y="2682920"/>
            <a:ext cx="748775" cy="748775"/>
            <a:chOff x="8561007" y="2003240"/>
            <a:chExt cx="817551" cy="817551"/>
          </a:xfrm>
        </p:grpSpPr>
        <p:sp>
          <p:nvSpPr>
            <p:cNvPr id="23" name="Shape 1712"/>
            <p:cNvSpPr/>
            <p:nvPr/>
          </p:nvSpPr>
          <p:spPr>
            <a:xfrm rot="19135618">
              <a:off x="8561007" y="2003240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noFill/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Shape 1714"/>
            <p:cNvSpPr/>
            <p:nvPr/>
          </p:nvSpPr>
          <p:spPr>
            <a:xfrm>
              <a:off x="8862826" y="2205670"/>
              <a:ext cx="226614" cy="412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Shape 1715"/>
          <p:cNvSpPr/>
          <p:nvPr/>
        </p:nvSpPr>
        <p:spPr>
          <a:xfrm>
            <a:off x="9617553" y="2824939"/>
            <a:ext cx="1454515" cy="57733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Shape 1716"/>
          <p:cNvSpPr/>
          <p:nvPr/>
        </p:nvSpPr>
        <p:spPr>
          <a:xfrm>
            <a:off x="9935970" y="3661131"/>
            <a:ext cx="1431990" cy="57733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Shape 1717"/>
          <p:cNvSpPr/>
          <p:nvPr/>
        </p:nvSpPr>
        <p:spPr>
          <a:xfrm>
            <a:off x="9646740" y="4506046"/>
            <a:ext cx="1454515" cy="57733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980283" y="3523473"/>
            <a:ext cx="748775" cy="748775"/>
            <a:chOff x="8881213" y="2921000"/>
            <a:chExt cx="817551" cy="817551"/>
          </a:xfrm>
        </p:grpSpPr>
        <p:sp>
          <p:nvSpPr>
            <p:cNvPr id="22" name="Shape 1711"/>
            <p:cNvSpPr/>
            <p:nvPr/>
          </p:nvSpPr>
          <p:spPr>
            <a:xfrm>
              <a:off x="8881213" y="2921000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noFill/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Shape 1718"/>
            <p:cNvSpPr/>
            <p:nvPr/>
          </p:nvSpPr>
          <p:spPr>
            <a:xfrm>
              <a:off x="9124190" y="3171029"/>
              <a:ext cx="331596" cy="298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0"/>
                  </a:moveTo>
                  <a:lnTo>
                    <a:pt x="9720" y="0"/>
                  </a:lnTo>
                  <a:cubicBezTo>
                    <a:pt x="8533" y="0"/>
                    <a:pt x="7560" y="1080"/>
                    <a:pt x="7560" y="2400"/>
                  </a:cubicBezTo>
                  <a:lnTo>
                    <a:pt x="7560" y="12000"/>
                  </a:lnTo>
                  <a:lnTo>
                    <a:pt x="15121" y="12000"/>
                  </a:lnTo>
                  <a:lnTo>
                    <a:pt x="18360" y="15600"/>
                  </a:lnTo>
                  <a:lnTo>
                    <a:pt x="18360" y="12000"/>
                  </a:lnTo>
                  <a:lnTo>
                    <a:pt x="19440" y="12000"/>
                  </a:lnTo>
                  <a:cubicBezTo>
                    <a:pt x="20629" y="12000"/>
                    <a:pt x="21600" y="10920"/>
                    <a:pt x="21600" y="9600"/>
                  </a:cubicBezTo>
                  <a:lnTo>
                    <a:pt x="21600" y="2400"/>
                  </a:lnTo>
                  <a:cubicBezTo>
                    <a:pt x="21600" y="1080"/>
                    <a:pt x="20629" y="0"/>
                    <a:pt x="19440" y="0"/>
                  </a:cubicBezTo>
                  <a:close/>
                  <a:moveTo>
                    <a:pt x="6265" y="13440"/>
                  </a:moveTo>
                  <a:lnTo>
                    <a:pt x="6265" y="6000"/>
                  </a:lnTo>
                  <a:lnTo>
                    <a:pt x="2160" y="6000"/>
                  </a:lnTo>
                  <a:cubicBezTo>
                    <a:pt x="973" y="6000"/>
                    <a:pt x="0" y="7080"/>
                    <a:pt x="0" y="8400"/>
                  </a:cubicBezTo>
                  <a:lnTo>
                    <a:pt x="0" y="15600"/>
                  </a:lnTo>
                  <a:cubicBezTo>
                    <a:pt x="0" y="16920"/>
                    <a:pt x="973" y="18000"/>
                    <a:pt x="2160" y="18000"/>
                  </a:cubicBezTo>
                  <a:lnTo>
                    <a:pt x="3241" y="18000"/>
                  </a:lnTo>
                  <a:lnTo>
                    <a:pt x="3241" y="21600"/>
                  </a:lnTo>
                  <a:lnTo>
                    <a:pt x="6480" y="18000"/>
                  </a:lnTo>
                  <a:lnTo>
                    <a:pt x="11880" y="18000"/>
                  </a:lnTo>
                  <a:cubicBezTo>
                    <a:pt x="13069" y="18000"/>
                    <a:pt x="14040" y="16920"/>
                    <a:pt x="14040" y="15600"/>
                  </a:cubicBezTo>
                  <a:lnTo>
                    <a:pt x="14040" y="13415"/>
                  </a:lnTo>
                  <a:cubicBezTo>
                    <a:pt x="13971" y="13432"/>
                    <a:pt x="13898" y="13440"/>
                    <a:pt x="13824" y="13440"/>
                  </a:cubicBezTo>
                  <a:cubicBezTo>
                    <a:pt x="13824" y="13440"/>
                    <a:pt x="6265" y="13440"/>
                    <a:pt x="6265" y="1344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692831" y="4346578"/>
            <a:ext cx="748775" cy="748775"/>
            <a:chOff x="8567357" y="3819709"/>
            <a:chExt cx="817551" cy="817551"/>
          </a:xfrm>
        </p:grpSpPr>
        <p:sp>
          <p:nvSpPr>
            <p:cNvPr id="24" name="Shape 1713"/>
            <p:cNvSpPr/>
            <p:nvPr/>
          </p:nvSpPr>
          <p:spPr>
            <a:xfrm rot="18610256" flipH="1">
              <a:off x="8567357" y="3819709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noFill/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Shape 1719"/>
            <p:cNvSpPr/>
            <p:nvPr/>
          </p:nvSpPr>
          <p:spPr>
            <a:xfrm>
              <a:off x="8839580" y="4053860"/>
              <a:ext cx="273105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extrusionOk="0">
                  <a:moveTo>
                    <a:pt x="6595" y="39"/>
                  </a:moveTo>
                  <a:cubicBezTo>
                    <a:pt x="4807" y="400"/>
                    <a:pt x="1724" y="3046"/>
                    <a:pt x="2203" y="4243"/>
                  </a:cubicBezTo>
                  <a:cubicBezTo>
                    <a:pt x="2751" y="5505"/>
                    <a:pt x="6720" y="6978"/>
                    <a:pt x="6720" y="6978"/>
                  </a:cubicBezTo>
                  <a:cubicBezTo>
                    <a:pt x="10143" y="6768"/>
                    <a:pt x="10142" y="6765"/>
                    <a:pt x="10142" y="6765"/>
                  </a:cubicBezTo>
                  <a:cubicBezTo>
                    <a:pt x="10142" y="6765"/>
                    <a:pt x="8780" y="460"/>
                    <a:pt x="7274" y="39"/>
                  </a:cubicBezTo>
                  <a:cubicBezTo>
                    <a:pt x="7086" y="-14"/>
                    <a:pt x="6850" y="-13"/>
                    <a:pt x="6595" y="39"/>
                  </a:cubicBezTo>
                  <a:close/>
                  <a:moveTo>
                    <a:pt x="14631" y="39"/>
                  </a:moveTo>
                  <a:cubicBezTo>
                    <a:pt x="13128" y="460"/>
                    <a:pt x="11763" y="6765"/>
                    <a:pt x="11763" y="6765"/>
                  </a:cubicBezTo>
                  <a:cubicBezTo>
                    <a:pt x="15178" y="6975"/>
                    <a:pt x="15185" y="6978"/>
                    <a:pt x="15185" y="6978"/>
                  </a:cubicBezTo>
                  <a:cubicBezTo>
                    <a:pt x="15185" y="6978"/>
                    <a:pt x="19144" y="5505"/>
                    <a:pt x="19827" y="4243"/>
                  </a:cubicBezTo>
                  <a:cubicBezTo>
                    <a:pt x="20373" y="2875"/>
                    <a:pt x="16133" y="-382"/>
                    <a:pt x="14631" y="39"/>
                  </a:cubicBezTo>
                  <a:close/>
                  <a:moveTo>
                    <a:pt x="7135" y="2668"/>
                  </a:moveTo>
                  <a:cubicBezTo>
                    <a:pt x="7957" y="2878"/>
                    <a:pt x="8646" y="5924"/>
                    <a:pt x="8646" y="5924"/>
                  </a:cubicBezTo>
                  <a:cubicBezTo>
                    <a:pt x="6865" y="6029"/>
                    <a:pt x="6858" y="6031"/>
                    <a:pt x="6858" y="6031"/>
                  </a:cubicBezTo>
                  <a:cubicBezTo>
                    <a:pt x="6858" y="6031"/>
                    <a:pt x="4943" y="5300"/>
                    <a:pt x="4669" y="4668"/>
                  </a:cubicBezTo>
                  <a:cubicBezTo>
                    <a:pt x="4395" y="4037"/>
                    <a:pt x="6451" y="2352"/>
                    <a:pt x="7135" y="2668"/>
                  </a:cubicBezTo>
                  <a:close/>
                  <a:moveTo>
                    <a:pt x="14769" y="2668"/>
                  </a:moveTo>
                  <a:cubicBezTo>
                    <a:pt x="15452" y="2352"/>
                    <a:pt x="17509" y="4037"/>
                    <a:pt x="17236" y="4668"/>
                  </a:cubicBezTo>
                  <a:cubicBezTo>
                    <a:pt x="16962" y="5300"/>
                    <a:pt x="15046" y="6031"/>
                    <a:pt x="15047" y="6031"/>
                  </a:cubicBezTo>
                  <a:cubicBezTo>
                    <a:pt x="13407" y="5926"/>
                    <a:pt x="13412" y="5924"/>
                    <a:pt x="13412" y="5924"/>
                  </a:cubicBezTo>
                  <a:cubicBezTo>
                    <a:pt x="13412" y="5924"/>
                    <a:pt x="13950" y="2878"/>
                    <a:pt x="14769" y="2668"/>
                  </a:cubicBezTo>
                  <a:close/>
                  <a:moveTo>
                    <a:pt x="8355" y="7595"/>
                  </a:moveTo>
                  <a:lnTo>
                    <a:pt x="8355" y="21112"/>
                  </a:lnTo>
                  <a:cubicBezTo>
                    <a:pt x="9036" y="21216"/>
                    <a:pt x="9992" y="21218"/>
                    <a:pt x="10945" y="21218"/>
                  </a:cubicBezTo>
                  <a:cubicBezTo>
                    <a:pt x="11899" y="21218"/>
                    <a:pt x="12857" y="21216"/>
                    <a:pt x="13675" y="21112"/>
                  </a:cubicBezTo>
                  <a:cubicBezTo>
                    <a:pt x="13675" y="7594"/>
                    <a:pt x="13675" y="7595"/>
                    <a:pt x="13675" y="7595"/>
                  </a:cubicBezTo>
                  <a:cubicBezTo>
                    <a:pt x="12857" y="7595"/>
                    <a:pt x="11899" y="7595"/>
                    <a:pt x="10945" y="7595"/>
                  </a:cubicBezTo>
                  <a:cubicBezTo>
                    <a:pt x="9992" y="7595"/>
                    <a:pt x="9036" y="7595"/>
                    <a:pt x="8355" y="7595"/>
                  </a:cubicBezTo>
                  <a:close/>
                  <a:moveTo>
                    <a:pt x="6969" y="7691"/>
                  </a:moveTo>
                  <a:cubicBezTo>
                    <a:pt x="3825" y="7796"/>
                    <a:pt x="2189" y="8106"/>
                    <a:pt x="2189" y="8106"/>
                  </a:cubicBezTo>
                  <a:cubicBezTo>
                    <a:pt x="1095" y="8106"/>
                    <a:pt x="0" y="8842"/>
                    <a:pt x="0" y="9788"/>
                  </a:cubicBezTo>
                  <a:cubicBezTo>
                    <a:pt x="0" y="18924"/>
                    <a:pt x="0" y="18930"/>
                    <a:pt x="0" y="18930"/>
                  </a:cubicBezTo>
                  <a:cubicBezTo>
                    <a:pt x="0" y="19875"/>
                    <a:pt x="1095" y="20601"/>
                    <a:pt x="2189" y="20601"/>
                  </a:cubicBezTo>
                  <a:cubicBezTo>
                    <a:pt x="2189" y="20601"/>
                    <a:pt x="3825" y="20923"/>
                    <a:pt x="6969" y="21133"/>
                  </a:cubicBezTo>
                  <a:cubicBezTo>
                    <a:pt x="6969" y="7690"/>
                    <a:pt x="6969" y="7691"/>
                    <a:pt x="6969" y="7691"/>
                  </a:cubicBezTo>
                  <a:close/>
                  <a:moveTo>
                    <a:pt x="14631" y="7691"/>
                  </a:moveTo>
                  <a:cubicBezTo>
                    <a:pt x="14631" y="21134"/>
                    <a:pt x="14631" y="21133"/>
                    <a:pt x="14631" y="21133"/>
                  </a:cubicBezTo>
                  <a:cubicBezTo>
                    <a:pt x="17775" y="20923"/>
                    <a:pt x="19411" y="20601"/>
                    <a:pt x="19411" y="20601"/>
                  </a:cubicBezTo>
                  <a:cubicBezTo>
                    <a:pt x="20641" y="20601"/>
                    <a:pt x="21600" y="19875"/>
                    <a:pt x="21600" y="18930"/>
                  </a:cubicBezTo>
                  <a:cubicBezTo>
                    <a:pt x="21600" y="9793"/>
                    <a:pt x="21600" y="9788"/>
                    <a:pt x="21600" y="9788"/>
                  </a:cubicBezTo>
                  <a:cubicBezTo>
                    <a:pt x="21600" y="8842"/>
                    <a:pt x="20641" y="8106"/>
                    <a:pt x="19411" y="8106"/>
                  </a:cubicBezTo>
                  <a:cubicBezTo>
                    <a:pt x="19411" y="8106"/>
                    <a:pt x="17775" y="7796"/>
                    <a:pt x="14631" y="769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 Placeholder 3"/>
          <p:cNvSpPr txBox="1"/>
          <p:nvPr/>
        </p:nvSpPr>
        <p:spPr>
          <a:xfrm>
            <a:off x="7581777" y="3699744"/>
            <a:ext cx="876424" cy="4947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3760788"/>
            <a:ext cx="957263" cy="37306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 defTabSz="91440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zh-CN" altLang="en-US" sz="1400" smtClean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lang="id-ID" altLang="zh-CN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0" y="2233613"/>
            <a:ext cx="2181225" cy="430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just" defTabSz="91440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Text Placeholder 3"/>
          <p:cNvSpPr txBox="1"/>
          <p:nvPr/>
        </p:nvSpPr>
        <p:spPr>
          <a:xfrm>
            <a:off x="4973532" y="3699744"/>
            <a:ext cx="804328" cy="4947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Placeholder 4"/>
          <p:cNvSpPr txBox="1"/>
          <p:nvPr/>
        </p:nvSpPr>
        <p:spPr>
          <a:xfrm>
            <a:off x="4407829" y="5035694"/>
            <a:ext cx="2181768" cy="441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72973" y="654957"/>
            <a:ext cx="2230630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5" grpId="0" animBg="1"/>
      <p:bldP spid="26" grpId="0" animBg="1"/>
      <p:bldP spid="27" grpId="0" animBg="1"/>
      <p:bldP spid="28" grpId="0" animBg="1"/>
      <p:bldP spid="32" grpId="0"/>
      <p:bldP spid="4" grpId="0" build="p"/>
      <p:bldP spid="5" grpId="0" build="p"/>
      <p:bldP spid="31" grpId="0"/>
      <p:bldP spid="35" grpId="0"/>
    </p:bldLst>
  </p:timing>
</p:sld>
</file>

<file path=ppt/tags/tag1.xml><?xml version="1.0" encoding="utf-8"?>
<p:tagLst xmlns:p="http://schemas.openxmlformats.org/presentationml/2006/main">
  <p:tag name="ISPRING_ULTRA_SCORM_COURSE_ID" val="A964C126-76BC-4170-A8B4-BC6DFFC87AF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32.pptx"/>
</p:tagLst>
</file>

<file path=ppt/theme/theme1.xml><?xml version="1.0" encoding="utf-8"?>
<a:theme xmlns:a="http://schemas.openxmlformats.org/drawingml/2006/main" name="1_自定义设计方案">
  <a:themeElements>
    <a:clrScheme name="自定义 2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70D8"/>
      </a:accent1>
      <a:accent2>
        <a:srgbClr val="0E70D8"/>
      </a:accent2>
      <a:accent3>
        <a:srgbClr val="0E70D8"/>
      </a:accent3>
      <a:accent4>
        <a:srgbClr val="0E70D8"/>
      </a:accent4>
      <a:accent5>
        <a:srgbClr val="0E70D8"/>
      </a:accent5>
      <a:accent6>
        <a:srgbClr val="0E70D8"/>
      </a:accent6>
      <a:hlink>
        <a:srgbClr val="0E70D8"/>
      </a:hlink>
      <a:folHlink>
        <a:srgbClr val="0E70D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9119</Words>
  <Application>WPS 演示</Application>
  <PresentationFormat>自定义</PresentationFormat>
  <Paragraphs>387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52" baseType="lpstr">
      <vt:lpstr>Arial</vt:lpstr>
      <vt:lpstr>宋体</vt:lpstr>
      <vt:lpstr>Wingdings</vt:lpstr>
      <vt:lpstr>Calibri</vt:lpstr>
      <vt:lpstr>微软雅黑</vt:lpstr>
      <vt:lpstr>华文黑体</vt:lpstr>
      <vt:lpstr>黑体</vt:lpstr>
      <vt:lpstr>Microsoft Himalaya</vt:lpstr>
      <vt:lpstr>Agency FB</vt:lpstr>
      <vt:lpstr>Raavi</vt:lpstr>
      <vt:lpstr>Simply City Light</vt:lpstr>
      <vt:lpstr>SimSun-ExtB</vt:lpstr>
      <vt:lpstr>Helvetica Light</vt:lpstr>
      <vt:lpstr>Helvetica</vt:lpstr>
      <vt:lpstr>FontAwesome</vt:lpstr>
      <vt:lpstr>STIXGeneral-Bold</vt:lpstr>
      <vt:lpstr>Roboto Light</vt:lpstr>
      <vt:lpstr>Segoe Print</vt:lpstr>
      <vt:lpstr>Open Sans</vt:lpstr>
      <vt:lpstr>Open Sans</vt:lpstr>
      <vt:lpstr>Open Sans Light</vt:lpstr>
      <vt:lpstr>Impact</vt:lpstr>
      <vt:lpstr>Arial Unicode MS</vt:lpstr>
      <vt:lpstr>Calibri Light</vt:lpstr>
      <vt:lpstr>Neris Thin</vt:lpstr>
      <vt:lpstr>NumberOnly</vt:lpstr>
      <vt:lpstr>Simple-Line-Icons</vt:lpstr>
      <vt:lpstr>Roboto</vt:lpstr>
      <vt:lpstr>Vrinda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2</cp:revision>
  <dcterms:created xsi:type="dcterms:W3CDTF">2016-10-17T14:00:00Z</dcterms:created>
  <dcterms:modified xsi:type="dcterms:W3CDTF">2019-06-27T07:59:21Z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2052-11.1.0.8765</vt:lpwstr>
  </property>
</Properties>
</file>