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271" r:id="rId6"/>
    <p:sldId id="276" r:id="rId7"/>
    <p:sldId id="294" r:id="rId8"/>
    <p:sldId id="336" r:id="rId9"/>
    <p:sldId id="264" r:id="rId10"/>
    <p:sldId id="371" r:id="rId11"/>
    <p:sldId id="399" r:id="rId12"/>
    <p:sldId id="404" r:id="rId13"/>
    <p:sldId id="456" r:id="rId14"/>
    <p:sldId id="265" r:id="rId15"/>
    <p:sldId id="464" r:id="rId16"/>
    <p:sldId id="465" r:id="rId17"/>
    <p:sldId id="467" r:id="rId18"/>
    <p:sldId id="470" r:id="rId19"/>
    <p:sldId id="266" r:id="rId20"/>
    <p:sldId id="422" r:id="rId21"/>
    <p:sldId id="437" r:id="rId22"/>
    <p:sldId id="448" r:id="rId23"/>
    <p:sldId id="460" r:id="rId24"/>
    <p:sldId id="26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282"/>
    <a:srgbClr val="C04377"/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8875" autoAdjust="0"/>
  </p:normalViewPr>
  <p:slideViewPr>
    <p:cSldViewPr snapToGrid="0" showGuides="1">
      <p:cViewPr varScale="1">
        <p:scale>
          <a:sx n="98" d="100"/>
          <a:sy n="98" d="100"/>
        </p:scale>
        <p:origin x="1074" y="7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8AB-4C87-A5EF-E4C956CA00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8AB-4C87-A5EF-E4C956CA00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8AB-4C87-A5EF-E4C956CA0062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A8AB-4C87-A5EF-E4C956CA0062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8AB-4C87-A5EF-E4C956CA00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A8AB-4C87-A5EF-E4C956CA00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8AB-4C87-A5EF-E4C956CA0062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A8AB-4C87-A5EF-E4C956CA0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483179520"/>
        <c:axId val="483185408"/>
      </c:barChart>
      <c:catAx>
        <c:axId val="48317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3185408"/>
        <c:crosses val="autoZero"/>
        <c:auto val="1"/>
        <c:lblAlgn val="ctr"/>
        <c:lblOffset val="100"/>
        <c:noMultiLvlLbl val="0"/>
      </c:catAx>
      <c:valAx>
        <c:axId val="4831854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317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05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5738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" y="2235200"/>
            <a:ext cx="4903730" cy="4903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5738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65400"/>
            <a:ext cx="4292600" cy="4292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5738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" y="2235200"/>
            <a:ext cx="4903730" cy="4903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114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4" y="1066800"/>
            <a:ext cx="5592699" cy="5918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3642393" y="139700"/>
            <a:ext cx="3962573" cy="596899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3642393" y="139700"/>
            <a:ext cx="3962573" cy="596899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3642393" y="139700"/>
            <a:ext cx="3962573" cy="596899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3642393" y="139700"/>
            <a:ext cx="3962573" cy="596899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0"/>
          <a:stretch>
            <a:fillRect/>
          </a:stretch>
        </p:blipFill>
        <p:spPr>
          <a:xfrm>
            <a:off x="3956050" y="1029970"/>
            <a:ext cx="4279900" cy="1427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0994" y="2457450"/>
            <a:ext cx="8995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微软雅黑" panose="020B0503020204020204" charset="-122"/>
                <a:ea typeface="微软雅黑" panose="020B0503020204020204" charset="-122"/>
              </a:rPr>
              <a:t>母亲节活动策划宣传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9789" y="3517900"/>
            <a:ext cx="7526020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6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41002" y="4427220"/>
            <a:ext cx="6309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汇报：</a:t>
            </a:r>
            <a:r>
              <a:rPr lang="en-US" altLang="zh-CN" sz="2000" smtClean="0">
                <a:latin typeface="微软雅黑" panose="020B0503020204020204" charset="-122"/>
                <a:ea typeface="微软雅黑" panose="020B0503020204020204" charset="-122"/>
              </a:rPr>
              <a:t>PPT818       </a:t>
            </a: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2000" smtClean="0"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任意多边形 105"/>
          <p:cNvSpPr/>
          <p:nvPr>
            <p:custDataLst>
              <p:tags r:id="rId1"/>
            </p:custDataLst>
          </p:nvPr>
        </p:nvSpPr>
        <p:spPr bwMode="auto">
          <a:xfrm>
            <a:off x="6094125" y="4330918"/>
            <a:ext cx="115161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8" tIns="45713" rIns="91428" bIns="45713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PA_任意多边形 107"/>
          <p:cNvSpPr/>
          <p:nvPr>
            <p:custDataLst>
              <p:tags r:id="rId2"/>
            </p:custDataLst>
          </p:nvPr>
        </p:nvSpPr>
        <p:spPr bwMode="auto">
          <a:xfrm>
            <a:off x="4751983" y="4330918"/>
            <a:ext cx="1155851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8" tIns="45713" rIns="91428" bIns="45713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8080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3983531" y="1749182"/>
            <a:ext cx="4030659" cy="3832397"/>
            <a:chOff x="3748193" y="2000673"/>
            <a:chExt cx="4030134" cy="3833285"/>
          </a:xfrm>
          <a:solidFill>
            <a:schemeClr val="accent2"/>
          </a:solidFill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PA_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411" y="1700808"/>
            <a:ext cx="2506272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此处添加标题内容</a:t>
            </a:r>
            <a:endParaRPr lang="en-US" altLang="zh-CN" sz="2135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PA_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6098" y="1700808"/>
            <a:ext cx="2627481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此处添加标题内容</a:t>
            </a:r>
            <a:endParaRPr lang="en-US" altLang="zh-CN" sz="21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PA_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29407" y="3725992"/>
            <a:ext cx="2506272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此处添加标题内容</a:t>
            </a:r>
            <a:endParaRPr lang="en-US" altLang="zh-CN" sz="2135" b="1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PA_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7450" y="3728104"/>
            <a:ext cx="2627481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此处添加标题内容</a:t>
            </a:r>
            <a:endParaRPr lang="en-US" altLang="zh-CN" sz="2135"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PA_组合 16"/>
          <p:cNvGrpSpPr/>
          <p:nvPr>
            <p:custDataLst>
              <p:tags r:id="rId8"/>
            </p:custDataLst>
          </p:nvPr>
        </p:nvGrpSpPr>
        <p:grpSpPr>
          <a:xfrm>
            <a:off x="1412051" y="2288807"/>
            <a:ext cx="4019471" cy="882445"/>
            <a:chOff x="1177047" y="2540424"/>
            <a:chExt cx="4018947" cy="882650"/>
          </a:xfrm>
        </p:grpSpPr>
        <p:sp>
          <p:nvSpPr>
            <p:cNvPr id="18" name="任意多边形 20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PA_组合 19"/>
          <p:cNvGrpSpPr/>
          <p:nvPr>
            <p:custDataLst>
              <p:tags r:id="rId9"/>
            </p:custDataLst>
          </p:nvPr>
        </p:nvGrpSpPr>
        <p:grpSpPr>
          <a:xfrm>
            <a:off x="6799066" y="2301505"/>
            <a:ext cx="3713116" cy="878212"/>
            <a:chOff x="6563360" y="2553124"/>
            <a:chExt cx="3712633" cy="878416"/>
          </a:xfrm>
        </p:grpSpPr>
        <p:sp>
          <p:nvSpPr>
            <p:cNvPr id="21" name="任意多边形 23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PA_组合 22"/>
          <p:cNvGrpSpPr/>
          <p:nvPr>
            <p:custDataLst>
              <p:tags r:id="rId10"/>
            </p:custDataLst>
          </p:nvPr>
        </p:nvGrpSpPr>
        <p:grpSpPr>
          <a:xfrm>
            <a:off x="6862574" y="4322452"/>
            <a:ext cx="3677129" cy="882445"/>
            <a:chOff x="6626860" y="4574541"/>
            <a:chExt cx="3676651" cy="882650"/>
          </a:xfrm>
        </p:grpSpPr>
        <p:sp>
          <p:nvSpPr>
            <p:cNvPr id="24" name="任意多边形 29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PA_组合 25"/>
          <p:cNvGrpSpPr/>
          <p:nvPr>
            <p:custDataLst>
              <p:tags r:id="rId11"/>
            </p:custDataLst>
          </p:nvPr>
        </p:nvGrpSpPr>
        <p:grpSpPr>
          <a:xfrm>
            <a:off x="1412049" y="4322452"/>
            <a:ext cx="3640539" cy="882445"/>
            <a:chOff x="1177046" y="4574541"/>
            <a:chExt cx="3640065" cy="882650"/>
          </a:xfrm>
        </p:grpSpPr>
        <p:sp>
          <p:nvSpPr>
            <p:cNvPr id="27" name="任意多边形 32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accent4"/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PA_矩形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20029" y="2378143"/>
            <a:ext cx="2713551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/>
          <a:p>
            <a:pPr algn="just" defTabSz="1219200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PA_矩形 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53538" y="4404992"/>
            <a:ext cx="2713551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/>
          <a:p>
            <a:pPr algn="just" defTabSz="1219200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PA_矩形 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03454" y="2392593"/>
            <a:ext cx="2713551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/>
          <a:p>
            <a:pPr algn="just" defTabSz="1219200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PA_矩形 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78994" y="4421663"/>
            <a:ext cx="2713551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/>
          <a:p>
            <a:pPr algn="just" defTabSz="1219200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" y="2875543"/>
            <a:ext cx="2856879" cy="222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pPr defTabSz="1146810"/>
            <a:endParaRPr lang="zh-CN" altLang="en-US" sz="2255">
              <a:ea typeface="宋体" panose="02010600030101010101" pitchFamily="2" charset="-122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" y="3255796"/>
            <a:ext cx="5526615" cy="22297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 defTabSz="1146810"/>
            <a:endParaRPr lang="zh-CN" altLang="en-US" sz="2255">
              <a:ea typeface="宋体" panose="02010600030101010101" pitchFamily="2" charset="-122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3653967"/>
            <a:ext cx="8646287" cy="22297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/>
          <a:lstStyle/>
          <a:p>
            <a:pPr defTabSz="1146810"/>
            <a:endParaRPr lang="zh-CN" altLang="en-US" sz="2255">
              <a:ea typeface="宋体" panose="02010600030101010101" pitchFamily="2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030240"/>
            <a:ext cx="6245315" cy="22098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/>
          <a:lstStyle/>
          <a:p>
            <a:pPr defTabSz="1146810"/>
            <a:endParaRPr lang="zh-CN" altLang="en-US" sz="2255">
              <a:ea typeface="宋体" panose="02010600030101010101" pitchFamily="2" charset="-122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4434385"/>
            <a:ext cx="3543723" cy="22098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/>
          <a:lstStyle/>
          <a:p>
            <a:pPr defTabSz="1146810"/>
            <a:endParaRPr lang="zh-CN" altLang="en-US" sz="2255">
              <a:ea typeface="宋体" panose="02010600030101010101" pitchFamily="2" charset="-122"/>
            </a:endParaRPr>
          </a:p>
        </p:txBody>
      </p:sp>
      <p:grpSp>
        <p:nvGrpSpPr>
          <p:cNvPr id="7" name="Group 35"/>
          <p:cNvGrpSpPr/>
          <p:nvPr/>
        </p:nvGrpSpPr>
        <p:grpSpPr bwMode="auto">
          <a:xfrm>
            <a:off x="2120262" y="1623295"/>
            <a:ext cx="1473233" cy="1475224"/>
            <a:chOff x="1065" y="794"/>
            <a:chExt cx="740" cy="741"/>
          </a:xfrm>
          <a:solidFill>
            <a:schemeClr val="accent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065" y="794"/>
              <a:ext cx="740" cy="741"/>
            </a:xfrm>
            <a:custGeom>
              <a:avLst/>
              <a:gdLst>
                <a:gd name="T0" fmla="*/ 10360 w 2222"/>
                <a:gd name="T1" fmla="*/ 0 h 2222"/>
                <a:gd name="T2" fmla="*/ 20720 w 2222"/>
                <a:gd name="T3" fmla="*/ 10416 h 2222"/>
                <a:gd name="T4" fmla="*/ 10360 w 2222"/>
                <a:gd name="T5" fmla="*/ 20832 h 2222"/>
                <a:gd name="T6" fmla="*/ 0 w 2222"/>
                <a:gd name="T7" fmla="*/ 10416 h 2222"/>
                <a:gd name="T8" fmla="*/ 10360 w 2222"/>
                <a:gd name="T9" fmla="*/ 0 h 2222"/>
                <a:gd name="T10" fmla="*/ 10360 w 2222"/>
                <a:gd name="T11" fmla="*/ 3141 h 2222"/>
                <a:gd name="T12" fmla="*/ 17586 w 2222"/>
                <a:gd name="T13" fmla="*/ 10416 h 2222"/>
                <a:gd name="T14" fmla="*/ 10360 w 2222"/>
                <a:gd name="T15" fmla="*/ 17691 h 2222"/>
                <a:gd name="T16" fmla="*/ 3124 w 2222"/>
                <a:gd name="T17" fmla="*/ 10416 h 2222"/>
                <a:gd name="T18" fmla="*/ 10360 w 2222"/>
                <a:gd name="T19" fmla="*/ 3141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6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1248" y="975"/>
              <a:ext cx="36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146810"/>
              <a:r>
                <a:rPr lang="zh-CN" altLang="en-US" sz="2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</a:p>
            <a:p>
              <a:pPr defTabSz="1146810"/>
              <a:r>
                <a:rPr lang="zh-CN" altLang="en-US" sz="2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</a:p>
          </p:txBody>
        </p:sp>
      </p:grpSp>
      <p:grpSp>
        <p:nvGrpSpPr>
          <p:cNvPr id="10" name="Group 36"/>
          <p:cNvGrpSpPr/>
          <p:nvPr/>
        </p:nvGrpSpPr>
        <p:grpSpPr bwMode="auto">
          <a:xfrm>
            <a:off x="4774073" y="2003549"/>
            <a:ext cx="1473233" cy="1475224"/>
            <a:chOff x="2398" y="985"/>
            <a:chExt cx="740" cy="741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398" y="985"/>
              <a:ext cx="740" cy="741"/>
            </a:xfrm>
            <a:custGeom>
              <a:avLst/>
              <a:gdLst>
                <a:gd name="T0" fmla="*/ 10360 w 2222"/>
                <a:gd name="T1" fmla="*/ 0 h 2222"/>
                <a:gd name="T2" fmla="*/ 20720 w 2222"/>
                <a:gd name="T3" fmla="*/ 10416 h 2222"/>
                <a:gd name="T4" fmla="*/ 10360 w 2222"/>
                <a:gd name="T5" fmla="*/ 20832 h 2222"/>
                <a:gd name="T6" fmla="*/ 0 w 2222"/>
                <a:gd name="T7" fmla="*/ 10416 h 2222"/>
                <a:gd name="T8" fmla="*/ 10360 w 2222"/>
                <a:gd name="T9" fmla="*/ 0 h 2222"/>
                <a:gd name="T10" fmla="*/ 10360 w 2222"/>
                <a:gd name="T11" fmla="*/ 3150 h 2222"/>
                <a:gd name="T12" fmla="*/ 17596 w 2222"/>
                <a:gd name="T13" fmla="*/ 10416 h 2222"/>
                <a:gd name="T14" fmla="*/ 10360 w 2222"/>
                <a:gd name="T15" fmla="*/ 17691 h 2222"/>
                <a:gd name="T16" fmla="*/ 3133 w 2222"/>
                <a:gd name="T17" fmla="*/ 10416 h 2222"/>
                <a:gd name="T18" fmla="*/ 10360 w 2222"/>
                <a:gd name="T19" fmla="*/ 3150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6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591" y="1157"/>
              <a:ext cx="36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</a:p>
            <a:p>
              <a:pPr algn="ctr"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</a:p>
          </p:txBody>
        </p:sp>
      </p:grpSp>
      <p:grpSp>
        <p:nvGrpSpPr>
          <p:cNvPr id="13" name="Group 37"/>
          <p:cNvGrpSpPr/>
          <p:nvPr/>
        </p:nvGrpSpPr>
        <p:grpSpPr bwMode="auto">
          <a:xfrm>
            <a:off x="7909671" y="2403710"/>
            <a:ext cx="1475224" cy="1473233"/>
            <a:chOff x="3973" y="1186"/>
            <a:chExt cx="741" cy="740"/>
          </a:xfrm>
        </p:grpSpPr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973" y="1186"/>
              <a:ext cx="741" cy="740"/>
            </a:xfrm>
            <a:custGeom>
              <a:avLst/>
              <a:gdLst>
                <a:gd name="T0" fmla="*/ 10430 w 2221"/>
                <a:gd name="T1" fmla="*/ 0 h 2222"/>
                <a:gd name="T2" fmla="*/ 20869 w 2221"/>
                <a:gd name="T3" fmla="*/ 10350 h 2222"/>
                <a:gd name="T4" fmla="*/ 10430 w 2221"/>
                <a:gd name="T5" fmla="*/ 20700 h 2222"/>
                <a:gd name="T6" fmla="*/ 0 w 2221"/>
                <a:gd name="T7" fmla="*/ 10350 h 2222"/>
                <a:gd name="T8" fmla="*/ 10430 w 2221"/>
                <a:gd name="T9" fmla="*/ 0 h 2222"/>
                <a:gd name="T10" fmla="*/ 10430 w 2221"/>
                <a:gd name="T11" fmla="*/ 3121 h 2222"/>
                <a:gd name="T12" fmla="*/ 17722 w 2221"/>
                <a:gd name="T13" fmla="*/ 10350 h 2222"/>
                <a:gd name="T14" fmla="*/ 10430 w 2221"/>
                <a:gd name="T15" fmla="*/ 17570 h 2222"/>
                <a:gd name="T16" fmla="*/ 3148 w 2221"/>
                <a:gd name="T17" fmla="*/ 10350 h 2222"/>
                <a:gd name="T18" fmla="*/ 10430 w 2221"/>
                <a:gd name="T19" fmla="*/ 3121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1"/>
                <a:gd name="T31" fmla="*/ 0 h 2222"/>
                <a:gd name="T32" fmla="*/ 2221 w 2221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6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4152" y="1342"/>
              <a:ext cx="36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</a:p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</a:p>
          </p:txBody>
        </p:sp>
      </p:grpSp>
      <p:grpSp>
        <p:nvGrpSpPr>
          <p:cNvPr id="16" name="Group 38"/>
          <p:cNvGrpSpPr/>
          <p:nvPr/>
        </p:nvGrpSpPr>
        <p:grpSpPr bwMode="auto">
          <a:xfrm>
            <a:off x="5506707" y="4030240"/>
            <a:ext cx="1475224" cy="1475224"/>
            <a:chOff x="2766" y="2003"/>
            <a:chExt cx="741" cy="741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2766" y="2003"/>
              <a:ext cx="741" cy="741"/>
            </a:xfrm>
            <a:custGeom>
              <a:avLst/>
              <a:gdLst>
                <a:gd name="T0" fmla="*/ 10439 w 2221"/>
                <a:gd name="T1" fmla="*/ 20832 h 2222"/>
                <a:gd name="T2" fmla="*/ 20869 w 2221"/>
                <a:gd name="T3" fmla="*/ 10416 h 2222"/>
                <a:gd name="T4" fmla="*/ 10439 w 2221"/>
                <a:gd name="T5" fmla="*/ 0 h 2222"/>
                <a:gd name="T6" fmla="*/ 0 w 2221"/>
                <a:gd name="T7" fmla="*/ 10416 h 2222"/>
                <a:gd name="T8" fmla="*/ 10439 w 2221"/>
                <a:gd name="T9" fmla="*/ 20832 h 2222"/>
                <a:gd name="T10" fmla="*/ 10439 w 2221"/>
                <a:gd name="T11" fmla="*/ 17691 h 2222"/>
                <a:gd name="T12" fmla="*/ 17722 w 2221"/>
                <a:gd name="T13" fmla="*/ 10416 h 2222"/>
                <a:gd name="T14" fmla="*/ 10439 w 2221"/>
                <a:gd name="T15" fmla="*/ 3141 h 2222"/>
                <a:gd name="T16" fmla="*/ 3148 w 2221"/>
                <a:gd name="T17" fmla="*/ 10416 h 2222"/>
                <a:gd name="T18" fmla="*/ 10439 w 2221"/>
                <a:gd name="T19" fmla="*/ 17691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1"/>
                <a:gd name="T31" fmla="*/ 0 h 2222"/>
                <a:gd name="T32" fmla="*/ 2221 w 2221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6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2940" y="2159"/>
              <a:ext cx="36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</a:p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  <a:endParaRPr lang="en-US" altLang="zh-CN" sz="21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Group 39"/>
          <p:cNvGrpSpPr/>
          <p:nvPr/>
        </p:nvGrpSpPr>
        <p:grpSpPr bwMode="auto">
          <a:xfrm>
            <a:off x="2809100" y="4434384"/>
            <a:ext cx="1471241" cy="1473233"/>
            <a:chOff x="1411" y="2206"/>
            <a:chExt cx="739" cy="740"/>
          </a:xfrm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1411" y="2206"/>
              <a:ext cx="739" cy="740"/>
            </a:xfrm>
            <a:custGeom>
              <a:avLst/>
              <a:gdLst>
                <a:gd name="T0" fmla="*/ 10294 w 2222"/>
                <a:gd name="T1" fmla="*/ 20700 h 2222"/>
                <a:gd name="T2" fmla="*/ 20588 w 2222"/>
                <a:gd name="T3" fmla="*/ 10350 h 2222"/>
                <a:gd name="T4" fmla="*/ 10294 w 2222"/>
                <a:gd name="T5" fmla="*/ 0 h 2222"/>
                <a:gd name="T6" fmla="*/ 0 w 2222"/>
                <a:gd name="T7" fmla="*/ 10350 h 2222"/>
                <a:gd name="T8" fmla="*/ 10294 w 2222"/>
                <a:gd name="T9" fmla="*/ 20700 h 2222"/>
                <a:gd name="T10" fmla="*/ 10294 w 2222"/>
                <a:gd name="T11" fmla="*/ 17579 h 2222"/>
                <a:gd name="T12" fmla="*/ 17484 w 2222"/>
                <a:gd name="T13" fmla="*/ 10350 h 2222"/>
                <a:gd name="T14" fmla="*/ 10294 w 2222"/>
                <a:gd name="T15" fmla="*/ 3121 h 2222"/>
                <a:gd name="T16" fmla="*/ 3104 w 2222"/>
                <a:gd name="T17" fmla="*/ 10350 h 2222"/>
                <a:gd name="T18" fmla="*/ 10294 w 2222"/>
                <a:gd name="T19" fmla="*/ 17579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6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1" name="TextBox 23"/>
            <p:cNvSpPr txBox="1">
              <a:spLocks noChangeArrowheads="1"/>
            </p:cNvSpPr>
            <p:nvPr/>
          </p:nvSpPr>
          <p:spPr bwMode="auto">
            <a:xfrm>
              <a:off x="1600" y="2374"/>
              <a:ext cx="368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</a:p>
            <a:p>
              <a:pPr defTabSz="1146810"/>
              <a:r>
                <a:rPr lang="zh-CN" altLang="en-US" sz="213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</a:p>
          </p:txBody>
        </p:sp>
      </p:grpSp>
      <p:sp>
        <p:nvSpPr>
          <p:cNvPr id="22" name="等腰三角形 1"/>
          <p:cNvSpPr/>
          <p:nvPr/>
        </p:nvSpPr>
        <p:spPr bwMode="auto">
          <a:xfrm flipV="1">
            <a:off x="1907241" y="1519770"/>
            <a:ext cx="1652411" cy="151305"/>
          </a:xfrm>
          <a:custGeom>
            <a:avLst/>
            <a:gdLst>
              <a:gd name="T0" fmla="*/ 102178 w 2313967"/>
              <a:gd name="T1" fmla="*/ 0 h 288032"/>
              <a:gd name="T2" fmla="*/ 129676 w 2313967"/>
              <a:gd name="T3" fmla="*/ 15877 h 288032"/>
              <a:gd name="T4" fmla="*/ 427230 w 2313967"/>
              <a:gd name="T5" fmla="*/ 15877 h 288032"/>
              <a:gd name="T6" fmla="*/ 427230 w 2313967"/>
              <a:gd name="T7" fmla="*/ 21169 h 288032"/>
              <a:gd name="T8" fmla="*/ 138842 w 2313967"/>
              <a:gd name="T9" fmla="*/ 21169 h 288032"/>
              <a:gd name="T10" fmla="*/ 65513 w 2313967"/>
              <a:gd name="T11" fmla="*/ 21169 h 288032"/>
              <a:gd name="T12" fmla="*/ 0 w 2313967"/>
              <a:gd name="T13" fmla="*/ 21169 h 288032"/>
              <a:gd name="T14" fmla="*/ 0 w 2313967"/>
              <a:gd name="T15" fmla="*/ 15877 h 288032"/>
              <a:gd name="T16" fmla="*/ 74679 w 2313967"/>
              <a:gd name="T17" fmla="*/ 15877 h 288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967"/>
              <a:gd name="T28" fmla="*/ 0 h 288032"/>
              <a:gd name="T29" fmla="*/ 2313967 w 2313967"/>
              <a:gd name="T30" fmla="*/ 288032 h 2880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等腰三角形 1"/>
          <p:cNvSpPr/>
          <p:nvPr/>
        </p:nvSpPr>
        <p:spPr bwMode="auto">
          <a:xfrm flipV="1">
            <a:off x="7786237" y="2300185"/>
            <a:ext cx="1650419" cy="153296"/>
          </a:xfrm>
          <a:custGeom>
            <a:avLst/>
            <a:gdLst>
              <a:gd name="T0" fmla="*/ 101809 w 2313967"/>
              <a:gd name="T1" fmla="*/ 0 h 288032"/>
              <a:gd name="T2" fmla="*/ 129208 w 2313967"/>
              <a:gd name="T3" fmla="*/ 16512 h 288032"/>
              <a:gd name="T4" fmla="*/ 425687 w 2313967"/>
              <a:gd name="T5" fmla="*/ 16512 h 288032"/>
              <a:gd name="T6" fmla="*/ 425687 w 2313967"/>
              <a:gd name="T7" fmla="*/ 22016 h 288032"/>
              <a:gd name="T8" fmla="*/ 138341 w 2313967"/>
              <a:gd name="T9" fmla="*/ 22016 h 288032"/>
              <a:gd name="T10" fmla="*/ 65276 w 2313967"/>
              <a:gd name="T11" fmla="*/ 22016 h 288032"/>
              <a:gd name="T12" fmla="*/ 0 w 2313967"/>
              <a:gd name="T13" fmla="*/ 22016 h 288032"/>
              <a:gd name="T14" fmla="*/ 0 w 2313967"/>
              <a:gd name="T15" fmla="*/ 16512 h 288032"/>
              <a:gd name="T16" fmla="*/ 74409 w 2313967"/>
              <a:gd name="T17" fmla="*/ 16512 h 288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967"/>
              <a:gd name="T28" fmla="*/ 0 h 288032"/>
              <a:gd name="T29" fmla="*/ 2313967 w 2313967"/>
              <a:gd name="T30" fmla="*/ 288032 h 2880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等腰三角形 1"/>
          <p:cNvSpPr/>
          <p:nvPr/>
        </p:nvSpPr>
        <p:spPr bwMode="auto">
          <a:xfrm>
            <a:off x="5433047" y="5505463"/>
            <a:ext cx="1650419" cy="153296"/>
          </a:xfrm>
          <a:custGeom>
            <a:avLst/>
            <a:gdLst>
              <a:gd name="T0" fmla="*/ 101809 w 2313967"/>
              <a:gd name="T1" fmla="*/ 0 h 288032"/>
              <a:gd name="T2" fmla="*/ 129208 w 2313967"/>
              <a:gd name="T3" fmla="*/ 16512 h 288032"/>
              <a:gd name="T4" fmla="*/ 425687 w 2313967"/>
              <a:gd name="T5" fmla="*/ 16512 h 288032"/>
              <a:gd name="T6" fmla="*/ 425687 w 2313967"/>
              <a:gd name="T7" fmla="*/ 22016 h 288032"/>
              <a:gd name="T8" fmla="*/ 138341 w 2313967"/>
              <a:gd name="T9" fmla="*/ 22016 h 288032"/>
              <a:gd name="T10" fmla="*/ 65276 w 2313967"/>
              <a:gd name="T11" fmla="*/ 22016 h 288032"/>
              <a:gd name="T12" fmla="*/ 0 w 2313967"/>
              <a:gd name="T13" fmla="*/ 22016 h 288032"/>
              <a:gd name="T14" fmla="*/ 0 w 2313967"/>
              <a:gd name="T15" fmla="*/ 16512 h 288032"/>
              <a:gd name="T16" fmla="*/ 74409 w 2313967"/>
              <a:gd name="T17" fmla="*/ 16512 h 288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967"/>
              <a:gd name="T28" fmla="*/ 0 h 288032"/>
              <a:gd name="T29" fmla="*/ 2313967 w 2313967"/>
              <a:gd name="T30" fmla="*/ 288032 h 2880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等腰三角形 1"/>
          <p:cNvSpPr/>
          <p:nvPr/>
        </p:nvSpPr>
        <p:spPr bwMode="auto">
          <a:xfrm>
            <a:off x="2733447" y="5835946"/>
            <a:ext cx="1650419" cy="155287"/>
          </a:xfrm>
          <a:custGeom>
            <a:avLst/>
            <a:gdLst>
              <a:gd name="T0" fmla="*/ 101809 w 2313967"/>
              <a:gd name="T1" fmla="*/ 0 h 288032"/>
              <a:gd name="T2" fmla="*/ 129208 w 2313967"/>
              <a:gd name="T3" fmla="*/ 17163 h 288032"/>
              <a:gd name="T4" fmla="*/ 425687 w 2313967"/>
              <a:gd name="T5" fmla="*/ 17163 h 288032"/>
              <a:gd name="T6" fmla="*/ 425687 w 2313967"/>
              <a:gd name="T7" fmla="*/ 22884 h 288032"/>
              <a:gd name="T8" fmla="*/ 138341 w 2313967"/>
              <a:gd name="T9" fmla="*/ 22884 h 288032"/>
              <a:gd name="T10" fmla="*/ 65276 w 2313967"/>
              <a:gd name="T11" fmla="*/ 22884 h 288032"/>
              <a:gd name="T12" fmla="*/ 0 w 2313967"/>
              <a:gd name="T13" fmla="*/ 22884 h 288032"/>
              <a:gd name="T14" fmla="*/ 0 w 2313967"/>
              <a:gd name="T15" fmla="*/ 17163 h 288032"/>
              <a:gd name="T16" fmla="*/ 74409 w 2313967"/>
              <a:gd name="T17" fmla="*/ 17163 h 288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967"/>
              <a:gd name="T28" fmla="*/ 0 h 288032"/>
              <a:gd name="T29" fmla="*/ 2313967 w 2313967"/>
              <a:gd name="T30" fmla="*/ 288032 h 2880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67881" y="982239"/>
            <a:ext cx="1895295" cy="478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146810">
              <a:spcBef>
                <a:spcPct val="50000"/>
              </a:spcBef>
            </a:pPr>
            <a:r>
              <a:rPr lang="zh-CN" altLang="en-US" sz="125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请在此处添加文字内容请在此处添加文字内容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632941" y="1756684"/>
            <a:ext cx="1895295" cy="478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146810">
              <a:spcBef>
                <a:spcPct val="50000"/>
              </a:spcBef>
            </a:pPr>
            <a:r>
              <a:rPr lang="zh-CN" altLang="en-US" sz="125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请在此处添加文字内容请在此处添加文字内容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2574178" y="6001188"/>
            <a:ext cx="1895295" cy="478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146810">
              <a:spcBef>
                <a:spcPct val="50000"/>
              </a:spcBef>
            </a:pPr>
            <a:r>
              <a:rPr lang="zh-CN" altLang="en-US" sz="125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请在此处添加文字内容请在此处添加文字内容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283731" y="5686632"/>
            <a:ext cx="1895295" cy="478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146810">
              <a:spcBef>
                <a:spcPct val="50000"/>
              </a:spcBef>
            </a:pPr>
            <a:r>
              <a:rPr lang="zh-CN" altLang="en-US" sz="125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请在此处添加文字内容请在此处添加文字内容</a:t>
            </a:r>
          </a:p>
        </p:txBody>
      </p:sp>
      <p:sp>
        <p:nvSpPr>
          <p:cNvPr id="30" name="等腰三角形 1"/>
          <p:cNvSpPr/>
          <p:nvPr/>
        </p:nvSpPr>
        <p:spPr bwMode="auto">
          <a:xfrm flipV="1">
            <a:off x="4606841" y="1874142"/>
            <a:ext cx="1652411" cy="151305"/>
          </a:xfrm>
          <a:custGeom>
            <a:avLst/>
            <a:gdLst>
              <a:gd name="T0" fmla="*/ 102178 w 2313967"/>
              <a:gd name="T1" fmla="*/ 0 h 288032"/>
              <a:gd name="T2" fmla="*/ 129676 w 2313967"/>
              <a:gd name="T3" fmla="*/ 15877 h 288032"/>
              <a:gd name="T4" fmla="*/ 427230 w 2313967"/>
              <a:gd name="T5" fmla="*/ 15877 h 288032"/>
              <a:gd name="T6" fmla="*/ 427230 w 2313967"/>
              <a:gd name="T7" fmla="*/ 21169 h 288032"/>
              <a:gd name="T8" fmla="*/ 138842 w 2313967"/>
              <a:gd name="T9" fmla="*/ 21169 h 288032"/>
              <a:gd name="T10" fmla="*/ 65513 w 2313967"/>
              <a:gd name="T11" fmla="*/ 21169 h 288032"/>
              <a:gd name="T12" fmla="*/ 0 w 2313967"/>
              <a:gd name="T13" fmla="*/ 21169 h 288032"/>
              <a:gd name="T14" fmla="*/ 0 w 2313967"/>
              <a:gd name="T15" fmla="*/ 15877 h 288032"/>
              <a:gd name="T16" fmla="*/ 74679 w 2313967"/>
              <a:gd name="T17" fmla="*/ 15877 h 288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967"/>
              <a:gd name="T28" fmla="*/ 0 h 288032"/>
              <a:gd name="T29" fmla="*/ 2313967 w 2313967"/>
              <a:gd name="T30" fmla="*/ 288032 h 2880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467481" y="1336611"/>
            <a:ext cx="1895295" cy="478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146810">
              <a:spcBef>
                <a:spcPct val="50000"/>
              </a:spcBef>
            </a:pPr>
            <a:r>
              <a:rPr lang="zh-CN" altLang="en-US" sz="125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请在此处添加文字内容请在此处添加文字内容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6"/>
          <p:cNvSpPr/>
          <p:nvPr/>
        </p:nvSpPr>
        <p:spPr bwMode="auto">
          <a:xfrm>
            <a:off x="1069091" y="3888889"/>
            <a:ext cx="2183968" cy="110293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09 w 2184400"/>
              <a:gd name="T9" fmla="*/ 888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3" name="任意多边形 18"/>
          <p:cNvSpPr/>
          <p:nvPr/>
        </p:nvSpPr>
        <p:spPr bwMode="auto">
          <a:xfrm>
            <a:off x="4945286" y="3888889"/>
            <a:ext cx="2183969" cy="110293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10 w 2184400"/>
              <a:gd name="T9" fmla="*/ 888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4" name="任意多边形 20"/>
          <p:cNvSpPr/>
          <p:nvPr/>
        </p:nvSpPr>
        <p:spPr bwMode="auto">
          <a:xfrm>
            <a:off x="8789629" y="3888889"/>
            <a:ext cx="2183968" cy="110293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09 w 2184400"/>
              <a:gd name="T9" fmla="*/ 888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5" name="任意多边形 22"/>
          <p:cNvSpPr/>
          <p:nvPr/>
        </p:nvSpPr>
        <p:spPr bwMode="auto">
          <a:xfrm flipV="1">
            <a:off x="3014157" y="2783965"/>
            <a:ext cx="2183969" cy="1104924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6" name="任意多边形 24"/>
          <p:cNvSpPr/>
          <p:nvPr/>
        </p:nvSpPr>
        <p:spPr bwMode="auto">
          <a:xfrm flipV="1">
            <a:off x="6876417" y="2783965"/>
            <a:ext cx="2183969" cy="1104924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7" name="任意多边形 17"/>
          <p:cNvSpPr/>
          <p:nvPr/>
        </p:nvSpPr>
        <p:spPr bwMode="auto">
          <a:xfrm>
            <a:off x="2996239" y="3888889"/>
            <a:ext cx="2185960" cy="1102935"/>
          </a:xfrm>
          <a:custGeom>
            <a:avLst/>
            <a:gdLst>
              <a:gd name="T0" fmla="*/ 54 w 2184400"/>
              <a:gd name="T1" fmla="*/ 0 h 1117600"/>
              <a:gd name="T2" fmla="*/ 11069 w 2184400"/>
              <a:gd name="T3" fmla="*/ 0 h 1117600"/>
              <a:gd name="T4" fmla="*/ 10960 w 2184400"/>
              <a:gd name="T5" fmla="*/ 888 h 1117600"/>
              <a:gd name="T6" fmla="*/ 46353 w 2184400"/>
              <a:gd name="T7" fmla="*/ 30012 h 1117600"/>
              <a:gd name="T8" fmla="*/ 81746 w 2184400"/>
              <a:gd name="T9" fmla="*/ 888 h 1117600"/>
              <a:gd name="T10" fmla="*/ 81637 w 2184400"/>
              <a:gd name="T11" fmla="*/ 0 h 1117600"/>
              <a:gd name="T12" fmla="*/ 92652 w 2184400"/>
              <a:gd name="T13" fmla="*/ 0 h 1117600"/>
              <a:gd name="T14" fmla="*/ 92706 w 2184400"/>
              <a:gd name="T15" fmla="*/ 888 h 1117600"/>
              <a:gd name="T16" fmla="*/ 46353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8" name="任意多边形 19"/>
          <p:cNvSpPr/>
          <p:nvPr/>
        </p:nvSpPr>
        <p:spPr bwMode="auto">
          <a:xfrm>
            <a:off x="6860489" y="3888889"/>
            <a:ext cx="2183969" cy="110293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10 w 2184400"/>
              <a:gd name="T9" fmla="*/ 888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9" name="任意多边形 21"/>
          <p:cNvSpPr/>
          <p:nvPr/>
        </p:nvSpPr>
        <p:spPr bwMode="auto">
          <a:xfrm flipV="1">
            <a:off x="1069091" y="2783965"/>
            <a:ext cx="2183968" cy="1104924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09 w 2184400"/>
              <a:gd name="T9" fmla="*/ 910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10" name="任意多边形 23"/>
          <p:cNvSpPr/>
          <p:nvPr/>
        </p:nvSpPr>
        <p:spPr bwMode="auto">
          <a:xfrm flipV="1">
            <a:off x="4929360" y="2783965"/>
            <a:ext cx="2183969" cy="1104924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11" name="任意多边形 25"/>
          <p:cNvSpPr/>
          <p:nvPr/>
        </p:nvSpPr>
        <p:spPr bwMode="auto">
          <a:xfrm flipV="1">
            <a:off x="8789629" y="2783965"/>
            <a:ext cx="2183968" cy="1104924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09 w 2184400"/>
              <a:gd name="T9" fmla="*/ 910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 sz="1695"/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1660374" y="3432984"/>
            <a:ext cx="981492" cy="92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028" tIns="45515" rIns="91028" bIns="45515">
            <a:spAutoFit/>
          </a:bodyPr>
          <a:lstStyle/>
          <a:p>
            <a:pPr algn="ctr" defTabSz="909955"/>
            <a:r>
              <a:rPr lang="en-US" altLang="zh-CN" sz="5395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rPr>
              <a:t>01</a:t>
            </a:r>
            <a:endParaRPr lang="zh-CN" altLang="en-US" sz="5395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时尚中黑简体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28"/>
          <p:cNvSpPr txBox="1">
            <a:spLocks noChangeArrowheads="1"/>
          </p:cNvSpPr>
          <p:nvPr/>
        </p:nvSpPr>
        <p:spPr bwMode="auto">
          <a:xfrm>
            <a:off x="3591505" y="3432984"/>
            <a:ext cx="981492" cy="92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028" tIns="45515" rIns="91028" bIns="45515">
            <a:spAutoFit/>
          </a:bodyPr>
          <a:lstStyle/>
          <a:p>
            <a:pPr algn="ctr" defTabSz="909955"/>
            <a:r>
              <a:rPr lang="en-US" altLang="zh-CN" sz="5395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rPr>
              <a:t>02</a:t>
            </a:r>
            <a:endParaRPr lang="zh-CN" altLang="en-US" sz="5395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时尚中黑简体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29"/>
          <p:cNvSpPr txBox="1">
            <a:spLocks noChangeArrowheads="1"/>
          </p:cNvSpPr>
          <p:nvPr/>
        </p:nvSpPr>
        <p:spPr bwMode="auto">
          <a:xfrm>
            <a:off x="5536571" y="3432984"/>
            <a:ext cx="983483" cy="92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028" tIns="45515" rIns="91028" bIns="45515">
            <a:spAutoFit/>
          </a:bodyPr>
          <a:lstStyle/>
          <a:p>
            <a:pPr algn="ctr" defTabSz="909955"/>
            <a:r>
              <a:rPr lang="en-US" altLang="zh-CN" sz="5395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rPr>
              <a:t>03</a:t>
            </a:r>
            <a:endParaRPr lang="zh-CN" altLang="en-US" sz="5395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时尚中黑简体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30"/>
          <p:cNvSpPr txBox="1">
            <a:spLocks noChangeArrowheads="1"/>
          </p:cNvSpPr>
          <p:nvPr/>
        </p:nvSpPr>
        <p:spPr bwMode="auto">
          <a:xfrm>
            <a:off x="7501545" y="3432984"/>
            <a:ext cx="983483" cy="92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028" tIns="45515" rIns="91028" bIns="45515">
            <a:spAutoFit/>
          </a:bodyPr>
          <a:lstStyle/>
          <a:p>
            <a:pPr algn="ctr" defTabSz="909955"/>
            <a:r>
              <a:rPr lang="en-US" altLang="zh-CN" sz="5395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rPr>
              <a:t>04</a:t>
            </a:r>
            <a:endParaRPr lang="zh-CN" altLang="en-US" sz="5395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时尚中黑简体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9398831" y="3432984"/>
            <a:ext cx="983483" cy="92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028" tIns="45515" rIns="91028" bIns="45515">
            <a:spAutoFit/>
          </a:bodyPr>
          <a:lstStyle/>
          <a:p>
            <a:pPr algn="ctr" defTabSz="909955"/>
            <a:r>
              <a:rPr lang="en-US" altLang="zh-CN" sz="539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rPr>
              <a:t>05</a:t>
            </a:r>
            <a:endParaRPr lang="zh-CN" altLang="en-US" sz="5395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时尚中黑简体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 bwMode="auto">
          <a:xfrm>
            <a:off x="748561" y="1714877"/>
            <a:ext cx="2757336" cy="1204469"/>
            <a:chOff x="376" y="840"/>
            <a:chExt cx="1385" cy="605"/>
          </a:xfrm>
        </p:grpSpPr>
        <p:sp>
          <p:nvSpPr>
            <p:cNvPr id="18" name="文本框 32"/>
            <p:cNvSpPr txBox="1">
              <a:spLocks noChangeArrowheads="1"/>
            </p:cNvSpPr>
            <p:nvPr/>
          </p:nvSpPr>
          <p:spPr bwMode="auto">
            <a:xfrm>
              <a:off x="376" y="840"/>
              <a:ext cx="1385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ctr" defTabSz="909955"/>
              <a:r>
                <a:rPr lang="zh-CN" altLang="en-US" sz="2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点击输入标题</a:t>
              </a: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399" y="1089"/>
              <a:ext cx="1310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just" defTabSz="909955">
                <a:tabLst>
                  <a:tab pos="1351280" algn="l"/>
                </a:tabLst>
              </a:pP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详写内容</a:t>
              </a:r>
              <a:r>
                <a:rPr lang="en-US" altLang="zh-CN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 defTabSz="909955">
                <a:tabLst>
                  <a:tab pos="1351280" algn="l"/>
                </a:tabLst>
              </a:pP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grpSp>
        <p:nvGrpSpPr>
          <p:cNvPr id="20" name="Group 33"/>
          <p:cNvGrpSpPr/>
          <p:nvPr/>
        </p:nvGrpSpPr>
        <p:grpSpPr bwMode="auto">
          <a:xfrm>
            <a:off x="2767289" y="5085396"/>
            <a:ext cx="2757336" cy="1202477"/>
            <a:chOff x="1390" y="2533"/>
            <a:chExt cx="1385" cy="604"/>
          </a:xfrm>
        </p:grpSpPr>
        <p:sp>
          <p:nvSpPr>
            <p:cNvPr id="21" name="文本框 34"/>
            <p:cNvSpPr txBox="1">
              <a:spLocks noChangeArrowheads="1"/>
            </p:cNvSpPr>
            <p:nvPr/>
          </p:nvSpPr>
          <p:spPr bwMode="auto">
            <a:xfrm>
              <a:off x="1390" y="2533"/>
              <a:ext cx="1385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ctr" defTabSz="909955"/>
              <a:r>
                <a:rPr lang="zh-CN" altLang="en-US" sz="2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点击输入标题</a:t>
              </a:r>
            </a:p>
          </p:txBody>
        </p:sp>
        <p:sp>
          <p:nvSpPr>
            <p:cNvPr id="22" name="矩形 35"/>
            <p:cNvSpPr>
              <a:spLocks noChangeArrowheads="1"/>
            </p:cNvSpPr>
            <p:nvPr/>
          </p:nvSpPr>
          <p:spPr bwMode="auto">
            <a:xfrm>
              <a:off x="1413" y="2781"/>
              <a:ext cx="130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just" defTabSz="909955">
                <a:tabLst>
                  <a:tab pos="1351280" algn="l"/>
                </a:tabLst>
              </a:pP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详写内容</a:t>
              </a:r>
              <a:r>
                <a:rPr lang="en-US" altLang="zh-CN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 defTabSz="909955">
                <a:tabLst>
                  <a:tab pos="1351280" algn="l"/>
                </a:tabLst>
              </a:pP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grpSp>
        <p:nvGrpSpPr>
          <p:cNvPr id="23" name="Group 34"/>
          <p:cNvGrpSpPr/>
          <p:nvPr/>
        </p:nvGrpSpPr>
        <p:grpSpPr bwMode="auto">
          <a:xfrm>
            <a:off x="6639506" y="5085396"/>
            <a:ext cx="2757335" cy="1202477"/>
            <a:chOff x="3335" y="2533"/>
            <a:chExt cx="1385" cy="604"/>
          </a:xfrm>
        </p:grpSpPr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3335" y="2533"/>
              <a:ext cx="1385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ctr" defTabSz="909955"/>
              <a:r>
                <a:rPr lang="zh-CN" altLang="en-US" sz="2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点击输入标题</a:t>
              </a:r>
            </a:p>
          </p:txBody>
        </p:sp>
        <p:sp>
          <p:nvSpPr>
            <p:cNvPr id="25" name="矩形 37"/>
            <p:cNvSpPr>
              <a:spLocks noChangeArrowheads="1"/>
            </p:cNvSpPr>
            <p:nvPr/>
          </p:nvSpPr>
          <p:spPr bwMode="auto">
            <a:xfrm>
              <a:off x="3358" y="2781"/>
              <a:ext cx="130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just" defTabSz="909955">
                <a:tabLst>
                  <a:tab pos="1351280" algn="l"/>
                </a:tabLst>
              </a:pP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详写内容</a:t>
              </a:r>
              <a:r>
                <a:rPr lang="en-US" altLang="zh-CN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 defTabSz="909955">
                <a:tabLst>
                  <a:tab pos="1351280" algn="l"/>
                </a:tabLst>
              </a:pP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grpSp>
        <p:nvGrpSpPr>
          <p:cNvPr id="26" name="Group 32"/>
          <p:cNvGrpSpPr/>
          <p:nvPr/>
        </p:nvGrpSpPr>
        <p:grpSpPr bwMode="auto">
          <a:xfrm>
            <a:off x="8485027" y="1714877"/>
            <a:ext cx="2757336" cy="1204469"/>
            <a:chOff x="4262" y="840"/>
            <a:chExt cx="1385" cy="605"/>
          </a:xfrm>
        </p:grpSpPr>
        <p:sp>
          <p:nvSpPr>
            <p:cNvPr id="27" name="文本框 38"/>
            <p:cNvSpPr txBox="1">
              <a:spLocks noChangeArrowheads="1"/>
            </p:cNvSpPr>
            <p:nvPr/>
          </p:nvSpPr>
          <p:spPr bwMode="auto">
            <a:xfrm>
              <a:off x="4262" y="840"/>
              <a:ext cx="1385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ctr" defTabSz="909955"/>
              <a:r>
                <a:rPr lang="zh-CN" altLang="en-US" sz="2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点击输入标题</a:t>
              </a:r>
            </a:p>
          </p:txBody>
        </p: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4285" y="1089"/>
              <a:ext cx="130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just" defTabSz="909955">
                <a:tabLst>
                  <a:tab pos="1351280" algn="l"/>
                </a:tabLst>
              </a:pP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详写内容</a:t>
              </a:r>
              <a:r>
                <a:rPr lang="en-US" altLang="zh-CN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 defTabSz="909955">
                <a:tabLst>
                  <a:tab pos="1351280" algn="l"/>
                </a:tabLst>
              </a:pP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grpSp>
        <p:nvGrpSpPr>
          <p:cNvPr id="29" name="Group 31"/>
          <p:cNvGrpSpPr/>
          <p:nvPr/>
        </p:nvGrpSpPr>
        <p:grpSpPr bwMode="auto">
          <a:xfrm>
            <a:off x="4670548" y="1714877"/>
            <a:ext cx="2755344" cy="1204469"/>
            <a:chOff x="2346" y="840"/>
            <a:chExt cx="1384" cy="605"/>
          </a:xfrm>
        </p:grpSpPr>
        <p:sp>
          <p:nvSpPr>
            <p:cNvPr id="30" name="文本框 40"/>
            <p:cNvSpPr txBox="1">
              <a:spLocks noChangeArrowheads="1"/>
            </p:cNvSpPr>
            <p:nvPr/>
          </p:nvSpPr>
          <p:spPr bwMode="auto">
            <a:xfrm>
              <a:off x="2346" y="840"/>
              <a:ext cx="1384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ctr" defTabSz="909955"/>
              <a:r>
                <a:rPr lang="zh-CN" altLang="en-US" sz="2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点击输入标题</a:t>
              </a:r>
            </a:p>
          </p:txBody>
        </p:sp>
        <p:sp>
          <p:nvSpPr>
            <p:cNvPr id="31" name="矩形 41"/>
            <p:cNvSpPr>
              <a:spLocks noChangeArrowheads="1"/>
            </p:cNvSpPr>
            <p:nvPr/>
          </p:nvSpPr>
          <p:spPr bwMode="auto">
            <a:xfrm>
              <a:off x="2369" y="1089"/>
              <a:ext cx="130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028" tIns="45515" rIns="91028" bIns="45515">
              <a:spAutoFit/>
            </a:bodyPr>
            <a:lstStyle/>
            <a:p>
              <a:pPr algn="just" defTabSz="909955">
                <a:tabLst>
                  <a:tab pos="1351280" algn="l"/>
                </a:tabLst>
              </a:pP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详写内容</a:t>
              </a:r>
              <a:r>
                <a:rPr lang="en-US" altLang="zh-CN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r>
                <a:rPr lang="zh-CN" altLang="en-US" sz="100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 defTabSz="909955">
                <a:tabLst>
                  <a:tab pos="1351280" algn="l"/>
                </a:tabLst>
              </a:pPr>
              <a:endParaRPr lang="en-US" altLang="zh-CN" sz="100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697755" y="2796588"/>
            <a:ext cx="2291059" cy="2230317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2457013" y="2096173"/>
            <a:ext cx="2230319" cy="2296752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100483" y="2861126"/>
            <a:ext cx="2289160" cy="2232213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2394374" y="3502698"/>
            <a:ext cx="2232215" cy="22948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65"/>
          <p:cNvSpPr>
            <a:spLocks noEditPoints="1"/>
          </p:cNvSpPr>
          <p:nvPr/>
        </p:nvSpPr>
        <p:spPr bwMode="auto">
          <a:xfrm>
            <a:off x="2073432" y="3355038"/>
            <a:ext cx="489240" cy="445812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131"/>
          <p:cNvSpPr/>
          <p:nvPr/>
        </p:nvSpPr>
        <p:spPr bwMode="auto">
          <a:xfrm>
            <a:off x="3760219" y="2637454"/>
            <a:ext cx="382128" cy="38791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135"/>
          <p:cNvSpPr>
            <a:spLocks noEditPoints="1"/>
          </p:cNvSpPr>
          <p:nvPr/>
        </p:nvSpPr>
        <p:spPr bwMode="auto">
          <a:xfrm>
            <a:off x="4435997" y="4150555"/>
            <a:ext cx="457396" cy="4284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36"/>
          <p:cNvSpPr>
            <a:spLocks noEditPoints="1"/>
          </p:cNvSpPr>
          <p:nvPr/>
        </p:nvSpPr>
        <p:spPr bwMode="auto">
          <a:xfrm>
            <a:off x="2971122" y="4913327"/>
            <a:ext cx="370548" cy="402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Chart 21"/>
          <p:cNvGraphicFramePr/>
          <p:nvPr/>
        </p:nvGraphicFramePr>
        <p:xfrm>
          <a:off x="5164399" y="2934330"/>
          <a:ext cx="5919847" cy="343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22"/>
          <p:cNvSpPr txBox="1"/>
          <p:nvPr/>
        </p:nvSpPr>
        <p:spPr>
          <a:xfrm>
            <a:off x="5899748" y="2209430"/>
            <a:ext cx="470871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directly.Please</a:t>
            </a: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Graphic spid="10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21259" y="3859701"/>
            <a:ext cx="388765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执行保障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6381520" y="4526487"/>
            <a:ext cx="4127392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35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135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04909" y="1732989"/>
            <a:ext cx="1781991" cy="1696011"/>
            <a:chOff x="7844609" y="854506"/>
            <a:chExt cx="2208116" cy="2101576"/>
          </a:xfrm>
        </p:grpSpPr>
        <p:grpSp>
          <p:nvGrpSpPr>
            <p:cNvPr id="5" name="组合 28"/>
            <p:cNvGrpSpPr/>
            <p:nvPr/>
          </p:nvGrpSpPr>
          <p:grpSpPr>
            <a:xfrm rot="2700000">
              <a:off x="7897879" y="801236"/>
              <a:ext cx="2101576" cy="2208116"/>
              <a:chOff x="0" y="986971"/>
              <a:chExt cx="4615543" cy="484777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559282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559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TextBox 20"/>
            <p:cNvSpPr txBox="1"/>
            <p:nvPr/>
          </p:nvSpPr>
          <p:spPr>
            <a:xfrm>
              <a:off x="8265717" y="1229946"/>
              <a:ext cx="1289524" cy="1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03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89"/>
          <p:cNvSpPr/>
          <p:nvPr/>
        </p:nvSpPr>
        <p:spPr>
          <a:xfrm>
            <a:off x="1104904" y="4419545"/>
            <a:ext cx="3555805" cy="101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6" name="Group 137"/>
          <p:cNvGrpSpPr/>
          <p:nvPr/>
        </p:nvGrpSpPr>
        <p:grpSpPr>
          <a:xfrm>
            <a:off x="1424335" y="2184471"/>
            <a:ext cx="285732" cy="2196973"/>
            <a:chOff x="1074408" y="1485901"/>
            <a:chExt cx="214311" cy="1647821"/>
          </a:xfrm>
        </p:grpSpPr>
        <p:cxnSp>
          <p:nvCxnSpPr>
            <p:cNvPr id="67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138"/>
          <p:cNvGrpSpPr/>
          <p:nvPr/>
        </p:nvGrpSpPr>
        <p:grpSpPr>
          <a:xfrm>
            <a:off x="1930278" y="2184471"/>
            <a:ext cx="285732" cy="2196973"/>
            <a:chOff x="1447800" y="1485901"/>
            <a:chExt cx="214311" cy="1647821"/>
          </a:xfrm>
        </p:grpSpPr>
        <p:cxnSp>
          <p:nvCxnSpPr>
            <p:cNvPr id="70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139"/>
          <p:cNvGrpSpPr/>
          <p:nvPr/>
        </p:nvGrpSpPr>
        <p:grpSpPr>
          <a:xfrm>
            <a:off x="2436221" y="2184471"/>
            <a:ext cx="285732" cy="2196973"/>
            <a:chOff x="1828800" y="1485901"/>
            <a:chExt cx="214311" cy="1647821"/>
          </a:xfrm>
        </p:grpSpPr>
        <p:cxnSp>
          <p:nvCxnSpPr>
            <p:cNvPr id="73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140"/>
          <p:cNvGrpSpPr/>
          <p:nvPr/>
        </p:nvGrpSpPr>
        <p:grpSpPr>
          <a:xfrm>
            <a:off x="2942165" y="2184471"/>
            <a:ext cx="285732" cy="2196973"/>
            <a:chOff x="2209800" y="1485901"/>
            <a:chExt cx="214311" cy="1647821"/>
          </a:xfrm>
        </p:grpSpPr>
        <p:cxnSp>
          <p:nvCxnSpPr>
            <p:cNvPr id="76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141"/>
          <p:cNvGrpSpPr/>
          <p:nvPr/>
        </p:nvGrpSpPr>
        <p:grpSpPr>
          <a:xfrm>
            <a:off x="3448106" y="2184471"/>
            <a:ext cx="285732" cy="2196973"/>
            <a:chOff x="2667000" y="1485901"/>
            <a:chExt cx="214311" cy="1647821"/>
          </a:xfrm>
        </p:grpSpPr>
        <p:cxnSp>
          <p:nvCxnSpPr>
            <p:cNvPr id="79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142"/>
          <p:cNvGrpSpPr/>
          <p:nvPr/>
        </p:nvGrpSpPr>
        <p:grpSpPr>
          <a:xfrm>
            <a:off x="3954053" y="2184471"/>
            <a:ext cx="285732" cy="2196973"/>
            <a:chOff x="2971800" y="1485901"/>
            <a:chExt cx="214311" cy="1647821"/>
          </a:xfrm>
        </p:grpSpPr>
        <p:cxnSp>
          <p:nvCxnSpPr>
            <p:cNvPr id="82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Rectangle 143"/>
          <p:cNvSpPr/>
          <p:nvPr/>
        </p:nvSpPr>
        <p:spPr>
          <a:xfrm>
            <a:off x="1453861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85" name="Rectangle 144"/>
          <p:cNvSpPr/>
          <p:nvPr/>
        </p:nvSpPr>
        <p:spPr>
          <a:xfrm>
            <a:off x="1964223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86" name="Rectangle 145"/>
          <p:cNvSpPr/>
          <p:nvPr/>
        </p:nvSpPr>
        <p:spPr>
          <a:xfrm>
            <a:off x="2474583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87" name="Rectangle 146"/>
          <p:cNvSpPr/>
          <p:nvPr/>
        </p:nvSpPr>
        <p:spPr>
          <a:xfrm>
            <a:off x="2984944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88" name="Rectangle 147"/>
          <p:cNvSpPr/>
          <p:nvPr/>
        </p:nvSpPr>
        <p:spPr>
          <a:xfrm>
            <a:off x="3495304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89" name="Rectangle 148"/>
          <p:cNvSpPr/>
          <p:nvPr/>
        </p:nvSpPr>
        <p:spPr>
          <a:xfrm>
            <a:off x="4005665" y="4561032"/>
            <a:ext cx="214802" cy="280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90" name="Group 149"/>
          <p:cNvGrpSpPr/>
          <p:nvPr/>
        </p:nvGrpSpPr>
        <p:grpSpPr>
          <a:xfrm>
            <a:off x="6058130" y="2186067"/>
            <a:ext cx="1982423" cy="677912"/>
            <a:chOff x="4597686" y="3155872"/>
            <a:chExt cx="1583966" cy="508462"/>
          </a:xfrm>
        </p:grpSpPr>
        <p:sp>
          <p:nvSpPr>
            <p:cNvPr id="91" name="TextBox 150"/>
            <p:cNvSpPr txBox="1"/>
            <p:nvPr/>
          </p:nvSpPr>
          <p:spPr>
            <a:xfrm>
              <a:off x="4597686" y="3155872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2" name="TextBox 151"/>
            <p:cNvSpPr txBox="1"/>
            <p:nvPr/>
          </p:nvSpPr>
          <p:spPr>
            <a:xfrm>
              <a:off x="4597686" y="3348942"/>
              <a:ext cx="1583966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3" name="Group 152"/>
          <p:cNvGrpSpPr/>
          <p:nvPr/>
        </p:nvGrpSpPr>
        <p:grpSpPr>
          <a:xfrm>
            <a:off x="8899920" y="2186067"/>
            <a:ext cx="1930533" cy="677912"/>
            <a:chOff x="6978976" y="3155872"/>
            <a:chExt cx="1542507" cy="508462"/>
          </a:xfrm>
        </p:grpSpPr>
        <p:sp>
          <p:nvSpPr>
            <p:cNvPr id="94" name="TextBox 153"/>
            <p:cNvSpPr txBox="1"/>
            <p:nvPr/>
          </p:nvSpPr>
          <p:spPr>
            <a:xfrm>
              <a:off x="6978977" y="3155872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TextBox 154"/>
            <p:cNvSpPr txBox="1"/>
            <p:nvPr/>
          </p:nvSpPr>
          <p:spPr>
            <a:xfrm>
              <a:off x="6978976" y="3348942"/>
              <a:ext cx="1542507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6" name="Group 155"/>
          <p:cNvGrpSpPr/>
          <p:nvPr/>
        </p:nvGrpSpPr>
        <p:grpSpPr>
          <a:xfrm>
            <a:off x="6058131" y="3047010"/>
            <a:ext cx="1930533" cy="677913"/>
            <a:chOff x="4597685" y="3914331"/>
            <a:chExt cx="1542507" cy="508462"/>
          </a:xfrm>
        </p:grpSpPr>
        <p:sp>
          <p:nvSpPr>
            <p:cNvPr id="97" name="TextBox 156"/>
            <p:cNvSpPr txBox="1"/>
            <p:nvPr/>
          </p:nvSpPr>
          <p:spPr>
            <a:xfrm>
              <a:off x="4597686" y="3914331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8" name="TextBox 157"/>
            <p:cNvSpPr txBox="1"/>
            <p:nvPr/>
          </p:nvSpPr>
          <p:spPr>
            <a:xfrm>
              <a:off x="4597685" y="4107401"/>
              <a:ext cx="1542507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9" name="Group 158"/>
          <p:cNvGrpSpPr/>
          <p:nvPr/>
        </p:nvGrpSpPr>
        <p:grpSpPr>
          <a:xfrm>
            <a:off x="8899920" y="3047010"/>
            <a:ext cx="1930533" cy="677913"/>
            <a:chOff x="6978976" y="3914331"/>
            <a:chExt cx="1542507" cy="508462"/>
          </a:xfrm>
        </p:grpSpPr>
        <p:sp>
          <p:nvSpPr>
            <p:cNvPr id="100" name="TextBox 159"/>
            <p:cNvSpPr txBox="1"/>
            <p:nvPr/>
          </p:nvSpPr>
          <p:spPr>
            <a:xfrm>
              <a:off x="6978977" y="3914331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1" name="TextBox 160"/>
            <p:cNvSpPr txBox="1"/>
            <p:nvPr/>
          </p:nvSpPr>
          <p:spPr>
            <a:xfrm>
              <a:off x="6978976" y="4107401"/>
              <a:ext cx="1542507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r>
                <a:rPr lang="en-US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 </a:t>
              </a:r>
            </a:p>
          </p:txBody>
        </p:sp>
      </p:grpSp>
      <p:grpSp>
        <p:nvGrpSpPr>
          <p:cNvPr id="102" name="Group 161"/>
          <p:cNvGrpSpPr/>
          <p:nvPr/>
        </p:nvGrpSpPr>
        <p:grpSpPr>
          <a:xfrm>
            <a:off x="6058131" y="4019548"/>
            <a:ext cx="1930533" cy="677913"/>
            <a:chOff x="4597685" y="3914331"/>
            <a:chExt cx="1542507" cy="508462"/>
          </a:xfrm>
        </p:grpSpPr>
        <p:sp>
          <p:nvSpPr>
            <p:cNvPr id="103" name="TextBox 162"/>
            <p:cNvSpPr txBox="1"/>
            <p:nvPr/>
          </p:nvSpPr>
          <p:spPr>
            <a:xfrm>
              <a:off x="4597686" y="3914331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4" name="TextBox 163"/>
            <p:cNvSpPr txBox="1"/>
            <p:nvPr/>
          </p:nvSpPr>
          <p:spPr>
            <a:xfrm>
              <a:off x="4597685" y="4107401"/>
              <a:ext cx="1542507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05" name="Group 164"/>
          <p:cNvGrpSpPr/>
          <p:nvPr/>
        </p:nvGrpSpPr>
        <p:grpSpPr>
          <a:xfrm>
            <a:off x="8899920" y="4019548"/>
            <a:ext cx="1930533" cy="677913"/>
            <a:chOff x="6978976" y="3914331"/>
            <a:chExt cx="1542507" cy="508462"/>
          </a:xfrm>
        </p:grpSpPr>
        <p:sp>
          <p:nvSpPr>
            <p:cNvPr id="106" name="TextBox 165"/>
            <p:cNvSpPr txBox="1"/>
            <p:nvPr/>
          </p:nvSpPr>
          <p:spPr>
            <a:xfrm>
              <a:off x="6978977" y="3914331"/>
              <a:ext cx="1542506" cy="183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US" altLang="zh-CN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7" name="TextBox 166"/>
            <p:cNvSpPr txBox="1"/>
            <p:nvPr/>
          </p:nvSpPr>
          <p:spPr>
            <a:xfrm>
              <a:off x="6978976" y="4107401"/>
              <a:ext cx="1542507" cy="3153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r>
                <a:rPr lang="en-US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 </a:t>
              </a:r>
            </a:p>
          </p:txBody>
        </p:sp>
      </p:grpSp>
      <p:grpSp>
        <p:nvGrpSpPr>
          <p:cNvPr id="108" name="Group 167"/>
          <p:cNvGrpSpPr/>
          <p:nvPr/>
        </p:nvGrpSpPr>
        <p:grpSpPr>
          <a:xfrm>
            <a:off x="8225016" y="3997304"/>
            <a:ext cx="625328" cy="607424"/>
            <a:chOff x="6299532" y="4190009"/>
            <a:chExt cx="469021" cy="455593"/>
          </a:xfrm>
        </p:grpSpPr>
        <p:sp>
          <p:nvSpPr>
            <p:cNvPr id="10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11" name="Group 170"/>
          <p:cNvGrpSpPr/>
          <p:nvPr/>
        </p:nvGrpSpPr>
        <p:grpSpPr>
          <a:xfrm>
            <a:off x="5355588" y="2159411"/>
            <a:ext cx="625328" cy="607424"/>
            <a:chOff x="630683" y="3383511"/>
            <a:chExt cx="469021" cy="455593"/>
          </a:xfrm>
        </p:grpSpPr>
        <p:sp>
          <p:nvSpPr>
            <p:cNvPr id="11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73"/>
          <p:cNvGrpSpPr/>
          <p:nvPr/>
        </p:nvGrpSpPr>
        <p:grpSpPr>
          <a:xfrm>
            <a:off x="5355588" y="3997304"/>
            <a:ext cx="625328" cy="607424"/>
            <a:chOff x="3428938" y="4190009"/>
            <a:chExt cx="469021" cy="455593"/>
          </a:xfrm>
        </p:grpSpPr>
        <p:sp>
          <p:nvSpPr>
            <p:cNvPr id="11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76"/>
          <p:cNvGrpSpPr/>
          <p:nvPr/>
        </p:nvGrpSpPr>
        <p:grpSpPr>
          <a:xfrm>
            <a:off x="5355588" y="3062091"/>
            <a:ext cx="625328" cy="607424"/>
            <a:chOff x="6299532" y="3384456"/>
            <a:chExt cx="469021" cy="455593"/>
          </a:xfrm>
        </p:grpSpPr>
        <p:sp>
          <p:nvSpPr>
            <p:cNvPr id="11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79"/>
          <p:cNvGrpSpPr/>
          <p:nvPr/>
        </p:nvGrpSpPr>
        <p:grpSpPr>
          <a:xfrm>
            <a:off x="8225016" y="3062091"/>
            <a:ext cx="625328" cy="607424"/>
            <a:chOff x="630683" y="4190009"/>
            <a:chExt cx="469021" cy="455593"/>
          </a:xfrm>
        </p:grpSpPr>
        <p:sp>
          <p:nvSpPr>
            <p:cNvPr id="12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23" name="Group 182"/>
          <p:cNvGrpSpPr/>
          <p:nvPr/>
        </p:nvGrpSpPr>
        <p:grpSpPr>
          <a:xfrm>
            <a:off x="8225016" y="2159411"/>
            <a:ext cx="625328" cy="607424"/>
            <a:chOff x="3425803" y="3384456"/>
            <a:chExt cx="469021" cy="455593"/>
          </a:xfrm>
        </p:grpSpPr>
        <p:sp>
          <p:nvSpPr>
            <p:cNvPr id="12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26" name="Footer Text"/>
          <p:cNvSpPr txBox="1"/>
          <p:nvPr/>
        </p:nvSpPr>
        <p:spPr>
          <a:xfrm>
            <a:off x="923027" y="5351358"/>
            <a:ext cx="10345951" cy="280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directly.Please</a:t>
            </a: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replace text, click add relevant headline, modify the text content, also can copy your content to this directly.</a:t>
            </a: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7" name="Straight Line buttom"/>
          <p:cNvCxnSpPr/>
          <p:nvPr/>
        </p:nvCxnSpPr>
        <p:spPr>
          <a:xfrm>
            <a:off x="914684" y="5173432"/>
            <a:ext cx="1036263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84" grpId="0"/>
      <p:bldP spid="85" grpId="0"/>
      <p:bldP spid="86" grpId="0"/>
      <p:bldP spid="87" grpId="0"/>
      <p:bldP spid="88" grpId="0"/>
      <p:bldP spid="89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01335" y="1551942"/>
            <a:ext cx="10051536" cy="4398861"/>
            <a:chOff x="1100786" y="1551735"/>
            <a:chExt cx="10052640" cy="4399344"/>
          </a:xfrm>
        </p:grpSpPr>
        <p:sp>
          <p:nvSpPr>
            <p:cNvPr id="3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6" rIns="91429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6" rIns="91429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6" rIns="91429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6" rIns="91429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Straight Arrow Connector 37"/>
          <p:cNvCxnSpPr/>
          <p:nvPr/>
        </p:nvCxnSpPr>
        <p:spPr>
          <a:xfrm>
            <a:off x="3294416" y="3751373"/>
            <a:ext cx="0" cy="9608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0"/>
          <p:cNvCxnSpPr/>
          <p:nvPr/>
        </p:nvCxnSpPr>
        <p:spPr>
          <a:xfrm>
            <a:off x="7067719" y="3751373"/>
            <a:ext cx="0" cy="9608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1"/>
          <p:cNvCxnSpPr/>
          <p:nvPr/>
        </p:nvCxnSpPr>
        <p:spPr>
          <a:xfrm flipV="1">
            <a:off x="8951239" y="2791053"/>
            <a:ext cx="0" cy="9608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2"/>
          <p:cNvCxnSpPr/>
          <p:nvPr/>
        </p:nvCxnSpPr>
        <p:spPr>
          <a:xfrm flipV="1">
            <a:off x="5192600" y="2791053"/>
            <a:ext cx="0" cy="9608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"/>
          <p:cNvGrpSpPr/>
          <p:nvPr/>
        </p:nvGrpSpPr>
        <p:grpSpPr>
          <a:xfrm>
            <a:off x="2091358" y="4908137"/>
            <a:ext cx="2406117" cy="799880"/>
            <a:chOff x="1929542" y="4908274"/>
            <a:chExt cx="2729132" cy="799964"/>
          </a:xfrm>
        </p:grpSpPr>
        <p:sp>
          <p:nvSpPr>
            <p:cNvPr id="19" name="TextBox 43"/>
            <p:cNvSpPr txBox="1"/>
            <p:nvPr/>
          </p:nvSpPr>
          <p:spPr>
            <a:xfrm>
              <a:off x="2514825" y="4908274"/>
              <a:ext cx="1558563" cy="337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0" name="Rectangle 44"/>
            <p:cNvSpPr/>
            <p:nvPr/>
          </p:nvSpPr>
          <p:spPr>
            <a:xfrm>
              <a:off x="1929542" y="5195351"/>
              <a:ext cx="2729132" cy="512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5864662" y="4931864"/>
            <a:ext cx="2406117" cy="776150"/>
            <a:chOff x="5703260" y="4932005"/>
            <a:chExt cx="2729132" cy="776231"/>
          </a:xfrm>
        </p:grpSpPr>
        <p:sp>
          <p:nvSpPr>
            <p:cNvPr id="22" name="TextBox 47"/>
            <p:cNvSpPr txBox="1"/>
            <p:nvPr/>
          </p:nvSpPr>
          <p:spPr>
            <a:xfrm>
              <a:off x="6288543" y="4932005"/>
              <a:ext cx="1558563" cy="337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5703260" y="5195350"/>
              <a:ext cx="2729132" cy="512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4" name="Group 6"/>
          <p:cNvGrpSpPr/>
          <p:nvPr/>
        </p:nvGrpSpPr>
        <p:grpSpPr>
          <a:xfrm>
            <a:off x="3952567" y="1621330"/>
            <a:ext cx="2475780" cy="790716"/>
            <a:chOff x="4038291" y="1621125"/>
            <a:chExt cx="2304129" cy="790801"/>
          </a:xfrm>
        </p:grpSpPr>
        <p:sp>
          <p:nvSpPr>
            <p:cNvPr id="25" name="TextBox 49"/>
            <p:cNvSpPr txBox="1"/>
            <p:nvPr/>
          </p:nvSpPr>
          <p:spPr>
            <a:xfrm>
              <a:off x="4550943" y="1621125"/>
              <a:ext cx="1278825" cy="337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4038291" y="1899038"/>
              <a:ext cx="2304129" cy="512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7694111" y="1632610"/>
            <a:ext cx="2475780" cy="779427"/>
            <a:chOff x="7780247" y="1632414"/>
            <a:chExt cx="2304129" cy="779513"/>
          </a:xfrm>
        </p:grpSpPr>
        <p:sp>
          <p:nvSpPr>
            <p:cNvPr id="28" name="TextBox 51"/>
            <p:cNvSpPr txBox="1"/>
            <p:nvPr/>
          </p:nvSpPr>
          <p:spPr>
            <a:xfrm>
              <a:off x="8292898" y="1632414"/>
              <a:ext cx="1278825" cy="337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7780247" y="1899037"/>
              <a:ext cx="2304129" cy="512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16503" y="2661644"/>
            <a:ext cx="3758995" cy="2420448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85831" y="2777669"/>
            <a:ext cx="218882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endParaRPr lang="id-ID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5831" y="2513243"/>
            <a:ext cx="1433759" cy="3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id-ID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5831" y="4537674"/>
            <a:ext cx="218882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endParaRPr lang="id-ID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5831" y="4273248"/>
            <a:ext cx="1433759" cy="3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id-ID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1707" y="2015441"/>
            <a:ext cx="2163847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endParaRPr lang="id-ID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1708" y="1751015"/>
            <a:ext cx="1845592" cy="3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id-ID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707" y="5442850"/>
            <a:ext cx="2163847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endParaRPr lang="id-ID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1708" y="5178424"/>
            <a:ext cx="1667792" cy="3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id-ID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1707" y="3668876"/>
            <a:ext cx="2163847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endParaRPr lang="id-ID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1708" y="3404450"/>
            <a:ext cx="2163845" cy="3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id-ID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541906" y="2660745"/>
            <a:ext cx="791485" cy="722932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577437" y="4473889"/>
            <a:ext cx="1505939" cy="27739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468607" y="1839339"/>
            <a:ext cx="1831784" cy="91782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474194" y="3257418"/>
            <a:ext cx="781485" cy="28011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6662954" y="4976608"/>
            <a:ext cx="1638754" cy="37058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7684903" y="2284796"/>
            <a:ext cx="1816419" cy="620338"/>
            <a:chOff x="8767813" y="2706527"/>
            <a:chExt cx="2889664" cy="864417"/>
          </a:xfrm>
        </p:grpSpPr>
        <p:sp>
          <p:nvSpPr>
            <p:cNvPr id="3" name="TextBox 91"/>
            <p:cNvSpPr txBox="1"/>
            <p:nvPr/>
          </p:nvSpPr>
          <p:spPr>
            <a:xfrm>
              <a:off x="8767813" y="2706527"/>
              <a:ext cx="2323715" cy="341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" name="Rectangle 93"/>
            <p:cNvSpPr/>
            <p:nvPr/>
          </p:nvSpPr>
          <p:spPr>
            <a:xfrm>
              <a:off x="8803440" y="2984994"/>
              <a:ext cx="2854037" cy="5859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8434333" y="3682866"/>
            <a:ext cx="1797368" cy="657832"/>
            <a:chOff x="9703193" y="4640973"/>
            <a:chExt cx="2504575" cy="916667"/>
          </a:xfrm>
        </p:grpSpPr>
        <p:sp>
          <p:nvSpPr>
            <p:cNvPr id="6" name="TextBox 96"/>
            <p:cNvSpPr txBox="1"/>
            <p:nvPr/>
          </p:nvSpPr>
          <p:spPr>
            <a:xfrm>
              <a:off x="9744077" y="4640973"/>
              <a:ext cx="1657430" cy="3416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Rectangle 98"/>
            <p:cNvSpPr/>
            <p:nvPr/>
          </p:nvSpPr>
          <p:spPr>
            <a:xfrm>
              <a:off x="9703193" y="4971688"/>
              <a:ext cx="2504575" cy="5859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368845" y="2431111"/>
            <a:ext cx="1806137" cy="640911"/>
            <a:chOff x="846858" y="2675652"/>
            <a:chExt cx="2516793" cy="893088"/>
          </a:xfrm>
        </p:grpSpPr>
        <p:sp>
          <p:nvSpPr>
            <p:cNvPr id="9" name="TextBox 103"/>
            <p:cNvSpPr txBox="1"/>
            <p:nvPr/>
          </p:nvSpPr>
          <p:spPr>
            <a:xfrm flipH="1">
              <a:off x="1706222" y="2675652"/>
              <a:ext cx="1657429" cy="3416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Rectangle 101"/>
            <p:cNvSpPr/>
            <p:nvPr/>
          </p:nvSpPr>
          <p:spPr>
            <a:xfrm>
              <a:off x="846858" y="2982787"/>
              <a:ext cx="2510329" cy="5859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1" name="Group 105"/>
          <p:cNvGrpSpPr/>
          <p:nvPr/>
        </p:nvGrpSpPr>
        <p:grpSpPr>
          <a:xfrm>
            <a:off x="1709679" y="3881147"/>
            <a:ext cx="1817423" cy="619999"/>
            <a:chOff x="-71668" y="4696256"/>
            <a:chExt cx="2532520" cy="863953"/>
          </a:xfrm>
        </p:grpSpPr>
        <p:sp>
          <p:nvSpPr>
            <p:cNvPr id="12" name="TextBox 109"/>
            <p:cNvSpPr txBox="1"/>
            <p:nvPr/>
          </p:nvSpPr>
          <p:spPr>
            <a:xfrm flipH="1">
              <a:off x="803423" y="4696256"/>
              <a:ext cx="1657429" cy="3416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请替换文字内容</a:t>
              </a:r>
              <a:endParaRPr lang="en-GB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3" name="Rectangle 107"/>
            <p:cNvSpPr/>
            <p:nvPr/>
          </p:nvSpPr>
          <p:spPr>
            <a:xfrm>
              <a:off x="-71668" y="4974252"/>
              <a:ext cx="2510329" cy="5859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3609599" y="2160789"/>
            <a:ext cx="4721999" cy="3162687"/>
            <a:chOff x="3232593" y="1968492"/>
            <a:chExt cx="5437975" cy="3642231"/>
          </a:xfrm>
        </p:grpSpPr>
        <p:grpSp>
          <p:nvGrpSpPr>
            <p:cNvPr id="15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30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793750">
                  <a:lnSpc>
                    <a:spcPct val="120000"/>
                  </a:lnSpc>
                  <a:defRPr/>
                </a:pPr>
                <a:endParaRPr lang="en-US" sz="855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grpSp>
            <p:nvGrpSpPr>
              <p:cNvPr id="31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32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793750">
                    <a:lnSpc>
                      <a:spcPct val="120000"/>
                    </a:lnSpc>
                    <a:defRPr/>
                  </a:pPr>
                  <a:endParaRPr lang="en-US" sz="855" ker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3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793750">
                    <a:lnSpc>
                      <a:spcPct val="120000"/>
                    </a:lnSpc>
                    <a:defRPr/>
                  </a:pPr>
                  <a:endParaRPr lang="en-US" sz="855" ker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grpSp>
              <p:nvGrpSpPr>
                <p:cNvPr id="34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35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793750">
                      <a:lnSpc>
                        <a:spcPct val="120000"/>
                      </a:lnSpc>
                      <a:defRPr/>
                    </a:pPr>
                    <a:endParaRPr lang="en-US" sz="855" ker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6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793750">
                      <a:lnSpc>
                        <a:spcPct val="120000"/>
                      </a:lnSpc>
                      <a:defRPr/>
                    </a:pPr>
                    <a:endParaRPr lang="en-US" sz="855" ker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7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793750">
                      <a:lnSpc>
                        <a:spcPct val="120000"/>
                      </a:lnSpc>
                      <a:defRPr/>
                    </a:pPr>
                    <a:endParaRPr lang="en-US" sz="855" ker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8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793750">
                      <a:lnSpc>
                        <a:spcPct val="120000"/>
                      </a:lnSpc>
                      <a:defRPr/>
                    </a:pPr>
                    <a:endParaRPr lang="en-US" sz="855" ker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9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793750">
                      <a:lnSpc>
                        <a:spcPct val="120000"/>
                      </a:lnSpc>
                      <a:defRPr/>
                    </a:pPr>
                    <a:endParaRPr lang="en-US" sz="855" ker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</p:grpSp>
        </p:grpSp>
        <p:sp>
          <p:nvSpPr>
            <p:cNvPr id="16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5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7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grpSp>
          <p:nvGrpSpPr>
            <p:cNvPr id="18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9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2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85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20" name="Rectangle 140"/>
            <p:cNvSpPr/>
            <p:nvPr/>
          </p:nvSpPr>
          <p:spPr>
            <a:xfrm>
              <a:off x="3456001" y="4301603"/>
              <a:ext cx="1799288" cy="531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</a:t>
              </a:r>
              <a:endParaRPr lang="en-GB" altLang="zh-CN" sz="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Rectangle 141"/>
            <p:cNvSpPr/>
            <p:nvPr/>
          </p:nvSpPr>
          <p:spPr>
            <a:xfrm>
              <a:off x="4405224" y="2799520"/>
              <a:ext cx="1446922" cy="446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5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</a:t>
              </a:r>
              <a:endParaRPr lang="en-GB" altLang="zh-CN" sz="5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Rectangle 142"/>
            <p:cNvSpPr/>
            <p:nvPr/>
          </p:nvSpPr>
          <p:spPr>
            <a:xfrm>
              <a:off x="6304303" y="2941200"/>
              <a:ext cx="1390289" cy="446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5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</a:t>
              </a:r>
              <a:endParaRPr lang="en-GB" altLang="zh-CN" sz="5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Rectangle 143"/>
            <p:cNvSpPr/>
            <p:nvPr/>
          </p:nvSpPr>
          <p:spPr>
            <a:xfrm>
              <a:off x="6933576" y="4243917"/>
              <a:ext cx="1736992" cy="531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Please replace text, click add relevant headline, modify the text content</a:t>
              </a:r>
              <a:endParaRPr lang="en-GB" altLang="zh-CN" sz="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0" name="Rectangle 51"/>
          <p:cNvSpPr/>
          <p:nvPr/>
        </p:nvSpPr>
        <p:spPr>
          <a:xfrm>
            <a:off x="1829447" y="5309867"/>
            <a:ext cx="8533108" cy="280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directly.Please</a:t>
            </a: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directly.Please</a:t>
            </a: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7460" y="3859701"/>
            <a:ext cx="4895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应急预案与活动预算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6381520" y="4526487"/>
            <a:ext cx="4127392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35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135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04909" y="1732989"/>
            <a:ext cx="1781991" cy="1696011"/>
            <a:chOff x="7844609" y="854506"/>
            <a:chExt cx="2208116" cy="2101576"/>
          </a:xfrm>
        </p:grpSpPr>
        <p:grpSp>
          <p:nvGrpSpPr>
            <p:cNvPr id="5" name="组合 28"/>
            <p:cNvGrpSpPr/>
            <p:nvPr/>
          </p:nvGrpSpPr>
          <p:grpSpPr>
            <a:xfrm rot="2700000">
              <a:off x="7897879" y="801236"/>
              <a:ext cx="2101576" cy="2208116"/>
              <a:chOff x="0" y="986971"/>
              <a:chExt cx="4615543" cy="484777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559282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559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TextBox 20"/>
            <p:cNvSpPr txBox="1"/>
            <p:nvPr/>
          </p:nvSpPr>
          <p:spPr>
            <a:xfrm>
              <a:off x="8265717" y="1229946"/>
              <a:ext cx="1289524" cy="1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04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21305" y="1671419"/>
            <a:ext cx="4517261" cy="988629"/>
            <a:chOff x="3974544" y="1008636"/>
            <a:chExt cx="3387946" cy="741472"/>
          </a:xfrm>
        </p:grpSpPr>
        <p:grpSp>
          <p:nvGrpSpPr>
            <p:cNvPr id="3" name="组合 2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lvl="0">
                    <a:defRPr/>
                  </a:pPr>
                  <a:r>
                    <a:rPr lang="zh-CN" altLang="en-US" sz="2135" b="1" kern="0" dirty="0">
                      <a:cs typeface="+mn-ea"/>
                      <a:sym typeface="+mn-lt"/>
                    </a:rPr>
                    <a:t>活动流程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5221305" y="2788587"/>
            <a:ext cx="4517261" cy="988629"/>
            <a:chOff x="3974544" y="1846512"/>
            <a:chExt cx="3387946" cy="74147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lvl="0">
                    <a:defRPr/>
                  </a:pPr>
                  <a:r>
                    <a:rPr lang="zh-CN" altLang="en-US" sz="2135" b="1" kern="0" dirty="0">
                      <a:cs typeface="+mn-ea"/>
                      <a:sym typeface="+mn-lt"/>
                    </a:rPr>
                    <a:t>前期准备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5221305" y="3905755"/>
            <a:ext cx="4517261" cy="988629"/>
            <a:chOff x="3974544" y="2684388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4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5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lvl="0">
                    <a:defRPr/>
                  </a:pPr>
                  <a:r>
                    <a:rPr lang="zh-CN" altLang="en-US" sz="2135" b="1" kern="0" dirty="0">
                      <a:cs typeface="+mn-ea"/>
                      <a:sym typeface="+mn-lt"/>
                    </a:rPr>
                    <a:t>执行保障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5221305" y="5022923"/>
            <a:ext cx="4517261" cy="988629"/>
            <a:chOff x="3974544" y="3522264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2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3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4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lvl="0">
                    <a:defRPr/>
                  </a:pPr>
                  <a:r>
                    <a:rPr lang="zh-CN" altLang="en-US" sz="2135" b="1" kern="0" dirty="0">
                      <a:cs typeface="+mn-ea"/>
                      <a:sym typeface="+mn-lt"/>
                    </a:rPr>
                    <a:t>应急预案与活动预算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38" name="矩形 37"/>
          <p:cNvSpPr/>
          <p:nvPr/>
        </p:nvSpPr>
        <p:spPr>
          <a:xfrm>
            <a:off x="9661632" y="532058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9631935" y="1457396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2816070" y="5735190"/>
            <a:ext cx="1271092" cy="854449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991" tIns="45495" rIns="90991" bIns="45495" numCol="1" anchor="t" anchorCtr="0" compatLnSpc="1"/>
          <a:lstStyle/>
          <a:p>
            <a:pPr defTabSz="1213485"/>
            <a:endParaRPr lang="zh-CN" altLang="en-US" sz="200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1544978" y="1081098"/>
            <a:ext cx="3864053" cy="4518396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991" tIns="45495" rIns="90991" bIns="45495" numCol="1" anchor="t" anchorCtr="0" compatLnSpc="1"/>
          <a:lstStyle/>
          <a:p>
            <a:pPr defTabSz="1213485"/>
            <a:endParaRPr lang="zh-CN" altLang="en-US" sz="200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2527259" y="1081099"/>
            <a:ext cx="2643743" cy="1632077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991" tIns="45495" rIns="90991" bIns="45495" numCol="1" anchor="t" anchorCtr="0" compatLnSpc="1"/>
          <a:lstStyle/>
          <a:p>
            <a:pPr defTabSz="1213485"/>
            <a:endParaRPr lang="zh-CN" altLang="en-US" sz="200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3920539" y="2006098"/>
            <a:ext cx="1488495" cy="2357969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991" tIns="45495" rIns="90991" bIns="45495" numCol="1" anchor="t" anchorCtr="0" compatLnSpc="1"/>
          <a:lstStyle/>
          <a:p>
            <a:pPr defTabSz="1213485"/>
            <a:endParaRPr lang="zh-CN" altLang="en-US" sz="200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525934" y="1328809"/>
            <a:ext cx="1632900" cy="2405004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991" tIns="45495" rIns="90991" bIns="45495" numCol="1" anchor="t" anchorCtr="0" compatLnSpc="1"/>
          <a:lstStyle/>
          <a:p>
            <a:pPr defTabSz="1213485"/>
            <a:endParaRPr lang="zh-CN" altLang="en-US" sz="200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64390" y="1990966"/>
            <a:ext cx="1151677" cy="1098888"/>
            <a:chOff x="1681435" y="1637023"/>
            <a:chExt cx="1152128" cy="1112696"/>
          </a:xfrm>
        </p:grpSpPr>
        <p:sp>
          <p:nvSpPr>
            <p:cNvPr id="8" name="TextBox 42"/>
            <p:cNvSpPr txBox="1"/>
            <p:nvPr/>
          </p:nvSpPr>
          <p:spPr>
            <a:xfrm>
              <a:off x="2007270" y="1637023"/>
              <a:ext cx="462167" cy="6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3485"/>
              <a:r>
                <a:rPr lang="en-US" altLang="zh-CN" sz="351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endParaRPr lang="zh-CN" altLang="en-US" sz="351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TextBox 43"/>
            <p:cNvSpPr txBox="1"/>
            <p:nvPr/>
          </p:nvSpPr>
          <p:spPr>
            <a:xfrm>
              <a:off x="1681435" y="2157596"/>
              <a:ext cx="1152128" cy="59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3485"/>
              <a:r>
                <a:rPr lang="zh-CN" altLang="en-US" sz="160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请输入您的文字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02680" y="1184435"/>
            <a:ext cx="1151677" cy="1079350"/>
            <a:chOff x="3362324" y="871906"/>
            <a:chExt cx="1152128" cy="1092913"/>
          </a:xfrm>
        </p:grpSpPr>
        <p:sp>
          <p:nvSpPr>
            <p:cNvPr id="11" name="TextBox 45"/>
            <p:cNvSpPr txBox="1"/>
            <p:nvPr/>
          </p:nvSpPr>
          <p:spPr>
            <a:xfrm>
              <a:off x="3616226" y="871906"/>
              <a:ext cx="422075" cy="56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3485"/>
              <a:r>
                <a:rPr lang="en-US" altLang="zh-CN" sz="301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endParaRPr lang="zh-CN" altLang="en-US" sz="301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3362324" y="1414118"/>
              <a:ext cx="1152128" cy="55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3485"/>
              <a:r>
                <a:rPr lang="zh-CN" altLang="en-US" sz="1465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请输入您的文字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20028" y="2515399"/>
            <a:ext cx="1151677" cy="1190416"/>
            <a:chOff x="4138032" y="2168050"/>
            <a:chExt cx="1152128" cy="1205374"/>
          </a:xfrm>
        </p:grpSpPr>
        <p:sp>
          <p:nvSpPr>
            <p:cNvPr id="14" name="TextBox 48"/>
            <p:cNvSpPr txBox="1"/>
            <p:nvPr/>
          </p:nvSpPr>
          <p:spPr>
            <a:xfrm>
              <a:off x="4463867" y="2168050"/>
              <a:ext cx="462167" cy="6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3485"/>
              <a:r>
                <a:rPr lang="en-US" altLang="zh-CN" sz="351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</a:t>
              </a:r>
              <a:endParaRPr lang="zh-CN" altLang="en-US" sz="351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TextBox 49"/>
            <p:cNvSpPr txBox="1"/>
            <p:nvPr/>
          </p:nvSpPr>
          <p:spPr>
            <a:xfrm>
              <a:off x="4138032" y="2781301"/>
              <a:ext cx="1152128" cy="59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3485"/>
              <a:r>
                <a:rPr lang="zh-CN" altLang="en-US" sz="160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请输入您的文字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12746" y="3996760"/>
            <a:ext cx="1151677" cy="1091323"/>
            <a:chOff x="2930276" y="3668024"/>
            <a:chExt cx="1152128" cy="1105036"/>
          </a:xfrm>
        </p:grpSpPr>
        <p:sp>
          <p:nvSpPr>
            <p:cNvPr id="17" name="TextBox 51"/>
            <p:cNvSpPr txBox="1"/>
            <p:nvPr/>
          </p:nvSpPr>
          <p:spPr>
            <a:xfrm>
              <a:off x="3256111" y="3668024"/>
              <a:ext cx="462167" cy="6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3485"/>
              <a:r>
                <a:rPr lang="en-US" altLang="zh-CN" sz="351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4</a:t>
              </a:r>
              <a:endParaRPr lang="zh-CN" altLang="en-US" sz="351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extBox 52"/>
            <p:cNvSpPr txBox="1"/>
            <p:nvPr/>
          </p:nvSpPr>
          <p:spPr>
            <a:xfrm>
              <a:off x="2930276" y="4180937"/>
              <a:ext cx="1152128" cy="59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3485"/>
              <a:r>
                <a:rPr lang="zh-CN" altLang="en-US" sz="160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请输入您的文字</a:t>
              </a:r>
            </a:p>
          </p:txBody>
        </p:sp>
      </p:grpSp>
      <p:sp>
        <p:nvSpPr>
          <p:cNvPr id="19" name="TextBox 53"/>
          <p:cNvSpPr txBox="1"/>
          <p:nvPr/>
        </p:nvSpPr>
        <p:spPr>
          <a:xfrm>
            <a:off x="2858174" y="5918068"/>
            <a:ext cx="1151677" cy="400746"/>
          </a:xfrm>
          <a:prstGeom prst="rect">
            <a:avLst/>
          </a:prstGeom>
          <a:noFill/>
        </p:spPr>
        <p:txBody>
          <a:bodyPr wrap="square" lIns="90991" tIns="45495" rIns="90991" bIns="45495" rtlCol="0">
            <a:spAutoFit/>
          </a:bodyPr>
          <a:lstStyle/>
          <a:p>
            <a:pPr algn="ctr" defTabSz="1213485"/>
            <a:r>
              <a:rPr lang="zh-CN" altLang="en-US" sz="200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7212453" y="1480731"/>
            <a:ext cx="4030873" cy="1018543"/>
          </a:xfrm>
          <a:prstGeom prst="rect">
            <a:avLst/>
          </a:prstGeom>
          <a:noFill/>
        </p:spPr>
        <p:txBody>
          <a:bodyPr wrap="square" lIns="90991" tIns="45495" rIns="90991" bIns="45495" rtlCol="0">
            <a:spAutoFit/>
          </a:bodyPr>
          <a:lstStyle/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  <a:endParaRPr lang="en-US" altLang="zh-CN" sz="2005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011799" y="1480736"/>
            <a:ext cx="961711" cy="950144"/>
            <a:chOff x="6409426" y="1173624"/>
            <a:chExt cx="962086" cy="962084"/>
          </a:xfrm>
          <a:solidFill>
            <a:schemeClr val="bg2"/>
          </a:solidFill>
        </p:grpSpPr>
        <p:sp>
          <p:nvSpPr>
            <p:cNvPr id="22" name="椭圆 21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14673" tIns="57336" rIns="114673" bIns="57336" numCol="1" anchor="t" anchorCtr="0" compatLnSpc="1"/>
            <a:lstStyle/>
            <a:p>
              <a:pPr defTabSz="1213485"/>
              <a:endParaRPr lang="zh-CN" altLang="en-US" sz="200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6653352" y="1318965"/>
              <a:ext cx="462166" cy="64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3485"/>
              <a:r>
                <a:rPr lang="en-US" altLang="zh-CN" sz="351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endParaRPr lang="zh-CN" altLang="en-US" sz="351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11799" y="2686861"/>
            <a:ext cx="961711" cy="950143"/>
            <a:chOff x="6409426" y="2394908"/>
            <a:chExt cx="962086" cy="962084"/>
          </a:xfrm>
          <a:solidFill>
            <a:schemeClr val="accent1"/>
          </a:solidFill>
        </p:grpSpPr>
        <p:sp>
          <p:nvSpPr>
            <p:cNvPr id="25" name="椭圆 24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14673" tIns="57336" rIns="114673" bIns="57336" numCol="1" anchor="t" anchorCtr="0" compatLnSpc="1"/>
            <a:lstStyle/>
            <a:p>
              <a:pPr defTabSz="1213485"/>
              <a:endParaRPr lang="zh-CN" altLang="en-US" sz="200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6" name="TextBox 60"/>
            <p:cNvSpPr txBox="1"/>
            <p:nvPr/>
          </p:nvSpPr>
          <p:spPr>
            <a:xfrm>
              <a:off x="6635866" y="2536283"/>
              <a:ext cx="462166" cy="64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1213485"/>
              <a:r>
                <a:rPr lang="en-US" altLang="zh-CN" sz="351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endParaRPr lang="zh-CN" altLang="en-US" sz="351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11795" y="3845495"/>
            <a:ext cx="961711" cy="950143"/>
            <a:chOff x="6409429" y="3568104"/>
            <a:chExt cx="962087" cy="962084"/>
          </a:xfrm>
          <a:solidFill>
            <a:schemeClr val="accent2"/>
          </a:solidFill>
        </p:grpSpPr>
        <p:sp>
          <p:nvSpPr>
            <p:cNvPr id="28" name="椭圆 27"/>
            <p:cNvSpPr/>
            <p:nvPr/>
          </p:nvSpPr>
          <p:spPr bwMode="auto">
            <a:xfrm>
              <a:off x="6409429" y="3568104"/>
              <a:ext cx="962087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14673" tIns="57336" rIns="114673" bIns="57336" numCol="1" anchor="t" anchorCtr="0" compatLnSpc="1"/>
            <a:lstStyle/>
            <a:p>
              <a:pPr defTabSz="1213485"/>
              <a:endParaRPr lang="zh-CN" altLang="en-US" sz="200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TextBox 63"/>
            <p:cNvSpPr txBox="1"/>
            <p:nvPr/>
          </p:nvSpPr>
          <p:spPr>
            <a:xfrm>
              <a:off x="6635870" y="3702117"/>
              <a:ext cx="462167" cy="64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1213485"/>
              <a:r>
                <a:rPr lang="en-US" altLang="zh-CN" sz="351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</a:t>
              </a:r>
              <a:endParaRPr lang="zh-CN" altLang="en-US" sz="351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11799" y="5130408"/>
            <a:ext cx="961711" cy="950144"/>
            <a:chOff x="6409426" y="4869160"/>
            <a:chExt cx="962086" cy="962084"/>
          </a:xfrm>
          <a:solidFill>
            <a:srgbClr val="7030A0"/>
          </a:solidFill>
        </p:grpSpPr>
        <p:sp>
          <p:nvSpPr>
            <p:cNvPr id="31" name="椭圆 30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14673" tIns="57336" rIns="114673" bIns="57336" numCol="1" anchor="t" anchorCtr="0" compatLnSpc="1"/>
            <a:lstStyle/>
            <a:p>
              <a:pPr defTabSz="1213485"/>
              <a:endParaRPr lang="zh-CN" altLang="en-US" sz="200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TextBox 66"/>
            <p:cNvSpPr txBox="1"/>
            <p:nvPr/>
          </p:nvSpPr>
          <p:spPr>
            <a:xfrm>
              <a:off x="6616830" y="5005505"/>
              <a:ext cx="462166" cy="64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1213485"/>
              <a:r>
                <a:rPr lang="en-US" altLang="zh-CN" sz="351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4</a:t>
              </a:r>
              <a:endParaRPr lang="zh-CN" altLang="en-US" sz="351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3" name="TextBox 67"/>
          <p:cNvSpPr txBox="1"/>
          <p:nvPr/>
        </p:nvSpPr>
        <p:spPr>
          <a:xfrm>
            <a:off x="7212453" y="2653351"/>
            <a:ext cx="4030873" cy="1018543"/>
          </a:xfrm>
          <a:prstGeom prst="rect">
            <a:avLst/>
          </a:prstGeom>
          <a:noFill/>
        </p:spPr>
        <p:txBody>
          <a:bodyPr wrap="square" lIns="90991" tIns="45495" rIns="90991" bIns="45495" rtlCol="0">
            <a:spAutoFit/>
          </a:bodyPr>
          <a:lstStyle/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  <a:endParaRPr lang="en-US" altLang="zh-CN" sz="2005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</a:p>
        </p:txBody>
      </p:sp>
      <p:sp>
        <p:nvSpPr>
          <p:cNvPr id="34" name="TextBox 68"/>
          <p:cNvSpPr txBox="1"/>
          <p:nvPr/>
        </p:nvSpPr>
        <p:spPr>
          <a:xfrm>
            <a:off x="7212453" y="3825971"/>
            <a:ext cx="4030873" cy="1018543"/>
          </a:xfrm>
          <a:prstGeom prst="rect">
            <a:avLst/>
          </a:prstGeom>
          <a:noFill/>
        </p:spPr>
        <p:txBody>
          <a:bodyPr wrap="square" lIns="90991" tIns="45495" rIns="90991" bIns="45495" rtlCol="0">
            <a:spAutoFit/>
          </a:bodyPr>
          <a:lstStyle/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  <a:endParaRPr lang="en-US" altLang="zh-CN" sz="2005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</a:p>
        </p:txBody>
      </p:sp>
      <p:sp>
        <p:nvSpPr>
          <p:cNvPr id="35" name="TextBox 69"/>
          <p:cNvSpPr txBox="1"/>
          <p:nvPr/>
        </p:nvSpPr>
        <p:spPr>
          <a:xfrm>
            <a:off x="7212453" y="5119898"/>
            <a:ext cx="4030873" cy="1018543"/>
          </a:xfrm>
          <a:prstGeom prst="rect">
            <a:avLst/>
          </a:prstGeom>
          <a:noFill/>
        </p:spPr>
        <p:txBody>
          <a:bodyPr wrap="square" lIns="90991" tIns="45495" rIns="90991" bIns="45495" rtlCol="0">
            <a:spAutoFit/>
          </a:bodyPr>
          <a:lstStyle/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  <a:endParaRPr lang="en-US" altLang="zh-CN" sz="2005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1213485">
              <a:lnSpc>
                <a:spcPct val="150000"/>
              </a:lnSpc>
            </a:pPr>
            <a:r>
              <a:rPr lang="zh-CN" altLang="en-US" sz="2005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请输入您的文字请输入您的文字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/>
      <p:bldP spid="20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117879" y="2359297"/>
            <a:ext cx="6016083" cy="3369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821401" y="3964889"/>
            <a:ext cx="1379948" cy="24519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248528" y="4223236"/>
            <a:ext cx="1962304" cy="42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565986" y="4054400"/>
            <a:ext cx="1" cy="1204344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lvl="0"/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719361" y="2739175"/>
            <a:ext cx="1" cy="1710364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lvl="0"/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5831356" y="2156397"/>
            <a:ext cx="1" cy="1779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lvl="0"/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389376" y="3452924"/>
            <a:ext cx="1" cy="118176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lvl="0"/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382443" y="3872390"/>
            <a:ext cx="367084" cy="36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6543" tIns="16543" rIns="16543" bIns="16543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532914" y="2538767"/>
            <a:ext cx="367084" cy="36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6543" tIns="16543" rIns="16543" bIns="16543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650266" y="1811373"/>
            <a:ext cx="367084" cy="36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6543" tIns="16543" rIns="16543" bIns="16543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204289" y="4486169"/>
            <a:ext cx="367084" cy="36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6543" tIns="16543" rIns="16543" bIns="16543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515816" y="5215716"/>
            <a:ext cx="100333" cy="100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641309" y="4373621"/>
            <a:ext cx="156096" cy="156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5731030" y="3838919"/>
            <a:ext cx="200649" cy="200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262604" y="3331319"/>
            <a:ext cx="248128" cy="24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2855883" y="2645287"/>
            <a:ext cx="1488875" cy="24519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3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8" name="Text Placeholder 4"/>
          <p:cNvSpPr txBox="1"/>
          <p:nvPr/>
        </p:nvSpPr>
        <p:spPr>
          <a:xfrm>
            <a:off x="2351719" y="2899497"/>
            <a:ext cx="1956351" cy="420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6198435" y="1921936"/>
            <a:ext cx="1275483" cy="24519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6186722" y="2185902"/>
            <a:ext cx="1622871" cy="420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7754384" y="4595213"/>
            <a:ext cx="1274683" cy="24519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4"/>
          <p:cNvSpPr txBox="1"/>
          <p:nvPr/>
        </p:nvSpPr>
        <p:spPr>
          <a:xfrm>
            <a:off x="7726227" y="4852975"/>
            <a:ext cx="1956351" cy="4205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Text Placeholder 4"/>
          <p:cNvSpPr txBox="1"/>
          <p:nvPr/>
        </p:nvSpPr>
        <p:spPr>
          <a:xfrm>
            <a:off x="3454341" y="3933973"/>
            <a:ext cx="223283" cy="268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33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4604816" y="2588126"/>
            <a:ext cx="223283" cy="268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33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5725452" y="1860736"/>
            <a:ext cx="223283" cy="268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33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7276189" y="4553454"/>
            <a:ext cx="223283" cy="268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33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7" name="Shape 1625"/>
          <p:cNvSpPr/>
          <p:nvPr/>
        </p:nvSpPr>
        <p:spPr>
          <a:xfrm>
            <a:off x="9226881" y="2308025"/>
            <a:ext cx="1204344" cy="1204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57"/>
          <p:cNvSpPr/>
          <p:nvPr/>
        </p:nvSpPr>
        <p:spPr>
          <a:xfrm>
            <a:off x="9649619" y="2470145"/>
            <a:ext cx="359084" cy="36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9378767" y="2886994"/>
            <a:ext cx="885719" cy="3549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7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70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 rot="1203774">
            <a:off x="2172439" y="2793363"/>
            <a:ext cx="304741" cy="1468695"/>
            <a:chOff x="2971802" y="2190750"/>
            <a:chExt cx="228598" cy="1101725"/>
          </a:xfrm>
        </p:grpSpPr>
        <p:cxnSp>
          <p:nvCxnSpPr>
            <p:cNvPr id="3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9"/>
          <p:cNvGrpSpPr/>
          <p:nvPr/>
        </p:nvGrpSpPr>
        <p:grpSpPr>
          <a:xfrm>
            <a:off x="2426383" y="1939147"/>
            <a:ext cx="1117395" cy="1117395"/>
            <a:chOff x="1657350" y="1428750"/>
            <a:chExt cx="838200" cy="838200"/>
          </a:xfrm>
        </p:grpSpPr>
        <p:sp>
          <p:nvSpPr>
            <p:cNvPr id="6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4610387" y="3056539"/>
            <a:ext cx="304741" cy="1468695"/>
            <a:chOff x="2971801" y="2190750"/>
            <a:chExt cx="228599" cy="1101725"/>
          </a:xfrm>
        </p:grpSpPr>
        <p:cxnSp>
          <p:nvCxnSpPr>
            <p:cNvPr id="9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0"/>
          <p:cNvGrpSpPr/>
          <p:nvPr/>
        </p:nvGrpSpPr>
        <p:grpSpPr>
          <a:xfrm>
            <a:off x="4204053" y="1939147"/>
            <a:ext cx="1117395" cy="1117395"/>
            <a:chOff x="2905125" y="1428750"/>
            <a:chExt cx="838200" cy="838200"/>
          </a:xfrm>
        </p:grpSpPr>
        <p:sp>
          <p:nvSpPr>
            <p:cNvPr id="12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4"/>
          <p:cNvGrpSpPr/>
          <p:nvPr/>
        </p:nvGrpSpPr>
        <p:grpSpPr>
          <a:xfrm>
            <a:off x="6311872" y="3056539"/>
            <a:ext cx="304741" cy="1468695"/>
            <a:chOff x="2971801" y="2190750"/>
            <a:chExt cx="228599" cy="1101725"/>
          </a:xfrm>
        </p:grpSpPr>
        <p:cxnSp>
          <p:nvCxnSpPr>
            <p:cNvPr id="15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31"/>
          <p:cNvGrpSpPr/>
          <p:nvPr/>
        </p:nvGrpSpPr>
        <p:grpSpPr>
          <a:xfrm>
            <a:off x="5905540" y="1939147"/>
            <a:ext cx="1117395" cy="1117395"/>
            <a:chOff x="4152900" y="1428750"/>
            <a:chExt cx="838200" cy="838200"/>
          </a:xfrm>
        </p:grpSpPr>
        <p:sp>
          <p:nvSpPr>
            <p:cNvPr id="18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92"/>
          <p:cNvGrpSpPr/>
          <p:nvPr/>
        </p:nvGrpSpPr>
        <p:grpSpPr>
          <a:xfrm>
            <a:off x="8038752" y="3056539"/>
            <a:ext cx="304741" cy="1468695"/>
            <a:chOff x="2971801" y="2190750"/>
            <a:chExt cx="228599" cy="1101725"/>
          </a:xfrm>
        </p:grpSpPr>
        <p:cxnSp>
          <p:nvCxnSpPr>
            <p:cNvPr id="21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32"/>
          <p:cNvGrpSpPr/>
          <p:nvPr/>
        </p:nvGrpSpPr>
        <p:grpSpPr>
          <a:xfrm>
            <a:off x="7632419" y="1939147"/>
            <a:ext cx="1117395" cy="1117395"/>
            <a:chOff x="5400675" y="1428750"/>
            <a:chExt cx="838200" cy="838200"/>
          </a:xfrm>
        </p:grpSpPr>
        <p:sp>
          <p:nvSpPr>
            <p:cNvPr id="24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99"/>
          <p:cNvGrpSpPr/>
          <p:nvPr/>
        </p:nvGrpSpPr>
        <p:grpSpPr>
          <a:xfrm>
            <a:off x="9727539" y="3056539"/>
            <a:ext cx="304741" cy="1468695"/>
            <a:chOff x="2971801" y="2190750"/>
            <a:chExt cx="228599" cy="1101725"/>
          </a:xfrm>
        </p:grpSpPr>
        <p:cxnSp>
          <p:nvCxnSpPr>
            <p:cNvPr id="27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33"/>
          <p:cNvGrpSpPr/>
          <p:nvPr/>
        </p:nvGrpSpPr>
        <p:grpSpPr>
          <a:xfrm>
            <a:off x="9321208" y="1939147"/>
            <a:ext cx="1117395" cy="1117395"/>
            <a:chOff x="6648450" y="1428750"/>
            <a:chExt cx="838200" cy="838200"/>
          </a:xfrm>
        </p:grpSpPr>
        <p:sp>
          <p:nvSpPr>
            <p:cNvPr id="30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Right Arrow 160"/>
          <p:cNvSpPr/>
          <p:nvPr/>
        </p:nvSpPr>
        <p:spPr>
          <a:xfrm>
            <a:off x="3645362" y="2253167"/>
            <a:ext cx="469815" cy="48935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66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Right Arrow 161"/>
          <p:cNvSpPr/>
          <p:nvPr/>
        </p:nvSpPr>
        <p:spPr>
          <a:xfrm>
            <a:off x="5384939" y="2253167"/>
            <a:ext cx="469815" cy="4893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66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Right Arrow 162"/>
          <p:cNvSpPr/>
          <p:nvPr/>
        </p:nvSpPr>
        <p:spPr>
          <a:xfrm>
            <a:off x="7099123" y="2253167"/>
            <a:ext cx="469815" cy="48935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66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Right Arrow 163"/>
          <p:cNvSpPr/>
          <p:nvPr/>
        </p:nvSpPr>
        <p:spPr>
          <a:xfrm>
            <a:off x="8813305" y="2253167"/>
            <a:ext cx="469815" cy="4893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66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1474908" y="4355620"/>
            <a:ext cx="1262072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1474909" y="4724751"/>
            <a:ext cx="1663884" cy="560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4021684" y="4662680"/>
            <a:ext cx="1262072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4021682" y="5031809"/>
            <a:ext cx="1663884" cy="560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5773719" y="4662680"/>
            <a:ext cx="1262072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5773718" y="5031809"/>
            <a:ext cx="1663884" cy="560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7525755" y="4662680"/>
            <a:ext cx="1262072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7525753" y="5031809"/>
            <a:ext cx="1663884" cy="560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9277791" y="4662680"/>
            <a:ext cx="1262072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3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请替换文字内容</a:t>
            </a:r>
            <a:endParaRPr lang="es-ES_tradnl" sz="13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9277789" y="5031809"/>
            <a:ext cx="1663884" cy="560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>
            <a:grpSpLocks noChangeAspect="1"/>
          </p:cNvGrpSpPr>
          <p:nvPr/>
        </p:nvGrpSpPr>
        <p:grpSpPr>
          <a:xfrm rot="4351113">
            <a:off x="5183662" y="2131610"/>
            <a:ext cx="4463045" cy="3078445"/>
            <a:chOff x="940378" y="1114346"/>
            <a:chExt cx="7056438" cy="4867275"/>
          </a:xfrm>
        </p:grpSpPr>
        <p:sp>
          <p:nvSpPr>
            <p:cNvPr id="19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00125" latinLnBrk="1">
                <a:lnSpc>
                  <a:spcPct val="120000"/>
                </a:lnSpc>
                <a:defRPr/>
              </a:pPr>
              <a:endParaRPr kumimoji="1" lang="zh-CN" altLang="en-US" sz="855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zh-CN" alt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zh-CN" alt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ko-KR" alt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ko-KR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zh-CN" alt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</a:pPr>
              <a:endParaRPr kumimoji="1" lang="ko-KR" alt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00125" latinLnBrk="1">
                <a:lnSpc>
                  <a:spcPct val="120000"/>
                </a:lnSpc>
                <a:defRPr/>
              </a:pPr>
              <a:endParaRPr kumimoji="1" lang="zh-CN" altLang="en-US" sz="855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00125" latinLnBrk="1">
                <a:lnSpc>
                  <a:spcPct val="120000"/>
                </a:lnSpc>
                <a:defRPr/>
              </a:pPr>
              <a:endParaRPr kumimoji="1" lang="zh-CN" altLang="en-US" sz="855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8575176" y="2229266"/>
            <a:ext cx="939552" cy="486303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en-US" sz="133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241051" y="5478587"/>
            <a:ext cx="939552" cy="486303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en-US" sz="133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579484" y="3907013"/>
            <a:ext cx="939552" cy="486303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</a:t>
            </a:r>
            <a:endParaRPr lang="en-US" sz="133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31" name="Group 17"/>
          <p:cNvGrpSpPr/>
          <p:nvPr/>
        </p:nvGrpSpPr>
        <p:grpSpPr>
          <a:xfrm>
            <a:off x="6904394" y="5131278"/>
            <a:ext cx="414060" cy="414060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34" name="Group 20"/>
          <p:cNvGrpSpPr/>
          <p:nvPr/>
        </p:nvGrpSpPr>
        <p:grpSpPr>
          <a:xfrm>
            <a:off x="6902425" y="2194289"/>
            <a:ext cx="594719" cy="594719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6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37" name="Group 23"/>
          <p:cNvGrpSpPr/>
          <p:nvPr/>
        </p:nvGrpSpPr>
        <p:grpSpPr>
          <a:xfrm>
            <a:off x="7801611" y="3955335"/>
            <a:ext cx="414060" cy="414060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0015" tIns="50007" rIns="100015" bIns="5000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0" name="Content Placeholder 2"/>
          <p:cNvSpPr txBox="1"/>
          <p:nvPr/>
        </p:nvSpPr>
        <p:spPr>
          <a:xfrm>
            <a:off x="2541028" y="2065097"/>
            <a:ext cx="2825965" cy="510771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2541027" y="3164912"/>
            <a:ext cx="2825965" cy="510771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2541028" y="4264725"/>
            <a:ext cx="2825965" cy="510771"/>
          </a:xfrm>
          <a:prstGeom prst="rect">
            <a:avLst/>
          </a:prstGeom>
        </p:spPr>
        <p:txBody>
          <a:bodyPr vert="horz" lIns="100015" tIns="50007" rIns="100015" bIns="500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2568934" y="5364538"/>
            <a:ext cx="2858501" cy="506426"/>
          </a:xfrm>
          <a:prstGeom prst="rect">
            <a:avLst/>
          </a:prstGeom>
          <a:noFill/>
        </p:spPr>
        <p:txBody>
          <a:bodyPr wrap="square" rIns="157501" bIns="39375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7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0"/>
          <a:stretch>
            <a:fillRect/>
          </a:stretch>
        </p:blipFill>
        <p:spPr>
          <a:xfrm>
            <a:off x="3956050" y="1029970"/>
            <a:ext cx="4279900" cy="1427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0994" y="2457450"/>
            <a:ext cx="8995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微软雅黑" panose="020B0503020204020204" charset="-122"/>
                <a:ea typeface="微软雅黑" panose="020B0503020204020204" charset="-122"/>
              </a:rPr>
              <a:t>感谢您的观看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9789" y="3517900"/>
            <a:ext cx="7526020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6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21259" y="3859701"/>
            <a:ext cx="388765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活动流程</a:t>
            </a:r>
          </a:p>
        </p:txBody>
      </p:sp>
      <p:sp>
        <p:nvSpPr>
          <p:cNvPr id="6" name="文本框 26"/>
          <p:cNvSpPr txBox="1"/>
          <p:nvPr/>
        </p:nvSpPr>
        <p:spPr>
          <a:xfrm>
            <a:off x="6381520" y="4526487"/>
            <a:ext cx="4127392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35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135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04909" y="1732989"/>
            <a:ext cx="1781991" cy="1696011"/>
            <a:chOff x="7844609" y="854506"/>
            <a:chExt cx="2208116" cy="2101576"/>
          </a:xfrm>
        </p:grpSpPr>
        <p:grpSp>
          <p:nvGrpSpPr>
            <p:cNvPr id="2" name="组合 28"/>
            <p:cNvGrpSpPr/>
            <p:nvPr/>
          </p:nvGrpSpPr>
          <p:grpSpPr>
            <a:xfrm rot="2700000">
              <a:off x="7897879" y="801236"/>
              <a:ext cx="2101576" cy="2208116"/>
              <a:chOff x="0" y="986971"/>
              <a:chExt cx="4615543" cy="484777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559282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559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" name="TextBox 20"/>
            <p:cNvSpPr txBox="1"/>
            <p:nvPr/>
          </p:nvSpPr>
          <p:spPr>
            <a:xfrm>
              <a:off x="8265717" y="1229946"/>
              <a:ext cx="1289524" cy="1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01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/>
          <p:cNvCxnSpPr>
            <a:cxnSpLocks noChangeShapeType="1"/>
          </p:cNvCxnSpPr>
          <p:nvPr/>
        </p:nvCxnSpPr>
        <p:spPr bwMode="auto">
          <a:xfrm>
            <a:off x="4326414" y="2517275"/>
            <a:ext cx="1337971" cy="0"/>
          </a:xfrm>
          <a:prstGeom prst="line">
            <a:avLst/>
          </a:prstGeom>
          <a:noFill/>
          <a:ln w="19050" cmpd="sng">
            <a:solidFill>
              <a:schemeClr val="accent4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18"/>
          <p:cNvCxnSpPr>
            <a:cxnSpLocks noChangeShapeType="1"/>
          </p:cNvCxnSpPr>
          <p:nvPr/>
        </p:nvCxnSpPr>
        <p:spPr bwMode="auto">
          <a:xfrm flipV="1">
            <a:off x="4669713" y="3669835"/>
            <a:ext cx="994673" cy="15191"/>
          </a:xfrm>
          <a:prstGeom prst="line">
            <a:avLst/>
          </a:prstGeom>
          <a:noFill/>
          <a:ln w="19050" cmpd="sng">
            <a:solidFill>
              <a:schemeClr val="accent3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19"/>
          <p:cNvCxnSpPr>
            <a:cxnSpLocks noChangeShapeType="1"/>
          </p:cNvCxnSpPr>
          <p:nvPr/>
        </p:nvCxnSpPr>
        <p:spPr bwMode="auto">
          <a:xfrm>
            <a:off x="3828068" y="4738847"/>
            <a:ext cx="1836317" cy="1900"/>
          </a:xfrm>
          <a:prstGeom prst="line">
            <a:avLst/>
          </a:prstGeom>
          <a:noFill/>
          <a:ln w="19050" cmpd="sng">
            <a:solidFill>
              <a:schemeClr val="accent2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>
            <a:off x="3591892" y="5665451"/>
            <a:ext cx="2072493" cy="0"/>
          </a:xfrm>
          <a:prstGeom prst="line">
            <a:avLst/>
          </a:prstGeom>
          <a:noFill/>
          <a:ln w="19050" cmpd="sng">
            <a:solidFill>
              <a:schemeClr val="accent1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1"/>
          <p:cNvSpPr/>
          <p:nvPr/>
        </p:nvSpPr>
        <p:spPr bwMode="auto">
          <a:xfrm flipV="1">
            <a:off x="2096881" y="5900900"/>
            <a:ext cx="937725" cy="677865"/>
          </a:xfrm>
          <a:custGeom>
            <a:avLst/>
            <a:gdLst>
              <a:gd name="T0" fmla="*/ 0 w 2160240"/>
              <a:gd name="T1" fmla="*/ 1062681 h 1062681"/>
              <a:gd name="T2" fmla="*/ 2160240 w 2160240"/>
              <a:gd name="T3" fmla="*/ 0 h 1062681"/>
              <a:gd name="T4" fmla="*/ 2160240 w 2160240"/>
              <a:gd name="T5" fmla="*/ 1062681 h 1062681"/>
              <a:gd name="T6" fmla="*/ 0 w 2160240"/>
              <a:gd name="T7" fmla="*/ 1062681 h 106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240" h="1062681">
                <a:moveTo>
                  <a:pt x="0" y="1062681"/>
                </a:moveTo>
                <a:lnTo>
                  <a:pt x="2160240" y="0"/>
                </a:lnTo>
                <a:lnTo>
                  <a:pt x="2160240" y="1062681"/>
                </a:lnTo>
                <a:lnTo>
                  <a:pt x="0" y="1062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7" name="矩形 1"/>
          <p:cNvSpPr/>
          <p:nvPr/>
        </p:nvSpPr>
        <p:spPr bwMode="auto">
          <a:xfrm>
            <a:off x="1087025" y="1359020"/>
            <a:ext cx="1499601" cy="687357"/>
          </a:xfrm>
          <a:custGeom>
            <a:avLst/>
            <a:gdLst>
              <a:gd name="T0" fmla="*/ 0 w 2160240"/>
              <a:gd name="T1" fmla="*/ 1062681 h 1062681"/>
              <a:gd name="T2" fmla="*/ 2160240 w 2160240"/>
              <a:gd name="T3" fmla="*/ 0 h 1062681"/>
              <a:gd name="T4" fmla="*/ 2160240 w 2160240"/>
              <a:gd name="T5" fmla="*/ 1062681 h 1062681"/>
              <a:gd name="T6" fmla="*/ 0 w 2160240"/>
              <a:gd name="T7" fmla="*/ 1062681 h 106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240" h="1062681">
                <a:moveTo>
                  <a:pt x="0" y="1062681"/>
                </a:moveTo>
                <a:lnTo>
                  <a:pt x="2160240" y="0"/>
                </a:lnTo>
                <a:lnTo>
                  <a:pt x="2160240" y="1062681"/>
                </a:lnTo>
                <a:lnTo>
                  <a:pt x="0" y="10626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8" name="流程图: 决策 6"/>
          <p:cNvSpPr/>
          <p:nvPr/>
        </p:nvSpPr>
        <p:spPr bwMode="auto">
          <a:xfrm rot="20672970">
            <a:off x="1869093" y="5044551"/>
            <a:ext cx="2103240" cy="459504"/>
          </a:xfrm>
          <a:custGeom>
            <a:avLst/>
            <a:gdLst>
              <a:gd name="T0" fmla="*/ 0 w 10716"/>
              <a:gd name="T1" fmla="*/ 596 h 10675"/>
              <a:gd name="T2" fmla="*/ 6157 w 10716"/>
              <a:gd name="T3" fmla="*/ 0 h 10675"/>
              <a:gd name="T4" fmla="*/ 10716 w 10716"/>
              <a:gd name="T5" fmla="*/ 5887 h 10675"/>
              <a:gd name="T6" fmla="*/ 7566 w 10716"/>
              <a:gd name="T7" fmla="*/ 10675 h 10675"/>
              <a:gd name="T8" fmla="*/ 0 w 10716"/>
              <a:gd name="T9" fmla="*/ 596 h 10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16" h="10675">
                <a:moveTo>
                  <a:pt x="0" y="596"/>
                </a:moveTo>
                <a:lnTo>
                  <a:pt x="6157" y="0"/>
                </a:lnTo>
                <a:lnTo>
                  <a:pt x="10716" y="5887"/>
                </a:lnTo>
                <a:lnTo>
                  <a:pt x="7566" y="10675"/>
                </a:lnTo>
                <a:lnTo>
                  <a:pt x="0" y="5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9" name="流程图: 决策 6"/>
          <p:cNvSpPr/>
          <p:nvPr/>
        </p:nvSpPr>
        <p:spPr bwMode="auto">
          <a:xfrm rot="20926064">
            <a:off x="1487548" y="4098960"/>
            <a:ext cx="2845448" cy="429124"/>
          </a:xfrm>
          <a:custGeom>
            <a:avLst/>
            <a:gdLst>
              <a:gd name="T0" fmla="*/ 0 w 10171"/>
              <a:gd name="T1" fmla="*/ 596 h 10675"/>
              <a:gd name="T2" fmla="*/ 6157 w 10171"/>
              <a:gd name="T3" fmla="*/ 0 h 10675"/>
              <a:gd name="T4" fmla="*/ 10171 w 10171"/>
              <a:gd name="T5" fmla="*/ 7190 h 10675"/>
              <a:gd name="T6" fmla="*/ 7566 w 10171"/>
              <a:gd name="T7" fmla="*/ 10675 h 10675"/>
              <a:gd name="T8" fmla="*/ 0 w 10171"/>
              <a:gd name="T9" fmla="*/ 596 h 10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1" h="10675">
                <a:moveTo>
                  <a:pt x="0" y="596"/>
                </a:moveTo>
                <a:lnTo>
                  <a:pt x="6157" y="0"/>
                </a:lnTo>
                <a:lnTo>
                  <a:pt x="10171" y="7190"/>
                </a:lnTo>
                <a:lnTo>
                  <a:pt x="7566" y="10675"/>
                </a:lnTo>
                <a:lnTo>
                  <a:pt x="0" y="5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0" name="流程图: 决策 6"/>
          <p:cNvSpPr/>
          <p:nvPr/>
        </p:nvSpPr>
        <p:spPr bwMode="auto">
          <a:xfrm rot="20909760">
            <a:off x="751037" y="2866650"/>
            <a:ext cx="3547793" cy="634192"/>
          </a:xfrm>
          <a:custGeom>
            <a:avLst/>
            <a:gdLst>
              <a:gd name="T0" fmla="*/ 0 w 11332"/>
              <a:gd name="T1" fmla="*/ 0 h 11825"/>
              <a:gd name="T2" fmla="*/ 6996 w 11332"/>
              <a:gd name="T3" fmla="*/ 1150 h 11825"/>
              <a:gd name="T4" fmla="*/ 11332 w 11332"/>
              <a:gd name="T5" fmla="*/ 8128 h 11825"/>
              <a:gd name="T6" fmla="*/ 8405 w 11332"/>
              <a:gd name="T7" fmla="*/ 11825 h 11825"/>
              <a:gd name="T8" fmla="*/ 0 w 11332"/>
              <a:gd name="T9" fmla="*/ 0 h 1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2" h="11825">
                <a:moveTo>
                  <a:pt x="0" y="0"/>
                </a:moveTo>
                <a:lnTo>
                  <a:pt x="6996" y="1150"/>
                </a:lnTo>
                <a:lnTo>
                  <a:pt x="11332" y="8128"/>
                </a:lnTo>
                <a:lnTo>
                  <a:pt x="8405" y="11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713070" y="3164759"/>
            <a:ext cx="4329864" cy="1023443"/>
          </a:xfrm>
          <a:custGeom>
            <a:avLst/>
            <a:gdLst>
              <a:gd name="T0" fmla="*/ 30 w 2410718"/>
              <a:gd name="T1" fmla="*/ 25842 h 850751"/>
              <a:gd name="T2" fmla="*/ 3619739 w 2410718"/>
              <a:gd name="T3" fmla="*/ 5 h 850751"/>
              <a:gd name="T4" fmla="*/ 3197123 w 2410718"/>
              <a:gd name="T5" fmla="*/ 809033 h 850751"/>
              <a:gd name="T6" fmla="*/ 1757283 w 2410718"/>
              <a:gd name="T7" fmla="*/ 854871 h 850751"/>
              <a:gd name="T8" fmla="*/ 422644 w 2410718"/>
              <a:gd name="T9" fmla="*/ 796114 h 850751"/>
              <a:gd name="T10" fmla="*/ 30 w 2410718"/>
              <a:gd name="T11" fmla="*/ 25842 h 850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0718"/>
              <a:gd name="T19" fmla="*/ 0 h 850751"/>
              <a:gd name="T20" fmla="*/ 2410718 w 2410718"/>
              <a:gd name="T21" fmla="*/ 850751 h 8507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391" tIns="45696" rIns="91391" bIns="45696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476158" y="4345801"/>
            <a:ext cx="2786603" cy="789892"/>
          </a:xfrm>
          <a:custGeom>
            <a:avLst/>
            <a:gdLst>
              <a:gd name="T0" fmla="*/ 570 w 2411665"/>
              <a:gd name="T1" fmla="*/ 19270 h 880585"/>
              <a:gd name="T2" fmla="*/ 2329218 w 2411665"/>
              <a:gd name="T3" fmla="*/ 4 h 880585"/>
              <a:gd name="T4" fmla="*/ 2057339 w 2411665"/>
              <a:gd name="T5" fmla="*/ 603258 h 880585"/>
              <a:gd name="T6" fmla="*/ 1192688 w 2411665"/>
              <a:gd name="T7" fmla="*/ 660087 h 880585"/>
              <a:gd name="T8" fmla="*/ 272448 w 2411665"/>
              <a:gd name="T9" fmla="*/ 593625 h 880585"/>
              <a:gd name="T10" fmla="*/ 570 w 2411665"/>
              <a:gd name="T11" fmla="*/ 19270 h 880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1665"/>
              <a:gd name="T19" fmla="*/ 0 h 880585"/>
              <a:gd name="T20" fmla="*/ 2411665 w 2411665"/>
              <a:gd name="T21" fmla="*/ 880585 h 880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1665" h="880585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19982" y="673707"/>
                  <a:pt x="2129036" y="804391"/>
                </a:cubicBezTo>
                <a:cubicBezTo>
                  <a:pt x="2110981" y="809639"/>
                  <a:pt x="1612572" y="886925"/>
                  <a:pt x="1234253" y="880167"/>
                </a:cubicBezTo>
                <a:cubicBezTo>
                  <a:pt x="855934" y="873409"/>
                  <a:pt x="332440" y="827904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882382" y="5310381"/>
            <a:ext cx="1945687" cy="708244"/>
          </a:xfrm>
          <a:custGeom>
            <a:avLst/>
            <a:gdLst>
              <a:gd name="T0" fmla="*/ 398 w 2411678"/>
              <a:gd name="T1" fmla="*/ 16413 h 926980"/>
              <a:gd name="T2" fmla="*/ 1626319 w 2411678"/>
              <a:gd name="T3" fmla="*/ 4 h 926980"/>
              <a:gd name="T4" fmla="*/ 1436486 w 2411678"/>
              <a:gd name="T5" fmla="*/ 513830 h 926980"/>
              <a:gd name="T6" fmla="*/ 881328 w 2411678"/>
              <a:gd name="T7" fmla="*/ 591610 h 926980"/>
              <a:gd name="T8" fmla="*/ 190230 w 2411678"/>
              <a:gd name="T9" fmla="*/ 505624 h 926980"/>
              <a:gd name="T10" fmla="*/ 398 w 2411678"/>
              <a:gd name="T11" fmla="*/ 16413 h 9269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1678"/>
              <a:gd name="T19" fmla="*/ 0 h 926980"/>
              <a:gd name="T20" fmla="*/ 2411678 w 2411678"/>
              <a:gd name="T21" fmla="*/ 926980 h 9269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1678" h="926980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22230" y="671127"/>
                  <a:pt x="2129036" y="804391"/>
                </a:cubicBezTo>
                <a:cubicBezTo>
                  <a:pt x="2093799" y="835604"/>
                  <a:pt x="1585278" y="937133"/>
                  <a:pt x="1306228" y="926155"/>
                </a:cubicBezTo>
                <a:cubicBezTo>
                  <a:pt x="1027178" y="915177"/>
                  <a:pt x="389594" y="908808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071837" y="2006503"/>
            <a:ext cx="3631315" cy="1021544"/>
          </a:xfrm>
          <a:custGeom>
            <a:avLst/>
            <a:gdLst>
              <a:gd name="T0" fmla="*/ 25 w 2410718"/>
              <a:gd name="T1" fmla="*/ 25794 h 850751"/>
              <a:gd name="T2" fmla="*/ 3035756 w 2410718"/>
              <a:gd name="T3" fmla="*/ 5 h 850751"/>
              <a:gd name="T4" fmla="*/ 2681322 w 2410718"/>
              <a:gd name="T5" fmla="*/ 807533 h 850751"/>
              <a:gd name="T6" fmla="*/ 1473776 w 2410718"/>
              <a:gd name="T7" fmla="*/ 853286 h 850751"/>
              <a:gd name="T8" fmla="*/ 354458 w 2410718"/>
              <a:gd name="T9" fmla="*/ 794638 h 850751"/>
              <a:gd name="T10" fmla="*/ 25 w 2410718"/>
              <a:gd name="T11" fmla="*/ 25794 h 850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0718"/>
              <a:gd name="T19" fmla="*/ 0 h 850751"/>
              <a:gd name="T20" fmla="*/ 2410718 w 2410718"/>
              <a:gd name="T21" fmla="*/ 850751 h 8507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19489" y="5475680"/>
            <a:ext cx="1281021" cy="4205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第一阶段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9491" y="4549075"/>
            <a:ext cx="1281021" cy="4205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第二阶段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14715" y="3486709"/>
            <a:ext cx="1281021" cy="4205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第三阶段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19491" y="2369264"/>
            <a:ext cx="1281021" cy="4205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第四阶段</a:t>
            </a:r>
          </a:p>
        </p:txBody>
      </p:sp>
      <p:sp>
        <p:nvSpPr>
          <p:cNvPr id="19" name="矩形 21"/>
          <p:cNvSpPr>
            <a:spLocks noChangeArrowheads="1"/>
          </p:cNvSpPr>
          <p:nvPr/>
        </p:nvSpPr>
        <p:spPr bwMode="auto">
          <a:xfrm>
            <a:off x="5894948" y="5282921"/>
            <a:ext cx="5037936" cy="9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</a:p>
        </p:txBody>
      </p:sp>
      <p:sp>
        <p:nvSpPr>
          <p:cNvPr id="20" name="矩形 21"/>
          <p:cNvSpPr>
            <a:spLocks noChangeArrowheads="1"/>
          </p:cNvSpPr>
          <p:nvPr/>
        </p:nvSpPr>
        <p:spPr bwMode="auto">
          <a:xfrm>
            <a:off x="5894948" y="4299576"/>
            <a:ext cx="5037936" cy="9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94948" y="3183747"/>
            <a:ext cx="5037936" cy="9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94948" y="2069696"/>
            <a:ext cx="5037936" cy="9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此处输入您的文本，或者复制您的文本粘贴到此处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  <a:r>
              <a:rPr lang="en-US" altLang="zh-CN" sz="1600" dirty="0"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lang="zh-CN" altLang="en-US" sz="1600" dirty="0">
                <a:latin typeface="Adobe 黑体 Std R" pitchFamily="34" charset="-122"/>
                <a:ea typeface="Adobe 黑体 Std R" pitchFamily="34" charset="-122"/>
              </a:rPr>
              <a:t>此处输入您的文本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894948" y="2006503"/>
            <a:ext cx="49659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894948" y="3123181"/>
            <a:ext cx="49659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894948" y="4203050"/>
            <a:ext cx="49659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94948" y="5274302"/>
            <a:ext cx="49659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498213" y="1990891"/>
            <a:ext cx="5838959" cy="3855145"/>
            <a:chOff x="0" y="0"/>
            <a:chExt cx="5166566" cy="3409678"/>
          </a:xfrm>
        </p:grpSpPr>
        <p:sp>
          <p:nvSpPr>
            <p:cNvPr id="3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ysDash"/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ctr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椭圆 4"/>
            <p:cNvSpPr/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ctr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ctr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4"/>
            <p:cNvSpPr/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ctr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KSO_GN4"/>
          <p:cNvSpPr>
            <a:spLocks noChangeArrowheads="1"/>
          </p:cNvSpPr>
          <p:nvPr/>
        </p:nvSpPr>
        <p:spPr bwMode="auto">
          <a:xfrm>
            <a:off x="647360" y="2146431"/>
            <a:ext cx="2219756" cy="22203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8" name="KSO_GN3"/>
          <p:cNvSpPr>
            <a:spLocks noChangeArrowheads="1"/>
          </p:cNvSpPr>
          <p:nvPr/>
        </p:nvSpPr>
        <p:spPr bwMode="auto">
          <a:xfrm>
            <a:off x="2690996" y="3773241"/>
            <a:ext cx="1570807" cy="15712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335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9" name="KSO_GN2"/>
          <p:cNvSpPr>
            <a:spLocks noChangeArrowheads="1"/>
          </p:cNvSpPr>
          <p:nvPr/>
        </p:nvSpPr>
        <p:spPr bwMode="auto">
          <a:xfrm rot="10800000" flipV="1">
            <a:off x="4320509" y="4641403"/>
            <a:ext cx="1120192" cy="112051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KSO_GN1"/>
          <p:cNvSpPr>
            <a:spLocks noChangeArrowheads="1"/>
          </p:cNvSpPr>
          <p:nvPr/>
        </p:nvSpPr>
        <p:spPr bwMode="auto">
          <a:xfrm>
            <a:off x="5388341" y="5465124"/>
            <a:ext cx="772709" cy="7729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76992" y="1620254"/>
            <a:ext cx="5599495" cy="105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  <a:endParaRPr lang="en-US" altLang="zh-CN" sz="1600" dirty="0">
              <a:latin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  <a:endParaRPr lang="en-US" altLang="zh-CN" sz="1600" dirty="0">
              <a:latin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121365" y="3130005"/>
            <a:ext cx="5246660" cy="7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  <a:endParaRPr lang="en-US" altLang="zh-CN" sz="1600" dirty="0">
              <a:latin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416834" y="4353857"/>
            <a:ext cx="5088989" cy="7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  <a:endParaRPr lang="en-US" altLang="zh-CN" sz="1600" dirty="0">
              <a:latin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31576" y="5433727"/>
            <a:ext cx="5130781" cy="7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  <a:endParaRPr lang="en-US" altLang="zh-CN" sz="1600" dirty="0">
              <a:latin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</a:rPr>
              <a:t>点击此处输入文字点击此处输入文字点击此处输入文字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2559476" y="5168218"/>
            <a:ext cx="2233336" cy="10771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just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</a:t>
            </a:r>
          </a:p>
        </p:txBody>
      </p:sp>
      <p:sp>
        <p:nvSpPr>
          <p:cNvPr id="3" name="TextBox 55"/>
          <p:cNvSpPr txBox="1"/>
          <p:nvPr/>
        </p:nvSpPr>
        <p:spPr>
          <a:xfrm>
            <a:off x="8536278" y="3557787"/>
            <a:ext cx="2799958" cy="10771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just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</a:t>
            </a:r>
          </a:p>
        </p:txBody>
      </p:sp>
      <p:sp>
        <p:nvSpPr>
          <p:cNvPr id="4" name="TextBox 56"/>
          <p:cNvSpPr txBox="1"/>
          <p:nvPr/>
        </p:nvSpPr>
        <p:spPr>
          <a:xfrm>
            <a:off x="7346761" y="1801846"/>
            <a:ext cx="2551982" cy="10771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just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</a:t>
            </a:r>
          </a:p>
        </p:txBody>
      </p:sp>
      <p:sp>
        <p:nvSpPr>
          <p:cNvPr id="5" name="TextBox 57"/>
          <p:cNvSpPr txBox="1"/>
          <p:nvPr/>
        </p:nvSpPr>
        <p:spPr>
          <a:xfrm>
            <a:off x="703000" y="3366856"/>
            <a:ext cx="2720347" cy="132341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just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点击添加文本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0662" y="1613077"/>
            <a:ext cx="4599625" cy="4606080"/>
            <a:chOff x="3154618" y="1584049"/>
            <a:chExt cx="4600823" cy="4606080"/>
          </a:xfrm>
        </p:grpSpPr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>
              <a:off x="3154618" y="1584049"/>
              <a:ext cx="4600823" cy="4606080"/>
              <a:chOff x="1691" y="758"/>
              <a:chExt cx="2626" cy="2629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699" y="758"/>
                <a:ext cx="2605" cy="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691" y="2438"/>
                <a:ext cx="1190" cy="234"/>
              </a:xfrm>
              <a:custGeom>
                <a:avLst/>
                <a:gdLst>
                  <a:gd name="T0" fmla="*/ 0 w 1190"/>
                  <a:gd name="T1" fmla="*/ 0 h 234"/>
                  <a:gd name="T2" fmla="*/ 241 w 1190"/>
                  <a:gd name="T3" fmla="*/ 234 h 234"/>
                  <a:gd name="T4" fmla="*/ 957 w 1190"/>
                  <a:gd name="T5" fmla="*/ 234 h 234"/>
                  <a:gd name="T6" fmla="*/ 1190 w 1190"/>
                  <a:gd name="T7" fmla="*/ 0 h 234"/>
                  <a:gd name="T8" fmla="*/ 0 w 1190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34">
                    <a:moveTo>
                      <a:pt x="0" y="0"/>
                    </a:moveTo>
                    <a:lnTo>
                      <a:pt x="241" y="234"/>
                    </a:lnTo>
                    <a:lnTo>
                      <a:pt x="957" y="234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691" y="1482"/>
                <a:ext cx="957" cy="241"/>
              </a:xfrm>
              <a:custGeom>
                <a:avLst/>
                <a:gdLst>
                  <a:gd name="T0" fmla="*/ 474 w 957"/>
                  <a:gd name="T1" fmla="*/ 0 h 241"/>
                  <a:gd name="T2" fmla="*/ 241 w 957"/>
                  <a:gd name="T3" fmla="*/ 0 h 241"/>
                  <a:gd name="T4" fmla="*/ 0 w 957"/>
                  <a:gd name="T5" fmla="*/ 241 h 241"/>
                  <a:gd name="T6" fmla="*/ 241 w 957"/>
                  <a:gd name="T7" fmla="*/ 241 h 241"/>
                  <a:gd name="T8" fmla="*/ 474 w 957"/>
                  <a:gd name="T9" fmla="*/ 241 h 241"/>
                  <a:gd name="T10" fmla="*/ 957 w 957"/>
                  <a:gd name="T11" fmla="*/ 241 h 241"/>
                  <a:gd name="T12" fmla="*/ 957 w 957"/>
                  <a:gd name="T13" fmla="*/ 0 h 241"/>
                  <a:gd name="T14" fmla="*/ 474 w 957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41">
                    <a:moveTo>
                      <a:pt x="474" y="0"/>
                    </a:moveTo>
                    <a:lnTo>
                      <a:pt x="241" y="0"/>
                    </a:lnTo>
                    <a:lnTo>
                      <a:pt x="0" y="241"/>
                    </a:lnTo>
                    <a:lnTo>
                      <a:pt x="241" y="241"/>
                    </a:lnTo>
                    <a:lnTo>
                      <a:pt x="474" y="241"/>
                    </a:lnTo>
                    <a:lnTo>
                      <a:pt x="957" y="241"/>
                    </a:lnTo>
                    <a:lnTo>
                      <a:pt x="957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2567" y="1482"/>
                <a:ext cx="81" cy="241"/>
              </a:xfrm>
              <a:custGeom>
                <a:avLst/>
                <a:gdLst>
                  <a:gd name="T0" fmla="*/ 81 w 81"/>
                  <a:gd name="T1" fmla="*/ 0 h 241"/>
                  <a:gd name="T2" fmla="*/ 81 w 81"/>
                  <a:gd name="T3" fmla="*/ 241 h 241"/>
                  <a:gd name="T4" fmla="*/ 0 w 81"/>
                  <a:gd name="T5" fmla="*/ 241 h 241"/>
                  <a:gd name="T6" fmla="*/ 81 w 8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241">
                    <a:moveTo>
                      <a:pt x="81" y="0"/>
                    </a:moveTo>
                    <a:lnTo>
                      <a:pt x="81" y="241"/>
                    </a:lnTo>
                    <a:lnTo>
                      <a:pt x="0" y="24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C6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406" y="2197"/>
                <a:ext cx="957" cy="233"/>
              </a:xfrm>
              <a:custGeom>
                <a:avLst/>
                <a:gdLst>
                  <a:gd name="T0" fmla="*/ 475 w 957"/>
                  <a:gd name="T1" fmla="*/ 0 h 233"/>
                  <a:gd name="T2" fmla="*/ 242 w 957"/>
                  <a:gd name="T3" fmla="*/ 0 h 233"/>
                  <a:gd name="T4" fmla="*/ 0 w 957"/>
                  <a:gd name="T5" fmla="*/ 233 h 233"/>
                  <a:gd name="T6" fmla="*/ 242 w 957"/>
                  <a:gd name="T7" fmla="*/ 233 h 233"/>
                  <a:gd name="T8" fmla="*/ 475 w 957"/>
                  <a:gd name="T9" fmla="*/ 233 h 233"/>
                  <a:gd name="T10" fmla="*/ 957 w 957"/>
                  <a:gd name="T11" fmla="*/ 233 h 233"/>
                  <a:gd name="T12" fmla="*/ 957 w 957"/>
                  <a:gd name="T13" fmla="*/ 0 h 233"/>
                  <a:gd name="T14" fmla="*/ 475 w 957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33">
                    <a:moveTo>
                      <a:pt x="475" y="0"/>
                    </a:moveTo>
                    <a:lnTo>
                      <a:pt x="242" y="0"/>
                    </a:lnTo>
                    <a:lnTo>
                      <a:pt x="0" y="233"/>
                    </a:lnTo>
                    <a:lnTo>
                      <a:pt x="242" y="233"/>
                    </a:lnTo>
                    <a:lnTo>
                      <a:pt x="475" y="233"/>
                    </a:lnTo>
                    <a:lnTo>
                      <a:pt x="957" y="233"/>
                    </a:lnTo>
                    <a:lnTo>
                      <a:pt x="957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3283" y="2197"/>
                <a:ext cx="80" cy="233"/>
              </a:xfrm>
              <a:custGeom>
                <a:avLst/>
                <a:gdLst>
                  <a:gd name="T0" fmla="*/ 80 w 80"/>
                  <a:gd name="T1" fmla="*/ 0 h 233"/>
                  <a:gd name="T2" fmla="*/ 80 w 80"/>
                  <a:gd name="T3" fmla="*/ 233 h 233"/>
                  <a:gd name="T4" fmla="*/ 0 w 80"/>
                  <a:gd name="T5" fmla="*/ 233 h 233"/>
                  <a:gd name="T6" fmla="*/ 80 w 80"/>
                  <a:gd name="T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33">
                    <a:moveTo>
                      <a:pt x="80" y="0"/>
                    </a:moveTo>
                    <a:lnTo>
                      <a:pt x="80" y="233"/>
                    </a:lnTo>
                    <a:lnTo>
                      <a:pt x="0" y="2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BC6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3127" y="1482"/>
                <a:ext cx="949" cy="241"/>
              </a:xfrm>
              <a:custGeom>
                <a:avLst/>
                <a:gdLst>
                  <a:gd name="T0" fmla="*/ 474 w 949"/>
                  <a:gd name="T1" fmla="*/ 0 h 241"/>
                  <a:gd name="T2" fmla="*/ 233 w 949"/>
                  <a:gd name="T3" fmla="*/ 0 h 241"/>
                  <a:gd name="T4" fmla="*/ 0 w 949"/>
                  <a:gd name="T5" fmla="*/ 241 h 241"/>
                  <a:gd name="T6" fmla="*/ 233 w 949"/>
                  <a:gd name="T7" fmla="*/ 241 h 241"/>
                  <a:gd name="T8" fmla="*/ 474 w 949"/>
                  <a:gd name="T9" fmla="*/ 241 h 241"/>
                  <a:gd name="T10" fmla="*/ 949 w 949"/>
                  <a:gd name="T11" fmla="*/ 241 h 241"/>
                  <a:gd name="T12" fmla="*/ 949 w 949"/>
                  <a:gd name="T13" fmla="*/ 0 h 241"/>
                  <a:gd name="T14" fmla="*/ 474 w 949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9" h="241">
                    <a:moveTo>
                      <a:pt x="474" y="0"/>
                    </a:moveTo>
                    <a:lnTo>
                      <a:pt x="233" y="0"/>
                    </a:lnTo>
                    <a:lnTo>
                      <a:pt x="0" y="241"/>
                    </a:lnTo>
                    <a:lnTo>
                      <a:pt x="233" y="241"/>
                    </a:lnTo>
                    <a:lnTo>
                      <a:pt x="474" y="241"/>
                    </a:lnTo>
                    <a:lnTo>
                      <a:pt x="949" y="241"/>
                    </a:lnTo>
                    <a:lnTo>
                      <a:pt x="949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3363" y="766"/>
                <a:ext cx="233" cy="1198"/>
              </a:xfrm>
              <a:custGeom>
                <a:avLst/>
                <a:gdLst>
                  <a:gd name="T0" fmla="*/ 233 w 233"/>
                  <a:gd name="T1" fmla="*/ 957 h 1198"/>
                  <a:gd name="T2" fmla="*/ 233 w 233"/>
                  <a:gd name="T3" fmla="*/ 241 h 1198"/>
                  <a:gd name="T4" fmla="*/ 0 w 233"/>
                  <a:gd name="T5" fmla="*/ 0 h 1198"/>
                  <a:gd name="T6" fmla="*/ 0 w 233"/>
                  <a:gd name="T7" fmla="*/ 1198 h 1198"/>
                  <a:gd name="T8" fmla="*/ 233 w 233"/>
                  <a:gd name="T9" fmla="*/ 957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8">
                    <a:moveTo>
                      <a:pt x="233" y="957"/>
                    </a:moveTo>
                    <a:lnTo>
                      <a:pt x="233" y="241"/>
                    </a:lnTo>
                    <a:lnTo>
                      <a:pt x="0" y="0"/>
                    </a:lnTo>
                    <a:lnTo>
                      <a:pt x="0" y="1198"/>
                    </a:lnTo>
                    <a:lnTo>
                      <a:pt x="233" y="9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3363" y="1650"/>
                <a:ext cx="233" cy="73"/>
              </a:xfrm>
              <a:custGeom>
                <a:avLst/>
                <a:gdLst>
                  <a:gd name="T0" fmla="*/ 233 w 233"/>
                  <a:gd name="T1" fmla="*/ 73 h 73"/>
                  <a:gd name="T2" fmla="*/ 0 w 233"/>
                  <a:gd name="T3" fmla="*/ 73 h 73"/>
                  <a:gd name="T4" fmla="*/ 0 w 233"/>
                  <a:gd name="T5" fmla="*/ 0 h 73"/>
                  <a:gd name="T6" fmla="*/ 233 w 233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3">
                    <a:moveTo>
                      <a:pt x="233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233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2406" y="1723"/>
                <a:ext cx="1190" cy="241"/>
              </a:xfrm>
              <a:custGeom>
                <a:avLst/>
                <a:gdLst>
                  <a:gd name="T0" fmla="*/ 0 w 1190"/>
                  <a:gd name="T1" fmla="*/ 0 h 241"/>
                  <a:gd name="T2" fmla="*/ 242 w 1190"/>
                  <a:gd name="T3" fmla="*/ 241 h 241"/>
                  <a:gd name="T4" fmla="*/ 957 w 1190"/>
                  <a:gd name="T5" fmla="*/ 241 h 241"/>
                  <a:gd name="T6" fmla="*/ 1190 w 1190"/>
                  <a:gd name="T7" fmla="*/ 0 h 241"/>
                  <a:gd name="T8" fmla="*/ 0 w 1190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41">
                    <a:moveTo>
                      <a:pt x="0" y="0"/>
                    </a:moveTo>
                    <a:lnTo>
                      <a:pt x="242" y="241"/>
                    </a:lnTo>
                    <a:lnTo>
                      <a:pt x="957" y="241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2648" y="1723"/>
                <a:ext cx="72" cy="241"/>
              </a:xfrm>
              <a:custGeom>
                <a:avLst/>
                <a:gdLst>
                  <a:gd name="T0" fmla="*/ 0 w 72"/>
                  <a:gd name="T1" fmla="*/ 241 h 241"/>
                  <a:gd name="T2" fmla="*/ 0 w 72"/>
                  <a:gd name="T3" fmla="*/ 0 h 241"/>
                  <a:gd name="T4" fmla="*/ 72 w 72"/>
                  <a:gd name="T5" fmla="*/ 0 h 241"/>
                  <a:gd name="T6" fmla="*/ 0 w 72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1">
                    <a:moveTo>
                      <a:pt x="0" y="24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2406" y="766"/>
                <a:ext cx="242" cy="1198"/>
              </a:xfrm>
              <a:custGeom>
                <a:avLst/>
                <a:gdLst>
                  <a:gd name="T0" fmla="*/ 0 w 242"/>
                  <a:gd name="T1" fmla="*/ 241 h 1198"/>
                  <a:gd name="T2" fmla="*/ 0 w 242"/>
                  <a:gd name="T3" fmla="*/ 957 h 1198"/>
                  <a:gd name="T4" fmla="*/ 242 w 242"/>
                  <a:gd name="T5" fmla="*/ 1198 h 1198"/>
                  <a:gd name="T6" fmla="*/ 242 w 242"/>
                  <a:gd name="T7" fmla="*/ 0 h 1198"/>
                  <a:gd name="T8" fmla="*/ 0 w 242"/>
                  <a:gd name="T9" fmla="*/ 241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198">
                    <a:moveTo>
                      <a:pt x="0" y="241"/>
                    </a:moveTo>
                    <a:lnTo>
                      <a:pt x="0" y="957"/>
                    </a:lnTo>
                    <a:lnTo>
                      <a:pt x="242" y="1198"/>
                    </a:lnTo>
                    <a:lnTo>
                      <a:pt x="24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2406" y="1007"/>
                <a:ext cx="242" cy="73"/>
              </a:xfrm>
              <a:custGeom>
                <a:avLst/>
                <a:gdLst>
                  <a:gd name="T0" fmla="*/ 0 w 242"/>
                  <a:gd name="T1" fmla="*/ 0 h 73"/>
                  <a:gd name="T2" fmla="*/ 242 w 242"/>
                  <a:gd name="T3" fmla="*/ 0 h 73"/>
                  <a:gd name="T4" fmla="*/ 242 w 242"/>
                  <a:gd name="T5" fmla="*/ 73 h 73"/>
                  <a:gd name="T6" fmla="*/ 0 w 2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73">
                    <a:moveTo>
                      <a:pt x="0" y="0"/>
                    </a:moveTo>
                    <a:lnTo>
                      <a:pt x="242" y="0"/>
                    </a:lnTo>
                    <a:lnTo>
                      <a:pt x="242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2406" y="766"/>
                <a:ext cx="957" cy="241"/>
              </a:xfrm>
              <a:custGeom>
                <a:avLst/>
                <a:gdLst>
                  <a:gd name="T0" fmla="*/ 475 w 957"/>
                  <a:gd name="T1" fmla="*/ 0 h 241"/>
                  <a:gd name="T2" fmla="*/ 242 w 957"/>
                  <a:gd name="T3" fmla="*/ 0 h 241"/>
                  <a:gd name="T4" fmla="*/ 0 w 957"/>
                  <a:gd name="T5" fmla="*/ 241 h 241"/>
                  <a:gd name="T6" fmla="*/ 242 w 957"/>
                  <a:gd name="T7" fmla="*/ 241 h 241"/>
                  <a:gd name="T8" fmla="*/ 475 w 957"/>
                  <a:gd name="T9" fmla="*/ 241 h 241"/>
                  <a:gd name="T10" fmla="*/ 957 w 957"/>
                  <a:gd name="T11" fmla="*/ 241 h 241"/>
                  <a:gd name="T12" fmla="*/ 957 w 957"/>
                  <a:gd name="T13" fmla="*/ 0 h 241"/>
                  <a:gd name="T14" fmla="*/ 475 w 957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41">
                    <a:moveTo>
                      <a:pt x="475" y="0"/>
                    </a:moveTo>
                    <a:lnTo>
                      <a:pt x="242" y="0"/>
                    </a:lnTo>
                    <a:lnTo>
                      <a:pt x="0" y="241"/>
                    </a:lnTo>
                    <a:lnTo>
                      <a:pt x="242" y="241"/>
                    </a:lnTo>
                    <a:lnTo>
                      <a:pt x="475" y="241"/>
                    </a:lnTo>
                    <a:lnTo>
                      <a:pt x="957" y="241"/>
                    </a:lnTo>
                    <a:lnTo>
                      <a:pt x="957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283" y="766"/>
                <a:ext cx="80" cy="241"/>
              </a:xfrm>
              <a:custGeom>
                <a:avLst/>
                <a:gdLst>
                  <a:gd name="T0" fmla="*/ 80 w 80"/>
                  <a:gd name="T1" fmla="*/ 0 h 241"/>
                  <a:gd name="T2" fmla="*/ 80 w 80"/>
                  <a:gd name="T3" fmla="*/ 241 h 241"/>
                  <a:gd name="T4" fmla="*/ 0 w 80"/>
                  <a:gd name="T5" fmla="*/ 241 h 241"/>
                  <a:gd name="T6" fmla="*/ 80 w 80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41">
                    <a:moveTo>
                      <a:pt x="80" y="0"/>
                    </a:moveTo>
                    <a:lnTo>
                      <a:pt x="80" y="241"/>
                    </a:lnTo>
                    <a:lnTo>
                      <a:pt x="0" y="24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4076" y="1482"/>
                <a:ext cx="241" cy="1190"/>
              </a:xfrm>
              <a:custGeom>
                <a:avLst/>
                <a:gdLst>
                  <a:gd name="T0" fmla="*/ 241 w 241"/>
                  <a:gd name="T1" fmla="*/ 956 h 1190"/>
                  <a:gd name="T2" fmla="*/ 241 w 241"/>
                  <a:gd name="T3" fmla="*/ 241 h 1190"/>
                  <a:gd name="T4" fmla="*/ 0 w 241"/>
                  <a:gd name="T5" fmla="*/ 0 h 1190"/>
                  <a:gd name="T6" fmla="*/ 0 w 241"/>
                  <a:gd name="T7" fmla="*/ 1190 h 1190"/>
                  <a:gd name="T8" fmla="*/ 241 w 241"/>
                  <a:gd name="T9" fmla="*/ 95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190">
                    <a:moveTo>
                      <a:pt x="241" y="956"/>
                    </a:moveTo>
                    <a:lnTo>
                      <a:pt x="241" y="241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41" y="9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076" y="2358"/>
                <a:ext cx="241" cy="80"/>
              </a:xfrm>
              <a:custGeom>
                <a:avLst/>
                <a:gdLst>
                  <a:gd name="T0" fmla="*/ 241 w 241"/>
                  <a:gd name="T1" fmla="*/ 80 h 80"/>
                  <a:gd name="T2" fmla="*/ 0 w 241"/>
                  <a:gd name="T3" fmla="*/ 80 h 80"/>
                  <a:gd name="T4" fmla="*/ 0 w 241"/>
                  <a:gd name="T5" fmla="*/ 0 h 80"/>
                  <a:gd name="T6" fmla="*/ 241 w 24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80">
                    <a:moveTo>
                      <a:pt x="241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41" y="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3127" y="2438"/>
                <a:ext cx="1190" cy="234"/>
              </a:xfrm>
              <a:custGeom>
                <a:avLst/>
                <a:gdLst>
                  <a:gd name="T0" fmla="*/ 0 w 1190"/>
                  <a:gd name="T1" fmla="*/ 0 h 234"/>
                  <a:gd name="T2" fmla="*/ 233 w 1190"/>
                  <a:gd name="T3" fmla="*/ 234 h 234"/>
                  <a:gd name="T4" fmla="*/ 949 w 1190"/>
                  <a:gd name="T5" fmla="*/ 234 h 234"/>
                  <a:gd name="T6" fmla="*/ 1190 w 1190"/>
                  <a:gd name="T7" fmla="*/ 0 h 234"/>
                  <a:gd name="T8" fmla="*/ 0 w 1190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34">
                    <a:moveTo>
                      <a:pt x="0" y="0"/>
                    </a:moveTo>
                    <a:lnTo>
                      <a:pt x="233" y="234"/>
                    </a:lnTo>
                    <a:lnTo>
                      <a:pt x="949" y="234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3360" y="2438"/>
                <a:ext cx="80" cy="234"/>
              </a:xfrm>
              <a:custGeom>
                <a:avLst/>
                <a:gdLst>
                  <a:gd name="T0" fmla="*/ 0 w 80"/>
                  <a:gd name="T1" fmla="*/ 234 h 234"/>
                  <a:gd name="T2" fmla="*/ 0 w 80"/>
                  <a:gd name="T3" fmla="*/ 0 h 234"/>
                  <a:gd name="T4" fmla="*/ 80 w 80"/>
                  <a:gd name="T5" fmla="*/ 0 h 234"/>
                  <a:gd name="T6" fmla="*/ 0 w 80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34">
                    <a:moveTo>
                      <a:pt x="0" y="234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633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3127" y="1482"/>
                <a:ext cx="233" cy="1190"/>
              </a:xfrm>
              <a:custGeom>
                <a:avLst/>
                <a:gdLst>
                  <a:gd name="T0" fmla="*/ 0 w 233"/>
                  <a:gd name="T1" fmla="*/ 241 h 1190"/>
                  <a:gd name="T2" fmla="*/ 0 w 233"/>
                  <a:gd name="T3" fmla="*/ 956 h 1190"/>
                  <a:gd name="T4" fmla="*/ 233 w 233"/>
                  <a:gd name="T5" fmla="*/ 1190 h 1190"/>
                  <a:gd name="T6" fmla="*/ 233 w 233"/>
                  <a:gd name="T7" fmla="*/ 0 h 1190"/>
                  <a:gd name="T8" fmla="*/ 0 w 233"/>
                  <a:gd name="T9" fmla="*/ 24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0" y="241"/>
                    </a:moveTo>
                    <a:lnTo>
                      <a:pt x="0" y="956"/>
                    </a:lnTo>
                    <a:lnTo>
                      <a:pt x="233" y="1190"/>
                    </a:lnTo>
                    <a:lnTo>
                      <a:pt x="233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3122" y="1723"/>
                <a:ext cx="233" cy="72"/>
              </a:xfrm>
              <a:custGeom>
                <a:avLst/>
                <a:gdLst>
                  <a:gd name="T0" fmla="*/ 0 w 233"/>
                  <a:gd name="T1" fmla="*/ 0 h 72"/>
                  <a:gd name="T2" fmla="*/ 233 w 233"/>
                  <a:gd name="T3" fmla="*/ 0 h 72"/>
                  <a:gd name="T4" fmla="*/ 233 w 233"/>
                  <a:gd name="T5" fmla="*/ 72 h 72"/>
                  <a:gd name="T6" fmla="*/ 0 w 233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003" y="1482"/>
                <a:ext cx="73" cy="241"/>
              </a:xfrm>
              <a:custGeom>
                <a:avLst/>
                <a:gdLst>
                  <a:gd name="T0" fmla="*/ 73 w 73"/>
                  <a:gd name="T1" fmla="*/ 0 h 241"/>
                  <a:gd name="T2" fmla="*/ 73 w 73"/>
                  <a:gd name="T3" fmla="*/ 241 h 241"/>
                  <a:gd name="T4" fmla="*/ 0 w 73"/>
                  <a:gd name="T5" fmla="*/ 241 h 241"/>
                  <a:gd name="T6" fmla="*/ 73 w 73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41">
                    <a:moveTo>
                      <a:pt x="73" y="0"/>
                    </a:moveTo>
                    <a:lnTo>
                      <a:pt x="73" y="241"/>
                    </a:lnTo>
                    <a:lnTo>
                      <a:pt x="0" y="24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3363" y="2197"/>
                <a:ext cx="233" cy="1190"/>
              </a:xfrm>
              <a:custGeom>
                <a:avLst/>
                <a:gdLst>
                  <a:gd name="T0" fmla="*/ 233 w 233"/>
                  <a:gd name="T1" fmla="*/ 949 h 1190"/>
                  <a:gd name="T2" fmla="*/ 233 w 233"/>
                  <a:gd name="T3" fmla="*/ 233 h 1190"/>
                  <a:gd name="T4" fmla="*/ 0 w 233"/>
                  <a:gd name="T5" fmla="*/ 0 h 1190"/>
                  <a:gd name="T6" fmla="*/ 0 w 233"/>
                  <a:gd name="T7" fmla="*/ 1190 h 1190"/>
                  <a:gd name="T8" fmla="*/ 233 w 233"/>
                  <a:gd name="T9" fmla="*/ 949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233" y="949"/>
                    </a:moveTo>
                    <a:lnTo>
                      <a:pt x="233" y="233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33" y="94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3363" y="3074"/>
                <a:ext cx="233" cy="72"/>
              </a:xfrm>
              <a:custGeom>
                <a:avLst/>
                <a:gdLst>
                  <a:gd name="T0" fmla="*/ 233 w 233"/>
                  <a:gd name="T1" fmla="*/ 72 h 72"/>
                  <a:gd name="T2" fmla="*/ 0 w 233"/>
                  <a:gd name="T3" fmla="*/ 72 h 72"/>
                  <a:gd name="T4" fmla="*/ 0 w 233"/>
                  <a:gd name="T5" fmla="*/ 0 h 72"/>
                  <a:gd name="T6" fmla="*/ 233 w 233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2">
                    <a:moveTo>
                      <a:pt x="233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3" y="7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2406" y="3146"/>
                <a:ext cx="1190" cy="241"/>
              </a:xfrm>
              <a:custGeom>
                <a:avLst/>
                <a:gdLst>
                  <a:gd name="T0" fmla="*/ 0 w 1190"/>
                  <a:gd name="T1" fmla="*/ 0 h 241"/>
                  <a:gd name="T2" fmla="*/ 242 w 1190"/>
                  <a:gd name="T3" fmla="*/ 241 h 241"/>
                  <a:gd name="T4" fmla="*/ 957 w 1190"/>
                  <a:gd name="T5" fmla="*/ 241 h 241"/>
                  <a:gd name="T6" fmla="*/ 1190 w 1190"/>
                  <a:gd name="T7" fmla="*/ 0 h 241"/>
                  <a:gd name="T8" fmla="*/ 0 w 1190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41">
                    <a:moveTo>
                      <a:pt x="0" y="0"/>
                    </a:moveTo>
                    <a:lnTo>
                      <a:pt x="242" y="241"/>
                    </a:lnTo>
                    <a:lnTo>
                      <a:pt x="957" y="241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2648" y="3146"/>
                <a:ext cx="72" cy="241"/>
              </a:xfrm>
              <a:custGeom>
                <a:avLst/>
                <a:gdLst>
                  <a:gd name="T0" fmla="*/ 0 w 72"/>
                  <a:gd name="T1" fmla="*/ 241 h 241"/>
                  <a:gd name="T2" fmla="*/ 0 w 72"/>
                  <a:gd name="T3" fmla="*/ 0 h 241"/>
                  <a:gd name="T4" fmla="*/ 72 w 72"/>
                  <a:gd name="T5" fmla="*/ 0 h 241"/>
                  <a:gd name="T6" fmla="*/ 0 w 72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1">
                    <a:moveTo>
                      <a:pt x="0" y="24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2406" y="2197"/>
                <a:ext cx="242" cy="1190"/>
              </a:xfrm>
              <a:custGeom>
                <a:avLst/>
                <a:gdLst>
                  <a:gd name="T0" fmla="*/ 0 w 242"/>
                  <a:gd name="T1" fmla="*/ 233 h 1190"/>
                  <a:gd name="T2" fmla="*/ 0 w 242"/>
                  <a:gd name="T3" fmla="*/ 949 h 1190"/>
                  <a:gd name="T4" fmla="*/ 242 w 242"/>
                  <a:gd name="T5" fmla="*/ 1190 h 1190"/>
                  <a:gd name="T6" fmla="*/ 242 w 242"/>
                  <a:gd name="T7" fmla="*/ 0 h 1190"/>
                  <a:gd name="T8" fmla="*/ 0 w 242"/>
                  <a:gd name="T9" fmla="*/ 233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190">
                    <a:moveTo>
                      <a:pt x="0" y="233"/>
                    </a:moveTo>
                    <a:lnTo>
                      <a:pt x="0" y="949"/>
                    </a:lnTo>
                    <a:lnTo>
                      <a:pt x="242" y="1190"/>
                    </a:lnTo>
                    <a:lnTo>
                      <a:pt x="242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Freeform 32"/>
              <p:cNvSpPr/>
              <p:nvPr/>
            </p:nvSpPr>
            <p:spPr bwMode="auto">
              <a:xfrm>
                <a:off x="2406" y="2430"/>
                <a:ext cx="242" cy="81"/>
              </a:xfrm>
              <a:custGeom>
                <a:avLst/>
                <a:gdLst>
                  <a:gd name="T0" fmla="*/ 0 w 242"/>
                  <a:gd name="T1" fmla="*/ 0 h 81"/>
                  <a:gd name="T2" fmla="*/ 242 w 242"/>
                  <a:gd name="T3" fmla="*/ 0 h 81"/>
                  <a:gd name="T4" fmla="*/ 242 w 242"/>
                  <a:gd name="T5" fmla="*/ 81 h 81"/>
                  <a:gd name="T6" fmla="*/ 0 w 242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81">
                    <a:moveTo>
                      <a:pt x="0" y="0"/>
                    </a:moveTo>
                    <a:lnTo>
                      <a:pt x="242" y="0"/>
                    </a:lnTo>
                    <a:lnTo>
                      <a:pt x="24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44" name="Freeform 33"/>
              <p:cNvSpPr/>
              <p:nvPr/>
            </p:nvSpPr>
            <p:spPr bwMode="auto">
              <a:xfrm>
                <a:off x="2648" y="1482"/>
                <a:ext cx="233" cy="1190"/>
              </a:xfrm>
              <a:custGeom>
                <a:avLst/>
                <a:gdLst>
                  <a:gd name="T0" fmla="*/ 233 w 233"/>
                  <a:gd name="T1" fmla="*/ 956 h 1190"/>
                  <a:gd name="T2" fmla="*/ 233 w 233"/>
                  <a:gd name="T3" fmla="*/ 241 h 1190"/>
                  <a:gd name="T4" fmla="*/ 0 w 233"/>
                  <a:gd name="T5" fmla="*/ 0 h 1190"/>
                  <a:gd name="T6" fmla="*/ 0 w 233"/>
                  <a:gd name="T7" fmla="*/ 1190 h 1190"/>
                  <a:gd name="T8" fmla="*/ 233 w 233"/>
                  <a:gd name="T9" fmla="*/ 95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233" y="956"/>
                    </a:moveTo>
                    <a:lnTo>
                      <a:pt x="233" y="241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33" y="9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34"/>
              <p:cNvSpPr/>
              <p:nvPr/>
            </p:nvSpPr>
            <p:spPr bwMode="auto">
              <a:xfrm>
                <a:off x="2648" y="2358"/>
                <a:ext cx="233" cy="80"/>
              </a:xfrm>
              <a:custGeom>
                <a:avLst/>
                <a:gdLst>
                  <a:gd name="T0" fmla="*/ 233 w 233"/>
                  <a:gd name="T1" fmla="*/ 80 h 80"/>
                  <a:gd name="T2" fmla="*/ 0 w 233"/>
                  <a:gd name="T3" fmla="*/ 80 h 80"/>
                  <a:gd name="T4" fmla="*/ 0 w 233"/>
                  <a:gd name="T5" fmla="*/ 0 h 80"/>
                  <a:gd name="T6" fmla="*/ 233 w 233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0">
                    <a:moveTo>
                      <a:pt x="233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33" y="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6" name="Freeform 35"/>
              <p:cNvSpPr/>
              <p:nvPr/>
            </p:nvSpPr>
            <p:spPr bwMode="auto">
              <a:xfrm>
                <a:off x="1932" y="2438"/>
                <a:ext cx="72" cy="234"/>
              </a:xfrm>
              <a:custGeom>
                <a:avLst/>
                <a:gdLst>
                  <a:gd name="T0" fmla="*/ 0 w 72"/>
                  <a:gd name="T1" fmla="*/ 234 h 234"/>
                  <a:gd name="T2" fmla="*/ 0 w 72"/>
                  <a:gd name="T3" fmla="*/ 0 h 234"/>
                  <a:gd name="T4" fmla="*/ 72 w 72"/>
                  <a:gd name="T5" fmla="*/ 0 h 234"/>
                  <a:gd name="T6" fmla="*/ 0 w 72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34">
                    <a:moveTo>
                      <a:pt x="0" y="234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7" name="Freeform 36"/>
              <p:cNvSpPr/>
              <p:nvPr/>
            </p:nvSpPr>
            <p:spPr bwMode="auto">
              <a:xfrm>
                <a:off x="1691" y="1482"/>
                <a:ext cx="241" cy="1190"/>
              </a:xfrm>
              <a:custGeom>
                <a:avLst/>
                <a:gdLst>
                  <a:gd name="T0" fmla="*/ 0 w 241"/>
                  <a:gd name="T1" fmla="*/ 241 h 1190"/>
                  <a:gd name="T2" fmla="*/ 0 w 241"/>
                  <a:gd name="T3" fmla="*/ 956 h 1190"/>
                  <a:gd name="T4" fmla="*/ 241 w 241"/>
                  <a:gd name="T5" fmla="*/ 1190 h 1190"/>
                  <a:gd name="T6" fmla="*/ 241 w 241"/>
                  <a:gd name="T7" fmla="*/ 0 h 1190"/>
                  <a:gd name="T8" fmla="*/ 0 w 241"/>
                  <a:gd name="T9" fmla="*/ 24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190">
                    <a:moveTo>
                      <a:pt x="0" y="241"/>
                    </a:moveTo>
                    <a:lnTo>
                      <a:pt x="0" y="956"/>
                    </a:lnTo>
                    <a:lnTo>
                      <a:pt x="241" y="1190"/>
                    </a:lnTo>
                    <a:lnTo>
                      <a:pt x="24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Freeform 37"/>
              <p:cNvSpPr/>
              <p:nvPr/>
            </p:nvSpPr>
            <p:spPr bwMode="auto">
              <a:xfrm>
                <a:off x="1691" y="1723"/>
                <a:ext cx="241" cy="72"/>
              </a:xfrm>
              <a:custGeom>
                <a:avLst/>
                <a:gdLst>
                  <a:gd name="T0" fmla="*/ 0 w 241"/>
                  <a:gd name="T1" fmla="*/ 0 h 72"/>
                  <a:gd name="T2" fmla="*/ 241 w 241"/>
                  <a:gd name="T3" fmla="*/ 0 h 72"/>
                  <a:gd name="T4" fmla="*/ 241 w 241"/>
                  <a:gd name="T5" fmla="*/ 72 h 72"/>
                  <a:gd name="T6" fmla="*/ 0 w 24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72">
                    <a:moveTo>
                      <a:pt x="0" y="0"/>
                    </a:moveTo>
                    <a:lnTo>
                      <a:pt x="241" y="0"/>
                    </a:lnTo>
                    <a:lnTo>
                      <a:pt x="241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8" name="TextBox 60"/>
            <p:cNvSpPr txBox="1"/>
            <p:nvPr/>
          </p:nvSpPr>
          <p:spPr>
            <a:xfrm>
              <a:off x="5158482" y="2020304"/>
              <a:ext cx="704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  <p:sp>
          <p:nvSpPr>
            <p:cNvPr id="9" name="TextBox 61"/>
            <p:cNvSpPr txBox="1"/>
            <p:nvPr/>
          </p:nvSpPr>
          <p:spPr>
            <a:xfrm>
              <a:off x="6459297" y="3311550"/>
              <a:ext cx="704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  <p:sp>
          <p:nvSpPr>
            <p:cNvPr id="10" name="TextBox 62"/>
            <p:cNvSpPr txBox="1"/>
            <p:nvPr/>
          </p:nvSpPr>
          <p:spPr>
            <a:xfrm>
              <a:off x="5158482" y="4605953"/>
              <a:ext cx="704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3722993" y="3320760"/>
              <a:ext cx="704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  <p:sp>
          <p:nvSpPr>
            <p:cNvPr id="12" name="TextBox 64"/>
            <p:cNvSpPr txBox="1"/>
            <p:nvPr/>
          </p:nvSpPr>
          <p:spPr>
            <a:xfrm>
              <a:off x="4875121" y="2517721"/>
              <a:ext cx="1183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</a:rPr>
                <a:t>添加标题</a:t>
              </a:r>
            </a:p>
          </p:txBody>
        </p:sp>
        <p:sp>
          <p:nvSpPr>
            <p:cNvPr id="13" name="TextBox 65"/>
            <p:cNvSpPr txBox="1"/>
            <p:nvPr/>
          </p:nvSpPr>
          <p:spPr>
            <a:xfrm>
              <a:off x="6171265" y="3813865"/>
              <a:ext cx="1183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</a:rPr>
                <a:t>添加标题</a:t>
              </a:r>
            </a:p>
          </p:txBody>
        </p:sp>
        <p:sp>
          <p:nvSpPr>
            <p:cNvPr id="14" name="TextBox 66"/>
            <p:cNvSpPr txBox="1"/>
            <p:nvPr/>
          </p:nvSpPr>
          <p:spPr>
            <a:xfrm>
              <a:off x="4875121" y="5110009"/>
              <a:ext cx="1183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</a:rPr>
                <a:t>添加标题</a:t>
              </a:r>
            </a:p>
          </p:txBody>
        </p:sp>
        <p:sp>
          <p:nvSpPr>
            <p:cNvPr id="15" name="TextBox 67"/>
            <p:cNvSpPr txBox="1"/>
            <p:nvPr/>
          </p:nvSpPr>
          <p:spPr>
            <a:xfrm>
              <a:off x="3506968" y="3813865"/>
              <a:ext cx="1183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68532" y="1936849"/>
            <a:ext cx="750147" cy="750147"/>
            <a:chOff x="1350959" y="1347966"/>
            <a:chExt cx="562610" cy="562610"/>
          </a:xfrm>
        </p:grpSpPr>
        <p:sp>
          <p:nvSpPr>
            <p:cNvPr id="3" name="椭圆 2"/>
            <p:cNvSpPr/>
            <p:nvPr/>
          </p:nvSpPr>
          <p:spPr>
            <a:xfrm>
              <a:off x="1350959" y="1347966"/>
              <a:ext cx="562610" cy="562610"/>
            </a:xfrm>
            <a:prstGeom prst="ellipse">
              <a:avLst/>
            </a:prstGeom>
            <a:solidFill>
              <a:schemeClr val="accent1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810"/>
              <a:endParaRPr lang="zh-CN" altLang="en-US" sz="2255">
                <a:solidFill>
                  <a:schemeClr val="tx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501689" y="1498851"/>
              <a:ext cx="279704" cy="238966"/>
              <a:chOff x="2181226" y="1670050"/>
              <a:chExt cx="1624013" cy="1387475"/>
            </a:xfrm>
          </p:grpSpPr>
          <p:sp>
            <p:nvSpPr>
              <p:cNvPr id="5" name="Freeform 192"/>
              <p:cNvSpPr/>
              <p:nvPr/>
            </p:nvSpPr>
            <p:spPr bwMode="auto">
              <a:xfrm>
                <a:off x="2181226" y="2930525"/>
                <a:ext cx="1624013" cy="127000"/>
              </a:xfrm>
              <a:custGeom>
                <a:avLst/>
                <a:gdLst>
                  <a:gd name="T0" fmla="*/ 115 w 115"/>
                  <a:gd name="T1" fmla="*/ 5 h 9"/>
                  <a:gd name="T2" fmla="*/ 112 w 115"/>
                  <a:gd name="T3" fmla="*/ 9 h 9"/>
                  <a:gd name="T4" fmla="*/ 3 w 115"/>
                  <a:gd name="T5" fmla="*/ 9 h 9"/>
                  <a:gd name="T6" fmla="*/ 0 w 115"/>
                  <a:gd name="T7" fmla="*/ 5 h 9"/>
                  <a:gd name="T8" fmla="*/ 0 w 115"/>
                  <a:gd name="T9" fmla="*/ 5 h 9"/>
                  <a:gd name="T10" fmla="*/ 3 w 115"/>
                  <a:gd name="T11" fmla="*/ 0 h 9"/>
                  <a:gd name="T12" fmla="*/ 112 w 115"/>
                  <a:gd name="T13" fmla="*/ 0 h 9"/>
                  <a:gd name="T14" fmla="*/ 115 w 115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9">
                    <a:moveTo>
                      <a:pt x="115" y="5"/>
                    </a:moveTo>
                    <a:cubicBezTo>
                      <a:pt x="115" y="7"/>
                      <a:pt x="114" y="9"/>
                      <a:pt x="1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4" y="0"/>
                      <a:pt x="115" y="2"/>
                      <a:pt x="11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" name="Freeform 193"/>
              <p:cNvSpPr/>
              <p:nvPr/>
            </p:nvSpPr>
            <p:spPr bwMode="auto">
              <a:xfrm>
                <a:off x="2236788" y="1981200"/>
                <a:ext cx="268288" cy="892175"/>
              </a:xfrm>
              <a:custGeom>
                <a:avLst/>
                <a:gdLst>
                  <a:gd name="T0" fmla="*/ 19 w 19"/>
                  <a:gd name="T1" fmla="*/ 60 h 63"/>
                  <a:gd name="T2" fmla="*/ 15 w 19"/>
                  <a:gd name="T3" fmla="*/ 63 h 63"/>
                  <a:gd name="T4" fmla="*/ 4 w 19"/>
                  <a:gd name="T5" fmla="*/ 63 h 63"/>
                  <a:gd name="T6" fmla="*/ 0 w 19"/>
                  <a:gd name="T7" fmla="*/ 60 h 63"/>
                  <a:gd name="T8" fmla="*/ 0 w 19"/>
                  <a:gd name="T9" fmla="*/ 3 h 63"/>
                  <a:gd name="T10" fmla="*/ 4 w 19"/>
                  <a:gd name="T11" fmla="*/ 0 h 63"/>
                  <a:gd name="T12" fmla="*/ 15 w 19"/>
                  <a:gd name="T13" fmla="*/ 0 h 63"/>
                  <a:gd name="T14" fmla="*/ 19 w 19"/>
                  <a:gd name="T15" fmla="*/ 3 h 63"/>
                  <a:gd name="T16" fmla="*/ 19 w 19"/>
                  <a:gd name="T17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63">
                    <a:moveTo>
                      <a:pt x="19" y="60"/>
                    </a:moveTo>
                    <a:cubicBezTo>
                      <a:pt x="19" y="62"/>
                      <a:pt x="17" y="63"/>
                      <a:pt x="15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3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1"/>
                      <a:pt x="19" y="3"/>
                    </a:cubicBezTo>
                    <a:lnTo>
                      <a:pt x="19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194"/>
              <p:cNvSpPr/>
              <p:nvPr/>
            </p:nvSpPr>
            <p:spPr bwMode="auto">
              <a:xfrm>
                <a:off x="2547938" y="1670050"/>
                <a:ext cx="268288" cy="1203325"/>
              </a:xfrm>
              <a:custGeom>
                <a:avLst/>
                <a:gdLst>
                  <a:gd name="T0" fmla="*/ 19 w 19"/>
                  <a:gd name="T1" fmla="*/ 80 h 85"/>
                  <a:gd name="T2" fmla="*/ 15 w 19"/>
                  <a:gd name="T3" fmla="*/ 85 h 85"/>
                  <a:gd name="T4" fmla="*/ 4 w 19"/>
                  <a:gd name="T5" fmla="*/ 85 h 85"/>
                  <a:gd name="T6" fmla="*/ 0 w 19"/>
                  <a:gd name="T7" fmla="*/ 80 h 85"/>
                  <a:gd name="T8" fmla="*/ 0 w 19"/>
                  <a:gd name="T9" fmla="*/ 4 h 85"/>
                  <a:gd name="T10" fmla="*/ 4 w 19"/>
                  <a:gd name="T11" fmla="*/ 0 h 85"/>
                  <a:gd name="T12" fmla="*/ 15 w 19"/>
                  <a:gd name="T13" fmla="*/ 0 h 85"/>
                  <a:gd name="T14" fmla="*/ 19 w 19"/>
                  <a:gd name="T15" fmla="*/ 4 h 85"/>
                  <a:gd name="T16" fmla="*/ 19 w 19"/>
                  <a:gd name="T17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5">
                    <a:moveTo>
                      <a:pt x="19" y="80"/>
                    </a:moveTo>
                    <a:cubicBezTo>
                      <a:pt x="19" y="83"/>
                      <a:pt x="17" y="85"/>
                      <a:pt x="15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2" y="85"/>
                      <a:pt x="0" y="83"/>
                      <a:pt x="0" y="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2"/>
                      <a:pt x="19" y="4"/>
                    </a:cubicBezTo>
                    <a:lnTo>
                      <a:pt x="19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195"/>
              <p:cNvSpPr/>
              <p:nvPr/>
            </p:nvSpPr>
            <p:spPr bwMode="auto">
              <a:xfrm>
                <a:off x="2859088" y="2208213"/>
                <a:ext cx="268288" cy="665162"/>
              </a:xfrm>
              <a:custGeom>
                <a:avLst/>
                <a:gdLst>
                  <a:gd name="T0" fmla="*/ 19 w 19"/>
                  <a:gd name="T1" fmla="*/ 45 h 47"/>
                  <a:gd name="T2" fmla="*/ 15 w 19"/>
                  <a:gd name="T3" fmla="*/ 47 h 47"/>
                  <a:gd name="T4" fmla="*/ 4 w 19"/>
                  <a:gd name="T5" fmla="*/ 47 h 47"/>
                  <a:gd name="T6" fmla="*/ 0 w 19"/>
                  <a:gd name="T7" fmla="*/ 45 h 47"/>
                  <a:gd name="T8" fmla="*/ 0 w 19"/>
                  <a:gd name="T9" fmla="*/ 2 h 47"/>
                  <a:gd name="T10" fmla="*/ 4 w 19"/>
                  <a:gd name="T11" fmla="*/ 0 h 47"/>
                  <a:gd name="T12" fmla="*/ 15 w 19"/>
                  <a:gd name="T13" fmla="*/ 0 h 47"/>
                  <a:gd name="T14" fmla="*/ 19 w 19"/>
                  <a:gd name="T15" fmla="*/ 2 h 47"/>
                  <a:gd name="T16" fmla="*/ 19 w 19"/>
                  <a:gd name="T17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7">
                    <a:moveTo>
                      <a:pt x="19" y="45"/>
                    </a:moveTo>
                    <a:cubicBezTo>
                      <a:pt x="19" y="46"/>
                      <a:pt x="17" y="47"/>
                      <a:pt x="15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2" y="47"/>
                      <a:pt x="0" y="46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1"/>
                      <a:pt x="19" y="2"/>
                    </a:cubicBezTo>
                    <a:lnTo>
                      <a:pt x="19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196"/>
              <p:cNvSpPr/>
              <p:nvPr/>
            </p:nvSpPr>
            <p:spPr bwMode="auto">
              <a:xfrm>
                <a:off x="3182938" y="1811338"/>
                <a:ext cx="255588" cy="1062037"/>
              </a:xfrm>
              <a:custGeom>
                <a:avLst/>
                <a:gdLst>
                  <a:gd name="T0" fmla="*/ 18 w 18"/>
                  <a:gd name="T1" fmla="*/ 71 h 75"/>
                  <a:gd name="T2" fmla="*/ 14 w 18"/>
                  <a:gd name="T3" fmla="*/ 75 h 75"/>
                  <a:gd name="T4" fmla="*/ 3 w 18"/>
                  <a:gd name="T5" fmla="*/ 75 h 75"/>
                  <a:gd name="T6" fmla="*/ 0 w 18"/>
                  <a:gd name="T7" fmla="*/ 71 h 75"/>
                  <a:gd name="T8" fmla="*/ 0 w 18"/>
                  <a:gd name="T9" fmla="*/ 4 h 75"/>
                  <a:gd name="T10" fmla="*/ 3 w 18"/>
                  <a:gd name="T11" fmla="*/ 0 h 75"/>
                  <a:gd name="T12" fmla="*/ 14 w 18"/>
                  <a:gd name="T13" fmla="*/ 0 h 75"/>
                  <a:gd name="T14" fmla="*/ 18 w 18"/>
                  <a:gd name="T15" fmla="*/ 4 h 75"/>
                  <a:gd name="T16" fmla="*/ 18 w 18"/>
                  <a:gd name="T17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8" y="71"/>
                    </a:moveTo>
                    <a:cubicBezTo>
                      <a:pt x="18" y="73"/>
                      <a:pt x="16" y="75"/>
                      <a:pt x="14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1" y="75"/>
                      <a:pt x="0" y="73"/>
                      <a:pt x="0" y="7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197"/>
              <p:cNvSpPr/>
              <p:nvPr/>
            </p:nvSpPr>
            <p:spPr bwMode="auto">
              <a:xfrm>
                <a:off x="3494088" y="2208213"/>
                <a:ext cx="254000" cy="665162"/>
              </a:xfrm>
              <a:custGeom>
                <a:avLst/>
                <a:gdLst>
                  <a:gd name="T0" fmla="*/ 18 w 18"/>
                  <a:gd name="T1" fmla="*/ 45 h 47"/>
                  <a:gd name="T2" fmla="*/ 14 w 18"/>
                  <a:gd name="T3" fmla="*/ 47 h 47"/>
                  <a:gd name="T4" fmla="*/ 3 w 18"/>
                  <a:gd name="T5" fmla="*/ 47 h 47"/>
                  <a:gd name="T6" fmla="*/ 0 w 18"/>
                  <a:gd name="T7" fmla="*/ 45 h 47"/>
                  <a:gd name="T8" fmla="*/ 0 w 18"/>
                  <a:gd name="T9" fmla="*/ 2 h 47"/>
                  <a:gd name="T10" fmla="*/ 3 w 18"/>
                  <a:gd name="T11" fmla="*/ 0 h 47"/>
                  <a:gd name="T12" fmla="*/ 14 w 18"/>
                  <a:gd name="T13" fmla="*/ 0 h 47"/>
                  <a:gd name="T14" fmla="*/ 18 w 18"/>
                  <a:gd name="T15" fmla="*/ 2 h 47"/>
                  <a:gd name="T16" fmla="*/ 18 w 18"/>
                  <a:gd name="T17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8" y="45"/>
                    </a:moveTo>
                    <a:cubicBezTo>
                      <a:pt x="18" y="46"/>
                      <a:pt x="16" y="47"/>
                      <a:pt x="14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1"/>
                      <a:pt x="18" y="2"/>
                    </a:cubicBezTo>
                    <a:lnTo>
                      <a:pt x="1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1" name="Freeform 24"/>
          <p:cNvSpPr/>
          <p:nvPr/>
        </p:nvSpPr>
        <p:spPr bwMode="auto">
          <a:xfrm>
            <a:off x="2476132" y="1936849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2" name="Freeform 25"/>
          <p:cNvSpPr/>
          <p:nvPr/>
        </p:nvSpPr>
        <p:spPr bwMode="auto">
          <a:xfrm>
            <a:off x="3283073" y="1936849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3" name="Freeform 26"/>
          <p:cNvSpPr/>
          <p:nvPr/>
        </p:nvSpPr>
        <p:spPr bwMode="auto">
          <a:xfrm>
            <a:off x="2879603" y="1936849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4" name="Freeform 27"/>
          <p:cNvSpPr/>
          <p:nvPr/>
        </p:nvSpPr>
        <p:spPr bwMode="auto">
          <a:xfrm>
            <a:off x="3692434" y="1936849"/>
            <a:ext cx="341625" cy="750987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5" name="Freeform 28"/>
          <p:cNvSpPr/>
          <p:nvPr/>
        </p:nvSpPr>
        <p:spPr bwMode="auto">
          <a:xfrm>
            <a:off x="2140397" y="1936849"/>
            <a:ext cx="203208" cy="0"/>
          </a:xfrm>
          <a:custGeom>
            <a:avLst/>
            <a:gdLst>
              <a:gd name="T0" fmla="*/ 69 w 69"/>
              <a:gd name="T1" fmla="*/ 0 w 69"/>
              <a:gd name="T2" fmla="*/ 69 w 6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9">
                <a:moveTo>
                  <a:pt x="69" y="0"/>
                </a:moveTo>
                <a:lnTo>
                  <a:pt x="0" y="0"/>
                </a:lnTo>
                <a:lnTo>
                  <a:pt x="69" y="0"/>
                </a:lnTo>
                <a:close/>
              </a:path>
            </a:pathLst>
          </a:custGeom>
          <a:solidFill>
            <a:srgbClr val="EB75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Freeform 30"/>
          <p:cNvSpPr/>
          <p:nvPr/>
        </p:nvSpPr>
        <p:spPr bwMode="auto">
          <a:xfrm>
            <a:off x="5715678" y="1936849"/>
            <a:ext cx="326900" cy="750987"/>
          </a:xfrm>
          <a:custGeom>
            <a:avLst/>
            <a:gdLst>
              <a:gd name="T0" fmla="*/ 10 w 47"/>
              <a:gd name="T1" fmla="*/ 0 h 108"/>
              <a:gd name="T2" fmla="*/ 39 w 47"/>
              <a:gd name="T3" fmla="*/ 0 h 108"/>
              <a:gd name="T4" fmla="*/ 47 w 47"/>
              <a:gd name="T5" fmla="*/ 4 h 108"/>
              <a:gd name="T6" fmla="*/ 21 w 47"/>
              <a:gd name="T7" fmla="*/ 54 h 108"/>
              <a:gd name="T8" fmla="*/ 47 w 47"/>
              <a:gd name="T9" fmla="*/ 104 h 108"/>
              <a:gd name="T10" fmla="*/ 39 w 47"/>
              <a:gd name="T11" fmla="*/ 108 h 108"/>
              <a:gd name="T12" fmla="*/ 10 w 47"/>
              <a:gd name="T13" fmla="*/ 108 h 108"/>
              <a:gd name="T14" fmla="*/ 0 w 47"/>
              <a:gd name="T15" fmla="*/ 98 h 108"/>
              <a:gd name="T16" fmla="*/ 0 w 47"/>
              <a:gd name="T17" fmla="*/ 11 h 108"/>
              <a:gd name="T18" fmla="*/ 10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10" y="0"/>
                </a:move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5" y="2"/>
                  <a:pt x="47" y="4"/>
                </a:cubicBezTo>
                <a:cubicBezTo>
                  <a:pt x="31" y="15"/>
                  <a:pt x="21" y="33"/>
                  <a:pt x="21" y="54"/>
                </a:cubicBezTo>
                <a:cubicBezTo>
                  <a:pt x="21" y="75"/>
                  <a:pt x="31" y="93"/>
                  <a:pt x="47" y="104"/>
                </a:cubicBezTo>
                <a:cubicBezTo>
                  <a:pt x="45" y="107"/>
                  <a:pt x="43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7" name="Freeform 31"/>
          <p:cNvSpPr/>
          <p:nvPr/>
        </p:nvSpPr>
        <p:spPr bwMode="auto">
          <a:xfrm>
            <a:off x="4499375" y="1936849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8" name="Freeform 32"/>
          <p:cNvSpPr/>
          <p:nvPr/>
        </p:nvSpPr>
        <p:spPr bwMode="auto">
          <a:xfrm>
            <a:off x="4902845" y="1936849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9" name="Freeform 33"/>
          <p:cNvSpPr/>
          <p:nvPr/>
        </p:nvSpPr>
        <p:spPr bwMode="auto">
          <a:xfrm>
            <a:off x="5312208" y="1936849"/>
            <a:ext cx="341625" cy="750987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0" name="Freeform 34"/>
          <p:cNvSpPr/>
          <p:nvPr/>
        </p:nvSpPr>
        <p:spPr bwMode="auto">
          <a:xfrm>
            <a:off x="4095905" y="1936849"/>
            <a:ext cx="341625" cy="750987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1" name="Freeform 40"/>
          <p:cNvSpPr/>
          <p:nvPr/>
        </p:nvSpPr>
        <p:spPr bwMode="auto">
          <a:xfrm>
            <a:off x="2090760" y="1936380"/>
            <a:ext cx="323851" cy="751416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22" name="组合 21"/>
          <p:cNvGrpSpPr/>
          <p:nvPr/>
        </p:nvGrpSpPr>
        <p:grpSpPr>
          <a:xfrm>
            <a:off x="4914076" y="2965667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23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26765" y="2965667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35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01386" y="2965667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47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88697" y="2965667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59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676008" y="2965667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71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82" name="Freeform 25"/>
          <p:cNvSpPr/>
          <p:nvPr/>
        </p:nvSpPr>
        <p:spPr bwMode="auto">
          <a:xfrm>
            <a:off x="3271108" y="2965667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2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83" name="Freeform 25"/>
          <p:cNvSpPr/>
          <p:nvPr/>
        </p:nvSpPr>
        <p:spPr bwMode="auto">
          <a:xfrm>
            <a:off x="2866209" y="2965667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2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84" name="Freeform 25"/>
          <p:cNvSpPr/>
          <p:nvPr/>
        </p:nvSpPr>
        <p:spPr bwMode="auto">
          <a:xfrm>
            <a:off x="2461311" y="2965667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2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85" name="Freeform 40"/>
          <p:cNvSpPr/>
          <p:nvPr/>
        </p:nvSpPr>
        <p:spPr bwMode="auto">
          <a:xfrm>
            <a:off x="2080076" y="2965667"/>
            <a:ext cx="323851" cy="751416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chemeClr val="accent2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86" name="组合 85"/>
          <p:cNvGrpSpPr/>
          <p:nvPr/>
        </p:nvGrpSpPr>
        <p:grpSpPr>
          <a:xfrm>
            <a:off x="5739421" y="2965659"/>
            <a:ext cx="326923" cy="757824"/>
            <a:chOff x="4484694" y="2368550"/>
            <a:chExt cx="174638" cy="404819"/>
          </a:xfrm>
          <a:solidFill>
            <a:schemeClr val="bg1">
              <a:lumMod val="85000"/>
            </a:schemeClr>
          </a:solidFill>
        </p:grpSpPr>
        <p:sp>
          <p:nvSpPr>
            <p:cNvPr id="87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440253" y="2965667"/>
            <a:ext cx="750147" cy="750147"/>
            <a:chOff x="1329750" y="2119579"/>
            <a:chExt cx="562610" cy="562610"/>
          </a:xfrm>
        </p:grpSpPr>
        <p:sp>
          <p:nvSpPr>
            <p:cNvPr id="121" name="椭圆 120"/>
            <p:cNvSpPr/>
            <p:nvPr/>
          </p:nvSpPr>
          <p:spPr>
            <a:xfrm>
              <a:off x="1329750" y="2119579"/>
              <a:ext cx="562610" cy="562610"/>
            </a:xfrm>
            <a:prstGeom prst="ellipse">
              <a:avLst/>
            </a:prstGeom>
            <a:solidFill>
              <a:schemeClr val="accent2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810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122" name="Freeform 201"/>
            <p:cNvSpPr>
              <a:spLocks noEditPoints="1"/>
            </p:cNvSpPr>
            <p:nvPr/>
          </p:nvSpPr>
          <p:spPr bwMode="auto">
            <a:xfrm>
              <a:off x="1490611" y="2262378"/>
              <a:ext cx="301859" cy="286445"/>
            </a:xfrm>
            <a:custGeom>
              <a:avLst/>
              <a:gdLst>
                <a:gd name="T0" fmla="*/ 6 w 104"/>
                <a:gd name="T1" fmla="*/ 26 h 99"/>
                <a:gd name="T2" fmla="*/ 22 w 104"/>
                <a:gd name="T3" fmla="*/ 40 h 99"/>
                <a:gd name="T4" fmla="*/ 29 w 104"/>
                <a:gd name="T5" fmla="*/ 29 h 99"/>
                <a:gd name="T6" fmla="*/ 8 w 104"/>
                <a:gd name="T7" fmla="*/ 22 h 99"/>
                <a:gd name="T8" fmla="*/ 29 w 104"/>
                <a:gd name="T9" fmla="*/ 29 h 99"/>
                <a:gd name="T10" fmla="*/ 25 w 104"/>
                <a:gd name="T11" fmla="*/ 7 h 99"/>
                <a:gd name="T12" fmla="*/ 32 w 104"/>
                <a:gd name="T13" fmla="*/ 27 h 99"/>
                <a:gd name="T14" fmla="*/ 21 w 104"/>
                <a:gd name="T15" fmla="*/ 45 h 99"/>
                <a:gd name="T16" fmla="*/ 1 w 104"/>
                <a:gd name="T17" fmla="*/ 38 h 99"/>
                <a:gd name="T18" fmla="*/ 0 w 104"/>
                <a:gd name="T19" fmla="*/ 48 h 99"/>
                <a:gd name="T20" fmla="*/ 21 w 104"/>
                <a:gd name="T21" fmla="*/ 45 h 99"/>
                <a:gd name="T22" fmla="*/ 63 w 104"/>
                <a:gd name="T23" fmla="*/ 2 h 99"/>
                <a:gd name="T24" fmla="*/ 54 w 104"/>
                <a:gd name="T25" fmla="*/ 0 h 99"/>
                <a:gd name="T26" fmla="*/ 54 w 104"/>
                <a:gd name="T27" fmla="*/ 21 h 99"/>
                <a:gd name="T28" fmla="*/ 42 w 104"/>
                <a:gd name="T29" fmla="*/ 22 h 99"/>
                <a:gd name="T30" fmla="*/ 29 w 104"/>
                <a:gd name="T31" fmla="*/ 5 h 99"/>
                <a:gd name="T32" fmla="*/ 42 w 104"/>
                <a:gd name="T33" fmla="*/ 22 h 99"/>
                <a:gd name="T34" fmla="*/ 84 w 104"/>
                <a:gd name="T35" fmla="*/ 15 h 99"/>
                <a:gd name="T36" fmla="*/ 67 w 104"/>
                <a:gd name="T37" fmla="*/ 27 h 99"/>
                <a:gd name="T38" fmla="*/ 64 w 104"/>
                <a:gd name="T39" fmla="*/ 25 h 99"/>
                <a:gd name="T40" fmla="*/ 67 w 104"/>
                <a:gd name="T41" fmla="*/ 3 h 99"/>
                <a:gd name="T42" fmla="*/ 64 w 104"/>
                <a:gd name="T43" fmla="*/ 25 h 99"/>
                <a:gd name="T44" fmla="*/ 0 w 104"/>
                <a:gd name="T45" fmla="*/ 52 h 99"/>
                <a:gd name="T46" fmla="*/ 21 w 104"/>
                <a:gd name="T47" fmla="*/ 56 h 99"/>
                <a:gd name="T48" fmla="*/ 32 w 104"/>
                <a:gd name="T49" fmla="*/ 72 h 99"/>
                <a:gd name="T50" fmla="*/ 25 w 104"/>
                <a:gd name="T51" fmla="*/ 92 h 99"/>
                <a:gd name="T52" fmla="*/ 32 w 104"/>
                <a:gd name="T53" fmla="*/ 72 h 99"/>
                <a:gd name="T54" fmla="*/ 78 w 104"/>
                <a:gd name="T55" fmla="*/ 90 h 99"/>
                <a:gd name="T56" fmla="*/ 70 w 104"/>
                <a:gd name="T57" fmla="*/ 70 h 99"/>
                <a:gd name="T58" fmla="*/ 61 w 104"/>
                <a:gd name="T59" fmla="*/ 76 h 99"/>
                <a:gd name="T60" fmla="*/ 74 w 104"/>
                <a:gd name="T61" fmla="*/ 92 h 99"/>
                <a:gd name="T62" fmla="*/ 61 w 104"/>
                <a:gd name="T63" fmla="*/ 76 h 99"/>
                <a:gd name="T64" fmla="*/ 3 w 104"/>
                <a:gd name="T65" fmla="*/ 65 h 99"/>
                <a:gd name="T66" fmla="*/ 24 w 104"/>
                <a:gd name="T67" fmla="*/ 63 h 99"/>
                <a:gd name="T68" fmla="*/ 54 w 104"/>
                <a:gd name="T69" fmla="*/ 78 h 99"/>
                <a:gd name="T70" fmla="*/ 63 w 104"/>
                <a:gd name="T71" fmla="*/ 97 h 99"/>
                <a:gd name="T72" fmla="*/ 54 w 104"/>
                <a:gd name="T73" fmla="*/ 78 h 99"/>
                <a:gd name="T74" fmla="*/ 87 w 104"/>
                <a:gd name="T75" fmla="*/ 18 h 99"/>
                <a:gd name="T76" fmla="*/ 75 w 104"/>
                <a:gd name="T77" fmla="*/ 35 h 99"/>
                <a:gd name="T78" fmla="*/ 65 w 104"/>
                <a:gd name="T79" fmla="*/ 40 h 99"/>
                <a:gd name="T80" fmla="*/ 104 w 104"/>
                <a:gd name="T81" fmla="*/ 23 h 99"/>
                <a:gd name="T82" fmla="*/ 39 w 104"/>
                <a:gd name="T83" fmla="*/ 76 h 99"/>
                <a:gd name="T84" fmla="*/ 37 w 104"/>
                <a:gd name="T85" fmla="*/ 97 h 99"/>
                <a:gd name="T86" fmla="*/ 39 w 104"/>
                <a:gd name="T87" fmla="*/ 76 h 99"/>
                <a:gd name="T88" fmla="*/ 50 w 104"/>
                <a:gd name="T89" fmla="*/ 21 h 99"/>
                <a:gd name="T90" fmla="*/ 41 w 104"/>
                <a:gd name="T91" fmla="*/ 1 h 99"/>
                <a:gd name="T92" fmla="*/ 26 w 104"/>
                <a:gd name="T93" fmla="*/ 67 h 99"/>
                <a:gd name="T94" fmla="*/ 14 w 104"/>
                <a:gd name="T95" fmla="*/ 84 h 99"/>
                <a:gd name="T96" fmla="*/ 26 w 104"/>
                <a:gd name="T97" fmla="*/ 67 h 99"/>
                <a:gd name="T98" fmla="*/ 50 w 104"/>
                <a:gd name="T99" fmla="*/ 99 h 99"/>
                <a:gd name="T100" fmla="*/ 46 w 104"/>
                <a:gd name="T101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99">
                  <a:moveTo>
                    <a:pt x="24" y="3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5" y="28"/>
                    <a:pt x="4" y="31"/>
                    <a:pt x="3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38"/>
                    <a:pt x="24" y="37"/>
                    <a:pt x="24" y="36"/>
                  </a:cubicBezTo>
                  <a:close/>
                  <a:moveTo>
                    <a:pt x="29" y="29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0" y="19"/>
                    <a:pt x="8" y="2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1"/>
                    <a:pt x="28" y="30"/>
                    <a:pt x="29" y="29"/>
                  </a:cubicBezTo>
                  <a:close/>
                  <a:moveTo>
                    <a:pt x="35" y="25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2" y="8"/>
                    <a:pt x="20" y="10"/>
                    <a:pt x="17" y="1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6"/>
                    <a:pt x="34" y="25"/>
                    <a:pt x="35" y="25"/>
                  </a:cubicBezTo>
                  <a:close/>
                  <a:moveTo>
                    <a:pt x="21" y="45"/>
                  </a:moveTo>
                  <a:cubicBezTo>
                    <a:pt x="21" y="44"/>
                    <a:pt x="21" y="44"/>
                    <a:pt x="21" y="43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3"/>
                    <a:pt x="0" y="45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7"/>
                    <a:pt x="21" y="46"/>
                    <a:pt x="21" y="45"/>
                  </a:cubicBezTo>
                  <a:close/>
                  <a:moveTo>
                    <a:pt x="57" y="2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1" y="2"/>
                    <a:pt x="60" y="1"/>
                    <a:pt x="58" y="1"/>
                  </a:cubicBezTo>
                  <a:cubicBezTo>
                    <a:pt x="57" y="1"/>
                    <a:pt x="55" y="1"/>
                    <a:pt x="54" y="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6" y="22"/>
                    <a:pt x="57" y="22"/>
                  </a:cubicBezTo>
                  <a:close/>
                  <a:moveTo>
                    <a:pt x="42" y="2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4" y="3"/>
                    <a:pt x="31" y="4"/>
                    <a:pt x="29" y="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2"/>
                    <a:pt x="41" y="22"/>
                    <a:pt x="42" y="22"/>
                  </a:cubicBezTo>
                  <a:close/>
                  <a:moveTo>
                    <a:pt x="70" y="29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2" y="13"/>
                    <a:pt x="80" y="11"/>
                    <a:pt x="78" y="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8"/>
                    <a:pt x="69" y="28"/>
                    <a:pt x="70" y="29"/>
                  </a:cubicBezTo>
                  <a:close/>
                  <a:moveTo>
                    <a:pt x="64" y="25"/>
                  </a:moveTo>
                  <a:cubicBezTo>
                    <a:pt x="74" y="7"/>
                    <a:pt x="74" y="7"/>
                    <a:pt x="74" y="7"/>
                  </a:cubicBezTo>
                  <a:cubicBezTo>
                    <a:pt x="72" y="5"/>
                    <a:pt x="69" y="4"/>
                    <a:pt x="67" y="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3" y="24"/>
                    <a:pt x="64" y="25"/>
                  </a:cubicBezTo>
                  <a:close/>
                  <a:moveTo>
                    <a:pt x="21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1" y="58"/>
                    <a:pt x="1" y="6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4"/>
                    <a:pt x="21" y="53"/>
                    <a:pt x="21" y="52"/>
                  </a:cubicBezTo>
                  <a:close/>
                  <a:moveTo>
                    <a:pt x="32" y="72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20" y="89"/>
                    <a:pt x="22" y="91"/>
                    <a:pt x="25" y="92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2" y="72"/>
                  </a:cubicBezTo>
                  <a:close/>
                  <a:moveTo>
                    <a:pt x="67" y="72"/>
                  </a:moveTo>
                  <a:cubicBezTo>
                    <a:pt x="78" y="90"/>
                    <a:pt x="78" y="90"/>
                    <a:pt x="78" y="90"/>
                  </a:cubicBezTo>
                  <a:cubicBezTo>
                    <a:pt x="80" y="88"/>
                    <a:pt x="82" y="87"/>
                    <a:pt x="84" y="85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1"/>
                    <a:pt x="68" y="71"/>
                    <a:pt x="67" y="72"/>
                  </a:cubicBezTo>
                  <a:close/>
                  <a:moveTo>
                    <a:pt x="61" y="76"/>
                  </a:moveTo>
                  <a:cubicBezTo>
                    <a:pt x="67" y="96"/>
                    <a:pt x="67" y="96"/>
                    <a:pt x="67" y="96"/>
                  </a:cubicBezTo>
                  <a:cubicBezTo>
                    <a:pt x="69" y="95"/>
                    <a:pt x="72" y="94"/>
                    <a:pt x="74" y="92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5"/>
                    <a:pt x="62" y="75"/>
                    <a:pt x="61" y="76"/>
                  </a:cubicBezTo>
                  <a:close/>
                  <a:moveTo>
                    <a:pt x="22" y="60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4" y="68"/>
                    <a:pt x="5" y="71"/>
                    <a:pt x="6" y="7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2"/>
                    <a:pt x="23" y="61"/>
                    <a:pt x="22" y="60"/>
                  </a:cubicBezTo>
                  <a:close/>
                  <a:moveTo>
                    <a:pt x="54" y="78"/>
                  </a:moveTo>
                  <a:cubicBezTo>
                    <a:pt x="54" y="99"/>
                    <a:pt x="54" y="99"/>
                    <a:pt x="54" y="99"/>
                  </a:cubicBezTo>
                  <a:cubicBezTo>
                    <a:pt x="57" y="98"/>
                    <a:pt x="60" y="98"/>
                    <a:pt x="63" y="9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94" y="28"/>
                  </a:moveTo>
                  <a:cubicBezTo>
                    <a:pt x="92" y="24"/>
                    <a:pt x="90" y="21"/>
                    <a:pt x="87" y="1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33"/>
                    <a:pt x="74" y="34"/>
                    <a:pt x="75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94" y="28"/>
                  </a:lnTo>
                  <a:close/>
                  <a:moveTo>
                    <a:pt x="39" y="76"/>
                  </a:moveTo>
                  <a:cubicBezTo>
                    <a:pt x="29" y="94"/>
                    <a:pt x="29" y="94"/>
                    <a:pt x="29" y="94"/>
                  </a:cubicBezTo>
                  <a:cubicBezTo>
                    <a:pt x="31" y="96"/>
                    <a:pt x="34" y="97"/>
                    <a:pt x="37" y="9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1" y="77"/>
                    <a:pt x="40" y="77"/>
                    <a:pt x="39" y="76"/>
                  </a:cubicBezTo>
                  <a:close/>
                  <a:moveTo>
                    <a:pt x="46" y="21"/>
                  </a:moveTo>
                  <a:cubicBezTo>
                    <a:pt x="48" y="21"/>
                    <a:pt x="49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0"/>
                    <a:pt x="41" y="1"/>
                  </a:cubicBezTo>
                  <a:lnTo>
                    <a:pt x="46" y="21"/>
                  </a:lnTo>
                  <a:close/>
                  <a:moveTo>
                    <a:pt x="26" y="67"/>
                  </a:moveTo>
                  <a:cubicBezTo>
                    <a:pt x="8" y="77"/>
                    <a:pt x="8" y="77"/>
                    <a:pt x="8" y="77"/>
                  </a:cubicBezTo>
                  <a:cubicBezTo>
                    <a:pt x="10" y="80"/>
                    <a:pt x="12" y="82"/>
                    <a:pt x="14" y="8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7" y="68"/>
                    <a:pt x="26" y="67"/>
                  </a:cubicBezTo>
                  <a:close/>
                  <a:moveTo>
                    <a:pt x="41" y="98"/>
                  </a:moveTo>
                  <a:cubicBezTo>
                    <a:pt x="44" y="99"/>
                    <a:pt x="47" y="99"/>
                    <a:pt x="50" y="9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8" y="78"/>
                    <a:pt x="46" y="78"/>
                  </a:cubicBezTo>
                  <a:lnTo>
                    <a:pt x="41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931068" y="4021784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124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5348392" y="4021784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136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518378" y="4021784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148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59" name="Freeform 25"/>
          <p:cNvSpPr/>
          <p:nvPr/>
        </p:nvSpPr>
        <p:spPr bwMode="auto">
          <a:xfrm>
            <a:off x="3283073" y="4021784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60" name="Freeform 25"/>
          <p:cNvSpPr/>
          <p:nvPr/>
        </p:nvSpPr>
        <p:spPr bwMode="auto">
          <a:xfrm>
            <a:off x="2866209" y="4021784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61" name="Freeform 25"/>
          <p:cNvSpPr/>
          <p:nvPr/>
        </p:nvSpPr>
        <p:spPr bwMode="auto">
          <a:xfrm>
            <a:off x="2461311" y="4021784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62" name="Freeform 40"/>
          <p:cNvSpPr/>
          <p:nvPr/>
        </p:nvSpPr>
        <p:spPr bwMode="auto">
          <a:xfrm>
            <a:off x="2090760" y="4021784"/>
            <a:ext cx="323851" cy="751416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163" name="组合 162"/>
          <p:cNvGrpSpPr/>
          <p:nvPr/>
        </p:nvGrpSpPr>
        <p:grpSpPr>
          <a:xfrm>
            <a:off x="5755281" y="4021776"/>
            <a:ext cx="326923" cy="757824"/>
            <a:chOff x="4484694" y="2368550"/>
            <a:chExt cx="174638" cy="404819"/>
          </a:xfrm>
          <a:solidFill>
            <a:schemeClr val="bg1">
              <a:lumMod val="85000"/>
            </a:schemeClr>
          </a:solidFill>
        </p:grpSpPr>
        <p:sp>
          <p:nvSpPr>
            <p:cNvPr id="164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97" name="Freeform 25"/>
          <p:cNvSpPr/>
          <p:nvPr/>
        </p:nvSpPr>
        <p:spPr bwMode="auto">
          <a:xfrm>
            <a:off x="3683797" y="4021784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198" name="Freeform 25"/>
          <p:cNvSpPr/>
          <p:nvPr/>
        </p:nvSpPr>
        <p:spPr bwMode="auto">
          <a:xfrm>
            <a:off x="4095904" y="4021784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3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199" name="组合 198"/>
          <p:cNvGrpSpPr/>
          <p:nvPr/>
        </p:nvGrpSpPr>
        <p:grpSpPr>
          <a:xfrm>
            <a:off x="5348392" y="5069542"/>
            <a:ext cx="355305" cy="759725"/>
            <a:chOff x="3938588" y="2368550"/>
            <a:chExt cx="182563" cy="401638"/>
          </a:xfrm>
          <a:solidFill>
            <a:schemeClr val="bg1">
              <a:lumMod val="85000"/>
            </a:schemeClr>
          </a:solidFill>
        </p:grpSpPr>
        <p:sp>
          <p:nvSpPr>
            <p:cNvPr id="200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11" name="Freeform 25"/>
          <p:cNvSpPr/>
          <p:nvPr/>
        </p:nvSpPr>
        <p:spPr bwMode="auto">
          <a:xfrm>
            <a:off x="3283073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12" name="Freeform 25"/>
          <p:cNvSpPr/>
          <p:nvPr/>
        </p:nvSpPr>
        <p:spPr bwMode="auto">
          <a:xfrm>
            <a:off x="2866209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13" name="Freeform 25"/>
          <p:cNvSpPr/>
          <p:nvPr/>
        </p:nvSpPr>
        <p:spPr bwMode="auto">
          <a:xfrm>
            <a:off x="2461311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14" name="Freeform 40"/>
          <p:cNvSpPr/>
          <p:nvPr/>
        </p:nvSpPr>
        <p:spPr bwMode="auto">
          <a:xfrm>
            <a:off x="2090760" y="5069541"/>
            <a:ext cx="323851" cy="751416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215" name="组合 214"/>
          <p:cNvGrpSpPr/>
          <p:nvPr/>
        </p:nvGrpSpPr>
        <p:grpSpPr>
          <a:xfrm>
            <a:off x="5755281" y="5069533"/>
            <a:ext cx="326923" cy="757824"/>
            <a:chOff x="4484694" y="2368550"/>
            <a:chExt cx="174638" cy="404819"/>
          </a:xfrm>
          <a:solidFill>
            <a:schemeClr val="bg1">
              <a:lumMod val="85000"/>
            </a:schemeClr>
          </a:solidFill>
        </p:grpSpPr>
        <p:sp>
          <p:nvSpPr>
            <p:cNvPr id="216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49" name="Freeform 25"/>
          <p:cNvSpPr/>
          <p:nvPr/>
        </p:nvSpPr>
        <p:spPr bwMode="auto">
          <a:xfrm>
            <a:off x="3683797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50" name="Freeform 25"/>
          <p:cNvSpPr/>
          <p:nvPr/>
        </p:nvSpPr>
        <p:spPr bwMode="auto">
          <a:xfrm>
            <a:off x="4095904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251" name="组合 250"/>
          <p:cNvGrpSpPr/>
          <p:nvPr/>
        </p:nvGrpSpPr>
        <p:grpSpPr>
          <a:xfrm>
            <a:off x="1468532" y="5069541"/>
            <a:ext cx="750147" cy="750147"/>
            <a:chOff x="1350959" y="3697485"/>
            <a:chExt cx="562610" cy="562610"/>
          </a:xfrm>
        </p:grpSpPr>
        <p:sp>
          <p:nvSpPr>
            <p:cNvPr id="252" name="椭圆 251"/>
            <p:cNvSpPr/>
            <p:nvPr/>
          </p:nvSpPr>
          <p:spPr>
            <a:xfrm>
              <a:off x="1350959" y="3697485"/>
              <a:ext cx="562610" cy="562610"/>
            </a:xfrm>
            <a:prstGeom prst="ellipse">
              <a:avLst/>
            </a:prstGeom>
            <a:solidFill>
              <a:schemeClr val="accent4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810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1449495" y="3824651"/>
              <a:ext cx="322054" cy="280602"/>
              <a:chOff x="3276598" y="4017963"/>
              <a:chExt cx="719138" cy="660401"/>
            </a:xfrm>
          </p:grpSpPr>
          <p:sp>
            <p:nvSpPr>
              <p:cNvPr id="254" name="Freeform 215"/>
              <p:cNvSpPr/>
              <p:nvPr/>
            </p:nvSpPr>
            <p:spPr bwMode="auto">
              <a:xfrm>
                <a:off x="3443288" y="4432301"/>
                <a:ext cx="73025" cy="246063"/>
              </a:xfrm>
              <a:custGeom>
                <a:avLst/>
                <a:gdLst>
                  <a:gd name="T0" fmla="*/ 0 w 46"/>
                  <a:gd name="T1" fmla="*/ 25 h 155"/>
                  <a:gd name="T2" fmla="*/ 0 w 46"/>
                  <a:gd name="T3" fmla="*/ 155 h 155"/>
                  <a:gd name="T4" fmla="*/ 46 w 46"/>
                  <a:gd name="T5" fmla="*/ 155 h 155"/>
                  <a:gd name="T6" fmla="*/ 46 w 46"/>
                  <a:gd name="T7" fmla="*/ 17 h 155"/>
                  <a:gd name="T8" fmla="*/ 25 w 46"/>
                  <a:gd name="T9" fmla="*/ 0 h 155"/>
                  <a:gd name="T10" fmla="*/ 0 w 46"/>
                  <a:gd name="T11" fmla="*/ 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5">
                    <a:moveTo>
                      <a:pt x="0" y="25"/>
                    </a:moveTo>
                    <a:lnTo>
                      <a:pt x="0" y="155"/>
                    </a:lnTo>
                    <a:lnTo>
                      <a:pt x="46" y="155"/>
                    </a:lnTo>
                    <a:lnTo>
                      <a:pt x="46" y="17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216"/>
              <p:cNvSpPr/>
              <p:nvPr/>
            </p:nvSpPr>
            <p:spPr bwMode="auto">
              <a:xfrm>
                <a:off x="3363913" y="4511676"/>
                <a:ext cx="46038" cy="166688"/>
              </a:xfrm>
              <a:custGeom>
                <a:avLst/>
                <a:gdLst>
                  <a:gd name="T0" fmla="*/ 0 w 29"/>
                  <a:gd name="T1" fmla="*/ 105 h 105"/>
                  <a:gd name="T2" fmla="*/ 29 w 29"/>
                  <a:gd name="T3" fmla="*/ 105 h 105"/>
                  <a:gd name="T4" fmla="*/ 29 w 29"/>
                  <a:gd name="T5" fmla="*/ 0 h 105"/>
                  <a:gd name="T6" fmla="*/ 0 w 29"/>
                  <a:gd name="T7" fmla="*/ 30 h 105"/>
                  <a:gd name="T8" fmla="*/ 0 w 29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5">
                    <a:moveTo>
                      <a:pt x="0" y="105"/>
                    </a:moveTo>
                    <a:lnTo>
                      <a:pt x="29" y="105"/>
                    </a:lnTo>
                    <a:lnTo>
                      <a:pt x="29" y="0"/>
                    </a:lnTo>
                    <a:lnTo>
                      <a:pt x="0" y="3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217"/>
              <p:cNvSpPr/>
              <p:nvPr/>
            </p:nvSpPr>
            <p:spPr bwMode="auto">
              <a:xfrm>
                <a:off x="3756025" y="4178301"/>
                <a:ext cx="152400" cy="500063"/>
              </a:xfrm>
              <a:custGeom>
                <a:avLst/>
                <a:gdLst>
                  <a:gd name="T0" fmla="*/ 0 w 96"/>
                  <a:gd name="T1" fmla="*/ 101 h 315"/>
                  <a:gd name="T2" fmla="*/ 0 w 96"/>
                  <a:gd name="T3" fmla="*/ 315 h 315"/>
                  <a:gd name="T4" fmla="*/ 96 w 96"/>
                  <a:gd name="T5" fmla="*/ 315 h 315"/>
                  <a:gd name="T6" fmla="*/ 96 w 96"/>
                  <a:gd name="T7" fmla="*/ 0 h 315"/>
                  <a:gd name="T8" fmla="*/ 0 w 96"/>
                  <a:gd name="T9" fmla="*/ 10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15">
                    <a:moveTo>
                      <a:pt x="0" y="101"/>
                    </a:moveTo>
                    <a:lnTo>
                      <a:pt x="0" y="315"/>
                    </a:lnTo>
                    <a:lnTo>
                      <a:pt x="96" y="315"/>
                    </a:lnTo>
                    <a:lnTo>
                      <a:pt x="96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7" name="Freeform 218"/>
              <p:cNvSpPr/>
              <p:nvPr/>
            </p:nvSpPr>
            <p:spPr bwMode="auto">
              <a:xfrm>
                <a:off x="3629025" y="4378326"/>
                <a:ext cx="93663" cy="300038"/>
              </a:xfrm>
              <a:custGeom>
                <a:avLst/>
                <a:gdLst>
                  <a:gd name="T0" fmla="*/ 0 w 59"/>
                  <a:gd name="T1" fmla="*/ 51 h 189"/>
                  <a:gd name="T2" fmla="*/ 0 w 59"/>
                  <a:gd name="T3" fmla="*/ 189 h 189"/>
                  <a:gd name="T4" fmla="*/ 59 w 59"/>
                  <a:gd name="T5" fmla="*/ 189 h 189"/>
                  <a:gd name="T6" fmla="*/ 59 w 59"/>
                  <a:gd name="T7" fmla="*/ 0 h 189"/>
                  <a:gd name="T8" fmla="*/ 55 w 59"/>
                  <a:gd name="T9" fmla="*/ 0 h 189"/>
                  <a:gd name="T10" fmla="*/ 0 w 59"/>
                  <a:gd name="T11" fmla="*/ 5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9">
                    <a:moveTo>
                      <a:pt x="0" y="51"/>
                    </a:moveTo>
                    <a:lnTo>
                      <a:pt x="0" y="189"/>
                    </a:lnTo>
                    <a:lnTo>
                      <a:pt x="59" y="189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8" name="Freeform 219"/>
              <p:cNvSpPr/>
              <p:nvPr/>
            </p:nvSpPr>
            <p:spPr bwMode="auto">
              <a:xfrm>
                <a:off x="3549650" y="4498976"/>
                <a:ext cx="46038" cy="179388"/>
              </a:xfrm>
              <a:custGeom>
                <a:avLst/>
                <a:gdLst>
                  <a:gd name="T0" fmla="*/ 17 w 29"/>
                  <a:gd name="T1" fmla="*/ 12 h 113"/>
                  <a:gd name="T2" fmla="*/ 4 w 29"/>
                  <a:gd name="T3" fmla="*/ 4 h 113"/>
                  <a:gd name="T4" fmla="*/ 0 w 29"/>
                  <a:gd name="T5" fmla="*/ 0 h 113"/>
                  <a:gd name="T6" fmla="*/ 0 w 29"/>
                  <a:gd name="T7" fmla="*/ 113 h 113"/>
                  <a:gd name="T8" fmla="*/ 29 w 29"/>
                  <a:gd name="T9" fmla="*/ 113 h 113"/>
                  <a:gd name="T10" fmla="*/ 29 w 29"/>
                  <a:gd name="T11" fmla="*/ 0 h 113"/>
                  <a:gd name="T12" fmla="*/ 25 w 29"/>
                  <a:gd name="T13" fmla="*/ 4 h 113"/>
                  <a:gd name="T14" fmla="*/ 17 w 29"/>
                  <a:gd name="T15" fmla="*/ 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13">
                    <a:moveTo>
                      <a:pt x="17" y="1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29" y="113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9" name="Freeform 220"/>
              <p:cNvSpPr/>
              <p:nvPr/>
            </p:nvSpPr>
            <p:spPr bwMode="auto">
              <a:xfrm>
                <a:off x="3276598" y="4017963"/>
                <a:ext cx="719138" cy="547689"/>
              </a:xfrm>
              <a:custGeom>
                <a:avLst/>
                <a:gdLst>
                  <a:gd name="T0" fmla="*/ 407 w 453"/>
                  <a:gd name="T1" fmla="*/ 76 h 345"/>
                  <a:gd name="T2" fmla="*/ 453 w 453"/>
                  <a:gd name="T3" fmla="*/ 122 h 345"/>
                  <a:gd name="T4" fmla="*/ 436 w 453"/>
                  <a:gd name="T5" fmla="*/ 21 h 345"/>
                  <a:gd name="T6" fmla="*/ 336 w 453"/>
                  <a:gd name="T7" fmla="*/ 0 h 345"/>
                  <a:gd name="T8" fmla="*/ 382 w 453"/>
                  <a:gd name="T9" fmla="*/ 51 h 345"/>
                  <a:gd name="T10" fmla="*/ 189 w 453"/>
                  <a:gd name="T11" fmla="*/ 244 h 345"/>
                  <a:gd name="T12" fmla="*/ 130 w 453"/>
                  <a:gd name="T13" fmla="*/ 189 h 345"/>
                  <a:gd name="T14" fmla="*/ 0 w 453"/>
                  <a:gd name="T15" fmla="*/ 320 h 345"/>
                  <a:gd name="T16" fmla="*/ 25 w 453"/>
                  <a:gd name="T17" fmla="*/ 345 h 345"/>
                  <a:gd name="T18" fmla="*/ 130 w 453"/>
                  <a:gd name="T19" fmla="*/ 240 h 345"/>
                  <a:gd name="T20" fmla="*/ 164 w 453"/>
                  <a:gd name="T21" fmla="*/ 269 h 345"/>
                  <a:gd name="T22" fmla="*/ 164 w 453"/>
                  <a:gd name="T23" fmla="*/ 269 h 345"/>
                  <a:gd name="T24" fmla="*/ 189 w 453"/>
                  <a:gd name="T25" fmla="*/ 294 h 345"/>
                  <a:gd name="T26" fmla="*/ 189 w 453"/>
                  <a:gd name="T27" fmla="*/ 294 h 345"/>
                  <a:gd name="T28" fmla="*/ 189 w 453"/>
                  <a:gd name="T29" fmla="*/ 294 h 345"/>
                  <a:gd name="T30" fmla="*/ 214 w 453"/>
                  <a:gd name="T31" fmla="*/ 269 h 345"/>
                  <a:gd name="T32" fmla="*/ 214 w 453"/>
                  <a:gd name="T33" fmla="*/ 269 h 345"/>
                  <a:gd name="T34" fmla="*/ 407 w 453"/>
                  <a:gd name="T35" fmla="*/ 7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3" h="345">
                    <a:moveTo>
                      <a:pt x="407" y="76"/>
                    </a:moveTo>
                    <a:lnTo>
                      <a:pt x="453" y="122"/>
                    </a:lnTo>
                    <a:lnTo>
                      <a:pt x="436" y="21"/>
                    </a:lnTo>
                    <a:lnTo>
                      <a:pt x="336" y="0"/>
                    </a:lnTo>
                    <a:lnTo>
                      <a:pt x="382" y="51"/>
                    </a:lnTo>
                    <a:lnTo>
                      <a:pt x="189" y="244"/>
                    </a:lnTo>
                    <a:lnTo>
                      <a:pt x="130" y="189"/>
                    </a:lnTo>
                    <a:lnTo>
                      <a:pt x="0" y="320"/>
                    </a:lnTo>
                    <a:lnTo>
                      <a:pt x="25" y="345"/>
                    </a:lnTo>
                    <a:lnTo>
                      <a:pt x="130" y="240"/>
                    </a:lnTo>
                    <a:lnTo>
                      <a:pt x="164" y="269"/>
                    </a:lnTo>
                    <a:lnTo>
                      <a:pt x="164" y="269"/>
                    </a:lnTo>
                    <a:lnTo>
                      <a:pt x="189" y="294"/>
                    </a:lnTo>
                    <a:lnTo>
                      <a:pt x="189" y="294"/>
                    </a:lnTo>
                    <a:lnTo>
                      <a:pt x="189" y="294"/>
                    </a:lnTo>
                    <a:lnTo>
                      <a:pt x="214" y="269"/>
                    </a:lnTo>
                    <a:lnTo>
                      <a:pt x="214" y="269"/>
                    </a:lnTo>
                    <a:lnTo>
                      <a:pt x="407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60" name="Freeform 25"/>
          <p:cNvSpPr/>
          <p:nvPr/>
        </p:nvSpPr>
        <p:spPr bwMode="auto">
          <a:xfrm>
            <a:off x="4526168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sp>
        <p:nvSpPr>
          <p:cNvPr id="261" name="Freeform 25"/>
          <p:cNvSpPr/>
          <p:nvPr/>
        </p:nvSpPr>
        <p:spPr bwMode="auto">
          <a:xfrm>
            <a:off x="4931067" y="5069541"/>
            <a:ext cx="347515" cy="750987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chemeClr val="accent4"/>
          </a:solidFill>
          <a:ln w="25400" algn="ctr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146810"/>
            <a:endParaRPr lang="zh-CN" altLang="en-US" sz="2255"/>
          </a:p>
        </p:txBody>
      </p:sp>
      <p:grpSp>
        <p:nvGrpSpPr>
          <p:cNvPr id="262" name="组合 261"/>
          <p:cNvGrpSpPr/>
          <p:nvPr/>
        </p:nvGrpSpPr>
        <p:grpSpPr>
          <a:xfrm>
            <a:off x="5939380" y="1937689"/>
            <a:ext cx="810128" cy="750146"/>
            <a:chOff x="4704095" y="1348596"/>
            <a:chExt cx="607596" cy="562610"/>
          </a:xfrm>
        </p:grpSpPr>
        <p:sp>
          <p:nvSpPr>
            <p:cNvPr id="263" name="椭圆 262"/>
            <p:cNvSpPr/>
            <p:nvPr/>
          </p:nvSpPr>
          <p:spPr>
            <a:xfrm>
              <a:off x="4704095" y="1348596"/>
              <a:ext cx="562610" cy="56261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CA000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4" name="矩形 263"/>
            <p:cNvSpPr/>
            <p:nvPr/>
          </p:nvSpPr>
          <p:spPr>
            <a:xfrm>
              <a:off x="4731869" y="1530975"/>
              <a:ext cx="579822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100%</a:t>
              </a: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5939380" y="2978871"/>
            <a:ext cx="859195" cy="750147"/>
            <a:chOff x="4704095" y="2129482"/>
            <a:chExt cx="644396" cy="562610"/>
          </a:xfrm>
        </p:grpSpPr>
        <p:sp>
          <p:nvSpPr>
            <p:cNvPr id="266" name="椭圆 265"/>
            <p:cNvSpPr/>
            <p:nvPr/>
          </p:nvSpPr>
          <p:spPr>
            <a:xfrm>
              <a:off x="4704095" y="2129482"/>
              <a:ext cx="562610" cy="56261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CA000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4768669" y="2311567"/>
              <a:ext cx="579822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40%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5955275" y="4012369"/>
            <a:ext cx="847403" cy="750147"/>
            <a:chOff x="4704095" y="2918851"/>
            <a:chExt cx="635552" cy="562610"/>
          </a:xfrm>
        </p:grpSpPr>
        <p:sp>
          <p:nvSpPr>
            <p:cNvPr id="269" name="椭圆 268"/>
            <p:cNvSpPr/>
            <p:nvPr/>
          </p:nvSpPr>
          <p:spPr>
            <a:xfrm>
              <a:off x="4704095" y="2918851"/>
              <a:ext cx="562610" cy="56261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CA000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0" name="矩形 269"/>
            <p:cNvSpPr/>
            <p:nvPr/>
          </p:nvSpPr>
          <p:spPr>
            <a:xfrm>
              <a:off x="4759825" y="3098039"/>
              <a:ext cx="579822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60%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951334" y="5059432"/>
            <a:ext cx="844405" cy="750147"/>
            <a:chOff x="4704095" y="3707833"/>
            <a:chExt cx="633304" cy="562610"/>
          </a:xfrm>
        </p:grpSpPr>
        <p:sp>
          <p:nvSpPr>
            <p:cNvPr id="272" name="椭圆 271"/>
            <p:cNvSpPr/>
            <p:nvPr/>
          </p:nvSpPr>
          <p:spPr>
            <a:xfrm>
              <a:off x="4704095" y="3707833"/>
              <a:ext cx="562610" cy="562610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CA000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4757577" y="3891402"/>
              <a:ext cx="579822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dirty="0">
                  <a:solidFill>
                    <a:schemeClr val="accent4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80%</a:t>
              </a:r>
            </a:p>
          </p:txBody>
        </p:sp>
      </p:grpSp>
      <p:sp>
        <p:nvSpPr>
          <p:cNvPr id="274" name="矩形 273"/>
          <p:cNvSpPr/>
          <p:nvPr/>
        </p:nvSpPr>
        <p:spPr>
          <a:xfrm>
            <a:off x="6819645" y="1944425"/>
            <a:ext cx="4109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5" name="矩形 274"/>
          <p:cNvSpPr/>
          <p:nvPr/>
        </p:nvSpPr>
        <p:spPr>
          <a:xfrm>
            <a:off x="6819645" y="3000482"/>
            <a:ext cx="4109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6" name="矩形 275"/>
          <p:cNvSpPr/>
          <p:nvPr/>
        </p:nvSpPr>
        <p:spPr>
          <a:xfrm>
            <a:off x="6819645" y="4056539"/>
            <a:ext cx="4109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7" name="矩形 276"/>
          <p:cNvSpPr/>
          <p:nvPr/>
        </p:nvSpPr>
        <p:spPr>
          <a:xfrm>
            <a:off x="6819645" y="5112597"/>
            <a:ext cx="4109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78" name="组合 277"/>
          <p:cNvGrpSpPr/>
          <p:nvPr/>
        </p:nvGrpSpPr>
        <p:grpSpPr>
          <a:xfrm>
            <a:off x="1468532" y="4021784"/>
            <a:ext cx="750147" cy="750147"/>
            <a:chOff x="1350959" y="2911667"/>
            <a:chExt cx="562610" cy="562610"/>
          </a:xfrm>
        </p:grpSpPr>
        <p:sp>
          <p:nvSpPr>
            <p:cNvPr id="279" name="椭圆 278"/>
            <p:cNvSpPr/>
            <p:nvPr/>
          </p:nvSpPr>
          <p:spPr>
            <a:xfrm>
              <a:off x="1350959" y="2911667"/>
              <a:ext cx="562610" cy="562610"/>
            </a:xfrm>
            <a:prstGeom prst="ellipse">
              <a:avLst/>
            </a:prstGeom>
            <a:solidFill>
              <a:schemeClr val="accent3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810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grpSp>
          <p:nvGrpSpPr>
            <p:cNvPr id="280" name="组合 279"/>
            <p:cNvGrpSpPr/>
            <p:nvPr/>
          </p:nvGrpSpPr>
          <p:grpSpPr>
            <a:xfrm>
              <a:off x="1498906" y="3028778"/>
              <a:ext cx="292334" cy="333883"/>
              <a:chOff x="4211638" y="2579688"/>
              <a:chExt cx="757237" cy="806450"/>
            </a:xfrm>
          </p:grpSpPr>
          <p:sp>
            <p:nvSpPr>
              <p:cNvPr id="281" name="Freeform 205"/>
              <p:cNvSpPr/>
              <p:nvPr/>
            </p:nvSpPr>
            <p:spPr bwMode="auto">
              <a:xfrm>
                <a:off x="4284663" y="3214688"/>
                <a:ext cx="195262" cy="171450"/>
              </a:xfrm>
              <a:custGeom>
                <a:avLst/>
                <a:gdLst>
                  <a:gd name="T0" fmla="*/ 0 w 24"/>
                  <a:gd name="T1" fmla="*/ 14 h 21"/>
                  <a:gd name="T2" fmla="*/ 7 w 24"/>
                  <a:gd name="T3" fmla="*/ 21 h 21"/>
                  <a:gd name="T4" fmla="*/ 24 w 24"/>
                  <a:gd name="T5" fmla="*/ 21 h 21"/>
                  <a:gd name="T6" fmla="*/ 24 w 24"/>
                  <a:gd name="T7" fmla="*/ 0 h 21"/>
                  <a:gd name="T8" fmla="*/ 0 w 24"/>
                  <a:gd name="T9" fmla="*/ 0 h 21"/>
                  <a:gd name="T10" fmla="*/ 0 w 24"/>
                  <a:gd name="T1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0" y="14"/>
                    </a:moveTo>
                    <a:cubicBezTo>
                      <a:pt x="0" y="18"/>
                      <a:pt x="3" y="21"/>
                      <a:pt x="7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2" name="Freeform 206"/>
              <p:cNvSpPr/>
              <p:nvPr/>
            </p:nvSpPr>
            <p:spPr bwMode="auto">
              <a:xfrm>
                <a:off x="4700588" y="3214688"/>
                <a:ext cx="195262" cy="171450"/>
              </a:xfrm>
              <a:custGeom>
                <a:avLst/>
                <a:gdLst>
                  <a:gd name="T0" fmla="*/ 0 w 24"/>
                  <a:gd name="T1" fmla="*/ 0 h 21"/>
                  <a:gd name="T2" fmla="*/ 0 w 24"/>
                  <a:gd name="T3" fmla="*/ 21 h 21"/>
                  <a:gd name="T4" fmla="*/ 17 w 24"/>
                  <a:gd name="T5" fmla="*/ 21 h 21"/>
                  <a:gd name="T6" fmla="*/ 24 w 24"/>
                  <a:gd name="T7" fmla="*/ 14 h 21"/>
                  <a:gd name="T8" fmla="*/ 24 w 24"/>
                  <a:gd name="T9" fmla="*/ 0 h 21"/>
                  <a:gd name="T10" fmla="*/ 0 w 24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1" y="21"/>
                      <a:pt x="24" y="18"/>
                      <a:pt x="24" y="14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3" name="Freeform 207"/>
              <p:cNvSpPr/>
              <p:nvPr/>
            </p:nvSpPr>
            <p:spPr bwMode="auto">
              <a:xfrm>
                <a:off x="4284663" y="2946400"/>
                <a:ext cx="611187" cy="228600"/>
              </a:xfrm>
              <a:custGeom>
                <a:avLst/>
                <a:gdLst>
                  <a:gd name="T0" fmla="*/ 68 w 75"/>
                  <a:gd name="T1" fmla="*/ 0 h 28"/>
                  <a:gd name="T2" fmla="*/ 7 w 75"/>
                  <a:gd name="T3" fmla="*/ 0 h 28"/>
                  <a:gd name="T4" fmla="*/ 0 w 75"/>
                  <a:gd name="T5" fmla="*/ 6 h 28"/>
                  <a:gd name="T6" fmla="*/ 0 w 75"/>
                  <a:gd name="T7" fmla="*/ 28 h 28"/>
                  <a:gd name="T8" fmla="*/ 24 w 75"/>
                  <a:gd name="T9" fmla="*/ 28 h 28"/>
                  <a:gd name="T10" fmla="*/ 24 w 75"/>
                  <a:gd name="T11" fmla="*/ 16 h 28"/>
                  <a:gd name="T12" fmla="*/ 51 w 75"/>
                  <a:gd name="T13" fmla="*/ 16 h 28"/>
                  <a:gd name="T14" fmla="*/ 51 w 75"/>
                  <a:gd name="T15" fmla="*/ 28 h 28"/>
                  <a:gd name="T16" fmla="*/ 75 w 75"/>
                  <a:gd name="T17" fmla="*/ 28 h 28"/>
                  <a:gd name="T18" fmla="*/ 75 w 75"/>
                  <a:gd name="T19" fmla="*/ 6 h 28"/>
                  <a:gd name="T20" fmla="*/ 68 w 75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28">
                    <a:moveTo>
                      <a:pt x="6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2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4" name="Freeform 208"/>
              <p:cNvSpPr/>
              <p:nvPr/>
            </p:nvSpPr>
            <p:spPr bwMode="auto">
              <a:xfrm>
                <a:off x="4505325" y="3100388"/>
                <a:ext cx="169862" cy="285750"/>
              </a:xfrm>
              <a:custGeom>
                <a:avLst/>
                <a:gdLst>
                  <a:gd name="T0" fmla="*/ 107 w 107"/>
                  <a:gd name="T1" fmla="*/ 180 h 180"/>
                  <a:gd name="T2" fmla="*/ 0 w 107"/>
                  <a:gd name="T3" fmla="*/ 180 h 180"/>
                  <a:gd name="T4" fmla="*/ 0 w 107"/>
                  <a:gd name="T5" fmla="*/ 0 h 180"/>
                  <a:gd name="T6" fmla="*/ 107 w 107"/>
                  <a:gd name="T7" fmla="*/ 0 h 180"/>
                  <a:gd name="T8" fmla="*/ 107 w 107"/>
                  <a:gd name="T9" fmla="*/ 180 h 180"/>
                  <a:gd name="T10" fmla="*/ 107 w 107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80">
                    <a:moveTo>
                      <a:pt x="107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07" y="180"/>
                    </a:lnTo>
                    <a:lnTo>
                      <a:pt x="107" y="1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5" name="Freeform 209"/>
              <p:cNvSpPr/>
              <p:nvPr/>
            </p:nvSpPr>
            <p:spPr bwMode="auto">
              <a:xfrm>
                <a:off x="4552950" y="2579688"/>
                <a:ext cx="415925" cy="407988"/>
              </a:xfrm>
              <a:custGeom>
                <a:avLst/>
                <a:gdLst>
                  <a:gd name="T0" fmla="*/ 49 w 51"/>
                  <a:gd name="T1" fmla="*/ 48 h 50"/>
                  <a:gd name="T2" fmla="*/ 42 w 51"/>
                  <a:gd name="T3" fmla="*/ 47 h 50"/>
                  <a:gd name="T4" fmla="*/ 3 w 51"/>
                  <a:gd name="T5" fmla="*/ 8 h 50"/>
                  <a:gd name="T6" fmla="*/ 2 w 51"/>
                  <a:gd name="T7" fmla="*/ 1 h 50"/>
                  <a:gd name="T8" fmla="*/ 2 w 51"/>
                  <a:gd name="T9" fmla="*/ 1 h 50"/>
                  <a:gd name="T10" fmla="*/ 9 w 51"/>
                  <a:gd name="T11" fmla="*/ 2 h 50"/>
                  <a:gd name="T12" fmla="*/ 48 w 51"/>
                  <a:gd name="T13" fmla="*/ 42 h 50"/>
                  <a:gd name="T14" fmla="*/ 49 w 51"/>
                  <a:gd name="T15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0">
                    <a:moveTo>
                      <a:pt x="49" y="48"/>
                    </a:moveTo>
                    <a:cubicBezTo>
                      <a:pt x="47" y="50"/>
                      <a:pt x="44" y="50"/>
                      <a:pt x="42" y="4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50" y="44"/>
                      <a:pt x="51" y="47"/>
                      <a:pt x="49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6" name="Freeform 210"/>
              <p:cNvSpPr/>
              <p:nvPr/>
            </p:nvSpPr>
            <p:spPr bwMode="auto">
              <a:xfrm>
                <a:off x="4211638" y="2579688"/>
                <a:ext cx="415925" cy="407988"/>
              </a:xfrm>
              <a:custGeom>
                <a:avLst/>
                <a:gdLst>
                  <a:gd name="T0" fmla="*/ 49 w 51"/>
                  <a:gd name="T1" fmla="*/ 1 h 50"/>
                  <a:gd name="T2" fmla="*/ 48 w 51"/>
                  <a:gd name="T3" fmla="*/ 8 h 50"/>
                  <a:gd name="T4" fmla="*/ 9 w 51"/>
                  <a:gd name="T5" fmla="*/ 47 h 50"/>
                  <a:gd name="T6" fmla="*/ 2 w 51"/>
                  <a:gd name="T7" fmla="*/ 48 h 50"/>
                  <a:gd name="T8" fmla="*/ 2 w 51"/>
                  <a:gd name="T9" fmla="*/ 48 h 50"/>
                  <a:gd name="T10" fmla="*/ 3 w 51"/>
                  <a:gd name="T11" fmla="*/ 42 h 50"/>
                  <a:gd name="T12" fmla="*/ 42 w 51"/>
                  <a:gd name="T13" fmla="*/ 2 h 50"/>
                  <a:gd name="T14" fmla="*/ 49 w 51"/>
                  <a:gd name="T1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0">
                    <a:moveTo>
                      <a:pt x="49" y="1"/>
                    </a:moveTo>
                    <a:cubicBezTo>
                      <a:pt x="51" y="3"/>
                      <a:pt x="50" y="6"/>
                      <a:pt x="48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7" y="50"/>
                      <a:pt x="4" y="50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0" y="47"/>
                      <a:pt x="1" y="44"/>
                      <a:pt x="3" y="4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4" y="0"/>
                      <a:pt x="47" y="0"/>
                      <a:pt x="4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7" name="Rectangle 211"/>
              <p:cNvSpPr>
                <a:spLocks noChangeArrowheads="1"/>
              </p:cNvSpPr>
              <p:nvPr/>
            </p:nvSpPr>
            <p:spPr bwMode="auto">
              <a:xfrm>
                <a:off x="4797425" y="2717800"/>
                <a:ext cx="80962" cy="130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1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1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1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2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5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6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5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6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5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16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5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6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9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0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3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4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7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8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1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2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5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6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9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0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3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4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7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8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1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2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4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0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1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7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0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1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4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5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8" dur="75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9" dur="75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2" dur="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3" dur="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6" dur="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7" dur="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0" dur="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1" dur="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4" dur="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5" dur="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8" dur="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9" dur="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2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3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6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7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0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4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5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26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82" grpId="0" animBg="1"/>
          <p:bldP spid="83" grpId="0" animBg="1"/>
          <p:bldP spid="84" grpId="0" animBg="1"/>
          <p:bldP spid="85" grpId="0" animBg="1"/>
          <p:bldP spid="159" grpId="0" animBg="1"/>
          <p:bldP spid="160" grpId="0" animBg="1"/>
          <p:bldP spid="161" grpId="0" animBg="1"/>
          <p:bldP spid="162" grpId="0" animBg="1"/>
          <p:bldP spid="197" grpId="0" animBg="1"/>
          <p:bldP spid="198" grpId="0" animBg="1"/>
          <p:bldP spid="211" grpId="0" animBg="1"/>
          <p:bldP spid="212" grpId="0" animBg="1"/>
          <p:bldP spid="213" grpId="0" animBg="1"/>
          <p:bldP spid="214" grpId="0" animBg="1"/>
          <p:bldP spid="249" grpId="0" animBg="1"/>
          <p:bldP spid="250" grpId="0" animBg="1"/>
          <p:bldP spid="260" grpId="0" animBg="1"/>
          <p:bldP spid="261" grpId="0" animBg="1"/>
          <p:bldP spid="274" grpId="0"/>
          <p:bldP spid="275" grpId="0"/>
          <p:bldP spid="276" grpId="0"/>
          <p:bldP spid="2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4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7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75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75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0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4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5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6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82" grpId="0" animBg="1"/>
          <p:bldP spid="83" grpId="0" animBg="1"/>
          <p:bldP spid="84" grpId="0" animBg="1"/>
          <p:bldP spid="85" grpId="0" animBg="1"/>
          <p:bldP spid="159" grpId="0" animBg="1"/>
          <p:bldP spid="160" grpId="0" animBg="1"/>
          <p:bldP spid="161" grpId="0" animBg="1"/>
          <p:bldP spid="162" grpId="0" animBg="1"/>
          <p:bldP spid="197" grpId="0" animBg="1"/>
          <p:bldP spid="198" grpId="0" animBg="1"/>
          <p:bldP spid="211" grpId="0" animBg="1"/>
          <p:bldP spid="212" grpId="0" animBg="1"/>
          <p:bldP spid="213" grpId="0" animBg="1"/>
          <p:bldP spid="214" grpId="0" animBg="1"/>
          <p:bldP spid="249" grpId="0" animBg="1"/>
          <p:bldP spid="250" grpId="0" animBg="1"/>
          <p:bldP spid="260" grpId="0" animBg="1"/>
          <p:bldP spid="261" grpId="0" animBg="1"/>
          <p:bldP spid="274" grpId="0"/>
          <p:bldP spid="275" grpId="0"/>
          <p:bldP spid="276" grpId="0"/>
          <p:bldP spid="27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>
            <a:off x="4243918" y="2083859"/>
            <a:ext cx="3704167" cy="3704167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 dirty="0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H="1">
            <a:off x="4116917" y="2496609"/>
            <a:ext cx="134408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311733" y="2564705"/>
            <a:ext cx="330630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16917" y="206245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3217334" y="4467225"/>
            <a:ext cx="134408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124672" y="4568903"/>
            <a:ext cx="330630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0556" y="396543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7632701" y="3341159"/>
            <a:ext cx="1367367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7948085" y="3409644"/>
            <a:ext cx="330630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55469" y="289094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6824134" y="5273676"/>
            <a:ext cx="1367367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7142542" y="5330212"/>
            <a:ext cx="330630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49926" y="48115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34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34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6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6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4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4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21259" y="3859701"/>
            <a:ext cx="388765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</a:p>
        </p:txBody>
      </p:sp>
      <p:sp>
        <p:nvSpPr>
          <p:cNvPr id="3" name="文本框 26"/>
          <p:cNvSpPr txBox="1"/>
          <p:nvPr/>
        </p:nvSpPr>
        <p:spPr>
          <a:xfrm>
            <a:off x="6381520" y="4526487"/>
            <a:ext cx="4127392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35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135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04909" y="1732989"/>
            <a:ext cx="1781991" cy="1696011"/>
            <a:chOff x="7844609" y="854506"/>
            <a:chExt cx="2208116" cy="2101576"/>
          </a:xfrm>
        </p:grpSpPr>
        <p:grpSp>
          <p:nvGrpSpPr>
            <p:cNvPr id="5" name="组合 28"/>
            <p:cNvGrpSpPr/>
            <p:nvPr/>
          </p:nvGrpSpPr>
          <p:grpSpPr>
            <a:xfrm rot="2700000">
              <a:off x="7897879" y="801236"/>
              <a:ext cx="2101576" cy="2208116"/>
              <a:chOff x="0" y="986971"/>
              <a:chExt cx="4615543" cy="484777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559282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559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TextBox 20"/>
            <p:cNvSpPr txBox="1"/>
            <p:nvPr/>
          </p:nvSpPr>
          <p:spPr>
            <a:xfrm>
              <a:off x="8265717" y="1229946"/>
              <a:ext cx="1289524" cy="1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02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59282"/>
      </a:accent1>
      <a:accent2>
        <a:srgbClr val="C04377"/>
      </a:accent2>
      <a:accent3>
        <a:srgbClr val="FB8F8E"/>
      </a:accent3>
      <a:accent4>
        <a:srgbClr val="559282"/>
      </a:accent4>
      <a:accent5>
        <a:srgbClr val="F2C964"/>
      </a:accent5>
      <a:accent6>
        <a:srgbClr val="C04377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2415</Words>
  <Application>Microsoft Office PowerPoint</Application>
  <PresentationFormat>宽屏</PresentationFormat>
  <Paragraphs>223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Adobe 黑体 Std R</vt:lpstr>
      <vt:lpstr>Lato Regular</vt:lpstr>
      <vt:lpstr>League Gothic Regular</vt:lpstr>
      <vt:lpstr>等线</vt:lpstr>
      <vt:lpstr>黑体</vt:lpstr>
      <vt:lpstr>时尚中黑简体</vt:lpstr>
      <vt:lpstr>宋体</vt:lpstr>
      <vt:lpstr>微软雅黑</vt:lpstr>
      <vt:lpstr>Arial</vt:lpstr>
      <vt:lpstr>Calibri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2021-07-07T00:27:43Z</dcterms:created>
  <dcterms:modified xsi:type="dcterms:W3CDTF">2023-01-10T10:00:41Z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C2AE5A139D9C48FF846A80BBB0F98502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