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  <p:sldId id="313" r:id="rId11"/>
    <p:sldId id="260" r:id="rId12"/>
    <p:sldId id="314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章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6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3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二次函数</a:t>
            </a:r>
            <a:r>
              <a:rPr lang="en-US" altLang="zh-CN" dirty="0" smtClean="0"/>
              <a:t>y=a(x-h)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,y=a(x-h)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+k</a:t>
            </a:r>
            <a:r>
              <a:rPr lang="zh-CN" altLang="zh-CN" dirty="0" smtClean="0"/>
              <a:t>的图象与性质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__4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__3.docx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</p:spPr>
        <p:txBody>
          <a:bodyPr/>
          <a:lstStyle/>
          <a:p>
            <a:r>
              <a:rPr lang="zh-CN" altLang="en-US" sz="3600" dirty="0"/>
              <a:t>二次函数的图象与性质</a:t>
            </a:r>
            <a:endParaRPr lang="zh-CN" altLang="zh-CN" sz="3600" dirty="0"/>
          </a:p>
        </p:txBody>
      </p:sp>
      <p:sp>
        <p:nvSpPr>
          <p:cNvPr id="5" name="矩形 4"/>
          <p:cNvSpPr/>
          <p:nvPr/>
        </p:nvSpPr>
        <p:spPr>
          <a:xfrm>
            <a:off x="0" y="3362362"/>
            <a:ext cx="9144000" cy="4385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899224"/>
            <a:ext cx="9144000" cy="48474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700" b="1" dirty="0"/>
              <a:t>第二章 二次函数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429598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0834"/>
            <a:ext cx="8572500" cy="37256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轴的一个交点为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(3,0),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轴的交点为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(0,3),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其顶点为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i="1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求抛物线对应的函数表达式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轴上的一个动点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为等腰三角形时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抛物线对应的函数表达式为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MA=MB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(0,0);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AB=AM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17ZKSQ391.EPS" descr="id:2147494438;FounderCES"/>
          <p:cNvPicPr/>
          <p:nvPr/>
        </p:nvPicPr>
        <p:blipFill>
          <a:blip r:embed="rId3" cstate="email"/>
          <a:stretch>
            <a:fillRect/>
          </a:stretch>
        </p:blipFill>
        <p:spPr>
          <a:xfrm>
            <a:off x="4587765" y="1033487"/>
            <a:ext cx="1765738" cy="1923677"/>
          </a:xfrm>
          <a:prstGeom prst="rect">
            <a:avLst/>
          </a:prstGeom>
        </p:spPr>
      </p:pic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93633" y="4344425"/>
          <a:ext cx="6620074" cy="637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4" imgW="3839210" imgH="372110" progId="Word.Document.12">
                  <p:embed/>
                </p:oleObj>
              </mc:Choice>
              <mc:Fallback>
                <p:oleObj name="文档" r:id="rId4" imgW="3839210" imgH="372110" progId="Word.Document.12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3633" y="4344425"/>
                        <a:ext cx="6620074" cy="6375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13689"/>
            <a:ext cx="8572500" cy="173124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(2,1),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为常数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轴的交点为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经过点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求它的表达式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并写出此时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的对称轴及顶点坐标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的纵坐标为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baseline="-25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的最大值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上有两点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比较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当线段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只分为两部分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且这两部分的比是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9ZKXSD8.EPS" descr="id:2147494452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860095" y="2413144"/>
            <a:ext cx="2736665" cy="2447433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1049999"/>
            <a:ext cx="8572500" cy="30608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的坐标代入表达式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(2,1)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的横坐标为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=-h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baseline="-250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有最大值为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18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随着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的增大而减小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&gt;x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&lt;y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把线段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分成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两部分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的交点坐标为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4,0),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线段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被分为三部分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不合题意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舍去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同理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舍去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732705"/>
            <a:ext cx="8572500" cy="40262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的图象与性质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下列说法不正确的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开口向下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最大值为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轴不相交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的图象上有三点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【变式拓展】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   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对应的函数值分别为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&gt;x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无法比较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022198" y="3360297"/>
          <a:ext cx="4973759" cy="401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2198" y="3360297"/>
                        <a:ext cx="4973759" cy="401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4572000" y="111885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84090" y="243164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64450" y="3738953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92550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的图象与性质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则下列说法正确的是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图象的开口向下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图象的顶点坐标是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(1,2)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的增大而减小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轴的交点坐标为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(0,2)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的图象的对称轴为直线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如果它的顶点坐标为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453474" y="155605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536280" y="3209438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712945" y="3543765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684747"/>
            <a:ext cx="8572500" cy="43586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二次函数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的图象的关系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若将抛物线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沿着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轴向左平移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轴向下平移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则得到的抛物线的表达式为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分别说出各个函数图象的开口方向、对称轴和顶点坐标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分析分别通过怎样的平移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可以由抛物线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的图象开口向上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(0,0);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的图象开口向上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(4,0);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的图象开口向上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向右平移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个单位得到抛物线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向左平移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个单位得到抛物线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15902" y="1393172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47204"/>
            <a:ext cx="8572500" cy="73404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与一次函数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y=ax-a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在同一平面直角坐标系中的图象可能是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7ZKSS105.EPS" descr="id:214749443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464028" y="1449463"/>
            <a:ext cx="3755470" cy="335493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07142" y="110690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923214"/>
            <a:ext cx="8572500" cy="336145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下列二次函数中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图象以直线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为对称轴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且经过点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则下列说法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它们的图象都是开口向上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它们的对称轴都是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顶点坐标都是原点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(0,0);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它们的函数值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都是随着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的增大而增大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它们的开口的大小是一样的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其中正确的说法有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有最小值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&lt;b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不能确定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56494" y="966076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259289" y="261251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914058" y="328116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61020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这一段位于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轴的下方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这一段位于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轴的上方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A.1	B.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	C.2	D.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提示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的对称轴为直线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而抛物线在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这一段位于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轴的上方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抛物线在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这一段位于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轴的上方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抛物线在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这一段位于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轴的下方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抛物线过点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代入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≠0),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衡阳中考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图象上的两点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的大小关系是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50304" y="152176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281338" y="3500903"/>
            <a:ext cx="473715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1061189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已知抛物线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求抛物线对应的函数表达式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指出抛物线的对称轴、顶点坐标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取何值时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值的增大而减小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48813" y="2474365"/>
          <a:ext cx="6620074" cy="1512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文档" r:id="rId3" imgW="3839210" imgH="877570" progId="Word.Document.12">
                  <p:embed/>
                </p:oleObj>
              </mc:Choice>
              <mc:Fallback>
                <p:oleObj name="文档" r:id="rId3" imgW="3839210" imgH="877570" progId="Word.Document.12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813" y="2474365"/>
                        <a:ext cx="6620074" cy="15120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1389087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的图象先向左平移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再向上平移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得到二次函数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的图象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试确定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指出二次函数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x-h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+k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的开口方向、对称轴和顶点坐标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由题意易得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   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开口向上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对称轴是直线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顶点坐标为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-1555093" y="1689222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555093" y="1689222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-82039" y="2684508"/>
          <a:ext cx="4973759" cy="400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文档" r:id="rId5" imgW="3839210" imgH="311150" progId="Word.Document.12">
                  <p:embed/>
                </p:oleObj>
              </mc:Choice>
              <mc:Fallback>
                <p:oleObj name="文档" r:id="rId5" imgW="3839210" imgH="311150" progId="Word.Document.12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-82039" y="2684508"/>
                        <a:ext cx="4973759" cy="400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678</Words>
  <Application>Microsoft Office PowerPoint</Application>
  <PresentationFormat>全屏显示(16:9)</PresentationFormat>
  <Paragraphs>81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文档</vt:lpstr>
      <vt:lpstr>二次函数的图象与性质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2023-01-16T14:34:28Z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6B3AE601C31B43A19B3BA500EC4DCD87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