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52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8D68D-64D0-433C-BCB1-4533143130A3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96BAD-F6D8-4D02-AA9F-AA84E15D31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96BAD-F6D8-4D02-AA9F-AA84E15D317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CA93A-8F93-4D84-9476-9F40EF1C6FE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76718-43A0-4D70-902A-2EFD77E62A2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B9340-C326-4452-A742-B9BD7A427DC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BE3A7-A5B0-4464-97AD-D5B7868BBC8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C647B-69D0-4647-A829-F0E5724519D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83AC-6163-48C1-884A-B44B315123E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C7BA1-EA32-4B24-8FFE-6473A04F2EA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89555-5E2E-43C1-B376-B67897AB729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F2042-82AC-4562-AAE2-7168228064B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A2F99-22D0-479A-A438-0A048B32FB2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0691B-0C19-44C7-8358-03F50B745A0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852B350-EA82-4789-B96A-FB0C502D1DB7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423186" y="918034"/>
            <a:ext cx="6048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冀教版六年级数学下册第三单元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244010" y="2492896"/>
            <a:ext cx="64801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zh-CN" altLang="en-US" sz="6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圆柱体的体积计算 </a:t>
            </a:r>
          </a:p>
        </p:txBody>
      </p:sp>
      <p:sp>
        <p:nvSpPr>
          <p:cNvPr id="4" name="矩形 3"/>
          <p:cNvSpPr/>
          <p:nvPr/>
        </p:nvSpPr>
        <p:spPr>
          <a:xfrm>
            <a:off x="2836853" y="537321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3371239" y="692697"/>
            <a:ext cx="2664693" cy="864096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zh-CN" altLang="en-US" sz="3600" b="1" kern="10" dirty="0">
                <a:ln w="9525">
                  <a:rou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华文楷体" panose="02010600040101010101" pitchFamily="2" charset="-122"/>
                <a:ea typeface="华文楷体" panose="02010600040101010101" pitchFamily="2" charset="-122"/>
              </a:rPr>
              <a:t>教学目标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11188" y="1724025"/>
            <a:ext cx="806450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04800"/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、经历同桌合作，测量、计算圆柱物体体积的过程。</a:t>
            </a:r>
          </a:p>
          <a:p>
            <a:pPr indent="304800"/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、会测量圆柱物体的有关数据，能根据圆柱的高及直径或周长计算圆柱的体积。</a:t>
            </a:r>
          </a:p>
          <a:p>
            <a:pPr indent="304800"/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、能找到解决问题的有效方法，能表达解决问题的大致过程和结果。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474788" y="549275"/>
            <a:ext cx="69135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同桌合作，测量自己准备的茶叶筒的有关数据，计算出它的体积。</a:t>
            </a:r>
          </a:p>
        </p:txBody>
      </p:sp>
      <p:pic>
        <p:nvPicPr>
          <p:cNvPr id="4099" name="Picture 5" descr="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692150"/>
            <a:ext cx="781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2133600"/>
            <a:ext cx="13335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4213" y="2492896"/>
            <a:ext cx="597535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333375"/>
            <a:ext cx="2016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1331913" y="1498600"/>
            <a:ext cx="69135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一个易拉罐（如下图），它的体积是多少立方厘米？</a:t>
            </a:r>
          </a:p>
        </p:txBody>
      </p:sp>
      <p:pic>
        <p:nvPicPr>
          <p:cNvPr id="5126" name="Picture 6" descr="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9475" y="2781300"/>
            <a:ext cx="186690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684213" y="977900"/>
            <a:ext cx="4752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计算下面圆柱的体积。</a:t>
            </a:r>
          </a:p>
        </p:txBody>
      </p:sp>
      <p:pic>
        <p:nvPicPr>
          <p:cNvPr id="6149" name="Picture 5" descr="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2276475"/>
            <a:ext cx="80645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684213" y="981075"/>
            <a:ext cx="7632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3.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一段圆木（如下图），计算出它的体积。</a:t>
            </a:r>
          </a:p>
        </p:txBody>
      </p:sp>
      <p:pic>
        <p:nvPicPr>
          <p:cNvPr id="7173" name="Picture 5" descr="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2565400"/>
            <a:ext cx="528637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4"/>
          <p:cNvSpPr>
            <a:spLocks noChangeArrowheads="1" noChangeShapeType="1" noTextEdit="1"/>
          </p:cNvSpPr>
          <p:nvPr/>
        </p:nvSpPr>
        <p:spPr bwMode="auto">
          <a:xfrm>
            <a:off x="3059113" y="785813"/>
            <a:ext cx="2952750" cy="1490662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>
                  <a:solidFill>
                    <a:srgbClr val="B2B2B2"/>
                  </a:solidFill>
                  <a:rou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作业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684213" y="2811463"/>
            <a:ext cx="76327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   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在自己家里找几个圆柱形的物体，测量它们的直径和高，计算出它们的体积和表面积</a:t>
            </a:r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 </a:t>
            </a:r>
            <a:endParaRPr lang="zh-CN" altLang="en-US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全屏显示(4:3)</PresentationFormat>
  <Paragraphs>14</Paragraphs>
  <Slides>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华文楷体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2014-02-23T09:10:00Z</dcterms:created>
  <dcterms:modified xsi:type="dcterms:W3CDTF">2023-01-16T14:34:47Z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302DB5143B4049939B13628CE976CB15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