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62" r:id="rId11"/>
    <p:sldId id="271" r:id="rId12"/>
    <p:sldId id="272" r:id="rId13"/>
    <p:sldId id="278" r:id="rId14"/>
    <p:sldId id="263" r:id="rId15"/>
    <p:sldId id="274" r:id="rId16"/>
    <p:sldId id="275" r:id="rId17"/>
    <p:sldId id="277" r:id="rId18"/>
    <p:sldId id="273" r:id="rId19"/>
    <p:sldId id="279" r:id="rId20"/>
    <p:sldId id="264" r:id="rId21"/>
    <p:sldId id="280" r:id="rId22"/>
    <p:sldId id="281" r:id="rId23"/>
    <p:sldId id="282" r:id="rId24"/>
    <p:sldId id="283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A5"/>
    <a:srgbClr val="F9D3D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326F8-047D-4F4E-8E87-60AECFFC797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B5AF2-F582-4FDB-AB85-A50E58A4F6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AF2-F582-4FDB-AB85-A50E58A4F69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1117414" y="4520682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microsoft.com/office/2007/relationships/hdphoto" Target="../media/hdphoto9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35.png"/><Relationship Id="rId4" Type="http://schemas.microsoft.com/office/2007/relationships/hdphoto" Target="../media/hdphoto2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10" Type="http://schemas.microsoft.com/office/2007/relationships/hdphoto" Target="../media/hdphoto9.wdp"/><Relationship Id="rId4" Type="http://schemas.microsoft.com/office/2007/relationships/hdphoto" Target="../media/hdphoto1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163648" y="0"/>
            <a:ext cx="2770909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223568" y="3429000"/>
            <a:ext cx="1674533" cy="1533797"/>
            <a:chOff x="8031928" y="3554025"/>
            <a:chExt cx="1674533" cy="1533797"/>
          </a:xfrm>
        </p:grpSpPr>
        <p:grpSp>
          <p:nvGrpSpPr>
            <p:cNvPr id="21" name="组合 20"/>
            <p:cNvGrpSpPr/>
            <p:nvPr/>
          </p:nvGrpSpPr>
          <p:grpSpPr>
            <a:xfrm>
              <a:off x="8115331" y="3554025"/>
              <a:ext cx="1507727" cy="1102628"/>
              <a:chOff x="7970227" y="3164068"/>
              <a:chExt cx="1507727" cy="110262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511001" y="3164068"/>
                <a:ext cx="426179" cy="1102628"/>
              </a:xfrm>
              <a:prstGeom prst="rect">
                <a:avLst/>
              </a:prstGeom>
              <a:solidFill>
                <a:srgbClr val="54BC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970227" y="3164068"/>
                <a:ext cx="426179" cy="1102628"/>
              </a:xfrm>
              <a:prstGeom prst="rect">
                <a:avLst/>
              </a:prstGeom>
              <a:solidFill>
                <a:srgbClr val="54BC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051775" y="3164068"/>
                <a:ext cx="426179" cy="1102628"/>
              </a:xfrm>
              <a:prstGeom prst="rect">
                <a:avLst/>
              </a:prstGeom>
              <a:solidFill>
                <a:srgbClr val="54BC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031928" y="3706053"/>
              <a:ext cx="1674533" cy="1381769"/>
              <a:chOff x="7867502" y="3036957"/>
              <a:chExt cx="1674533" cy="138176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7867502" y="3036957"/>
                <a:ext cx="553998" cy="88490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rPr>
                  <a:t>扫墓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8414717" y="3036957"/>
                <a:ext cx="553998" cy="88490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rPr>
                  <a:t>踏青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988037" y="3036957"/>
                <a:ext cx="553998" cy="138176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rPr>
                  <a:t>缅怀</a:t>
                </a:r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9284207" y="4030730"/>
            <a:ext cx="213045" cy="5008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45748" y="1715207"/>
            <a:ext cx="6630174" cy="2099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0680" y="699100"/>
            <a:ext cx="2026391" cy="545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300071" y="2036917"/>
            <a:ext cx="3087330" cy="2182761"/>
            <a:chOff x="3215148" y="1976284"/>
            <a:chExt cx="3087330" cy="2182761"/>
          </a:xfrm>
        </p:grpSpPr>
        <p:sp>
          <p:nvSpPr>
            <p:cNvPr id="22" name="矩形 21"/>
            <p:cNvSpPr/>
            <p:nvPr/>
          </p:nvSpPr>
          <p:spPr>
            <a:xfrm>
              <a:off x="3215148" y="1976284"/>
              <a:ext cx="2251587" cy="2182761"/>
            </a:xfrm>
            <a:prstGeom prst="rect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9278" y="2136640"/>
              <a:ext cx="2743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500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贰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211" y="5428168"/>
            <a:ext cx="11985202" cy="1867448"/>
            <a:chOff x="79211" y="5428168"/>
            <a:chExt cx="11985202" cy="1867448"/>
          </a:xfrm>
        </p:grpSpPr>
        <p:grpSp>
          <p:nvGrpSpPr>
            <p:cNvPr id="25" name="组合 24"/>
            <p:cNvGrpSpPr/>
            <p:nvPr/>
          </p:nvGrpSpPr>
          <p:grpSpPr>
            <a:xfrm>
              <a:off x="79211" y="5712542"/>
              <a:ext cx="7383473" cy="1583074"/>
              <a:chOff x="315185" y="4298943"/>
              <a:chExt cx="11876815" cy="346862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32671" y="4635409"/>
                <a:ext cx="3459329" cy="2935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185" y="4832054"/>
                <a:ext cx="3459329" cy="2935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26" b="89949" l="0" r="90489">
                            <a14:foregroundMark x1="77717" y1="47385" x2="55435" y2="52205"/>
                            <a14:foregroundMark x1="55435" y1="52205" x2="27989" y2="54872"/>
                            <a14:foregroundMark x1="27989" y1="54872" x2="6793" y2="53231"/>
                            <a14:foregroundMark x1="6793" y1="53231" x2="6522" y2="53231"/>
                            <a14:foregroundMark x1="91304" y1="46051" x2="73641" y2="48923"/>
                            <a14:foregroundMark x1="52717" y1="59692" x2="52174" y2="8184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3626713" y="4298943"/>
                <a:ext cx="1083293" cy="2935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26" b="89949" l="0" r="90489">
                            <a14:foregroundMark x1="77717" y1="47385" x2="55435" y2="52205"/>
                            <a14:foregroundMark x1="55435" y1="52205" x2="27989" y2="54872"/>
                            <a14:foregroundMark x1="27989" y1="54872" x2="6793" y2="53231"/>
                            <a14:foregroundMark x1="6793" y1="53231" x2="6522" y2="53231"/>
                            <a14:foregroundMark x1="91304" y1="46051" x2="73641" y2="48923"/>
                            <a14:foregroundMark x1="52717" y1="59692" x2="52174" y2="8184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7797179" y="4419098"/>
                <a:ext cx="1083293" cy="2935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23928" y="4635409"/>
                <a:ext cx="3459329" cy="2935510"/>
              </a:xfrm>
              <a:prstGeom prst="rect">
                <a:avLst/>
              </a:prstGeom>
            </p:spPr>
          </p:pic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913848" y="5916028"/>
              <a:ext cx="2150565" cy="133976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291891" y="5823909"/>
              <a:ext cx="2150565" cy="133976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6" b="89949" l="0" r="90489">
                          <a14:foregroundMark x1="77717" y1="47385" x2="55435" y2="52205"/>
                          <a14:foregroundMark x1="55435" y1="52205" x2="27989" y2="54872"/>
                          <a14:foregroundMark x1="27989" y1="54872" x2="6793" y2="53231"/>
                          <a14:foregroundMark x1="6793" y1="53231" x2="6522" y2="53231"/>
                          <a14:foregroundMark x1="91304" y1="46051" x2="73641" y2="48923"/>
                          <a14:foregroundMark x1="52717" y1="59692" x2="52174" y2="8184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9240396" y="5428168"/>
              <a:ext cx="673452" cy="1339763"/>
            </a:xfrm>
            <a:prstGeom prst="rect">
              <a:avLst/>
            </a:prstGeom>
          </p:spPr>
        </p:pic>
      </p:grpSp>
      <p:sp>
        <p:nvSpPr>
          <p:cNvPr id="42" name="文本框 41"/>
          <p:cNvSpPr txBox="1"/>
          <p:nvPr/>
        </p:nvSpPr>
        <p:spPr>
          <a:xfrm>
            <a:off x="6128159" y="3555280"/>
            <a:ext cx="396305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spc="600" dirty="0">
                <a:solidFill>
                  <a:srgbClr val="54BC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清明节的民俗</a:t>
            </a:r>
            <a:endParaRPr kumimoji="0" lang="zh-CN" altLang="en-US" sz="3600" b="0" i="0" u="none" strike="noStrike" kern="1200" cap="none" spc="600" normalizeH="0" baseline="0" noProof="0" dirty="0">
              <a:ln>
                <a:noFill/>
              </a:ln>
              <a:solidFill>
                <a:srgbClr val="54BC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552" y="2098549"/>
            <a:ext cx="1128471" cy="102172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8467" y="494850"/>
            <a:ext cx="869541" cy="234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59098" y="2015614"/>
            <a:ext cx="2231922" cy="2507225"/>
            <a:chOff x="1814054" y="2025446"/>
            <a:chExt cx="2231922" cy="2507225"/>
          </a:xfrm>
        </p:grpSpPr>
        <p:sp>
          <p:nvSpPr>
            <p:cNvPr id="12" name="等腰三角形 11"/>
            <p:cNvSpPr/>
            <p:nvPr/>
          </p:nvSpPr>
          <p:spPr>
            <a:xfrm flipV="1">
              <a:off x="2770339" y="4257368"/>
              <a:ext cx="319351" cy="275303"/>
            </a:xfrm>
            <a:prstGeom prst="triangle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14054" y="2025446"/>
              <a:ext cx="2231922" cy="2231922"/>
            </a:xfrm>
            <a:prstGeom prst="ellipse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请输入标题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39436" y="2015614"/>
            <a:ext cx="2231922" cy="2507225"/>
            <a:chOff x="1814054" y="2025446"/>
            <a:chExt cx="2231922" cy="2507225"/>
          </a:xfrm>
        </p:grpSpPr>
        <p:sp>
          <p:nvSpPr>
            <p:cNvPr id="15" name="等腰三角形 14"/>
            <p:cNvSpPr/>
            <p:nvPr/>
          </p:nvSpPr>
          <p:spPr>
            <a:xfrm flipV="1">
              <a:off x="2770339" y="4257368"/>
              <a:ext cx="319351" cy="275303"/>
            </a:xfrm>
            <a:prstGeom prst="triangle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814054" y="2025446"/>
              <a:ext cx="2231922" cy="2231922"/>
            </a:xfrm>
            <a:prstGeom prst="ellipse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请输入标题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49267" y="2015614"/>
            <a:ext cx="2231922" cy="2507225"/>
            <a:chOff x="1814054" y="2025446"/>
            <a:chExt cx="2231922" cy="2507225"/>
          </a:xfrm>
          <a:solidFill>
            <a:schemeClr val="bg1"/>
          </a:solidFill>
        </p:grpSpPr>
        <p:sp>
          <p:nvSpPr>
            <p:cNvPr id="18" name="等腰三角形 17"/>
            <p:cNvSpPr/>
            <p:nvPr/>
          </p:nvSpPr>
          <p:spPr>
            <a:xfrm flipV="1">
              <a:off x="2770339" y="4257368"/>
              <a:ext cx="319351" cy="275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814054" y="2025446"/>
              <a:ext cx="2231922" cy="22319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请输入标题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940496" y="5114075"/>
            <a:ext cx="8568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0496" y="4656445"/>
            <a:ext cx="505442" cy="457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sp>
        <p:nvSpPr>
          <p:cNvPr id="11" name="平行四边形 74"/>
          <p:cNvSpPr>
            <a:spLocks noChangeArrowheads="1"/>
          </p:cNvSpPr>
          <p:nvPr/>
        </p:nvSpPr>
        <p:spPr bwMode="auto">
          <a:xfrm flipV="1">
            <a:off x="3119287" y="2036569"/>
            <a:ext cx="2276165" cy="1574850"/>
          </a:xfrm>
          <a:prstGeom prst="parallelogram">
            <a:avLst>
              <a:gd name="adj" fmla="val 24992"/>
            </a:avLst>
          </a:prstGeom>
          <a:blipFill dpi="0" rotWithShape="0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平行四边形 74"/>
          <p:cNvSpPr>
            <a:spLocks noChangeArrowheads="1"/>
          </p:cNvSpPr>
          <p:nvPr/>
        </p:nvSpPr>
        <p:spPr bwMode="auto">
          <a:xfrm flipV="1">
            <a:off x="6741470" y="4129990"/>
            <a:ext cx="2276165" cy="1574850"/>
          </a:xfrm>
          <a:prstGeom prst="parallelogram">
            <a:avLst>
              <a:gd name="adj" fmla="val 24992"/>
            </a:avLst>
          </a:prstGeom>
          <a:blipFill dpi="0" rotWithShape="0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90748" y="2091288"/>
            <a:ext cx="459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《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历书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》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814054" y="4442900"/>
            <a:ext cx="4819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8970" y="3965637"/>
            <a:ext cx="869541" cy="234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978013" cy="479814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814054" y="2016064"/>
            <a:ext cx="8568813" cy="92333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14054" y="2016064"/>
            <a:ext cx="8631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751602" y="3571253"/>
            <a:ext cx="8631265" cy="923330"/>
            <a:chOff x="1751601" y="4003872"/>
            <a:chExt cx="8631265" cy="923330"/>
          </a:xfrm>
        </p:grpSpPr>
        <p:sp>
          <p:nvSpPr>
            <p:cNvPr id="16" name="矩形 15"/>
            <p:cNvSpPr/>
            <p:nvPr/>
          </p:nvSpPr>
          <p:spPr>
            <a:xfrm>
              <a:off x="1814053" y="4003872"/>
              <a:ext cx="8568813" cy="92333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51601" y="4091063"/>
              <a:ext cx="8631265" cy="614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9451" y="4042210"/>
            <a:ext cx="869541" cy="234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300071" y="2036917"/>
            <a:ext cx="3087330" cy="2182761"/>
            <a:chOff x="3215148" y="1976284"/>
            <a:chExt cx="3087330" cy="2182761"/>
          </a:xfrm>
        </p:grpSpPr>
        <p:sp>
          <p:nvSpPr>
            <p:cNvPr id="22" name="矩形 21"/>
            <p:cNvSpPr/>
            <p:nvPr/>
          </p:nvSpPr>
          <p:spPr>
            <a:xfrm>
              <a:off x="3215148" y="1976284"/>
              <a:ext cx="2251587" cy="2182761"/>
            </a:xfrm>
            <a:prstGeom prst="rect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9278" y="2136640"/>
              <a:ext cx="2743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叁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211" y="5428168"/>
            <a:ext cx="11985202" cy="1867448"/>
            <a:chOff x="79211" y="5428168"/>
            <a:chExt cx="11985202" cy="1867448"/>
          </a:xfrm>
        </p:grpSpPr>
        <p:grpSp>
          <p:nvGrpSpPr>
            <p:cNvPr id="25" name="组合 24"/>
            <p:cNvGrpSpPr/>
            <p:nvPr/>
          </p:nvGrpSpPr>
          <p:grpSpPr>
            <a:xfrm>
              <a:off x="79211" y="5712542"/>
              <a:ext cx="7383473" cy="1583074"/>
              <a:chOff x="315185" y="4298943"/>
              <a:chExt cx="11876815" cy="346862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32671" y="4635409"/>
                <a:ext cx="3459329" cy="2935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185" y="4832054"/>
                <a:ext cx="3459329" cy="2935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26" b="89949" l="0" r="90489">
                            <a14:foregroundMark x1="77717" y1="47385" x2="55435" y2="52205"/>
                            <a14:foregroundMark x1="55435" y1="52205" x2="27989" y2="54872"/>
                            <a14:foregroundMark x1="27989" y1="54872" x2="6793" y2="53231"/>
                            <a14:foregroundMark x1="6793" y1="53231" x2="6522" y2="53231"/>
                            <a14:foregroundMark x1="91304" y1="46051" x2="73641" y2="48923"/>
                            <a14:foregroundMark x1="52717" y1="59692" x2="52174" y2="8184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3626713" y="4298943"/>
                <a:ext cx="1083293" cy="2935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26" b="89949" l="0" r="90489">
                            <a14:foregroundMark x1="77717" y1="47385" x2="55435" y2="52205"/>
                            <a14:foregroundMark x1="55435" y1="52205" x2="27989" y2="54872"/>
                            <a14:foregroundMark x1="27989" y1="54872" x2="6793" y2="53231"/>
                            <a14:foregroundMark x1="6793" y1="53231" x2="6522" y2="53231"/>
                            <a14:foregroundMark x1="91304" y1="46051" x2="73641" y2="48923"/>
                            <a14:foregroundMark x1="52717" y1="59692" x2="52174" y2="8184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7797179" y="4419098"/>
                <a:ext cx="1083293" cy="2935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23928" y="4635409"/>
                <a:ext cx="3459329" cy="2935510"/>
              </a:xfrm>
              <a:prstGeom prst="rect">
                <a:avLst/>
              </a:prstGeom>
            </p:spPr>
          </p:pic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913848" y="5916028"/>
              <a:ext cx="2150565" cy="133976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291891" y="5823909"/>
              <a:ext cx="2150565" cy="133976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6" b="89949" l="0" r="90489">
                          <a14:foregroundMark x1="77717" y1="47385" x2="55435" y2="52205"/>
                          <a14:foregroundMark x1="55435" y1="52205" x2="27989" y2="54872"/>
                          <a14:foregroundMark x1="27989" y1="54872" x2="6793" y2="53231"/>
                          <a14:foregroundMark x1="6793" y1="53231" x2="6522" y2="53231"/>
                          <a14:foregroundMark x1="91304" y1="46051" x2="73641" y2="48923"/>
                          <a14:foregroundMark x1="52717" y1="59692" x2="52174" y2="8184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9240396" y="5428168"/>
              <a:ext cx="673452" cy="1339763"/>
            </a:xfrm>
            <a:prstGeom prst="rect">
              <a:avLst/>
            </a:prstGeom>
          </p:spPr>
        </p:pic>
      </p:grpSp>
      <p:sp>
        <p:nvSpPr>
          <p:cNvPr id="42" name="文本框 41"/>
          <p:cNvSpPr txBox="1"/>
          <p:nvPr/>
        </p:nvSpPr>
        <p:spPr>
          <a:xfrm>
            <a:off x="6128159" y="3555280"/>
            <a:ext cx="396305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spc="600" dirty="0">
                <a:solidFill>
                  <a:srgbClr val="54BC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清明节的食物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552" y="2098549"/>
            <a:ext cx="1128471" cy="102172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8467" y="494850"/>
            <a:ext cx="869541" cy="234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812502" y="1709256"/>
            <a:ext cx="6292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951361" y="3076080"/>
            <a:ext cx="6292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090221" y="4646782"/>
            <a:ext cx="6292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6" b="89949" l="1654" r="100000">
                        <a14:foregroundMark x1="63098" y1="10154" x2="49521" y2="12821"/>
                        <a14:foregroundMark x1="85292" y1="34359" x2="77894" y2="34256"/>
                        <a14:foregroundMark x1="77894" y1="34256" x2="70496" y2="30256"/>
                        <a14:foregroundMark x1="70496" y1="30256" x2="68755" y2="28410"/>
                        <a14:foregroundMark x1="8094" y1="28923" x2="21584" y2="31590"/>
                        <a14:foregroundMark x1="34813" y1="41641" x2="28024" y2="44000"/>
                        <a14:foregroundMark x1="28024" y1="44000" x2="34204" y2="41641"/>
                        <a14:foregroundMark x1="1741" y1="25538" x2="1915" y2="28615"/>
                        <a14:foregroundMark x1="76327" y1="40513" x2="76675" y2="65641"/>
                        <a14:foregroundMark x1="76675" y1="65641" x2="76501" y2="66974"/>
                        <a14:foregroundMark x1="12446" y1="49436" x2="12446" y2="49436"/>
                        <a14:foregroundMark x1="12707" y1="51590" x2="12707" y2="51590"/>
                        <a14:foregroundMark x1="12881" y1="54051" x2="12881" y2="54051"/>
                        <a14:foregroundMark x1="12620" y1="55385" x2="12620" y2="55385"/>
                        <a14:foregroundMark x1="13142" y1="56821" x2="13142" y2="56821"/>
                        <a14:foregroundMark x1="12620" y1="58462" x2="12620" y2="58462"/>
                        <a14:foregroundMark x1="13142" y1="59692" x2="13142" y2="5969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8876" y="4195897"/>
            <a:ext cx="3219774" cy="34610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8763" y="3279958"/>
            <a:ext cx="1128471" cy="10217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28920" y="1309703"/>
            <a:ext cx="6630174" cy="209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814054" y="1903087"/>
            <a:ext cx="5006897" cy="396197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48516" y="2856270"/>
            <a:ext cx="4434351" cy="1814051"/>
          </a:xfrm>
          <a:prstGeom prst="rect">
            <a:avLst/>
          </a:prstGeom>
          <a:solidFill>
            <a:srgbClr val="54BCA5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2287" y="3161719"/>
            <a:ext cx="738664" cy="12031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 明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  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79187" y="3004273"/>
            <a:ext cx="284803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spc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050" spc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050" spc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1086" y="3943066"/>
            <a:ext cx="869541" cy="234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 rot="5400000">
            <a:off x="4518319" y="1927123"/>
            <a:ext cx="3224980" cy="3155368"/>
            <a:chOff x="1531377" y="2271251"/>
            <a:chExt cx="3224980" cy="3155368"/>
          </a:xfrm>
        </p:grpSpPr>
        <p:grpSp>
          <p:nvGrpSpPr>
            <p:cNvPr id="11" name="组合 10"/>
            <p:cNvGrpSpPr/>
            <p:nvPr/>
          </p:nvGrpSpPr>
          <p:grpSpPr>
            <a:xfrm rot="5400000">
              <a:off x="2679686" y="3349948"/>
              <a:ext cx="3155368" cy="997974"/>
              <a:chOff x="1835269" y="2074936"/>
              <a:chExt cx="8209149" cy="208444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835269" y="2074937"/>
                <a:ext cx="5306317" cy="2084440"/>
                <a:chOff x="-347492" y="2242086"/>
                <a:chExt cx="5306317" cy="2084440"/>
              </a:xfrm>
            </p:grpSpPr>
            <p:sp>
              <p:nvSpPr>
                <p:cNvPr id="15" name="任意多边形: 形状 14"/>
                <p:cNvSpPr/>
                <p:nvPr/>
              </p:nvSpPr>
              <p:spPr>
                <a:xfrm>
                  <a:off x="1096692" y="2242087"/>
                  <a:ext cx="2417949" cy="2084439"/>
                </a:xfrm>
                <a:custGeom>
                  <a:avLst/>
                  <a:gdLst>
                    <a:gd name="connsiteX0" fmla="*/ 1208975 w 2417949"/>
                    <a:gd name="connsiteY0" fmla="*/ 0 h 2084439"/>
                    <a:gd name="connsiteX1" fmla="*/ 2417949 w 2417949"/>
                    <a:gd name="connsiteY1" fmla="*/ 2084439 h 2084439"/>
                    <a:gd name="connsiteX2" fmla="*/ 0 w 2417949"/>
                    <a:gd name="connsiteY2" fmla="*/ 2084439 h 2084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7949" h="2084439">
                      <a:moveTo>
                        <a:pt x="1208975" y="0"/>
                      </a:moveTo>
                      <a:lnTo>
                        <a:pt x="2417949" y="2084439"/>
                      </a:lnTo>
                      <a:lnTo>
                        <a:pt x="0" y="2084439"/>
                      </a:lnTo>
                      <a:close/>
                    </a:path>
                  </a:pathLst>
                </a:custGeom>
                <a:blipFill dpi="0" rotWithShape="1"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30000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0" ty="0" sx="45000" sy="45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>
                <a:xfrm flipV="1">
                  <a:off x="2540876" y="2242087"/>
                  <a:ext cx="2417949" cy="2084439"/>
                </a:xfrm>
                <a:custGeom>
                  <a:avLst/>
                  <a:gdLst>
                    <a:gd name="connsiteX0" fmla="*/ 1208975 w 2417949"/>
                    <a:gd name="connsiteY0" fmla="*/ 0 h 2084439"/>
                    <a:gd name="connsiteX1" fmla="*/ 2417949 w 2417949"/>
                    <a:gd name="connsiteY1" fmla="*/ 2084439 h 2084439"/>
                    <a:gd name="connsiteX2" fmla="*/ 0 w 2417949"/>
                    <a:gd name="connsiteY2" fmla="*/ 2084439 h 2084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7949" h="2084439">
                      <a:moveTo>
                        <a:pt x="1208975" y="0"/>
                      </a:moveTo>
                      <a:lnTo>
                        <a:pt x="2417949" y="2084439"/>
                      </a:lnTo>
                      <a:lnTo>
                        <a:pt x="0" y="2084439"/>
                      </a:lnTo>
                      <a:close/>
                    </a:path>
                  </a:pathLst>
                </a:custGeom>
                <a:blipFill dpi="0" rotWithShape="1"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30000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0" ty="0" sx="45000" sy="45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>
                <a:xfrm flipV="1">
                  <a:off x="-347492" y="2242086"/>
                  <a:ext cx="2417949" cy="2084439"/>
                </a:xfrm>
                <a:custGeom>
                  <a:avLst/>
                  <a:gdLst>
                    <a:gd name="connsiteX0" fmla="*/ 1208975 w 2417949"/>
                    <a:gd name="connsiteY0" fmla="*/ 0 h 2084439"/>
                    <a:gd name="connsiteX1" fmla="*/ 2417949 w 2417949"/>
                    <a:gd name="connsiteY1" fmla="*/ 2084439 h 2084439"/>
                    <a:gd name="connsiteX2" fmla="*/ 0 w 2417949"/>
                    <a:gd name="connsiteY2" fmla="*/ 2084439 h 2084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7949" h="2084439">
                      <a:moveTo>
                        <a:pt x="1208975" y="0"/>
                      </a:moveTo>
                      <a:lnTo>
                        <a:pt x="2417949" y="2084439"/>
                      </a:lnTo>
                      <a:lnTo>
                        <a:pt x="0" y="2084439"/>
                      </a:lnTo>
                      <a:close/>
                    </a:path>
                  </a:pathLst>
                </a:custGeom>
                <a:blipFill dpi="0" rotWithShape="1"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30000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0" ty="0" sx="45000" sy="45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sp>
            <p:nvSpPr>
              <p:cNvPr id="13" name="任意多边形: 形状 12"/>
              <p:cNvSpPr/>
              <p:nvPr/>
            </p:nvSpPr>
            <p:spPr>
              <a:xfrm>
                <a:off x="6175053" y="2074936"/>
                <a:ext cx="2417949" cy="2084439"/>
              </a:xfrm>
              <a:custGeom>
                <a:avLst/>
                <a:gdLst>
                  <a:gd name="connsiteX0" fmla="*/ 1208975 w 2417949"/>
                  <a:gd name="connsiteY0" fmla="*/ 0 h 2084439"/>
                  <a:gd name="connsiteX1" fmla="*/ 2417949 w 2417949"/>
                  <a:gd name="connsiteY1" fmla="*/ 2084439 h 2084439"/>
                  <a:gd name="connsiteX2" fmla="*/ 0 w 2417949"/>
                  <a:gd name="connsiteY2" fmla="*/ 2084439 h 208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7949" h="2084439">
                    <a:moveTo>
                      <a:pt x="1208975" y="0"/>
                    </a:moveTo>
                    <a:lnTo>
                      <a:pt x="2417949" y="2084439"/>
                    </a:lnTo>
                    <a:lnTo>
                      <a:pt x="0" y="2084439"/>
                    </a:ln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30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45000" sy="45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 flipV="1">
                <a:off x="7626469" y="2074936"/>
                <a:ext cx="2417949" cy="2084439"/>
              </a:xfrm>
              <a:custGeom>
                <a:avLst/>
                <a:gdLst>
                  <a:gd name="connsiteX0" fmla="*/ 1208975 w 2417949"/>
                  <a:gd name="connsiteY0" fmla="*/ 0 h 2084439"/>
                  <a:gd name="connsiteX1" fmla="*/ 2417949 w 2417949"/>
                  <a:gd name="connsiteY1" fmla="*/ 2084439 h 2084439"/>
                  <a:gd name="connsiteX2" fmla="*/ 0 w 2417949"/>
                  <a:gd name="connsiteY2" fmla="*/ 2084439 h 208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7949" h="2084439">
                    <a:moveTo>
                      <a:pt x="1208975" y="0"/>
                    </a:moveTo>
                    <a:lnTo>
                      <a:pt x="2417949" y="2084439"/>
                    </a:lnTo>
                    <a:lnTo>
                      <a:pt x="0" y="2084439"/>
                    </a:ln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30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45000" sy="45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  <p:sp>
          <p:nvSpPr>
            <p:cNvPr id="18" name="任意多边形: 形状 17"/>
            <p:cNvSpPr/>
            <p:nvPr/>
          </p:nvSpPr>
          <p:spPr>
            <a:xfrm rot="16200000" flipH="1">
              <a:off x="2679171" y="2792064"/>
              <a:ext cx="929392" cy="997974"/>
            </a:xfrm>
            <a:custGeom>
              <a:avLst/>
              <a:gdLst>
                <a:gd name="connsiteX0" fmla="*/ 1208975 w 2417949"/>
                <a:gd name="connsiteY0" fmla="*/ 0 h 2084439"/>
                <a:gd name="connsiteX1" fmla="*/ 2417949 w 2417949"/>
                <a:gd name="connsiteY1" fmla="*/ 2084439 h 2084439"/>
                <a:gd name="connsiteX2" fmla="*/ 0 w 2417949"/>
                <a:gd name="connsiteY2" fmla="*/ 2084439 h 208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949" h="2084439">
                  <a:moveTo>
                    <a:pt x="1208975" y="0"/>
                  </a:moveTo>
                  <a:lnTo>
                    <a:pt x="2417949" y="2084439"/>
                  </a:lnTo>
                  <a:lnTo>
                    <a:pt x="0" y="2084439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30000"/>
                        </a14:imgEffect>
                      </a14:imgLayer>
                    </a14:imgProps>
                  </a:ext>
                </a:extLst>
              </a:blip>
              <a:srcRect/>
              <a:tile tx="0" ty="0" sx="45000" sy="4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rot="5400000">
              <a:off x="2679171" y="3347168"/>
              <a:ext cx="929392" cy="997974"/>
            </a:xfrm>
            <a:custGeom>
              <a:avLst/>
              <a:gdLst>
                <a:gd name="connsiteX0" fmla="*/ 1208975 w 2417949"/>
                <a:gd name="connsiteY0" fmla="*/ 0 h 2084439"/>
                <a:gd name="connsiteX1" fmla="*/ 2417949 w 2417949"/>
                <a:gd name="connsiteY1" fmla="*/ 2084439 h 2084439"/>
                <a:gd name="connsiteX2" fmla="*/ 0 w 2417949"/>
                <a:gd name="connsiteY2" fmla="*/ 2084439 h 208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949" h="2084439">
                  <a:moveTo>
                    <a:pt x="1208975" y="0"/>
                  </a:moveTo>
                  <a:lnTo>
                    <a:pt x="2417949" y="2084439"/>
                  </a:lnTo>
                  <a:lnTo>
                    <a:pt x="0" y="2084439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30000"/>
                        </a14:imgEffect>
                      </a14:imgLayer>
                    </a14:imgProps>
                  </a:ext>
                </a:extLst>
              </a:blip>
              <a:srcRect/>
              <a:tile tx="0" ty="0" sx="45000" sy="4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rot="16200000" flipH="1">
              <a:off x="2679171" y="3914045"/>
              <a:ext cx="929392" cy="997974"/>
            </a:xfrm>
            <a:custGeom>
              <a:avLst/>
              <a:gdLst>
                <a:gd name="connsiteX0" fmla="*/ 1208975 w 2417949"/>
                <a:gd name="connsiteY0" fmla="*/ 0 h 2084439"/>
                <a:gd name="connsiteX1" fmla="*/ 2417949 w 2417949"/>
                <a:gd name="connsiteY1" fmla="*/ 2084439 h 2084439"/>
                <a:gd name="connsiteX2" fmla="*/ 0 w 2417949"/>
                <a:gd name="connsiteY2" fmla="*/ 2084439 h 208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949" h="2084439">
                  <a:moveTo>
                    <a:pt x="1208975" y="0"/>
                  </a:moveTo>
                  <a:lnTo>
                    <a:pt x="2417949" y="2084439"/>
                  </a:lnTo>
                  <a:lnTo>
                    <a:pt x="0" y="2084439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30000"/>
                        </a14:imgEffect>
                      </a14:imgLayer>
                    </a14:imgProps>
                  </a:ext>
                </a:extLst>
              </a:blip>
              <a:srcRect/>
              <a:tile tx="0" ty="0" sx="45000" sy="4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5400000" flipV="1">
              <a:off x="1565668" y="3347168"/>
              <a:ext cx="929392" cy="997974"/>
            </a:xfrm>
            <a:custGeom>
              <a:avLst/>
              <a:gdLst>
                <a:gd name="connsiteX0" fmla="*/ 1208975 w 2417949"/>
                <a:gd name="connsiteY0" fmla="*/ 0 h 2084439"/>
                <a:gd name="connsiteX1" fmla="*/ 2417949 w 2417949"/>
                <a:gd name="connsiteY1" fmla="*/ 2084439 h 2084439"/>
                <a:gd name="connsiteX2" fmla="*/ 0 w 2417949"/>
                <a:gd name="connsiteY2" fmla="*/ 2084439 h 208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949" h="2084439">
                  <a:moveTo>
                    <a:pt x="1208975" y="0"/>
                  </a:moveTo>
                  <a:lnTo>
                    <a:pt x="2417949" y="2084439"/>
                  </a:lnTo>
                  <a:lnTo>
                    <a:pt x="0" y="2084439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30000"/>
                        </a14:imgEffect>
                      </a14:imgLayer>
                    </a14:imgProps>
                  </a:ext>
                </a:extLst>
              </a:blip>
              <a:srcRect/>
              <a:tile tx="0" ty="0" sx="45000" sy="4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814054" y="5486066"/>
            <a:ext cx="856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814054" y="2391303"/>
            <a:ext cx="288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545468" y="2391302"/>
            <a:ext cx="288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08493" y="3578942"/>
            <a:ext cx="2667287" cy="3207785"/>
            <a:chOff x="7525437" y="3687097"/>
            <a:chExt cx="2667287" cy="32077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32" b="99020" l="6310" r="97706">
                          <a14:foregroundMark x1="6310" y1="25184" x2="10516" y2="35473"/>
                          <a14:foregroundMark x1="50096" y1="3332" x2="50860" y2="8084"/>
                          <a14:foregroundMark x1="92734" y1="24106" x2="97706" y2="32484"/>
                          <a14:foregroundMark x1="97706" y1="32484" x2="87189" y2="37874"/>
                          <a14:foregroundMark x1="53920" y1="58795" x2="54493" y2="76825"/>
                          <a14:foregroundMark x1="56979" y1="80353" x2="59465" y2="990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106699" y="3687097"/>
              <a:ext cx="491703" cy="291526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03" b="89834" l="3175" r="98571">
                          <a14:foregroundMark x1="12698" y1="3420" x2="38889" y2="12292"/>
                          <a14:foregroundMark x1="38889" y1="12292" x2="70794" y2="15619"/>
                          <a14:foregroundMark x1="70794" y1="15619" x2="92698" y2="13494"/>
                          <a14:foregroundMark x1="23810" y1="10721" x2="33651" y2="15619"/>
                          <a14:foregroundMark x1="33651" y1="15619" x2="51429" y2="18484"/>
                          <a14:foregroundMark x1="51429" y1="18484" x2="64286" y2="18484"/>
                          <a14:foregroundMark x1="64286" y1="18484" x2="82857" y2="18115"/>
                          <a14:foregroundMark x1="82857" y1="18115" x2="92381" y2="16359"/>
                          <a14:foregroundMark x1="10635" y1="3697" x2="54286" y2="6192"/>
                          <a14:foregroundMark x1="3333" y1="2495" x2="3333" y2="6654"/>
                          <a14:foregroundMark x1="97778" y1="12015" x2="98571" y2="12477"/>
                          <a14:backgroundMark x1="1270" y1="739" x2="1270" y2="7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93318" y="4412236"/>
              <a:ext cx="928502" cy="248264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03" b="89834" l="3175" r="98571">
                          <a14:foregroundMark x1="12698" y1="3420" x2="38889" y2="12292"/>
                          <a14:foregroundMark x1="38889" y1="12292" x2="70794" y2="15619"/>
                          <a14:foregroundMark x1="70794" y1="15619" x2="92698" y2="13494"/>
                          <a14:foregroundMark x1="23810" y1="10721" x2="33651" y2="15619"/>
                          <a14:foregroundMark x1="33651" y1="15619" x2="51429" y2="18484"/>
                          <a14:foregroundMark x1="51429" y1="18484" x2="64286" y2="18484"/>
                          <a14:foregroundMark x1="64286" y1="18484" x2="82857" y2="18115"/>
                          <a14:foregroundMark x1="82857" y1="18115" x2="92381" y2="16359"/>
                          <a14:foregroundMark x1="10635" y1="3697" x2="54286" y2="6192"/>
                          <a14:foregroundMark x1="3333" y1="2495" x2="3333" y2="6654"/>
                          <a14:foregroundMark x1="97778" y1="12015" x2="98571" y2="12477"/>
                          <a14:backgroundMark x1="1270" y1="739" x2="1270" y2="7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479918" y="5267166"/>
              <a:ext cx="712806" cy="143069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03" b="89834" l="3175" r="98571">
                          <a14:foregroundMark x1="12698" y1="3420" x2="38889" y2="12292"/>
                          <a14:foregroundMark x1="38889" y1="12292" x2="70794" y2="15619"/>
                          <a14:foregroundMark x1="70794" y1="15619" x2="92698" y2="13494"/>
                          <a14:foregroundMark x1="23810" y1="10721" x2="33651" y2="15619"/>
                          <a14:foregroundMark x1="33651" y1="15619" x2="51429" y2="18484"/>
                          <a14:foregroundMark x1="51429" y1="18484" x2="64286" y2="18484"/>
                          <a14:foregroundMark x1="64286" y1="18484" x2="82857" y2="18115"/>
                          <a14:foregroundMark x1="82857" y1="18115" x2="92381" y2="16359"/>
                          <a14:foregroundMark x1="10635" y1="3697" x2="54286" y2="6192"/>
                          <a14:foregroundMark x1="3333" y1="2495" x2="3333" y2="6654"/>
                          <a14:foregroundMark x1="97778" y1="12015" x2="98571" y2="12477"/>
                          <a14:backgroundMark x1="1270" y1="739" x2="1270" y2="7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525437" y="5053781"/>
              <a:ext cx="483804" cy="164407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03" b="89834" l="3175" r="98571">
                          <a14:foregroundMark x1="12698" y1="3420" x2="38889" y2="12292"/>
                          <a14:foregroundMark x1="38889" y1="12292" x2="70794" y2="15619"/>
                          <a14:foregroundMark x1="70794" y1="15619" x2="92698" y2="13494"/>
                          <a14:foregroundMark x1="23810" y1="10721" x2="33651" y2="15619"/>
                          <a14:foregroundMark x1="33651" y1="15619" x2="51429" y2="18484"/>
                          <a14:foregroundMark x1="51429" y1="18484" x2="64286" y2="18484"/>
                          <a14:foregroundMark x1="64286" y1="18484" x2="82857" y2="18115"/>
                          <a14:foregroundMark x1="82857" y1="18115" x2="92381" y2="16359"/>
                          <a14:foregroundMark x1="10635" y1="3697" x2="54286" y2="6192"/>
                          <a14:foregroundMark x1="3333" y1="2495" x2="3333" y2="6654"/>
                          <a14:foregroundMark x1="97778" y1="12015" x2="98571" y2="12477"/>
                          <a14:backgroundMark x1="1270" y1="739" x2="1270" y2="7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25210" y="5053781"/>
              <a:ext cx="483804" cy="1644077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1814053" y="2255087"/>
            <a:ext cx="8568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814053" y="4456965"/>
            <a:ext cx="5006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《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历书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》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814053" y="3826799"/>
            <a:ext cx="3354344" cy="457630"/>
            <a:chOff x="5411042" y="3042201"/>
            <a:chExt cx="3354344" cy="45763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1042" y="3042201"/>
              <a:ext cx="505442" cy="45763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945983" y="308635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6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84" y="0"/>
            <a:ext cx="85725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85307" y="2035673"/>
            <a:ext cx="5006242" cy="1830495"/>
            <a:chOff x="5376625" y="3874305"/>
            <a:chExt cx="5006242" cy="1830495"/>
          </a:xfrm>
        </p:grpSpPr>
        <p:sp>
          <p:nvSpPr>
            <p:cNvPr id="14" name="矩形 13"/>
            <p:cNvSpPr/>
            <p:nvPr/>
          </p:nvSpPr>
          <p:spPr>
            <a:xfrm>
              <a:off x="5376625" y="4504471"/>
              <a:ext cx="50062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376625" y="3874305"/>
              <a:ext cx="3354344" cy="457630"/>
              <a:chOff x="5411042" y="3042201"/>
              <a:chExt cx="3354344" cy="45763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11042" y="3042201"/>
                <a:ext cx="505442" cy="457630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5945983" y="3086350"/>
                <a:ext cx="2819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600" dirty="0">
                    <a:solidFill>
                      <a:srgbClr val="54BCA5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rPr>
                  <a:t>添加标题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985307" y="4722984"/>
            <a:ext cx="8568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15185" y="4298943"/>
            <a:ext cx="11876815" cy="3468621"/>
            <a:chOff x="315185" y="4298943"/>
            <a:chExt cx="11876815" cy="346862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732671" y="4635409"/>
              <a:ext cx="3459329" cy="293551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15185" y="4832054"/>
              <a:ext cx="3459329" cy="293551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6" b="89949" l="0" r="90489">
                          <a14:foregroundMark x1="77717" y1="47385" x2="55435" y2="52205"/>
                          <a14:foregroundMark x1="55435" y1="52205" x2="27989" y2="54872"/>
                          <a14:foregroundMark x1="27989" y1="54872" x2="6793" y2="53231"/>
                          <a14:foregroundMark x1="6793" y1="53231" x2="6522" y2="53231"/>
                          <a14:foregroundMark x1="91304" y1="46051" x2="73641" y2="48923"/>
                          <a14:foregroundMark x1="52717" y1="59692" x2="52174" y2="8184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3626713" y="4298943"/>
              <a:ext cx="1083293" cy="293551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6" b="89949" l="0" r="90489">
                          <a14:foregroundMark x1="77717" y1="47385" x2="55435" y2="52205"/>
                          <a14:foregroundMark x1="55435" y1="52205" x2="27989" y2="54872"/>
                          <a14:foregroundMark x1="27989" y1="54872" x2="6793" y2="53231"/>
                          <a14:foregroundMark x1="6793" y1="53231" x2="6522" y2="53231"/>
                          <a14:foregroundMark x1="91304" y1="46051" x2="73641" y2="48923"/>
                          <a14:foregroundMark x1="52717" y1="59692" x2="52174" y2="8184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7797179" y="4419098"/>
              <a:ext cx="1083293" cy="293551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523928" y="4635409"/>
              <a:ext cx="3459329" cy="293551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0" y="1285507"/>
            <a:ext cx="12192000" cy="875074"/>
            <a:chOff x="0" y="867158"/>
            <a:chExt cx="12192000" cy="1406014"/>
          </a:xfrm>
        </p:grpSpPr>
        <p:sp>
          <p:nvSpPr>
            <p:cNvPr id="25" name="矩形 24"/>
            <p:cNvSpPr/>
            <p:nvPr/>
          </p:nvSpPr>
          <p:spPr>
            <a:xfrm>
              <a:off x="0" y="867158"/>
              <a:ext cx="12192000" cy="1406014"/>
            </a:xfrm>
            <a:prstGeom prst="rect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781844" y="867158"/>
              <a:ext cx="6030670" cy="1335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9034" y="4557397"/>
            <a:ext cx="1099974" cy="99592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549006" y="2277244"/>
            <a:ext cx="5757198" cy="2778114"/>
            <a:chOff x="2547832" y="2333606"/>
            <a:chExt cx="5757198" cy="2778114"/>
          </a:xfrm>
        </p:grpSpPr>
        <p:sp>
          <p:nvSpPr>
            <p:cNvPr id="31" name="文本框 30"/>
            <p:cNvSpPr txBox="1"/>
            <p:nvPr/>
          </p:nvSpPr>
          <p:spPr>
            <a:xfrm>
              <a:off x="2547832" y="2333606"/>
              <a:ext cx="553998" cy="27781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清明节的由来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82232" y="2333606"/>
              <a:ext cx="553998" cy="27781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清明节的民俗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16632" y="2333606"/>
              <a:ext cx="553998" cy="27781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清明节的食物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751032" y="2333606"/>
              <a:ext cx="553998" cy="27781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清明节的诗歌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871416" y="1517390"/>
            <a:ext cx="223682" cy="500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300071" y="2036917"/>
            <a:ext cx="3087330" cy="2182761"/>
            <a:chOff x="3215148" y="1976284"/>
            <a:chExt cx="3087330" cy="2182761"/>
          </a:xfrm>
        </p:grpSpPr>
        <p:sp>
          <p:nvSpPr>
            <p:cNvPr id="22" name="矩形 21"/>
            <p:cNvSpPr/>
            <p:nvPr/>
          </p:nvSpPr>
          <p:spPr>
            <a:xfrm>
              <a:off x="3215148" y="1976284"/>
              <a:ext cx="2251587" cy="2182761"/>
            </a:xfrm>
            <a:prstGeom prst="rect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9278" y="2136640"/>
              <a:ext cx="2743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肆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211" y="5428168"/>
            <a:ext cx="11985202" cy="1867448"/>
            <a:chOff x="79211" y="5428168"/>
            <a:chExt cx="11985202" cy="1867448"/>
          </a:xfrm>
        </p:grpSpPr>
        <p:grpSp>
          <p:nvGrpSpPr>
            <p:cNvPr id="25" name="组合 24"/>
            <p:cNvGrpSpPr/>
            <p:nvPr/>
          </p:nvGrpSpPr>
          <p:grpSpPr>
            <a:xfrm>
              <a:off x="79211" y="5712542"/>
              <a:ext cx="7383473" cy="1583074"/>
              <a:chOff x="315185" y="4298943"/>
              <a:chExt cx="11876815" cy="346862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32671" y="4635409"/>
                <a:ext cx="3459329" cy="2935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185" y="4832054"/>
                <a:ext cx="3459329" cy="2935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26" b="89949" l="0" r="90489">
                            <a14:foregroundMark x1="77717" y1="47385" x2="55435" y2="52205"/>
                            <a14:foregroundMark x1="55435" y1="52205" x2="27989" y2="54872"/>
                            <a14:foregroundMark x1="27989" y1="54872" x2="6793" y2="53231"/>
                            <a14:foregroundMark x1="6793" y1="53231" x2="6522" y2="53231"/>
                            <a14:foregroundMark x1="91304" y1="46051" x2="73641" y2="48923"/>
                            <a14:foregroundMark x1="52717" y1="59692" x2="52174" y2="8184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3626713" y="4298943"/>
                <a:ext cx="1083293" cy="2935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26" b="89949" l="0" r="90489">
                            <a14:foregroundMark x1="77717" y1="47385" x2="55435" y2="52205"/>
                            <a14:foregroundMark x1="55435" y1="52205" x2="27989" y2="54872"/>
                            <a14:foregroundMark x1="27989" y1="54872" x2="6793" y2="53231"/>
                            <a14:foregroundMark x1="6793" y1="53231" x2="6522" y2="53231"/>
                            <a14:foregroundMark x1="91304" y1="46051" x2="73641" y2="48923"/>
                            <a14:foregroundMark x1="52717" y1="59692" x2="52174" y2="8184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7797179" y="4419098"/>
                <a:ext cx="1083293" cy="2935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23928" y="4635409"/>
                <a:ext cx="3459329" cy="2935510"/>
              </a:xfrm>
              <a:prstGeom prst="rect">
                <a:avLst/>
              </a:prstGeom>
            </p:spPr>
          </p:pic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913848" y="5916028"/>
              <a:ext cx="2150565" cy="133976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291891" y="5823909"/>
              <a:ext cx="2150565" cy="133976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6" b="89949" l="0" r="90489">
                          <a14:foregroundMark x1="77717" y1="47385" x2="55435" y2="52205"/>
                          <a14:foregroundMark x1="55435" y1="52205" x2="27989" y2="54872"/>
                          <a14:foregroundMark x1="27989" y1="54872" x2="6793" y2="53231"/>
                          <a14:foregroundMark x1="6793" y1="53231" x2="6522" y2="53231"/>
                          <a14:foregroundMark x1="91304" y1="46051" x2="73641" y2="48923"/>
                          <a14:foregroundMark x1="52717" y1="59692" x2="52174" y2="8184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9240396" y="5428168"/>
              <a:ext cx="673452" cy="1339763"/>
            </a:xfrm>
            <a:prstGeom prst="rect">
              <a:avLst/>
            </a:prstGeom>
          </p:spPr>
        </p:pic>
      </p:grpSp>
      <p:sp>
        <p:nvSpPr>
          <p:cNvPr id="42" name="文本框 41"/>
          <p:cNvSpPr txBox="1"/>
          <p:nvPr/>
        </p:nvSpPr>
        <p:spPr>
          <a:xfrm>
            <a:off x="6128159" y="3555280"/>
            <a:ext cx="396305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spc="600" dirty="0">
                <a:solidFill>
                  <a:srgbClr val="54BC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清明节的诗歌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552" y="2098549"/>
            <a:ext cx="1128471" cy="102172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8467" y="494850"/>
            <a:ext cx="869541" cy="234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147" y="1684554"/>
            <a:ext cx="1567936" cy="42245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281" y="2618797"/>
            <a:ext cx="651604" cy="58996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043139" y="1888189"/>
            <a:ext cx="5006242" cy="1830495"/>
            <a:chOff x="5376625" y="3874305"/>
            <a:chExt cx="5006242" cy="1830495"/>
          </a:xfrm>
        </p:grpSpPr>
        <p:sp>
          <p:nvSpPr>
            <p:cNvPr id="16" name="矩形 15"/>
            <p:cNvSpPr/>
            <p:nvPr/>
          </p:nvSpPr>
          <p:spPr>
            <a:xfrm>
              <a:off x="5376625" y="4504471"/>
              <a:ext cx="50062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376625" y="3874305"/>
              <a:ext cx="3354344" cy="457630"/>
              <a:chOff x="5411042" y="3042201"/>
              <a:chExt cx="3354344" cy="45763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11042" y="3042201"/>
                <a:ext cx="505442" cy="457630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5945983" y="3086350"/>
                <a:ext cx="2819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600" dirty="0">
                    <a:solidFill>
                      <a:srgbClr val="54BCA5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958825" y="3935369"/>
            <a:ext cx="5006242" cy="1830495"/>
            <a:chOff x="5376625" y="3874305"/>
            <a:chExt cx="5006242" cy="1830495"/>
          </a:xfrm>
        </p:grpSpPr>
        <p:sp>
          <p:nvSpPr>
            <p:cNvPr id="21" name="矩形 20"/>
            <p:cNvSpPr/>
            <p:nvPr/>
          </p:nvSpPr>
          <p:spPr>
            <a:xfrm>
              <a:off x="5376625" y="4504471"/>
              <a:ext cx="50062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376625" y="3874305"/>
              <a:ext cx="3354344" cy="457630"/>
              <a:chOff x="5411042" y="3042201"/>
              <a:chExt cx="3354344" cy="457630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11042" y="3042201"/>
                <a:ext cx="505442" cy="457630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5945983" y="3086350"/>
                <a:ext cx="2819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600" dirty="0">
                    <a:solidFill>
                      <a:srgbClr val="54BCA5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12893" y="0"/>
            <a:ext cx="7379107" cy="55650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46350" y="2010506"/>
            <a:ext cx="6034089" cy="3918743"/>
            <a:chOff x="3503655" y="2386522"/>
            <a:chExt cx="6034089" cy="3918743"/>
          </a:xfrm>
        </p:grpSpPr>
        <p:sp>
          <p:nvSpPr>
            <p:cNvPr id="14" name="矩形 13"/>
            <p:cNvSpPr/>
            <p:nvPr/>
          </p:nvSpPr>
          <p:spPr>
            <a:xfrm>
              <a:off x="3889569" y="2386522"/>
              <a:ext cx="56481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889569" y="3745729"/>
              <a:ext cx="55744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清明节又叫踏青节，在仲春与暮春之交，也就是冬至后的第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108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889569" y="5104936"/>
              <a:ext cx="54072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03655" y="5185311"/>
              <a:ext cx="223682" cy="50089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03655" y="3852691"/>
              <a:ext cx="223682" cy="50089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03655" y="2520071"/>
              <a:ext cx="223682" cy="5008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14053" y="1720643"/>
            <a:ext cx="8568814" cy="4567631"/>
            <a:chOff x="1814053" y="1907456"/>
            <a:chExt cx="8568814" cy="4567631"/>
          </a:xfrm>
        </p:grpSpPr>
        <p:sp>
          <p:nvSpPr>
            <p:cNvPr id="11" name="矩形 10"/>
            <p:cNvSpPr/>
            <p:nvPr/>
          </p:nvSpPr>
          <p:spPr>
            <a:xfrm>
              <a:off x="1814054" y="1907456"/>
              <a:ext cx="8568813" cy="3151359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14053" y="4633570"/>
              <a:ext cx="8568813" cy="1814051"/>
            </a:xfrm>
            <a:prstGeom prst="rect">
              <a:avLst/>
            </a:prstGeom>
            <a:solidFill>
              <a:srgbClr val="54BCA5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94272" y="4720761"/>
              <a:ext cx="800837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清明节又叫踏青节，在仲春与暮春之交，也就是冬至后的第</a:t>
              </a:r>
              <a:r>
                <a:rPr lang="en-US" altLang="zh-CN" sz="1200" spc="3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108</a:t>
              </a:r>
              <a:r>
                <a:rPr lang="zh-CN" altLang="en-US" sz="1200" spc="3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天。是中国传统节日，也是最重要的祭祀节日之一，是祭祖和扫墓的日子。中华民族传统的清明节大约始于周代，距今已有二千五百多年的历史。清明节又叫踏青节，在仲春与暮春之交，也就是冬至后的第</a:t>
              </a:r>
              <a:r>
                <a:rPr lang="en-US" altLang="zh-CN" sz="1200" spc="3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108</a:t>
              </a:r>
              <a:r>
                <a:rPr lang="zh-CN" altLang="en-US" sz="1200" spc="3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  <a:p>
              <a:pPr algn="just">
                <a:lnSpc>
                  <a:spcPct val="150000"/>
                </a:lnSpc>
              </a:pPr>
              <a:endParaRPr lang="zh-CN" altLang="en-US" sz="1200" spc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1252" y="0"/>
            <a:ext cx="10149496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91471"/>
            <a:ext cx="12192000" cy="31119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41709" y="2802193"/>
            <a:ext cx="665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spc="600" dirty="0">
                <a:solidFill>
                  <a:srgbClr val="54BC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感 谢 观 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0916" y="2566423"/>
            <a:ext cx="869541" cy="234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300071" y="2036917"/>
            <a:ext cx="3087330" cy="2182761"/>
            <a:chOff x="3215148" y="1976284"/>
            <a:chExt cx="3087330" cy="2182761"/>
          </a:xfrm>
        </p:grpSpPr>
        <p:sp>
          <p:nvSpPr>
            <p:cNvPr id="22" name="矩形 21"/>
            <p:cNvSpPr/>
            <p:nvPr/>
          </p:nvSpPr>
          <p:spPr>
            <a:xfrm>
              <a:off x="3215148" y="1976284"/>
              <a:ext cx="2251587" cy="2182761"/>
            </a:xfrm>
            <a:prstGeom prst="rect">
              <a:avLst/>
            </a:prstGeom>
            <a:solidFill>
              <a:srgbClr val="54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9278" y="2136640"/>
              <a:ext cx="2743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壹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211" y="5428168"/>
            <a:ext cx="11985202" cy="1867448"/>
            <a:chOff x="79211" y="5428168"/>
            <a:chExt cx="11985202" cy="1867448"/>
          </a:xfrm>
        </p:grpSpPr>
        <p:grpSp>
          <p:nvGrpSpPr>
            <p:cNvPr id="25" name="组合 24"/>
            <p:cNvGrpSpPr/>
            <p:nvPr/>
          </p:nvGrpSpPr>
          <p:grpSpPr>
            <a:xfrm>
              <a:off x="79211" y="5712542"/>
              <a:ext cx="7383473" cy="1583074"/>
              <a:chOff x="315185" y="4298943"/>
              <a:chExt cx="11876815" cy="346862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32671" y="4635409"/>
                <a:ext cx="3459329" cy="2935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185" y="4832054"/>
                <a:ext cx="3459329" cy="2935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26" b="89949" l="0" r="90489">
                            <a14:foregroundMark x1="77717" y1="47385" x2="55435" y2="52205"/>
                            <a14:foregroundMark x1="55435" y1="52205" x2="27989" y2="54872"/>
                            <a14:foregroundMark x1="27989" y1="54872" x2="6793" y2="53231"/>
                            <a14:foregroundMark x1="6793" y1="53231" x2="6522" y2="53231"/>
                            <a14:foregroundMark x1="91304" y1="46051" x2="73641" y2="48923"/>
                            <a14:foregroundMark x1="52717" y1="59692" x2="52174" y2="8184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3626713" y="4298943"/>
                <a:ext cx="1083293" cy="2935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26" b="89949" l="0" r="90489">
                            <a14:foregroundMark x1="77717" y1="47385" x2="55435" y2="52205"/>
                            <a14:foregroundMark x1="55435" y1="52205" x2="27989" y2="54872"/>
                            <a14:foregroundMark x1="27989" y1="54872" x2="6793" y2="53231"/>
                            <a14:foregroundMark x1="6793" y1="53231" x2="6522" y2="53231"/>
                            <a14:foregroundMark x1="91304" y1="46051" x2="73641" y2="48923"/>
                            <a14:foregroundMark x1="52717" y1="59692" x2="52174" y2="8184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7797179" y="4419098"/>
                <a:ext cx="1083293" cy="2935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26" b="89949" l="1654" r="100000">
                            <a14:foregroundMark x1="63098" y1="10154" x2="49521" y2="12821"/>
                            <a14:foregroundMark x1="85292" y1="34359" x2="77894" y2="34256"/>
                            <a14:foregroundMark x1="77894" y1="34256" x2="70496" y2="30256"/>
                            <a14:foregroundMark x1="70496" y1="30256" x2="68755" y2="28410"/>
                            <a14:foregroundMark x1="8094" y1="28923" x2="21584" y2="31590"/>
                            <a14:foregroundMark x1="34813" y1="41641" x2="28024" y2="44000"/>
                            <a14:foregroundMark x1="28024" y1="44000" x2="34204" y2="41641"/>
                            <a14:foregroundMark x1="1741" y1="25538" x2="1915" y2="28615"/>
                            <a14:foregroundMark x1="76327" y1="40513" x2="76675" y2="65641"/>
                            <a14:foregroundMark x1="76675" y1="65641" x2="76501" y2="66974"/>
                            <a14:foregroundMark x1="12446" y1="49436" x2="12446" y2="49436"/>
                            <a14:foregroundMark x1="12707" y1="51590" x2="12707" y2="51590"/>
                            <a14:foregroundMark x1="12881" y1="54051" x2="12881" y2="54051"/>
                            <a14:foregroundMark x1="12620" y1="55385" x2="12620" y2="55385"/>
                            <a14:foregroundMark x1="13142" y1="56821" x2="13142" y2="56821"/>
                            <a14:foregroundMark x1="12620" y1="58462" x2="12620" y2="58462"/>
                            <a14:foregroundMark x1="13142" y1="59692" x2="13142" y2="5969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23928" y="4635409"/>
                <a:ext cx="3459329" cy="2935510"/>
              </a:xfrm>
              <a:prstGeom prst="rect">
                <a:avLst/>
              </a:prstGeom>
            </p:spPr>
          </p:pic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913848" y="5916028"/>
              <a:ext cx="2150565" cy="133976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26" b="89949" l="1654" r="100000">
                          <a14:foregroundMark x1="63098" y1="10154" x2="49521" y2="12821"/>
                          <a14:foregroundMark x1="85292" y1="34359" x2="77894" y2="34256"/>
                          <a14:foregroundMark x1="77894" y1="34256" x2="70496" y2="30256"/>
                          <a14:foregroundMark x1="70496" y1="30256" x2="68755" y2="28410"/>
                          <a14:foregroundMark x1="8094" y1="28923" x2="21584" y2="31590"/>
                          <a14:foregroundMark x1="34813" y1="41641" x2="28024" y2="44000"/>
                          <a14:foregroundMark x1="28024" y1="44000" x2="34204" y2="41641"/>
                          <a14:foregroundMark x1="1741" y1="25538" x2="1915" y2="28615"/>
                          <a14:foregroundMark x1="76327" y1="40513" x2="76675" y2="65641"/>
                          <a14:foregroundMark x1="76675" y1="65641" x2="76501" y2="66974"/>
                          <a14:foregroundMark x1="12446" y1="49436" x2="12446" y2="49436"/>
                          <a14:foregroundMark x1="12707" y1="51590" x2="12707" y2="51590"/>
                          <a14:foregroundMark x1="12881" y1="54051" x2="12881" y2="54051"/>
                          <a14:foregroundMark x1="12620" y1="55385" x2="12620" y2="55385"/>
                          <a14:foregroundMark x1="13142" y1="56821" x2="13142" y2="56821"/>
                          <a14:foregroundMark x1="12620" y1="58462" x2="12620" y2="58462"/>
                          <a14:foregroundMark x1="13142" y1="59692" x2="13142" y2="5969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291891" y="5823909"/>
              <a:ext cx="2150565" cy="133976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6" b="89949" l="0" r="90489">
                          <a14:foregroundMark x1="77717" y1="47385" x2="55435" y2="52205"/>
                          <a14:foregroundMark x1="55435" y1="52205" x2="27989" y2="54872"/>
                          <a14:foregroundMark x1="27989" y1="54872" x2="6793" y2="53231"/>
                          <a14:foregroundMark x1="6793" y1="53231" x2="6522" y2="53231"/>
                          <a14:foregroundMark x1="91304" y1="46051" x2="73641" y2="48923"/>
                          <a14:foregroundMark x1="52717" y1="59692" x2="52174" y2="8184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9240396" y="5428168"/>
              <a:ext cx="673452" cy="1339763"/>
            </a:xfrm>
            <a:prstGeom prst="rect">
              <a:avLst/>
            </a:prstGeom>
          </p:spPr>
        </p:pic>
      </p:grpSp>
      <p:sp>
        <p:nvSpPr>
          <p:cNvPr id="42" name="文本框 41"/>
          <p:cNvSpPr txBox="1"/>
          <p:nvPr/>
        </p:nvSpPr>
        <p:spPr>
          <a:xfrm>
            <a:off x="6128159" y="3555280"/>
            <a:ext cx="396305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spc="600" dirty="0">
                <a:solidFill>
                  <a:srgbClr val="54BC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清明节的由来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552" y="2098549"/>
            <a:ext cx="1128471" cy="102172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8467" y="494850"/>
            <a:ext cx="869541" cy="234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4" name="矩形 3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sp>
        <p:nvSpPr>
          <p:cNvPr id="11" name="Rectangle 30"/>
          <p:cNvSpPr/>
          <p:nvPr/>
        </p:nvSpPr>
        <p:spPr>
          <a:xfrm>
            <a:off x="1814054" y="2309981"/>
            <a:ext cx="3594821" cy="2281683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764173" y="2309981"/>
            <a:ext cx="4618694" cy="2629195"/>
            <a:chOff x="5764173" y="2309981"/>
            <a:chExt cx="4618694" cy="2629195"/>
          </a:xfrm>
        </p:grpSpPr>
        <p:sp>
          <p:nvSpPr>
            <p:cNvPr id="13" name="TextBox 15"/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.</a:t>
              </a:r>
            </a:p>
            <a:p>
              <a:endParaRPr lang="en-US" altLang="zh-CN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.</a:t>
              </a:r>
              <a:endParaRPr lang="zh-CN" altLang="en-US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6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08493" y="5951846"/>
            <a:ext cx="3615811" cy="500898"/>
            <a:chOff x="7103808" y="6074640"/>
            <a:chExt cx="3615811" cy="500898"/>
          </a:xfrm>
        </p:grpSpPr>
        <p:sp>
          <p:nvSpPr>
            <p:cNvPr id="17" name="文本框 16"/>
            <p:cNvSpPr txBox="1"/>
            <p:nvPr/>
          </p:nvSpPr>
          <p:spPr>
            <a:xfrm>
              <a:off x="7103808" y="6085320"/>
              <a:ext cx="339212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 明 时 节 雨 纷 纷   路 上 行 人 欲 断 魂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495937" y="6074640"/>
              <a:ext cx="223682" cy="5008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1814054" y="1841086"/>
            <a:ext cx="1263443" cy="1263443"/>
          </a:xfrm>
          <a:prstGeom prst="ellipse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标题一</a:t>
            </a:r>
          </a:p>
        </p:txBody>
      </p:sp>
      <p:sp>
        <p:nvSpPr>
          <p:cNvPr id="16" name="椭圆 15"/>
          <p:cNvSpPr/>
          <p:nvPr/>
        </p:nvSpPr>
        <p:spPr>
          <a:xfrm>
            <a:off x="5466739" y="1841086"/>
            <a:ext cx="1263443" cy="1263443"/>
          </a:xfrm>
          <a:prstGeom prst="ellipse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标题二</a:t>
            </a:r>
          </a:p>
        </p:txBody>
      </p:sp>
      <p:sp>
        <p:nvSpPr>
          <p:cNvPr id="17" name="椭圆 16"/>
          <p:cNvSpPr/>
          <p:nvPr/>
        </p:nvSpPr>
        <p:spPr>
          <a:xfrm>
            <a:off x="9119424" y="1841086"/>
            <a:ext cx="1263443" cy="1263443"/>
          </a:xfrm>
          <a:prstGeom prst="ellipse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标题三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814054" y="3244045"/>
            <a:ext cx="1936953" cy="2068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54BCA5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.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5447075" y="3244045"/>
            <a:ext cx="1936953" cy="2068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54BCA5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.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119424" y="3244045"/>
            <a:ext cx="1936953" cy="2068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54BCA5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04689" y="6014396"/>
            <a:ext cx="3682172" cy="500898"/>
            <a:chOff x="6813765" y="6085320"/>
            <a:chExt cx="3682172" cy="500898"/>
          </a:xfrm>
        </p:grpSpPr>
        <p:sp>
          <p:nvSpPr>
            <p:cNvPr id="23" name="文本框 22"/>
            <p:cNvSpPr txBox="1"/>
            <p:nvPr/>
          </p:nvSpPr>
          <p:spPr>
            <a:xfrm>
              <a:off x="7103808" y="6085320"/>
              <a:ext cx="339212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 明 时 节 雨 纷 纷   路 上 行 人 欲 断 魂</a:t>
              </a: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813765" y="6085320"/>
              <a:ext cx="223682" cy="5008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sp>
        <p:nvSpPr>
          <p:cNvPr id="11" name="Rectangle 30"/>
          <p:cNvSpPr/>
          <p:nvPr/>
        </p:nvSpPr>
        <p:spPr>
          <a:xfrm>
            <a:off x="1814054" y="2074607"/>
            <a:ext cx="2443316" cy="1681316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4876803" y="2074607"/>
            <a:ext cx="2443316" cy="1681316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Rectangle 30"/>
          <p:cNvSpPr/>
          <p:nvPr/>
        </p:nvSpPr>
        <p:spPr>
          <a:xfrm>
            <a:off x="7939551" y="2074607"/>
            <a:ext cx="2443316" cy="1681316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14054" y="3431458"/>
            <a:ext cx="2443316" cy="1720645"/>
          </a:xfrm>
          <a:prstGeom prst="rect">
            <a:avLst/>
          </a:prstGeom>
          <a:solidFill>
            <a:srgbClr val="54BCA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76803" y="3431458"/>
            <a:ext cx="2443316" cy="1720645"/>
          </a:xfrm>
          <a:prstGeom prst="rect">
            <a:avLst/>
          </a:prstGeom>
          <a:solidFill>
            <a:srgbClr val="54BCA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39551" y="3431458"/>
            <a:ext cx="2443316" cy="1720645"/>
          </a:xfrm>
          <a:prstGeom prst="rect">
            <a:avLst/>
          </a:prstGeom>
          <a:solidFill>
            <a:srgbClr val="54BCA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860758" y="3737782"/>
            <a:ext cx="23499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在此录入您的描述说明。在此录入上述图表的综合描述说明，在此录入上述图表的综合描述说明</a:t>
            </a:r>
            <a:r>
              <a: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.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923507" y="3737782"/>
            <a:ext cx="23499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在此录入您的描述说明。在此录入上述图表的综合描述说明，在此录入上述图表的综合描述说明</a:t>
            </a:r>
            <a:r>
              <a: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.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7986255" y="3744223"/>
            <a:ext cx="23499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在此录入您的描述说明。在此录入上述图表的综合描述说明，在此录入上述图表的综合描述说明</a:t>
            </a:r>
            <a:r>
              <a: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708493" y="5951846"/>
            <a:ext cx="3615811" cy="500898"/>
            <a:chOff x="7103808" y="6074640"/>
            <a:chExt cx="3615811" cy="500898"/>
          </a:xfrm>
        </p:grpSpPr>
        <p:sp>
          <p:nvSpPr>
            <p:cNvPr id="22" name="文本框 21"/>
            <p:cNvSpPr txBox="1"/>
            <p:nvPr/>
          </p:nvSpPr>
          <p:spPr>
            <a:xfrm>
              <a:off x="7103808" y="6085320"/>
              <a:ext cx="339212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 明 时 节 雨 纷 纷   路 上 行 人 欲 断 魂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495937" y="6074640"/>
              <a:ext cx="223682" cy="5008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5" y="2261420"/>
            <a:ext cx="6872746" cy="306766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4414" y="2016512"/>
            <a:ext cx="12157586" cy="281900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14054" y="2789507"/>
            <a:ext cx="86179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7" b="96533" l="5998" r="97578">
                        <a14:foregroundMark x1="25490" y1="35360" x2="43599" y2="35531"/>
                        <a14:foregroundMark x1="6574" y1="24829" x2="9112" y2="27868"/>
                        <a14:foregroundMark x1="7843" y1="30865" x2="8651" y2="34247"/>
                        <a14:foregroundMark x1="11303" y1="38228" x2="6113" y2="44777"/>
                        <a14:foregroundMark x1="35409" y1="41267" x2="38870" y2="42380"/>
                        <a14:foregroundMark x1="71511" y1="54366" x2="75433" y2="57577"/>
                        <a14:foregroundMark x1="86621" y1="58990" x2="90081" y2="59803"/>
                        <a14:foregroundMark x1="97347" y1="51327" x2="97578" y2="67637"/>
                        <a14:foregroundMark x1="97578" y1="67637" x2="96540" y2="69692"/>
                        <a14:foregroundMark x1="75894" y1="93493" x2="62976" y2="96533"/>
                        <a14:foregroundMark x1="37947" y1="11858" x2="34141" y2="31378"/>
                        <a14:foregroundMark x1="46136" y1="4538" x2="44867" y2="6592"/>
                        <a14:foregroundMark x1="60323" y1="1327" x2="56863" y2="3553"/>
                        <a14:foregroundMark x1="51326" y1="57577" x2="53864" y2="69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2867" y="3426014"/>
            <a:ext cx="1215610" cy="327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sp>
        <p:nvSpPr>
          <p:cNvPr id="13" name="任意多边形: 形状 12"/>
          <p:cNvSpPr/>
          <p:nvPr/>
        </p:nvSpPr>
        <p:spPr>
          <a:xfrm flipH="1">
            <a:off x="0" y="1573159"/>
            <a:ext cx="3481076" cy="4611329"/>
          </a:xfrm>
          <a:custGeom>
            <a:avLst/>
            <a:gdLst>
              <a:gd name="connsiteX0" fmla="*/ 1114834 w 1570837"/>
              <a:gd name="connsiteY0" fmla="*/ 161 h 2267164"/>
              <a:gd name="connsiteX1" fmla="*/ 1570837 w 1570837"/>
              <a:gd name="connsiteY1" fmla="*/ 87845 h 2267164"/>
              <a:gd name="connsiteX2" fmla="*/ 1563709 w 1570837"/>
              <a:gd name="connsiteY2" fmla="*/ 2182271 h 2267164"/>
              <a:gd name="connsiteX3" fmla="*/ 231892 w 1570837"/>
              <a:gd name="connsiteY3" fmla="*/ 1820549 h 2267164"/>
              <a:gd name="connsiteX4" fmla="*/ 236589 w 1570837"/>
              <a:gd name="connsiteY4" fmla="*/ 440493 h 2267164"/>
              <a:gd name="connsiteX5" fmla="*/ 1114834 w 1570837"/>
              <a:gd name="connsiteY5" fmla="*/ 161 h 22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0837" h="2267164">
                <a:moveTo>
                  <a:pt x="1114834" y="161"/>
                </a:moveTo>
                <a:cubicBezTo>
                  <a:pt x="1267800" y="-2412"/>
                  <a:pt x="1422929" y="25989"/>
                  <a:pt x="1570837" y="87845"/>
                </a:cubicBezTo>
                <a:lnTo>
                  <a:pt x="1563709" y="2182271"/>
                </a:lnTo>
                <a:cubicBezTo>
                  <a:pt x="1089065" y="2376985"/>
                  <a:pt x="542818" y="2228623"/>
                  <a:pt x="231892" y="1820549"/>
                </a:cubicBezTo>
                <a:cubicBezTo>
                  <a:pt x="-79034" y="1412474"/>
                  <a:pt x="-77107" y="846441"/>
                  <a:pt x="236589" y="440493"/>
                </a:cubicBezTo>
                <a:cubicBezTo>
                  <a:pt x="452255" y="161404"/>
                  <a:pt x="778310" y="5823"/>
                  <a:pt x="1114834" y="161"/>
                </a:cubicBezTo>
                <a:close/>
              </a:path>
            </a:pathLst>
          </a:cu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555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81076" y="2111081"/>
            <a:ext cx="7923890" cy="3933555"/>
            <a:chOff x="2921091" y="2248733"/>
            <a:chExt cx="7923890" cy="3933555"/>
          </a:xfrm>
        </p:grpSpPr>
        <p:sp>
          <p:nvSpPr>
            <p:cNvPr id="14" name="矩形 13"/>
            <p:cNvSpPr/>
            <p:nvPr/>
          </p:nvSpPr>
          <p:spPr>
            <a:xfrm>
              <a:off x="3667433" y="2248733"/>
              <a:ext cx="71775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892025" y="3780503"/>
              <a:ext cx="68550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清明节又叫踏青节，在仲春与暮春之交，也就是冬至后的第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108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205318" y="5258958"/>
              <a:ext cx="754179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21091" y="5368960"/>
              <a:ext cx="223682" cy="50089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53135" y="3858014"/>
              <a:ext cx="223682" cy="50089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443751" y="2409074"/>
              <a:ext cx="223682" cy="5008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054" y="502744"/>
            <a:ext cx="8568813" cy="646331"/>
            <a:chOff x="1804221" y="502744"/>
            <a:chExt cx="8568813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1804221" y="589936"/>
              <a:ext cx="8568813" cy="471948"/>
              <a:chOff x="1804221" y="589936"/>
              <a:chExt cx="8568813" cy="47194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74195" y="589936"/>
                <a:ext cx="2998839" cy="471948"/>
                <a:chOff x="7482349" y="589936"/>
                <a:chExt cx="2998839" cy="47194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482349" y="589936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037872" y="589936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 flipH="1">
                <a:off x="1804221" y="589936"/>
                <a:ext cx="2998839" cy="471948"/>
                <a:chOff x="2030362" y="978310"/>
                <a:chExt cx="2998839" cy="471948"/>
              </a:xfrm>
            </p:grpSpPr>
            <p:sp>
              <p:nvSpPr>
                <p:cNvPr id="7" name="矩形 6"/>
                <p:cNvSpPr/>
                <p:nvPr/>
              </p:nvSpPr>
              <p:spPr>
                <a:xfrm flipH="1">
                  <a:off x="2030362" y="978310"/>
                  <a:ext cx="324465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flipH="1">
                  <a:off x="2585885" y="978310"/>
                  <a:ext cx="2443316" cy="471948"/>
                </a:xfrm>
                <a:prstGeom prst="rect">
                  <a:avLst/>
                </a:prstGeom>
                <a:solidFill>
                  <a:srgbClr val="54BC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4948992" y="502744"/>
              <a:ext cx="3147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清明</a:t>
              </a:r>
              <a:r>
                <a:rPr lang="en-US" altLang="zh-CN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 </a:t>
              </a:r>
              <a:r>
                <a:rPr lang="zh-CN" altLang="en-US" sz="3600" dirty="0">
                  <a:solidFill>
                    <a:srgbClr val="54BC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时令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3" b="89834" l="3175" r="98571">
                        <a14:foregroundMark x1="12698" y1="3420" x2="38889" y2="12292"/>
                        <a14:foregroundMark x1="38889" y1="12292" x2="70794" y2="15619"/>
                        <a14:foregroundMark x1="70794" y1="15619" x2="92698" y2="13494"/>
                        <a14:foregroundMark x1="23810" y1="10721" x2="33651" y2="15619"/>
                        <a14:foregroundMark x1="33651" y1="15619" x2="51429" y2="18484"/>
                        <a14:foregroundMark x1="51429" y1="18484" x2="64286" y2="18484"/>
                        <a14:foregroundMark x1="64286" y1="18484" x2="82857" y2="18115"/>
                        <a14:foregroundMark x1="82857" y1="18115" x2="92381" y2="16359"/>
                        <a14:foregroundMark x1="10635" y1="3697" x2="54286" y2="6192"/>
                        <a14:foregroundMark x1="3333" y1="2495" x2="3333" y2="6654"/>
                        <a14:foregroundMark x1="97778" y1="12015" x2="98571" y2="12477"/>
                        <a14:backgroundMark x1="1270" y1="739" x2="1270" y2="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4054" y="4011561"/>
            <a:ext cx="1786177" cy="30676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3" b="89834" l="3175" r="98571">
                        <a14:foregroundMark x1="12698" y1="3420" x2="38889" y2="12292"/>
                        <a14:foregroundMark x1="38889" y1="12292" x2="70794" y2="15619"/>
                        <a14:foregroundMark x1="70794" y1="15619" x2="92698" y2="13494"/>
                        <a14:foregroundMark x1="23810" y1="10721" x2="33651" y2="15619"/>
                        <a14:foregroundMark x1="33651" y1="15619" x2="51429" y2="18484"/>
                        <a14:foregroundMark x1="51429" y1="18484" x2="64286" y2="18484"/>
                        <a14:foregroundMark x1="64286" y1="18484" x2="82857" y2="18115"/>
                        <a14:foregroundMark x1="82857" y1="18115" x2="92381" y2="16359"/>
                        <a14:foregroundMark x1="10635" y1="3697" x2="54286" y2="6192"/>
                        <a14:foregroundMark x1="3333" y1="2495" x2="3333" y2="6654"/>
                        <a14:foregroundMark x1="97778" y1="12015" x2="98571" y2="12477"/>
                        <a14:backgroundMark x1="1270" y1="739" x2="1270" y2="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4892" y="5019354"/>
            <a:ext cx="1130678" cy="19418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3" b="89834" l="3175" r="98571">
                        <a14:foregroundMark x1="12698" y1="3420" x2="38889" y2="12292"/>
                        <a14:foregroundMark x1="38889" y1="12292" x2="70794" y2="15619"/>
                        <a14:foregroundMark x1="70794" y1="15619" x2="92698" y2="13494"/>
                        <a14:foregroundMark x1="23810" y1="10721" x2="33651" y2="15619"/>
                        <a14:foregroundMark x1="33651" y1="15619" x2="51429" y2="18484"/>
                        <a14:foregroundMark x1="51429" y1="18484" x2="64286" y2="18484"/>
                        <a14:foregroundMark x1="64286" y1="18484" x2="82857" y2="18115"/>
                        <a14:foregroundMark x1="82857" y1="18115" x2="92381" y2="16359"/>
                        <a14:foregroundMark x1="10635" y1="3697" x2="54286" y2="6192"/>
                        <a14:foregroundMark x1="3333" y1="2495" x2="3333" y2="6654"/>
                        <a14:foregroundMark x1="97778" y1="12015" x2="98571" y2="12477"/>
                        <a14:backgroundMark x1="1270" y1="739" x2="1270" y2="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3089" y="4151303"/>
            <a:ext cx="1130678" cy="310699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814053" y="2255087"/>
            <a:ext cx="8568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清明节又叫踏青节，在仲春与暮春之交，也就是冬至后的第</a:t>
            </a:r>
            <a:r>
              <a:rPr lang="en-US" altLang="zh-CN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108</a:t>
            </a:r>
            <a:r>
              <a:rPr lang="zh-CN" altLang="en-US" sz="1200" spc="300" dirty="0">
                <a:solidFill>
                  <a:srgbClr val="54BCA5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376625" y="3874305"/>
            <a:ext cx="5006242" cy="1830495"/>
            <a:chOff x="5376625" y="3874305"/>
            <a:chExt cx="5006242" cy="1830495"/>
          </a:xfrm>
        </p:grpSpPr>
        <p:sp>
          <p:nvSpPr>
            <p:cNvPr id="15" name="矩形 14"/>
            <p:cNvSpPr/>
            <p:nvPr/>
          </p:nvSpPr>
          <p:spPr>
            <a:xfrm>
              <a:off x="5376625" y="4504471"/>
              <a:ext cx="50062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《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历书</a:t>
              </a:r>
              <a:r>
                <a:rPr lang="en-US" altLang="zh-CN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》</a:t>
              </a:r>
              <a:r>
                <a:rPr lang="zh-CN" altLang="en-US" sz="1200" spc="300" dirty="0">
                  <a:solidFill>
                    <a:srgbClr val="54BCA5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376625" y="3874305"/>
              <a:ext cx="3354344" cy="457630"/>
              <a:chOff x="5411042" y="3042201"/>
              <a:chExt cx="3354344" cy="45763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11042" y="3042201"/>
                <a:ext cx="505442" cy="457630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5945983" y="3086350"/>
                <a:ext cx="2819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600" dirty="0">
                    <a:solidFill>
                      <a:srgbClr val="54BCA5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印品黑体" panose="00000500000000000000" pitchFamily="2" charset="-122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34BD3B35-3F07-421F-A0B4-CC6DF87626F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十四批\616005"/>
  <p:tag name="ISPRING_PRESENTATION_TITLE" val="5a97c6fcc8671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2203</Words>
  <Application>Microsoft Office PowerPoint</Application>
  <PresentationFormat>宽屏</PresentationFormat>
  <Paragraphs>118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宋体</vt:lpstr>
      <vt:lpstr>印品黑体</vt:lpstr>
      <vt:lpstr>Arial</vt:lpstr>
      <vt:lpstr>Calibri</vt:lpstr>
      <vt:lpstr>Calibri Light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2022-03-04T03:17:02Z</dcterms:created>
  <dcterms:modified xsi:type="dcterms:W3CDTF">2023-01-10T05:11:19Z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A23C78CF17AB4BEFA2EF5E8C92DE4BE6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