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4" r:id="rId3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5D"/>
    <a:srgbClr val="FC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alpha val="2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F42A3-064E-4DF6-88EE-C1D8BD4AE5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DE7259-EE2A-47BB-8BB1-9527E857F59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29762-299E-41BD-BB15-7131BB768A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DE7259-EE2A-47BB-8BB1-9527E857F59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29762-299E-41BD-BB15-7131BB768A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DE7259-EE2A-47BB-8BB1-9527E857F59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29762-299E-41BD-BB15-7131BB768A4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" y="15010"/>
            <a:ext cx="12165315" cy="6842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jpeg"/><Relationship Id="rId2" Type="http://schemas.openxmlformats.org/officeDocument/2006/relationships/hyperlink" Target="http://www.pptstore.net/shangwu_ppt/10694.html" TargetMode="External"/><Relationship Id="rId1" Type="http://schemas.openxmlformats.org/officeDocument/2006/relationships/image" Target="../media/image2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1959427" y="947058"/>
            <a:ext cx="2775203" cy="2384324"/>
            <a:chOff x="1959427" y="947058"/>
            <a:chExt cx="2775203" cy="2384324"/>
          </a:xfrm>
          <a:solidFill>
            <a:schemeClr val="bg1"/>
          </a:solidFill>
        </p:grpSpPr>
        <p:sp>
          <p:nvSpPr>
            <p:cNvPr id="73" name="剪去对角的矩形 2"/>
            <p:cNvSpPr/>
            <p:nvPr/>
          </p:nvSpPr>
          <p:spPr>
            <a:xfrm>
              <a:off x="1959427" y="947058"/>
              <a:ext cx="2434441" cy="1638795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剪去对角的矩形 2"/>
            <p:cNvSpPr/>
            <p:nvPr/>
          </p:nvSpPr>
          <p:spPr>
            <a:xfrm rot="20994975">
              <a:off x="2635814" y="1788723"/>
              <a:ext cx="1758055" cy="1183472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6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剪去对角的矩形 2"/>
            <p:cNvSpPr/>
            <p:nvPr/>
          </p:nvSpPr>
          <p:spPr>
            <a:xfrm rot="20196126">
              <a:off x="3308620" y="2371433"/>
              <a:ext cx="1426010" cy="959949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7425253" y="982331"/>
            <a:ext cx="2775203" cy="2384324"/>
            <a:chOff x="1959427" y="947058"/>
            <a:chExt cx="2775203" cy="2384324"/>
          </a:xfrm>
        </p:grpSpPr>
        <p:sp>
          <p:nvSpPr>
            <p:cNvPr id="77" name="剪去对角的矩形 2"/>
            <p:cNvSpPr/>
            <p:nvPr/>
          </p:nvSpPr>
          <p:spPr>
            <a:xfrm>
              <a:off x="1959427" y="947058"/>
              <a:ext cx="2434441" cy="1638795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2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剪去对角的矩形 2"/>
            <p:cNvSpPr/>
            <p:nvPr/>
          </p:nvSpPr>
          <p:spPr>
            <a:xfrm rot="20994975">
              <a:off x="2635814" y="1788723"/>
              <a:ext cx="1758055" cy="1183472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6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剪去对角的矩形 2"/>
            <p:cNvSpPr/>
            <p:nvPr/>
          </p:nvSpPr>
          <p:spPr>
            <a:xfrm rot="20196126">
              <a:off x="3308620" y="2371433"/>
              <a:ext cx="1426010" cy="959949"/>
            </a:xfrm>
            <a:custGeom>
              <a:avLst/>
              <a:gdLst>
                <a:gd name="connsiteX0" fmla="*/ 0 w 2386940"/>
                <a:gd name="connsiteY0" fmla="*/ 0 h 1781299"/>
                <a:gd name="connsiteX1" fmla="*/ 2090051 w 2386940"/>
                <a:gd name="connsiteY1" fmla="*/ 0 h 1781299"/>
                <a:gd name="connsiteX2" fmla="*/ 2386940 w 2386940"/>
                <a:gd name="connsiteY2" fmla="*/ 296889 h 1781299"/>
                <a:gd name="connsiteX3" fmla="*/ 2386940 w 2386940"/>
                <a:gd name="connsiteY3" fmla="*/ 1781299 h 1781299"/>
                <a:gd name="connsiteX4" fmla="*/ 2386940 w 2386940"/>
                <a:gd name="connsiteY4" fmla="*/ 1781299 h 1781299"/>
                <a:gd name="connsiteX5" fmla="*/ 296889 w 2386940"/>
                <a:gd name="connsiteY5" fmla="*/ 1781299 h 1781299"/>
                <a:gd name="connsiteX6" fmla="*/ 0 w 2386940"/>
                <a:gd name="connsiteY6" fmla="*/ 1484410 h 1781299"/>
                <a:gd name="connsiteX7" fmla="*/ 0 w 2386940"/>
                <a:gd name="connsiteY7" fmla="*/ 0 h 1781299"/>
                <a:gd name="connsiteX0-1" fmla="*/ 0 w 2470067"/>
                <a:gd name="connsiteY0-2" fmla="*/ 463138 h 1781299"/>
                <a:gd name="connsiteX1-3" fmla="*/ 2173178 w 2470067"/>
                <a:gd name="connsiteY1-4" fmla="*/ 0 h 1781299"/>
                <a:gd name="connsiteX2-5" fmla="*/ 2470067 w 2470067"/>
                <a:gd name="connsiteY2-6" fmla="*/ 296889 h 1781299"/>
                <a:gd name="connsiteX3-7" fmla="*/ 2470067 w 2470067"/>
                <a:gd name="connsiteY3-8" fmla="*/ 1781299 h 1781299"/>
                <a:gd name="connsiteX4-9" fmla="*/ 2470067 w 2470067"/>
                <a:gd name="connsiteY4-10" fmla="*/ 1781299 h 1781299"/>
                <a:gd name="connsiteX5-11" fmla="*/ 380016 w 2470067"/>
                <a:gd name="connsiteY5-12" fmla="*/ 1781299 h 1781299"/>
                <a:gd name="connsiteX6-13" fmla="*/ 83127 w 2470067"/>
                <a:gd name="connsiteY6-14" fmla="*/ 1484410 h 1781299"/>
                <a:gd name="connsiteX7-15" fmla="*/ 0 w 2470067"/>
                <a:gd name="connsiteY7-16" fmla="*/ 463138 h 1781299"/>
                <a:gd name="connsiteX0-17" fmla="*/ 0 w 2470067"/>
                <a:gd name="connsiteY0-18" fmla="*/ 166249 h 1484410"/>
                <a:gd name="connsiteX1-19" fmla="*/ 2042549 w 2470067"/>
                <a:gd name="connsiteY1-20" fmla="*/ 1413157 h 1484410"/>
                <a:gd name="connsiteX2-21" fmla="*/ 2470067 w 2470067"/>
                <a:gd name="connsiteY2-22" fmla="*/ 0 h 1484410"/>
                <a:gd name="connsiteX3-23" fmla="*/ 2470067 w 2470067"/>
                <a:gd name="connsiteY3-24" fmla="*/ 1484410 h 1484410"/>
                <a:gd name="connsiteX4-25" fmla="*/ 2470067 w 2470067"/>
                <a:gd name="connsiteY4-26" fmla="*/ 1484410 h 1484410"/>
                <a:gd name="connsiteX5-27" fmla="*/ 380016 w 2470067"/>
                <a:gd name="connsiteY5-28" fmla="*/ 1484410 h 1484410"/>
                <a:gd name="connsiteX6-29" fmla="*/ 83127 w 2470067"/>
                <a:gd name="connsiteY6-30" fmla="*/ 1187521 h 1484410"/>
                <a:gd name="connsiteX7-31" fmla="*/ 0 w 2470067"/>
                <a:gd name="connsiteY7-32" fmla="*/ 166249 h 1484410"/>
                <a:gd name="connsiteX0-33" fmla="*/ 0 w 2481943"/>
                <a:gd name="connsiteY0-34" fmla="*/ 166249 h 1484410"/>
                <a:gd name="connsiteX1-35" fmla="*/ 2042549 w 2481943"/>
                <a:gd name="connsiteY1-36" fmla="*/ 1413157 h 1484410"/>
                <a:gd name="connsiteX2-37" fmla="*/ 2481943 w 2481943"/>
                <a:gd name="connsiteY2-38" fmla="*/ 0 h 1484410"/>
                <a:gd name="connsiteX3-39" fmla="*/ 2470067 w 2481943"/>
                <a:gd name="connsiteY3-40" fmla="*/ 1484410 h 1484410"/>
                <a:gd name="connsiteX4-41" fmla="*/ 2470067 w 2481943"/>
                <a:gd name="connsiteY4-42" fmla="*/ 1484410 h 1484410"/>
                <a:gd name="connsiteX5-43" fmla="*/ 380016 w 2481943"/>
                <a:gd name="connsiteY5-44" fmla="*/ 1484410 h 1484410"/>
                <a:gd name="connsiteX6-45" fmla="*/ 83127 w 2481943"/>
                <a:gd name="connsiteY6-46" fmla="*/ 1187521 h 1484410"/>
                <a:gd name="connsiteX7-47" fmla="*/ 0 w 2481943"/>
                <a:gd name="connsiteY7-48" fmla="*/ 166249 h 1484410"/>
                <a:gd name="connsiteX0-49" fmla="*/ 0 w 2470067"/>
                <a:gd name="connsiteY0-50" fmla="*/ 0 h 1318161"/>
                <a:gd name="connsiteX1-51" fmla="*/ 2042549 w 2470067"/>
                <a:gd name="connsiteY1-52" fmla="*/ 1246908 h 1318161"/>
                <a:gd name="connsiteX2-53" fmla="*/ 2470067 w 2470067"/>
                <a:gd name="connsiteY2-54" fmla="*/ 1318161 h 1318161"/>
                <a:gd name="connsiteX3-55" fmla="*/ 2470067 w 2470067"/>
                <a:gd name="connsiteY3-56" fmla="*/ 1318161 h 1318161"/>
                <a:gd name="connsiteX4-57" fmla="*/ 380016 w 2470067"/>
                <a:gd name="connsiteY4-58" fmla="*/ 1318161 h 1318161"/>
                <a:gd name="connsiteX5-59" fmla="*/ 83127 w 2470067"/>
                <a:gd name="connsiteY5-60" fmla="*/ 1021272 h 1318161"/>
                <a:gd name="connsiteX6-61" fmla="*/ 0 w 2470067"/>
                <a:gd name="connsiteY6-62" fmla="*/ 0 h 1318161"/>
                <a:gd name="connsiteX0-63" fmla="*/ 0 w 2470067"/>
                <a:gd name="connsiteY0-64" fmla="*/ 0 h 1615044"/>
                <a:gd name="connsiteX1-65" fmla="*/ 2042549 w 2470067"/>
                <a:gd name="connsiteY1-66" fmla="*/ 1246908 h 1615044"/>
                <a:gd name="connsiteX2-67" fmla="*/ 2470067 w 2470067"/>
                <a:gd name="connsiteY2-68" fmla="*/ 1318161 h 1615044"/>
                <a:gd name="connsiteX3-69" fmla="*/ 2410690 w 2470067"/>
                <a:gd name="connsiteY3-70" fmla="*/ 1615044 h 1615044"/>
                <a:gd name="connsiteX4-71" fmla="*/ 380016 w 2470067"/>
                <a:gd name="connsiteY4-72" fmla="*/ 1318161 h 1615044"/>
                <a:gd name="connsiteX5-73" fmla="*/ 83127 w 2470067"/>
                <a:gd name="connsiteY5-74" fmla="*/ 1021272 h 1615044"/>
                <a:gd name="connsiteX6-75" fmla="*/ 0 w 2470067"/>
                <a:gd name="connsiteY6-76" fmla="*/ 0 h 1615044"/>
                <a:gd name="connsiteX0-77" fmla="*/ 0 w 2410690"/>
                <a:gd name="connsiteY0-78" fmla="*/ 0 h 1615044"/>
                <a:gd name="connsiteX1-79" fmla="*/ 2042549 w 2410690"/>
                <a:gd name="connsiteY1-80" fmla="*/ 1246908 h 1615044"/>
                <a:gd name="connsiteX2-81" fmla="*/ 2410690 w 2410690"/>
                <a:gd name="connsiteY2-82" fmla="*/ 1615044 h 1615044"/>
                <a:gd name="connsiteX3-83" fmla="*/ 380016 w 2410690"/>
                <a:gd name="connsiteY3-84" fmla="*/ 1318161 h 1615044"/>
                <a:gd name="connsiteX4-85" fmla="*/ 83127 w 2410690"/>
                <a:gd name="connsiteY4-86" fmla="*/ 1021272 h 1615044"/>
                <a:gd name="connsiteX5-87" fmla="*/ 0 w 2410690"/>
                <a:gd name="connsiteY5-88" fmla="*/ 0 h 1615044"/>
                <a:gd name="connsiteX0-89" fmla="*/ 0 w 2422566"/>
                <a:gd name="connsiteY0-90" fmla="*/ 0 h 1638795"/>
                <a:gd name="connsiteX1-91" fmla="*/ 2042549 w 2422566"/>
                <a:gd name="connsiteY1-92" fmla="*/ 1246908 h 1638795"/>
                <a:gd name="connsiteX2-93" fmla="*/ 2422566 w 2422566"/>
                <a:gd name="connsiteY2-94" fmla="*/ 1638795 h 1638795"/>
                <a:gd name="connsiteX3-95" fmla="*/ 380016 w 2422566"/>
                <a:gd name="connsiteY3-96" fmla="*/ 1318161 h 1638795"/>
                <a:gd name="connsiteX4-97" fmla="*/ 83127 w 2422566"/>
                <a:gd name="connsiteY4-98" fmla="*/ 1021272 h 1638795"/>
                <a:gd name="connsiteX5-99" fmla="*/ 0 w 2422566"/>
                <a:gd name="connsiteY5-100" fmla="*/ 0 h 1638795"/>
                <a:gd name="connsiteX0-101" fmla="*/ 0 w 2422566"/>
                <a:gd name="connsiteY0-102" fmla="*/ 0 h 1638795"/>
                <a:gd name="connsiteX1-103" fmla="*/ 2042549 w 2422566"/>
                <a:gd name="connsiteY1-104" fmla="*/ 1246908 h 1638795"/>
                <a:gd name="connsiteX2-105" fmla="*/ 2422566 w 2422566"/>
                <a:gd name="connsiteY2-106" fmla="*/ 1638795 h 1638795"/>
                <a:gd name="connsiteX3-107" fmla="*/ 997532 w 2422566"/>
                <a:gd name="connsiteY3-108" fmla="*/ 961902 h 1638795"/>
                <a:gd name="connsiteX4-109" fmla="*/ 83127 w 2422566"/>
                <a:gd name="connsiteY4-110" fmla="*/ 1021272 h 1638795"/>
                <a:gd name="connsiteX5-111" fmla="*/ 0 w 2422566"/>
                <a:gd name="connsiteY5-112" fmla="*/ 0 h 1638795"/>
                <a:gd name="connsiteX0-113" fmla="*/ 0 w 2422566"/>
                <a:gd name="connsiteY0-114" fmla="*/ 0 h 1638795"/>
                <a:gd name="connsiteX1-115" fmla="*/ 2042549 w 2422566"/>
                <a:gd name="connsiteY1-116" fmla="*/ 1246908 h 1638795"/>
                <a:gd name="connsiteX2-117" fmla="*/ 2422566 w 2422566"/>
                <a:gd name="connsiteY2-118" fmla="*/ 1638795 h 1638795"/>
                <a:gd name="connsiteX3-119" fmla="*/ 997532 w 2422566"/>
                <a:gd name="connsiteY3-120" fmla="*/ 961902 h 1638795"/>
                <a:gd name="connsiteX4-121" fmla="*/ 249381 w 2422566"/>
                <a:gd name="connsiteY4-122" fmla="*/ 653137 h 1638795"/>
                <a:gd name="connsiteX5-123" fmla="*/ 0 w 2422566"/>
                <a:gd name="connsiteY5-124" fmla="*/ 0 h 1638795"/>
                <a:gd name="connsiteX0-125" fmla="*/ 0 w 2422566"/>
                <a:gd name="connsiteY0-126" fmla="*/ 0 h 1638795"/>
                <a:gd name="connsiteX1-127" fmla="*/ 2042549 w 2422566"/>
                <a:gd name="connsiteY1-128" fmla="*/ 1246908 h 1638795"/>
                <a:gd name="connsiteX2-129" fmla="*/ 2422566 w 2422566"/>
                <a:gd name="connsiteY2-130" fmla="*/ 1638795 h 1638795"/>
                <a:gd name="connsiteX3-131" fmla="*/ 997532 w 2422566"/>
                <a:gd name="connsiteY3-132" fmla="*/ 961902 h 1638795"/>
                <a:gd name="connsiteX4-133" fmla="*/ 249381 w 2422566"/>
                <a:gd name="connsiteY4-134" fmla="*/ 653137 h 1638795"/>
                <a:gd name="connsiteX5-135" fmla="*/ 0 w 2422566"/>
                <a:gd name="connsiteY5-136" fmla="*/ 0 h 1638795"/>
                <a:gd name="connsiteX0-137" fmla="*/ 0 w 2458192"/>
                <a:gd name="connsiteY0-138" fmla="*/ 0 h 1626920"/>
                <a:gd name="connsiteX1-139" fmla="*/ 2078175 w 2458192"/>
                <a:gd name="connsiteY1-140" fmla="*/ 1235033 h 1626920"/>
                <a:gd name="connsiteX2-141" fmla="*/ 2458192 w 2458192"/>
                <a:gd name="connsiteY2-142" fmla="*/ 1626920 h 1626920"/>
                <a:gd name="connsiteX3-143" fmla="*/ 1033158 w 2458192"/>
                <a:gd name="connsiteY3-144" fmla="*/ 950027 h 1626920"/>
                <a:gd name="connsiteX4-145" fmla="*/ 285007 w 2458192"/>
                <a:gd name="connsiteY4-146" fmla="*/ 641262 h 1626920"/>
                <a:gd name="connsiteX5-147" fmla="*/ 0 w 2458192"/>
                <a:gd name="connsiteY5-148" fmla="*/ 0 h 1626920"/>
                <a:gd name="connsiteX0-149" fmla="*/ 0 w 2434441"/>
                <a:gd name="connsiteY0-150" fmla="*/ 0 h 1638795"/>
                <a:gd name="connsiteX1-151" fmla="*/ 2078175 w 2434441"/>
                <a:gd name="connsiteY1-152" fmla="*/ 1235033 h 1638795"/>
                <a:gd name="connsiteX2-153" fmla="*/ 2434441 w 2434441"/>
                <a:gd name="connsiteY2-154" fmla="*/ 1638795 h 1638795"/>
                <a:gd name="connsiteX3-155" fmla="*/ 1033158 w 2434441"/>
                <a:gd name="connsiteY3-156" fmla="*/ 950027 h 1638795"/>
                <a:gd name="connsiteX4-157" fmla="*/ 285007 w 2434441"/>
                <a:gd name="connsiteY4-158" fmla="*/ 641262 h 1638795"/>
                <a:gd name="connsiteX5-159" fmla="*/ 0 w 2434441"/>
                <a:gd name="connsiteY5-160" fmla="*/ 0 h 1638795"/>
                <a:gd name="connsiteX0-161" fmla="*/ 0 w 2434441"/>
                <a:gd name="connsiteY0-162" fmla="*/ 0 h 1638795"/>
                <a:gd name="connsiteX1-163" fmla="*/ 2090050 w 2434441"/>
                <a:gd name="connsiteY1-164" fmla="*/ 1246908 h 1638795"/>
                <a:gd name="connsiteX2-165" fmla="*/ 2434441 w 2434441"/>
                <a:gd name="connsiteY2-166" fmla="*/ 1638795 h 1638795"/>
                <a:gd name="connsiteX3-167" fmla="*/ 1033158 w 2434441"/>
                <a:gd name="connsiteY3-168" fmla="*/ 950027 h 1638795"/>
                <a:gd name="connsiteX4-169" fmla="*/ 285007 w 2434441"/>
                <a:gd name="connsiteY4-170" fmla="*/ 641262 h 1638795"/>
                <a:gd name="connsiteX5-171" fmla="*/ 0 w 2434441"/>
                <a:gd name="connsiteY5-172" fmla="*/ 0 h 1638795"/>
                <a:gd name="connsiteX0-173" fmla="*/ 0 w 2434441"/>
                <a:gd name="connsiteY0-174" fmla="*/ 0 h 1638795"/>
                <a:gd name="connsiteX1-175" fmla="*/ 2090050 w 2434441"/>
                <a:gd name="connsiteY1-176" fmla="*/ 1246908 h 1638795"/>
                <a:gd name="connsiteX2-177" fmla="*/ 2434441 w 2434441"/>
                <a:gd name="connsiteY2-178" fmla="*/ 1638795 h 1638795"/>
                <a:gd name="connsiteX3-179" fmla="*/ 1033158 w 2434441"/>
                <a:gd name="connsiteY3-180" fmla="*/ 950027 h 1638795"/>
                <a:gd name="connsiteX4-181" fmla="*/ 296882 w 2434441"/>
                <a:gd name="connsiteY4-182" fmla="*/ 605636 h 1638795"/>
                <a:gd name="connsiteX5-183" fmla="*/ 0 w 2434441"/>
                <a:gd name="connsiteY5-184" fmla="*/ 0 h 1638795"/>
                <a:gd name="connsiteX0-185" fmla="*/ 0 w 2434441"/>
                <a:gd name="connsiteY0-186" fmla="*/ 0 h 1638795"/>
                <a:gd name="connsiteX1-187" fmla="*/ 2090050 w 2434441"/>
                <a:gd name="connsiteY1-188" fmla="*/ 1246908 h 1638795"/>
                <a:gd name="connsiteX2-189" fmla="*/ 2434441 w 2434441"/>
                <a:gd name="connsiteY2-190" fmla="*/ 1638795 h 1638795"/>
                <a:gd name="connsiteX3-191" fmla="*/ 1033158 w 2434441"/>
                <a:gd name="connsiteY3-192" fmla="*/ 950027 h 1638795"/>
                <a:gd name="connsiteX4-193" fmla="*/ 296882 w 2434441"/>
                <a:gd name="connsiteY4-194" fmla="*/ 605636 h 1638795"/>
                <a:gd name="connsiteX5-195" fmla="*/ 0 w 2434441"/>
                <a:gd name="connsiteY5-196" fmla="*/ 0 h 1638795"/>
                <a:gd name="connsiteX0-197" fmla="*/ 0 w 2434441"/>
                <a:gd name="connsiteY0-198" fmla="*/ 0 h 1638795"/>
                <a:gd name="connsiteX1-199" fmla="*/ 2090050 w 2434441"/>
                <a:gd name="connsiteY1-200" fmla="*/ 1246908 h 1638795"/>
                <a:gd name="connsiteX2-201" fmla="*/ 2434441 w 2434441"/>
                <a:gd name="connsiteY2-202" fmla="*/ 1638795 h 1638795"/>
                <a:gd name="connsiteX3-203" fmla="*/ 1033158 w 2434441"/>
                <a:gd name="connsiteY3-204" fmla="*/ 950027 h 1638795"/>
                <a:gd name="connsiteX4-205" fmla="*/ 296882 w 2434441"/>
                <a:gd name="connsiteY4-206" fmla="*/ 605636 h 1638795"/>
                <a:gd name="connsiteX5-207" fmla="*/ 0 w 2434441"/>
                <a:gd name="connsiteY5-208" fmla="*/ 0 h 16387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434441" h="1638795">
                  <a:moveTo>
                    <a:pt x="0" y="0"/>
                  </a:moveTo>
                  <a:lnTo>
                    <a:pt x="2090050" y="1246908"/>
                  </a:lnTo>
                  <a:lnTo>
                    <a:pt x="2434441" y="1638795"/>
                  </a:lnTo>
                  <a:lnTo>
                    <a:pt x="1033158" y="950027"/>
                  </a:lnTo>
                  <a:cubicBezTo>
                    <a:pt x="787733" y="835230"/>
                    <a:pt x="482930" y="744184"/>
                    <a:pt x="296882" y="605636"/>
                  </a:cubicBezTo>
                  <a:cubicBezTo>
                    <a:pt x="47500" y="399799"/>
                    <a:pt x="83127" y="21771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4762393" y="1643956"/>
            <a:ext cx="2814230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  <a:cs typeface="Calibri" panose="020F0502020204030204"/>
                <a:sym typeface="Calibri" panose="020F0502020204030204"/>
              </a:rPr>
              <a:t>2018</a:t>
            </a:r>
            <a:endParaRPr kumimoji="0" lang="zh-CN" altLang="en-US" sz="11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nard MT Condensed" pitchFamily="18" charset="0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572186" y="3509357"/>
            <a:ext cx="304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 hangingPunct="0"/>
            <a:r>
              <a:rPr lang="en-US" altLang="zh-CN" sz="3600" kern="0" spc="600" dirty="0">
                <a:solidFill>
                  <a:schemeClr val="bg1"/>
                </a:solidFill>
                <a:latin typeface="Bebas" pitchFamily="2" charset="0"/>
                <a:cs typeface="Calibri" panose="020F0502020204030204"/>
                <a:sym typeface="Calibri" panose="020F0502020204030204"/>
              </a:rPr>
              <a:t>Annual report</a:t>
            </a:r>
            <a:endParaRPr lang="zh-CN" altLang="en-US" sz="3600" kern="0" spc="600" dirty="0">
              <a:solidFill>
                <a:schemeClr val="bg1"/>
              </a:solidFill>
              <a:latin typeface="Bebas" pitchFamily="2" charset="0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615049" y="4298301"/>
            <a:ext cx="961902" cy="961902"/>
            <a:chOff x="8680862" y="2030681"/>
            <a:chExt cx="961902" cy="961902"/>
          </a:xfrm>
        </p:grpSpPr>
        <p:sp>
          <p:nvSpPr>
            <p:cNvPr id="83" name="椭圆 82"/>
            <p:cNvSpPr/>
            <p:nvPr/>
          </p:nvSpPr>
          <p:spPr>
            <a:xfrm>
              <a:off x="8680862" y="2030681"/>
              <a:ext cx="961902" cy="961902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8750137" y="2099956"/>
              <a:ext cx="821377" cy="821377"/>
            </a:xfrm>
            <a:prstGeom prst="ellipse">
              <a:avLst/>
            </a:prstGeom>
            <a:solidFill>
              <a:srgbClr val="FFFFFF">
                <a:alpha val="58000"/>
              </a:srgbClr>
            </a:solidFill>
            <a:ln w="28575" cap="flat">
              <a:solidFill>
                <a:srgbClr val="000000">
                  <a:alpha val="3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8805280" y="2310590"/>
              <a:ext cx="71109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rPr>
                <a:t>LOGO</a:t>
              </a:r>
              <a:endPara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4424169" y="5450494"/>
            <a:ext cx="418009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 panose="020F0502020204030204"/>
                <a:sym typeface="Calibri" panose="020F0502020204030204"/>
              </a:rPr>
              <a:t>Lorem ipsum dolor amet,consectetur adipiscing elit.Integer laoreet ut vufputate. Vestibulum. A nibh.Curabitur quis velit.</a:t>
            </a: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1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组合 266"/>
          <p:cNvGrpSpPr/>
          <p:nvPr/>
        </p:nvGrpSpPr>
        <p:grpSpPr>
          <a:xfrm>
            <a:off x="-4734" y="1927960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01" y="1701909"/>
            <a:ext cx="3424044" cy="341608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927107" y="29688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5259" y="1740009"/>
            <a:ext cx="3149832" cy="1323439"/>
            <a:chOff x="4855259" y="1740009"/>
            <a:chExt cx="3149832" cy="1323439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854161" cy="1323439"/>
              <a:chOff x="6739088" y="1020587"/>
              <a:chExt cx="2854161" cy="1323439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ONE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148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0" y="1740009"/>
            <a:ext cx="3149832" cy="1323439"/>
            <a:chOff x="8257206" y="1740009"/>
            <a:chExt cx="3149832" cy="1323439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854161" cy="1323439"/>
              <a:chOff x="6739088" y="1020587"/>
              <a:chExt cx="2854161" cy="1323439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TWO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43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59" y="3832652"/>
            <a:ext cx="3149832" cy="1323439"/>
            <a:chOff x="4855259" y="3832652"/>
            <a:chExt cx="3149832" cy="1323439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854161" cy="1323439"/>
              <a:chOff x="6739088" y="1020587"/>
              <a:chExt cx="2854161" cy="1323439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THREE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4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0" y="3832652"/>
            <a:ext cx="3149832" cy="1323439"/>
            <a:chOff x="8257206" y="3832652"/>
            <a:chExt cx="3149832" cy="1323439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7" y="3832652"/>
              <a:ext cx="2854161" cy="1323439"/>
              <a:chOff x="6739088" y="1020587"/>
              <a:chExt cx="2854161" cy="1323439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FOUR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60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367" y="6468"/>
            <a:ext cx="12196734" cy="6873176"/>
            <a:chOff x="-4734" y="6468"/>
            <a:chExt cx="12196734" cy="6873176"/>
          </a:xfrm>
        </p:grpSpPr>
        <p:sp>
          <p:nvSpPr>
            <p:cNvPr id="2" name="矩形 1"/>
            <p:cNvSpPr/>
            <p:nvPr/>
          </p:nvSpPr>
          <p:spPr>
            <a:xfrm>
              <a:off x="-4734" y="6468"/>
              <a:ext cx="12196734" cy="3083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4734" y="6530275"/>
              <a:ext cx="12196734" cy="34936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5088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THREE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0793" y="2064227"/>
            <a:ext cx="3153631" cy="3668010"/>
            <a:chOff x="920793" y="2007077"/>
            <a:chExt cx="3153631" cy="3668010"/>
          </a:xfrm>
        </p:grpSpPr>
        <p:sp>
          <p:nvSpPr>
            <p:cNvPr id="11" name="任意多边形 10"/>
            <p:cNvSpPr/>
            <p:nvPr/>
          </p:nvSpPr>
          <p:spPr>
            <a:xfrm>
              <a:off x="920793" y="4340550"/>
              <a:ext cx="2904655" cy="1334537"/>
            </a:xfrm>
            <a:custGeom>
              <a:avLst/>
              <a:gdLst>
                <a:gd name="connsiteX0" fmla="*/ 941222 w 2073835"/>
                <a:gd name="connsiteY0" fmla="*/ 1295 h 1018179"/>
                <a:gd name="connsiteX1" fmla="*/ 1075324 w 2073835"/>
                <a:gd name="connsiteY1" fmla="*/ 33590 h 1018179"/>
                <a:gd name="connsiteX2" fmla="*/ 1184084 w 2073835"/>
                <a:gd name="connsiteY2" fmla="*/ 128259 h 1018179"/>
                <a:gd name="connsiteX3" fmla="*/ 1212920 w 2073835"/>
                <a:gd name="connsiteY3" fmla="*/ 166945 h 1018179"/>
                <a:gd name="connsiteX4" fmla="*/ 1242709 w 2073835"/>
                <a:gd name="connsiteY4" fmla="*/ 174112 h 1018179"/>
                <a:gd name="connsiteX5" fmla="*/ 1238958 w 2073835"/>
                <a:gd name="connsiteY5" fmla="*/ 157124 h 1018179"/>
                <a:gd name="connsiteX6" fmla="*/ 1183625 w 2073835"/>
                <a:gd name="connsiteY6" fmla="*/ 8652 h 1018179"/>
                <a:gd name="connsiteX7" fmla="*/ 1196051 w 2073835"/>
                <a:gd name="connsiteY7" fmla="*/ 6190 h 1018179"/>
                <a:gd name="connsiteX8" fmla="*/ 1381889 w 2073835"/>
                <a:gd name="connsiteY8" fmla="*/ 121834 h 1018179"/>
                <a:gd name="connsiteX9" fmla="*/ 1441247 w 2073835"/>
                <a:gd name="connsiteY9" fmla="*/ 253240 h 1018179"/>
                <a:gd name="connsiteX10" fmla="*/ 1442778 w 2073835"/>
                <a:gd name="connsiteY10" fmla="*/ 260415 h 1018179"/>
                <a:gd name="connsiteX11" fmla="*/ 1476284 w 2073835"/>
                <a:gd name="connsiteY11" fmla="*/ 277306 h 1018179"/>
                <a:gd name="connsiteX12" fmla="*/ 1496812 w 2073835"/>
                <a:gd name="connsiteY12" fmla="*/ 292846 h 1018179"/>
                <a:gd name="connsiteX13" fmla="*/ 1497407 w 2073835"/>
                <a:gd name="connsiteY13" fmla="*/ 262750 h 1018179"/>
                <a:gd name="connsiteX14" fmla="*/ 1478496 w 2073835"/>
                <a:gd name="connsiteY14" fmla="*/ 105434 h 1018179"/>
                <a:gd name="connsiteX15" fmla="*/ 1644628 w 2073835"/>
                <a:gd name="connsiteY15" fmla="*/ 262020 h 1018179"/>
                <a:gd name="connsiteX16" fmla="*/ 1671460 w 2073835"/>
                <a:gd name="connsiteY16" fmla="*/ 403691 h 1018179"/>
                <a:gd name="connsiteX17" fmla="*/ 1670350 w 2073835"/>
                <a:gd name="connsiteY17" fmla="*/ 445054 h 1018179"/>
                <a:gd name="connsiteX18" fmla="*/ 1694126 w 2073835"/>
                <a:gd name="connsiteY18" fmla="*/ 470904 h 1018179"/>
                <a:gd name="connsiteX19" fmla="*/ 1700545 w 2073835"/>
                <a:gd name="connsiteY19" fmla="*/ 456384 h 1018179"/>
                <a:gd name="connsiteX20" fmla="*/ 1743850 w 2073835"/>
                <a:gd name="connsiteY20" fmla="*/ 303968 h 1018179"/>
                <a:gd name="connsiteX21" fmla="*/ 1836628 w 2073835"/>
                <a:gd name="connsiteY21" fmla="*/ 512562 h 1018179"/>
                <a:gd name="connsiteX22" fmla="*/ 1818797 w 2073835"/>
                <a:gd name="connsiteY22" fmla="*/ 616449 h 1018179"/>
                <a:gd name="connsiteX23" fmla="*/ 1809330 w 2073835"/>
                <a:gd name="connsiteY23" fmla="*/ 643932 h 1018179"/>
                <a:gd name="connsiteX24" fmla="*/ 1828639 w 2073835"/>
                <a:gd name="connsiteY24" fmla="*/ 692088 h 1018179"/>
                <a:gd name="connsiteX25" fmla="*/ 1841046 w 2073835"/>
                <a:gd name="connsiteY25" fmla="*/ 678131 h 1018179"/>
                <a:gd name="connsiteX26" fmla="*/ 1928839 w 2073835"/>
                <a:gd name="connsiteY26" fmla="*/ 546229 h 1018179"/>
                <a:gd name="connsiteX27" fmla="*/ 1953464 w 2073835"/>
                <a:gd name="connsiteY27" fmla="*/ 773194 h 1018179"/>
                <a:gd name="connsiteX28" fmla="*/ 1925321 w 2073835"/>
                <a:gd name="connsiteY28" fmla="*/ 833887 h 1018179"/>
                <a:gd name="connsiteX29" fmla="*/ 1887788 w 2073835"/>
                <a:gd name="connsiteY29" fmla="*/ 889545 h 1018179"/>
                <a:gd name="connsiteX30" fmla="*/ 1901384 w 2073835"/>
                <a:gd name="connsiteY30" fmla="*/ 958383 h 1018179"/>
                <a:gd name="connsiteX31" fmla="*/ 1901664 w 2073835"/>
                <a:gd name="connsiteY31" fmla="*/ 963928 h 1018179"/>
                <a:gd name="connsiteX32" fmla="*/ 1911505 w 2073835"/>
                <a:gd name="connsiteY32" fmla="*/ 960749 h 1018179"/>
                <a:gd name="connsiteX33" fmla="*/ 2059875 w 2073835"/>
                <a:gd name="connsiteY33" fmla="*/ 818704 h 1018179"/>
                <a:gd name="connsiteX34" fmla="*/ 2053441 w 2073835"/>
                <a:gd name="connsiteY34" fmla="*/ 1018052 h 1018179"/>
                <a:gd name="connsiteX35" fmla="*/ 2053388 w 2073835"/>
                <a:gd name="connsiteY35" fmla="*/ 1018179 h 1018179"/>
                <a:gd name="connsiteX36" fmla="*/ 1827546 w 2073835"/>
                <a:gd name="connsiteY36" fmla="*/ 1018179 h 1018179"/>
                <a:gd name="connsiteX37" fmla="*/ 1826757 w 2073835"/>
                <a:gd name="connsiteY37" fmla="*/ 1011530 h 1018179"/>
                <a:gd name="connsiteX38" fmla="*/ 1286369 w 2073835"/>
                <a:gd name="connsiteY38" fmla="*/ 1011530 h 1018179"/>
                <a:gd name="connsiteX39" fmla="*/ 1284390 w 2073835"/>
                <a:gd name="connsiteY39" fmla="*/ 991895 h 1018179"/>
                <a:gd name="connsiteX40" fmla="*/ 993926 w 2073835"/>
                <a:gd name="connsiteY40" fmla="*/ 755160 h 1018179"/>
                <a:gd name="connsiteX41" fmla="*/ 703463 w 2073835"/>
                <a:gd name="connsiteY41" fmla="*/ 991895 h 1018179"/>
                <a:gd name="connsiteX42" fmla="*/ 701483 w 2073835"/>
                <a:gd name="connsiteY42" fmla="*/ 1011530 h 1018179"/>
                <a:gd name="connsiteX43" fmla="*/ 83785 w 2073835"/>
                <a:gd name="connsiteY43" fmla="*/ 1011530 h 1018179"/>
                <a:gd name="connsiteX44" fmla="*/ 84222 w 2073835"/>
                <a:gd name="connsiteY44" fmla="*/ 1002870 h 1018179"/>
                <a:gd name="connsiteX45" fmla="*/ 39947 w 2073835"/>
                <a:gd name="connsiteY45" fmla="*/ 1005608 h 1018179"/>
                <a:gd name="connsiteX46" fmla="*/ 1517 w 2073835"/>
                <a:gd name="connsiteY46" fmla="*/ 1014873 h 1018179"/>
                <a:gd name="connsiteX47" fmla="*/ 101434 w 2073835"/>
                <a:gd name="connsiteY47" fmla="*/ 882551 h 1018179"/>
                <a:gd name="connsiteX48" fmla="*/ 101449 w 2073835"/>
                <a:gd name="connsiteY48" fmla="*/ 882540 h 1018179"/>
                <a:gd name="connsiteX49" fmla="*/ 118438 w 2073835"/>
                <a:gd name="connsiteY49" fmla="*/ 796523 h 1018179"/>
                <a:gd name="connsiteX50" fmla="*/ 90983 w 2073835"/>
                <a:gd name="connsiteY50" fmla="*/ 806526 h 1018179"/>
                <a:gd name="connsiteX51" fmla="*/ 3409 w 2073835"/>
                <a:gd name="connsiteY51" fmla="*/ 852621 h 1018179"/>
                <a:gd name="connsiteX52" fmla="*/ 101028 w 2073835"/>
                <a:gd name="connsiteY52" fmla="*/ 646249 h 1018179"/>
                <a:gd name="connsiteX53" fmla="*/ 191411 w 2073835"/>
                <a:gd name="connsiteY53" fmla="*/ 592012 h 1018179"/>
                <a:gd name="connsiteX54" fmla="*/ 215724 w 2073835"/>
                <a:gd name="connsiteY54" fmla="*/ 582337 h 1018179"/>
                <a:gd name="connsiteX55" fmla="*/ 248732 w 2073835"/>
                <a:gd name="connsiteY55" fmla="*/ 530134 h 1018179"/>
                <a:gd name="connsiteX56" fmla="*/ 193673 w 2073835"/>
                <a:gd name="connsiteY56" fmla="*/ 531208 h 1018179"/>
                <a:gd name="connsiteX57" fmla="*/ 95890 w 2073835"/>
                <a:gd name="connsiteY57" fmla="*/ 546450 h 1018179"/>
                <a:gd name="connsiteX58" fmla="*/ 255095 w 2073835"/>
                <a:gd name="connsiteY58" fmla="*/ 382827 h 1018179"/>
                <a:gd name="connsiteX59" fmla="*/ 397175 w 2073835"/>
                <a:gd name="connsiteY59" fmla="*/ 358249 h 1018179"/>
                <a:gd name="connsiteX60" fmla="*/ 404243 w 2073835"/>
                <a:gd name="connsiteY60" fmla="*/ 358551 h 1018179"/>
                <a:gd name="connsiteX61" fmla="*/ 449181 w 2073835"/>
                <a:gd name="connsiteY61" fmla="*/ 324533 h 1018179"/>
                <a:gd name="connsiteX62" fmla="*/ 440910 w 2073835"/>
                <a:gd name="connsiteY62" fmla="*/ 321817 h 1018179"/>
                <a:gd name="connsiteX63" fmla="*/ 284963 w 2073835"/>
                <a:gd name="connsiteY63" fmla="*/ 293776 h 1018179"/>
                <a:gd name="connsiteX64" fmla="*/ 483374 w 2073835"/>
                <a:gd name="connsiteY64" fmla="*/ 180851 h 1018179"/>
                <a:gd name="connsiteX65" fmla="*/ 644966 w 2073835"/>
                <a:gd name="connsiteY65" fmla="*/ 201719 h 1018179"/>
                <a:gd name="connsiteX66" fmla="*/ 654610 w 2073835"/>
                <a:gd name="connsiteY66" fmla="*/ 205195 h 1018179"/>
                <a:gd name="connsiteX67" fmla="*/ 659458 w 2073835"/>
                <a:gd name="connsiteY67" fmla="*/ 202751 h 1018179"/>
                <a:gd name="connsiteX68" fmla="*/ 693065 w 2073835"/>
                <a:gd name="connsiteY68" fmla="*/ 191267 h 1018179"/>
                <a:gd name="connsiteX69" fmla="*/ 667080 w 2073835"/>
                <a:gd name="connsiteY69" fmla="*/ 172930 h 1018179"/>
                <a:gd name="connsiteX70" fmla="*/ 526180 w 2073835"/>
                <a:gd name="connsiteY70" fmla="*/ 100454 h 1018179"/>
                <a:gd name="connsiteX71" fmla="*/ 683757 w 2073835"/>
                <a:gd name="connsiteY71" fmla="*/ 48863 h 1018179"/>
                <a:gd name="connsiteX72" fmla="*/ 748960 w 2073835"/>
                <a:gd name="connsiteY72" fmla="*/ 50577 h 1018179"/>
                <a:gd name="connsiteX73" fmla="*/ 881341 w 2073835"/>
                <a:gd name="connsiteY73" fmla="*/ 107728 h 1018179"/>
                <a:gd name="connsiteX74" fmla="*/ 929904 w 2073835"/>
                <a:gd name="connsiteY74" fmla="*/ 142511 h 1018179"/>
                <a:gd name="connsiteX75" fmla="*/ 971678 w 2073835"/>
                <a:gd name="connsiteY75" fmla="*/ 140534 h 1018179"/>
                <a:gd name="connsiteX76" fmla="*/ 960141 w 2073835"/>
                <a:gd name="connsiteY76" fmla="*/ 125282 h 1018179"/>
                <a:gd name="connsiteX77" fmla="*/ 847922 w 2073835"/>
                <a:gd name="connsiteY77" fmla="*/ 13423 h 1018179"/>
                <a:gd name="connsiteX78" fmla="*/ 941222 w 2073835"/>
                <a:gd name="connsiteY78" fmla="*/ 1295 h 1018179"/>
                <a:gd name="connsiteX0-1" fmla="*/ 941222 w 2073835"/>
                <a:gd name="connsiteY0-2" fmla="*/ 1295 h 1018179"/>
                <a:gd name="connsiteX1-3" fmla="*/ 1075324 w 2073835"/>
                <a:gd name="connsiteY1-4" fmla="*/ 33590 h 1018179"/>
                <a:gd name="connsiteX2-5" fmla="*/ 1184084 w 2073835"/>
                <a:gd name="connsiteY2-6" fmla="*/ 128259 h 1018179"/>
                <a:gd name="connsiteX3-7" fmla="*/ 1212920 w 2073835"/>
                <a:gd name="connsiteY3-8" fmla="*/ 166945 h 1018179"/>
                <a:gd name="connsiteX4-9" fmla="*/ 1242709 w 2073835"/>
                <a:gd name="connsiteY4-10" fmla="*/ 174112 h 1018179"/>
                <a:gd name="connsiteX5-11" fmla="*/ 1238958 w 2073835"/>
                <a:gd name="connsiteY5-12" fmla="*/ 157124 h 1018179"/>
                <a:gd name="connsiteX6-13" fmla="*/ 1183625 w 2073835"/>
                <a:gd name="connsiteY6-14" fmla="*/ 8652 h 1018179"/>
                <a:gd name="connsiteX7-15" fmla="*/ 1196051 w 2073835"/>
                <a:gd name="connsiteY7-16" fmla="*/ 6190 h 1018179"/>
                <a:gd name="connsiteX8-17" fmla="*/ 1381889 w 2073835"/>
                <a:gd name="connsiteY8-18" fmla="*/ 121834 h 1018179"/>
                <a:gd name="connsiteX9-19" fmla="*/ 1441247 w 2073835"/>
                <a:gd name="connsiteY9-20" fmla="*/ 253240 h 1018179"/>
                <a:gd name="connsiteX10-21" fmla="*/ 1442778 w 2073835"/>
                <a:gd name="connsiteY10-22" fmla="*/ 260415 h 1018179"/>
                <a:gd name="connsiteX11-23" fmla="*/ 1476284 w 2073835"/>
                <a:gd name="connsiteY11-24" fmla="*/ 277306 h 1018179"/>
                <a:gd name="connsiteX12-25" fmla="*/ 1497407 w 2073835"/>
                <a:gd name="connsiteY12-26" fmla="*/ 262750 h 1018179"/>
                <a:gd name="connsiteX13-27" fmla="*/ 1478496 w 2073835"/>
                <a:gd name="connsiteY13-28" fmla="*/ 105434 h 1018179"/>
                <a:gd name="connsiteX14-29" fmla="*/ 1644628 w 2073835"/>
                <a:gd name="connsiteY14-30" fmla="*/ 262020 h 1018179"/>
                <a:gd name="connsiteX15-31" fmla="*/ 1671460 w 2073835"/>
                <a:gd name="connsiteY15-32" fmla="*/ 403691 h 1018179"/>
                <a:gd name="connsiteX16-33" fmla="*/ 1670350 w 2073835"/>
                <a:gd name="connsiteY16-34" fmla="*/ 445054 h 1018179"/>
                <a:gd name="connsiteX17-35" fmla="*/ 1694126 w 2073835"/>
                <a:gd name="connsiteY17-36" fmla="*/ 470904 h 1018179"/>
                <a:gd name="connsiteX18-37" fmla="*/ 1700545 w 2073835"/>
                <a:gd name="connsiteY18-38" fmla="*/ 456384 h 1018179"/>
                <a:gd name="connsiteX19-39" fmla="*/ 1743850 w 2073835"/>
                <a:gd name="connsiteY19-40" fmla="*/ 303968 h 1018179"/>
                <a:gd name="connsiteX20-41" fmla="*/ 1836628 w 2073835"/>
                <a:gd name="connsiteY20-42" fmla="*/ 512562 h 1018179"/>
                <a:gd name="connsiteX21-43" fmla="*/ 1818797 w 2073835"/>
                <a:gd name="connsiteY21-44" fmla="*/ 616449 h 1018179"/>
                <a:gd name="connsiteX22-45" fmla="*/ 1809330 w 2073835"/>
                <a:gd name="connsiteY22-46" fmla="*/ 643932 h 1018179"/>
                <a:gd name="connsiteX23-47" fmla="*/ 1828639 w 2073835"/>
                <a:gd name="connsiteY23-48" fmla="*/ 692088 h 1018179"/>
                <a:gd name="connsiteX24-49" fmla="*/ 1841046 w 2073835"/>
                <a:gd name="connsiteY24-50" fmla="*/ 678131 h 1018179"/>
                <a:gd name="connsiteX25-51" fmla="*/ 1928839 w 2073835"/>
                <a:gd name="connsiteY25-52" fmla="*/ 546229 h 1018179"/>
                <a:gd name="connsiteX26-53" fmla="*/ 1953464 w 2073835"/>
                <a:gd name="connsiteY26-54" fmla="*/ 773194 h 1018179"/>
                <a:gd name="connsiteX27-55" fmla="*/ 1925321 w 2073835"/>
                <a:gd name="connsiteY27-56" fmla="*/ 833887 h 1018179"/>
                <a:gd name="connsiteX28-57" fmla="*/ 1887788 w 2073835"/>
                <a:gd name="connsiteY28-58" fmla="*/ 889545 h 1018179"/>
                <a:gd name="connsiteX29-59" fmla="*/ 1901384 w 2073835"/>
                <a:gd name="connsiteY29-60" fmla="*/ 958383 h 1018179"/>
                <a:gd name="connsiteX30-61" fmla="*/ 1901664 w 2073835"/>
                <a:gd name="connsiteY30-62" fmla="*/ 963928 h 1018179"/>
                <a:gd name="connsiteX31-63" fmla="*/ 1911505 w 2073835"/>
                <a:gd name="connsiteY31-64" fmla="*/ 960749 h 1018179"/>
                <a:gd name="connsiteX32-65" fmla="*/ 2059875 w 2073835"/>
                <a:gd name="connsiteY32-66" fmla="*/ 818704 h 1018179"/>
                <a:gd name="connsiteX33-67" fmla="*/ 2053441 w 2073835"/>
                <a:gd name="connsiteY33-68" fmla="*/ 1018052 h 1018179"/>
                <a:gd name="connsiteX34-69" fmla="*/ 2053388 w 2073835"/>
                <a:gd name="connsiteY34-70" fmla="*/ 1018179 h 1018179"/>
                <a:gd name="connsiteX35-71" fmla="*/ 1827546 w 2073835"/>
                <a:gd name="connsiteY35-72" fmla="*/ 1018179 h 1018179"/>
                <a:gd name="connsiteX36-73" fmla="*/ 1826757 w 2073835"/>
                <a:gd name="connsiteY36-74" fmla="*/ 1011530 h 1018179"/>
                <a:gd name="connsiteX37-75" fmla="*/ 1286369 w 2073835"/>
                <a:gd name="connsiteY37-76" fmla="*/ 1011530 h 1018179"/>
                <a:gd name="connsiteX38-77" fmla="*/ 1284390 w 2073835"/>
                <a:gd name="connsiteY38-78" fmla="*/ 991895 h 1018179"/>
                <a:gd name="connsiteX39-79" fmla="*/ 993926 w 2073835"/>
                <a:gd name="connsiteY39-80" fmla="*/ 755160 h 1018179"/>
                <a:gd name="connsiteX40-81" fmla="*/ 703463 w 2073835"/>
                <a:gd name="connsiteY40-82" fmla="*/ 991895 h 1018179"/>
                <a:gd name="connsiteX41-83" fmla="*/ 701483 w 2073835"/>
                <a:gd name="connsiteY41-84" fmla="*/ 1011530 h 1018179"/>
                <a:gd name="connsiteX42-85" fmla="*/ 83785 w 2073835"/>
                <a:gd name="connsiteY42-86" fmla="*/ 1011530 h 1018179"/>
                <a:gd name="connsiteX43-87" fmla="*/ 84222 w 2073835"/>
                <a:gd name="connsiteY43-88" fmla="*/ 1002870 h 1018179"/>
                <a:gd name="connsiteX44-89" fmla="*/ 39947 w 2073835"/>
                <a:gd name="connsiteY44-90" fmla="*/ 1005608 h 1018179"/>
                <a:gd name="connsiteX45-91" fmla="*/ 1517 w 2073835"/>
                <a:gd name="connsiteY45-92" fmla="*/ 1014873 h 1018179"/>
                <a:gd name="connsiteX46-93" fmla="*/ 101434 w 2073835"/>
                <a:gd name="connsiteY46-94" fmla="*/ 882551 h 1018179"/>
                <a:gd name="connsiteX47-95" fmla="*/ 101449 w 2073835"/>
                <a:gd name="connsiteY47-96" fmla="*/ 882540 h 1018179"/>
                <a:gd name="connsiteX48-97" fmla="*/ 118438 w 2073835"/>
                <a:gd name="connsiteY48-98" fmla="*/ 796523 h 1018179"/>
                <a:gd name="connsiteX49-99" fmla="*/ 90983 w 2073835"/>
                <a:gd name="connsiteY49-100" fmla="*/ 806526 h 1018179"/>
                <a:gd name="connsiteX50-101" fmla="*/ 3409 w 2073835"/>
                <a:gd name="connsiteY50-102" fmla="*/ 852621 h 1018179"/>
                <a:gd name="connsiteX51-103" fmla="*/ 101028 w 2073835"/>
                <a:gd name="connsiteY51-104" fmla="*/ 646249 h 1018179"/>
                <a:gd name="connsiteX52-105" fmla="*/ 191411 w 2073835"/>
                <a:gd name="connsiteY52-106" fmla="*/ 592012 h 1018179"/>
                <a:gd name="connsiteX53-107" fmla="*/ 215724 w 2073835"/>
                <a:gd name="connsiteY53-108" fmla="*/ 582337 h 1018179"/>
                <a:gd name="connsiteX54-109" fmla="*/ 248732 w 2073835"/>
                <a:gd name="connsiteY54-110" fmla="*/ 530134 h 1018179"/>
                <a:gd name="connsiteX55-111" fmla="*/ 193673 w 2073835"/>
                <a:gd name="connsiteY55-112" fmla="*/ 531208 h 1018179"/>
                <a:gd name="connsiteX56-113" fmla="*/ 95890 w 2073835"/>
                <a:gd name="connsiteY56-114" fmla="*/ 546450 h 1018179"/>
                <a:gd name="connsiteX57-115" fmla="*/ 255095 w 2073835"/>
                <a:gd name="connsiteY57-116" fmla="*/ 382827 h 1018179"/>
                <a:gd name="connsiteX58-117" fmla="*/ 397175 w 2073835"/>
                <a:gd name="connsiteY58-118" fmla="*/ 358249 h 1018179"/>
                <a:gd name="connsiteX59-119" fmla="*/ 404243 w 2073835"/>
                <a:gd name="connsiteY59-120" fmla="*/ 358551 h 1018179"/>
                <a:gd name="connsiteX60-121" fmla="*/ 449181 w 2073835"/>
                <a:gd name="connsiteY60-122" fmla="*/ 324533 h 1018179"/>
                <a:gd name="connsiteX61-123" fmla="*/ 440910 w 2073835"/>
                <a:gd name="connsiteY61-124" fmla="*/ 321817 h 1018179"/>
                <a:gd name="connsiteX62-125" fmla="*/ 284963 w 2073835"/>
                <a:gd name="connsiteY62-126" fmla="*/ 293776 h 1018179"/>
                <a:gd name="connsiteX63-127" fmla="*/ 483374 w 2073835"/>
                <a:gd name="connsiteY63-128" fmla="*/ 180851 h 1018179"/>
                <a:gd name="connsiteX64-129" fmla="*/ 644966 w 2073835"/>
                <a:gd name="connsiteY64-130" fmla="*/ 201719 h 1018179"/>
                <a:gd name="connsiteX65-131" fmla="*/ 654610 w 2073835"/>
                <a:gd name="connsiteY65-132" fmla="*/ 205195 h 1018179"/>
                <a:gd name="connsiteX66-133" fmla="*/ 659458 w 2073835"/>
                <a:gd name="connsiteY66-134" fmla="*/ 202751 h 1018179"/>
                <a:gd name="connsiteX67-135" fmla="*/ 693065 w 2073835"/>
                <a:gd name="connsiteY67-136" fmla="*/ 191267 h 1018179"/>
                <a:gd name="connsiteX68-137" fmla="*/ 667080 w 2073835"/>
                <a:gd name="connsiteY68-138" fmla="*/ 172930 h 1018179"/>
                <a:gd name="connsiteX69-139" fmla="*/ 526180 w 2073835"/>
                <a:gd name="connsiteY69-140" fmla="*/ 100454 h 1018179"/>
                <a:gd name="connsiteX70-141" fmla="*/ 683757 w 2073835"/>
                <a:gd name="connsiteY70-142" fmla="*/ 48863 h 1018179"/>
                <a:gd name="connsiteX71-143" fmla="*/ 748960 w 2073835"/>
                <a:gd name="connsiteY71-144" fmla="*/ 50577 h 1018179"/>
                <a:gd name="connsiteX72-145" fmla="*/ 881341 w 2073835"/>
                <a:gd name="connsiteY72-146" fmla="*/ 107728 h 1018179"/>
                <a:gd name="connsiteX73-147" fmla="*/ 929904 w 2073835"/>
                <a:gd name="connsiteY73-148" fmla="*/ 142511 h 1018179"/>
                <a:gd name="connsiteX74-149" fmla="*/ 971678 w 2073835"/>
                <a:gd name="connsiteY74-150" fmla="*/ 140534 h 1018179"/>
                <a:gd name="connsiteX75-151" fmla="*/ 960141 w 2073835"/>
                <a:gd name="connsiteY75-152" fmla="*/ 125282 h 1018179"/>
                <a:gd name="connsiteX76-153" fmla="*/ 847922 w 2073835"/>
                <a:gd name="connsiteY76-154" fmla="*/ 13423 h 1018179"/>
                <a:gd name="connsiteX77-155" fmla="*/ 941222 w 2073835"/>
                <a:gd name="connsiteY77-156" fmla="*/ 1295 h 1018179"/>
                <a:gd name="connsiteX0-157" fmla="*/ 941222 w 2073835"/>
                <a:gd name="connsiteY0-158" fmla="*/ 1295 h 1018179"/>
                <a:gd name="connsiteX1-159" fmla="*/ 1075324 w 2073835"/>
                <a:gd name="connsiteY1-160" fmla="*/ 33590 h 1018179"/>
                <a:gd name="connsiteX2-161" fmla="*/ 1184084 w 2073835"/>
                <a:gd name="connsiteY2-162" fmla="*/ 128259 h 1018179"/>
                <a:gd name="connsiteX3-163" fmla="*/ 1212920 w 2073835"/>
                <a:gd name="connsiteY3-164" fmla="*/ 166945 h 1018179"/>
                <a:gd name="connsiteX4-165" fmla="*/ 1242709 w 2073835"/>
                <a:gd name="connsiteY4-166" fmla="*/ 174112 h 1018179"/>
                <a:gd name="connsiteX5-167" fmla="*/ 1238958 w 2073835"/>
                <a:gd name="connsiteY5-168" fmla="*/ 157124 h 1018179"/>
                <a:gd name="connsiteX6-169" fmla="*/ 1183625 w 2073835"/>
                <a:gd name="connsiteY6-170" fmla="*/ 8652 h 1018179"/>
                <a:gd name="connsiteX7-171" fmla="*/ 1196051 w 2073835"/>
                <a:gd name="connsiteY7-172" fmla="*/ 6190 h 1018179"/>
                <a:gd name="connsiteX8-173" fmla="*/ 1381889 w 2073835"/>
                <a:gd name="connsiteY8-174" fmla="*/ 121834 h 1018179"/>
                <a:gd name="connsiteX9-175" fmla="*/ 1441247 w 2073835"/>
                <a:gd name="connsiteY9-176" fmla="*/ 253240 h 1018179"/>
                <a:gd name="connsiteX10-177" fmla="*/ 1442778 w 2073835"/>
                <a:gd name="connsiteY10-178" fmla="*/ 260415 h 1018179"/>
                <a:gd name="connsiteX11-179" fmla="*/ 1476284 w 2073835"/>
                <a:gd name="connsiteY11-180" fmla="*/ 277306 h 1018179"/>
                <a:gd name="connsiteX12-181" fmla="*/ 1497407 w 2073835"/>
                <a:gd name="connsiteY12-182" fmla="*/ 262750 h 1018179"/>
                <a:gd name="connsiteX13-183" fmla="*/ 1478496 w 2073835"/>
                <a:gd name="connsiteY13-184" fmla="*/ 105434 h 1018179"/>
                <a:gd name="connsiteX14-185" fmla="*/ 1644628 w 2073835"/>
                <a:gd name="connsiteY14-186" fmla="*/ 262020 h 1018179"/>
                <a:gd name="connsiteX15-187" fmla="*/ 1671460 w 2073835"/>
                <a:gd name="connsiteY15-188" fmla="*/ 403691 h 1018179"/>
                <a:gd name="connsiteX16-189" fmla="*/ 1670350 w 2073835"/>
                <a:gd name="connsiteY16-190" fmla="*/ 445054 h 1018179"/>
                <a:gd name="connsiteX17-191" fmla="*/ 1694126 w 2073835"/>
                <a:gd name="connsiteY17-192" fmla="*/ 470904 h 1018179"/>
                <a:gd name="connsiteX18-193" fmla="*/ 1707195 w 2073835"/>
                <a:gd name="connsiteY18-194" fmla="*/ 443083 h 1018179"/>
                <a:gd name="connsiteX19-195" fmla="*/ 1743850 w 2073835"/>
                <a:gd name="connsiteY19-196" fmla="*/ 303968 h 1018179"/>
                <a:gd name="connsiteX20-197" fmla="*/ 1836628 w 2073835"/>
                <a:gd name="connsiteY20-198" fmla="*/ 512562 h 1018179"/>
                <a:gd name="connsiteX21-199" fmla="*/ 1818797 w 2073835"/>
                <a:gd name="connsiteY21-200" fmla="*/ 616449 h 1018179"/>
                <a:gd name="connsiteX22-201" fmla="*/ 1809330 w 2073835"/>
                <a:gd name="connsiteY22-202" fmla="*/ 643932 h 1018179"/>
                <a:gd name="connsiteX23-203" fmla="*/ 1828639 w 2073835"/>
                <a:gd name="connsiteY23-204" fmla="*/ 692088 h 1018179"/>
                <a:gd name="connsiteX24-205" fmla="*/ 1841046 w 2073835"/>
                <a:gd name="connsiteY24-206" fmla="*/ 678131 h 1018179"/>
                <a:gd name="connsiteX25-207" fmla="*/ 1928839 w 2073835"/>
                <a:gd name="connsiteY25-208" fmla="*/ 546229 h 1018179"/>
                <a:gd name="connsiteX26-209" fmla="*/ 1953464 w 2073835"/>
                <a:gd name="connsiteY26-210" fmla="*/ 773194 h 1018179"/>
                <a:gd name="connsiteX27-211" fmla="*/ 1925321 w 2073835"/>
                <a:gd name="connsiteY27-212" fmla="*/ 833887 h 1018179"/>
                <a:gd name="connsiteX28-213" fmla="*/ 1887788 w 2073835"/>
                <a:gd name="connsiteY28-214" fmla="*/ 889545 h 1018179"/>
                <a:gd name="connsiteX29-215" fmla="*/ 1901384 w 2073835"/>
                <a:gd name="connsiteY29-216" fmla="*/ 958383 h 1018179"/>
                <a:gd name="connsiteX30-217" fmla="*/ 1901664 w 2073835"/>
                <a:gd name="connsiteY30-218" fmla="*/ 963928 h 1018179"/>
                <a:gd name="connsiteX31-219" fmla="*/ 1911505 w 2073835"/>
                <a:gd name="connsiteY31-220" fmla="*/ 960749 h 1018179"/>
                <a:gd name="connsiteX32-221" fmla="*/ 2059875 w 2073835"/>
                <a:gd name="connsiteY32-222" fmla="*/ 818704 h 1018179"/>
                <a:gd name="connsiteX33-223" fmla="*/ 2053441 w 2073835"/>
                <a:gd name="connsiteY33-224" fmla="*/ 1018052 h 1018179"/>
                <a:gd name="connsiteX34-225" fmla="*/ 2053388 w 2073835"/>
                <a:gd name="connsiteY34-226" fmla="*/ 1018179 h 1018179"/>
                <a:gd name="connsiteX35-227" fmla="*/ 1827546 w 2073835"/>
                <a:gd name="connsiteY35-228" fmla="*/ 1018179 h 1018179"/>
                <a:gd name="connsiteX36-229" fmla="*/ 1826757 w 2073835"/>
                <a:gd name="connsiteY36-230" fmla="*/ 1011530 h 1018179"/>
                <a:gd name="connsiteX37-231" fmla="*/ 1286369 w 2073835"/>
                <a:gd name="connsiteY37-232" fmla="*/ 1011530 h 1018179"/>
                <a:gd name="connsiteX38-233" fmla="*/ 1284390 w 2073835"/>
                <a:gd name="connsiteY38-234" fmla="*/ 991895 h 1018179"/>
                <a:gd name="connsiteX39-235" fmla="*/ 993926 w 2073835"/>
                <a:gd name="connsiteY39-236" fmla="*/ 755160 h 1018179"/>
                <a:gd name="connsiteX40-237" fmla="*/ 703463 w 2073835"/>
                <a:gd name="connsiteY40-238" fmla="*/ 991895 h 1018179"/>
                <a:gd name="connsiteX41-239" fmla="*/ 701483 w 2073835"/>
                <a:gd name="connsiteY41-240" fmla="*/ 1011530 h 1018179"/>
                <a:gd name="connsiteX42-241" fmla="*/ 83785 w 2073835"/>
                <a:gd name="connsiteY42-242" fmla="*/ 1011530 h 1018179"/>
                <a:gd name="connsiteX43-243" fmla="*/ 84222 w 2073835"/>
                <a:gd name="connsiteY43-244" fmla="*/ 1002870 h 1018179"/>
                <a:gd name="connsiteX44-245" fmla="*/ 39947 w 2073835"/>
                <a:gd name="connsiteY44-246" fmla="*/ 1005608 h 1018179"/>
                <a:gd name="connsiteX45-247" fmla="*/ 1517 w 2073835"/>
                <a:gd name="connsiteY45-248" fmla="*/ 1014873 h 1018179"/>
                <a:gd name="connsiteX46-249" fmla="*/ 101434 w 2073835"/>
                <a:gd name="connsiteY46-250" fmla="*/ 882551 h 1018179"/>
                <a:gd name="connsiteX47-251" fmla="*/ 101449 w 2073835"/>
                <a:gd name="connsiteY47-252" fmla="*/ 882540 h 1018179"/>
                <a:gd name="connsiteX48-253" fmla="*/ 118438 w 2073835"/>
                <a:gd name="connsiteY48-254" fmla="*/ 796523 h 1018179"/>
                <a:gd name="connsiteX49-255" fmla="*/ 90983 w 2073835"/>
                <a:gd name="connsiteY49-256" fmla="*/ 806526 h 1018179"/>
                <a:gd name="connsiteX50-257" fmla="*/ 3409 w 2073835"/>
                <a:gd name="connsiteY50-258" fmla="*/ 852621 h 1018179"/>
                <a:gd name="connsiteX51-259" fmla="*/ 101028 w 2073835"/>
                <a:gd name="connsiteY51-260" fmla="*/ 646249 h 1018179"/>
                <a:gd name="connsiteX52-261" fmla="*/ 191411 w 2073835"/>
                <a:gd name="connsiteY52-262" fmla="*/ 592012 h 1018179"/>
                <a:gd name="connsiteX53-263" fmla="*/ 215724 w 2073835"/>
                <a:gd name="connsiteY53-264" fmla="*/ 582337 h 1018179"/>
                <a:gd name="connsiteX54-265" fmla="*/ 248732 w 2073835"/>
                <a:gd name="connsiteY54-266" fmla="*/ 530134 h 1018179"/>
                <a:gd name="connsiteX55-267" fmla="*/ 193673 w 2073835"/>
                <a:gd name="connsiteY55-268" fmla="*/ 531208 h 1018179"/>
                <a:gd name="connsiteX56-269" fmla="*/ 95890 w 2073835"/>
                <a:gd name="connsiteY56-270" fmla="*/ 546450 h 1018179"/>
                <a:gd name="connsiteX57-271" fmla="*/ 255095 w 2073835"/>
                <a:gd name="connsiteY57-272" fmla="*/ 382827 h 1018179"/>
                <a:gd name="connsiteX58-273" fmla="*/ 397175 w 2073835"/>
                <a:gd name="connsiteY58-274" fmla="*/ 358249 h 1018179"/>
                <a:gd name="connsiteX59-275" fmla="*/ 404243 w 2073835"/>
                <a:gd name="connsiteY59-276" fmla="*/ 358551 h 1018179"/>
                <a:gd name="connsiteX60-277" fmla="*/ 449181 w 2073835"/>
                <a:gd name="connsiteY60-278" fmla="*/ 324533 h 1018179"/>
                <a:gd name="connsiteX61-279" fmla="*/ 440910 w 2073835"/>
                <a:gd name="connsiteY61-280" fmla="*/ 321817 h 1018179"/>
                <a:gd name="connsiteX62-281" fmla="*/ 284963 w 2073835"/>
                <a:gd name="connsiteY62-282" fmla="*/ 293776 h 1018179"/>
                <a:gd name="connsiteX63-283" fmla="*/ 483374 w 2073835"/>
                <a:gd name="connsiteY63-284" fmla="*/ 180851 h 1018179"/>
                <a:gd name="connsiteX64-285" fmla="*/ 644966 w 2073835"/>
                <a:gd name="connsiteY64-286" fmla="*/ 201719 h 1018179"/>
                <a:gd name="connsiteX65-287" fmla="*/ 654610 w 2073835"/>
                <a:gd name="connsiteY65-288" fmla="*/ 205195 h 1018179"/>
                <a:gd name="connsiteX66-289" fmla="*/ 659458 w 2073835"/>
                <a:gd name="connsiteY66-290" fmla="*/ 202751 h 1018179"/>
                <a:gd name="connsiteX67-291" fmla="*/ 693065 w 2073835"/>
                <a:gd name="connsiteY67-292" fmla="*/ 191267 h 1018179"/>
                <a:gd name="connsiteX68-293" fmla="*/ 667080 w 2073835"/>
                <a:gd name="connsiteY68-294" fmla="*/ 172930 h 1018179"/>
                <a:gd name="connsiteX69-295" fmla="*/ 526180 w 2073835"/>
                <a:gd name="connsiteY69-296" fmla="*/ 100454 h 1018179"/>
                <a:gd name="connsiteX70-297" fmla="*/ 683757 w 2073835"/>
                <a:gd name="connsiteY70-298" fmla="*/ 48863 h 1018179"/>
                <a:gd name="connsiteX71-299" fmla="*/ 748960 w 2073835"/>
                <a:gd name="connsiteY71-300" fmla="*/ 50577 h 1018179"/>
                <a:gd name="connsiteX72-301" fmla="*/ 881341 w 2073835"/>
                <a:gd name="connsiteY72-302" fmla="*/ 107728 h 1018179"/>
                <a:gd name="connsiteX73-303" fmla="*/ 929904 w 2073835"/>
                <a:gd name="connsiteY73-304" fmla="*/ 142511 h 1018179"/>
                <a:gd name="connsiteX74-305" fmla="*/ 971678 w 2073835"/>
                <a:gd name="connsiteY74-306" fmla="*/ 140534 h 1018179"/>
                <a:gd name="connsiteX75-307" fmla="*/ 960141 w 2073835"/>
                <a:gd name="connsiteY75-308" fmla="*/ 125282 h 1018179"/>
                <a:gd name="connsiteX76-309" fmla="*/ 847922 w 2073835"/>
                <a:gd name="connsiteY76-310" fmla="*/ 13423 h 1018179"/>
                <a:gd name="connsiteX77-311" fmla="*/ 941222 w 2073835"/>
                <a:gd name="connsiteY77-312" fmla="*/ 1295 h 1018179"/>
                <a:gd name="connsiteX0-313" fmla="*/ 941222 w 2073835"/>
                <a:gd name="connsiteY0-314" fmla="*/ 1295 h 1018179"/>
                <a:gd name="connsiteX1-315" fmla="*/ 1075324 w 2073835"/>
                <a:gd name="connsiteY1-316" fmla="*/ 33590 h 1018179"/>
                <a:gd name="connsiteX2-317" fmla="*/ 1184084 w 2073835"/>
                <a:gd name="connsiteY2-318" fmla="*/ 128259 h 1018179"/>
                <a:gd name="connsiteX3-319" fmla="*/ 1212920 w 2073835"/>
                <a:gd name="connsiteY3-320" fmla="*/ 166945 h 1018179"/>
                <a:gd name="connsiteX4-321" fmla="*/ 1242709 w 2073835"/>
                <a:gd name="connsiteY4-322" fmla="*/ 174112 h 1018179"/>
                <a:gd name="connsiteX5-323" fmla="*/ 1238958 w 2073835"/>
                <a:gd name="connsiteY5-324" fmla="*/ 157124 h 1018179"/>
                <a:gd name="connsiteX6-325" fmla="*/ 1183625 w 2073835"/>
                <a:gd name="connsiteY6-326" fmla="*/ 8652 h 1018179"/>
                <a:gd name="connsiteX7-327" fmla="*/ 1196051 w 2073835"/>
                <a:gd name="connsiteY7-328" fmla="*/ 6190 h 1018179"/>
                <a:gd name="connsiteX8-329" fmla="*/ 1381889 w 2073835"/>
                <a:gd name="connsiteY8-330" fmla="*/ 121834 h 1018179"/>
                <a:gd name="connsiteX9-331" fmla="*/ 1441247 w 2073835"/>
                <a:gd name="connsiteY9-332" fmla="*/ 253240 h 1018179"/>
                <a:gd name="connsiteX10-333" fmla="*/ 1442778 w 2073835"/>
                <a:gd name="connsiteY10-334" fmla="*/ 260415 h 1018179"/>
                <a:gd name="connsiteX11-335" fmla="*/ 1476284 w 2073835"/>
                <a:gd name="connsiteY11-336" fmla="*/ 277306 h 1018179"/>
                <a:gd name="connsiteX12-337" fmla="*/ 1497407 w 2073835"/>
                <a:gd name="connsiteY12-338" fmla="*/ 262750 h 1018179"/>
                <a:gd name="connsiteX13-339" fmla="*/ 1478496 w 2073835"/>
                <a:gd name="connsiteY13-340" fmla="*/ 105434 h 1018179"/>
                <a:gd name="connsiteX14-341" fmla="*/ 1644628 w 2073835"/>
                <a:gd name="connsiteY14-342" fmla="*/ 262020 h 1018179"/>
                <a:gd name="connsiteX15-343" fmla="*/ 1671460 w 2073835"/>
                <a:gd name="connsiteY15-344" fmla="*/ 403691 h 1018179"/>
                <a:gd name="connsiteX16-345" fmla="*/ 1670350 w 2073835"/>
                <a:gd name="connsiteY16-346" fmla="*/ 445054 h 1018179"/>
                <a:gd name="connsiteX17-347" fmla="*/ 1694126 w 2073835"/>
                <a:gd name="connsiteY17-348" fmla="*/ 470904 h 1018179"/>
                <a:gd name="connsiteX18-349" fmla="*/ 1707195 w 2073835"/>
                <a:gd name="connsiteY18-350" fmla="*/ 443083 h 1018179"/>
                <a:gd name="connsiteX19-351" fmla="*/ 1743850 w 2073835"/>
                <a:gd name="connsiteY19-352" fmla="*/ 303968 h 1018179"/>
                <a:gd name="connsiteX20-353" fmla="*/ 1836628 w 2073835"/>
                <a:gd name="connsiteY20-354" fmla="*/ 512562 h 1018179"/>
                <a:gd name="connsiteX21-355" fmla="*/ 1818797 w 2073835"/>
                <a:gd name="connsiteY21-356" fmla="*/ 616449 h 1018179"/>
                <a:gd name="connsiteX22-357" fmla="*/ 1809330 w 2073835"/>
                <a:gd name="connsiteY22-358" fmla="*/ 643932 h 1018179"/>
                <a:gd name="connsiteX23-359" fmla="*/ 1835289 w 2073835"/>
                <a:gd name="connsiteY23-360" fmla="*/ 688763 h 1018179"/>
                <a:gd name="connsiteX24-361" fmla="*/ 1841046 w 2073835"/>
                <a:gd name="connsiteY24-362" fmla="*/ 678131 h 1018179"/>
                <a:gd name="connsiteX25-363" fmla="*/ 1928839 w 2073835"/>
                <a:gd name="connsiteY25-364" fmla="*/ 546229 h 1018179"/>
                <a:gd name="connsiteX26-365" fmla="*/ 1953464 w 2073835"/>
                <a:gd name="connsiteY26-366" fmla="*/ 773194 h 1018179"/>
                <a:gd name="connsiteX27-367" fmla="*/ 1925321 w 2073835"/>
                <a:gd name="connsiteY27-368" fmla="*/ 833887 h 1018179"/>
                <a:gd name="connsiteX28-369" fmla="*/ 1887788 w 2073835"/>
                <a:gd name="connsiteY28-370" fmla="*/ 889545 h 1018179"/>
                <a:gd name="connsiteX29-371" fmla="*/ 1901384 w 2073835"/>
                <a:gd name="connsiteY29-372" fmla="*/ 958383 h 1018179"/>
                <a:gd name="connsiteX30-373" fmla="*/ 1901664 w 2073835"/>
                <a:gd name="connsiteY30-374" fmla="*/ 963928 h 1018179"/>
                <a:gd name="connsiteX31-375" fmla="*/ 1911505 w 2073835"/>
                <a:gd name="connsiteY31-376" fmla="*/ 960749 h 1018179"/>
                <a:gd name="connsiteX32-377" fmla="*/ 2059875 w 2073835"/>
                <a:gd name="connsiteY32-378" fmla="*/ 818704 h 1018179"/>
                <a:gd name="connsiteX33-379" fmla="*/ 2053441 w 2073835"/>
                <a:gd name="connsiteY33-380" fmla="*/ 1018052 h 1018179"/>
                <a:gd name="connsiteX34-381" fmla="*/ 2053388 w 2073835"/>
                <a:gd name="connsiteY34-382" fmla="*/ 1018179 h 1018179"/>
                <a:gd name="connsiteX35-383" fmla="*/ 1827546 w 2073835"/>
                <a:gd name="connsiteY35-384" fmla="*/ 1018179 h 1018179"/>
                <a:gd name="connsiteX36-385" fmla="*/ 1826757 w 2073835"/>
                <a:gd name="connsiteY36-386" fmla="*/ 1011530 h 1018179"/>
                <a:gd name="connsiteX37-387" fmla="*/ 1286369 w 2073835"/>
                <a:gd name="connsiteY37-388" fmla="*/ 1011530 h 1018179"/>
                <a:gd name="connsiteX38-389" fmla="*/ 1284390 w 2073835"/>
                <a:gd name="connsiteY38-390" fmla="*/ 991895 h 1018179"/>
                <a:gd name="connsiteX39-391" fmla="*/ 993926 w 2073835"/>
                <a:gd name="connsiteY39-392" fmla="*/ 755160 h 1018179"/>
                <a:gd name="connsiteX40-393" fmla="*/ 703463 w 2073835"/>
                <a:gd name="connsiteY40-394" fmla="*/ 991895 h 1018179"/>
                <a:gd name="connsiteX41-395" fmla="*/ 701483 w 2073835"/>
                <a:gd name="connsiteY41-396" fmla="*/ 1011530 h 1018179"/>
                <a:gd name="connsiteX42-397" fmla="*/ 83785 w 2073835"/>
                <a:gd name="connsiteY42-398" fmla="*/ 1011530 h 1018179"/>
                <a:gd name="connsiteX43-399" fmla="*/ 84222 w 2073835"/>
                <a:gd name="connsiteY43-400" fmla="*/ 1002870 h 1018179"/>
                <a:gd name="connsiteX44-401" fmla="*/ 39947 w 2073835"/>
                <a:gd name="connsiteY44-402" fmla="*/ 1005608 h 1018179"/>
                <a:gd name="connsiteX45-403" fmla="*/ 1517 w 2073835"/>
                <a:gd name="connsiteY45-404" fmla="*/ 1014873 h 1018179"/>
                <a:gd name="connsiteX46-405" fmla="*/ 101434 w 2073835"/>
                <a:gd name="connsiteY46-406" fmla="*/ 882551 h 1018179"/>
                <a:gd name="connsiteX47-407" fmla="*/ 101449 w 2073835"/>
                <a:gd name="connsiteY47-408" fmla="*/ 882540 h 1018179"/>
                <a:gd name="connsiteX48-409" fmla="*/ 118438 w 2073835"/>
                <a:gd name="connsiteY48-410" fmla="*/ 796523 h 1018179"/>
                <a:gd name="connsiteX49-411" fmla="*/ 90983 w 2073835"/>
                <a:gd name="connsiteY49-412" fmla="*/ 806526 h 1018179"/>
                <a:gd name="connsiteX50-413" fmla="*/ 3409 w 2073835"/>
                <a:gd name="connsiteY50-414" fmla="*/ 852621 h 1018179"/>
                <a:gd name="connsiteX51-415" fmla="*/ 101028 w 2073835"/>
                <a:gd name="connsiteY51-416" fmla="*/ 646249 h 1018179"/>
                <a:gd name="connsiteX52-417" fmla="*/ 191411 w 2073835"/>
                <a:gd name="connsiteY52-418" fmla="*/ 592012 h 1018179"/>
                <a:gd name="connsiteX53-419" fmla="*/ 215724 w 2073835"/>
                <a:gd name="connsiteY53-420" fmla="*/ 582337 h 1018179"/>
                <a:gd name="connsiteX54-421" fmla="*/ 248732 w 2073835"/>
                <a:gd name="connsiteY54-422" fmla="*/ 530134 h 1018179"/>
                <a:gd name="connsiteX55-423" fmla="*/ 193673 w 2073835"/>
                <a:gd name="connsiteY55-424" fmla="*/ 531208 h 1018179"/>
                <a:gd name="connsiteX56-425" fmla="*/ 95890 w 2073835"/>
                <a:gd name="connsiteY56-426" fmla="*/ 546450 h 1018179"/>
                <a:gd name="connsiteX57-427" fmla="*/ 255095 w 2073835"/>
                <a:gd name="connsiteY57-428" fmla="*/ 382827 h 1018179"/>
                <a:gd name="connsiteX58-429" fmla="*/ 397175 w 2073835"/>
                <a:gd name="connsiteY58-430" fmla="*/ 358249 h 1018179"/>
                <a:gd name="connsiteX59-431" fmla="*/ 404243 w 2073835"/>
                <a:gd name="connsiteY59-432" fmla="*/ 358551 h 1018179"/>
                <a:gd name="connsiteX60-433" fmla="*/ 449181 w 2073835"/>
                <a:gd name="connsiteY60-434" fmla="*/ 324533 h 1018179"/>
                <a:gd name="connsiteX61-435" fmla="*/ 440910 w 2073835"/>
                <a:gd name="connsiteY61-436" fmla="*/ 321817 h 1018179"/>
                <a:gd name="connsiteX62-437" fmla="*/ 284963 w 2073835"/>
                <a:gd name="connsiteY62-438" fmla="*/ 293776 h 1018179"/>
                <a:gd name="connsiteX63-439" fmla="*/ 483374 w 2073835"/>
                <a:gd name="connsiteY63-440" fmla="*/ 180851 h 1018179"/>
                <a:gd name="connsiteX64-441" fmla="*/ 644966 w 2073835"/>
                <a:gd name="connsiteY64-442" fmla="*/ 201719 h 1018179"/>
                <a:gd name="connsiteX65-443" fmla="*/ 654610 w 2073835"/>
                <a:gd name="connsiteY65-444" fmla="*/ 205195 h 1018179"/>
                <a:gd name="connsiteX66-445" fmla="*/ 659458 w 2073835"/>
                <a:gd name="connsiteY66-446" fmla="*/ 202751 h 1018179"/>
                <a:gd name="connsiteX67-447" fmla="*/ 693065 w 2073835"/>
                <a:gd name="connsiteY67-448" fmla="*/ 191267 h 1018179"/>
                <a:gd name="connsiteX68-449" fmla="*/ 667080 w 2073835"/>
                <a:gd name="connsiteY68-450" fmla="*/ 172930 h 1018179"/>
                <a:gd name="connsiteX69-451" fmla="*/ 526180 w 2073835"/>
                <a:gd name="connsiteY69-452" fmla="*/ 100454 h 1018179"/>
                <a:gd name="connsiteX70-453" fmla="*/ 683757 w 2073835"/>
                <a:gd name="connsiteY70-454" fmla="*/ 48863 h 1018179"/>
                <a:gd name="connsiteX71-455" fmla="*/ 748960 w 2073835"/>
                <a:gd name="connsiteY71-456" fmla="*/ 50577 h 1018179"/>
                <a:gd name="connsiteX72-457" fmla="*/ 881341 w 2073835"/>
                <a:gd name="connsiteY72-458" fmla="*/ 107728 h 1018179"/>
                <a:gd name="connsiteX73-459" fmla="*/ 929904 w 2073835"/>
                <a:gd name="connsiteY73-460" fmla="*/ 142511 h 1018179"/>
                <a:gd name="connsiteX74-461" fmla="*/ 971678 w 2073835"/>
                <a:gd name="connsiteY74-462" fmla="*/ 140534 h 1018179"/>
                <a:gd name="connsiteX75-463" fmla="*/ 960141 w 2073835"/>
                <a:gd name="connsiteY75-464" fmla="*/ 125282 h 1018179"/>
                <a:gd name="connsiteX76-465" fmla="*/ 847922 w 2073835"/>
                <a:gd name="connsiteY76-466" fmla="*/ 13423 h 1018179"/>
                <a:gd name="connsiteX77-467" fmla="*/ 941222 w 2073835"/>
                <a:gd name="connsiteY77-468" fmla="*/ 1295 h 1018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</a:cxnLst>
              <a:rect l="l" t="t" r="r" b="b"/>
              <a:pathLst>
                <a:path w="2073835" h="1018179">
                  <a:moveTo>
                    <a:pt x="941222" y="1295"/>
                  </a:moveTo>
                  <a:cubicBezTo>
                    <a:pt x="988502" y="4884"/>
                    <a:pt x="1042582" y="15877"/>
                    <a:pt x="1075324" y="33590"/>
                  </a:cubicBezTo>
                  <a:cubicBezTo>
                    <a:pt x="1108067" y="51303"/>
                    <a:pt x="1150410" y="89527"/>
                    <a:pt x="1184084" y="128259"/>
                  </a:cubicBezTo>
                  <a:lnTo>
                    <a:pt x="1212920" y="166945"/>
                  </a:lnTo>
                  <a:lnTo>
                    <a:pt x="1242709" y="174112"/>
                  </a:lnTo>
                  <a:lnTo>
                    <a:pt x="1238958" y="157124"/>
                  </a:lnTo>
                  <a:cubicBezTo>
                    <a:pt x="1225363" y="102775"/>
                    <a:pt x="1202918" y="31293"/>
                    <a:pt x="1183625" y="8652"/>
                  </a:cubicBezTo>
                  <a:cubicBezTo>
                    <a:pt x="1186124" y="6526"/>
                    <a:pt x="1190398" y="5769"/>
                    <a:pt x="1196051" y="6190"/>
                  </a:cubicBezTo>
                  <a:cubicBezTo>
                    <a:pt x="1235619" y="9136"/>
                    <a:pt x="1342742" y="69763"/>
                    <a:pt x="1381889" y="121834"/>
                  </a:cubicBezTo>
                  <a:cubicBezTo>
                    <a:pt x="1404259" y="151591"/>
                    <a:pt x="1426798" y="203993"/>
                    <a:pt x="1441247" y="253240"/>
                  </a:cubicBezTo>
                  <a:lnTo>
                    <a:pt x="1442778" y="260415"/>
                  </a:lnTo>
                  <a:lnTo>
                    <a:pt x="1476284" y="277306"/>
                  </a:lnTo>
                  <a:lnTo>
                    <a:pt x="1497407" y="262750"/>
                  </a:lnTo>
                  <a:cubicBezTo>
                    <a:pt x="1496959" y="206727"/>
                    <a:pt x="1491931" y="131974"/>
                    <a:pt x="1478496" y="105434"/>
                  </a:cubicBezTo>
                  <a:cubicBezTo>
                    <a:pt x="1501933" y="93596"/>
                    <a:pt x="1615120" y="193665"/>
                    <a:pt x="1644628" y="262020"/>
                  </a:cubicBezTo>
                  <a:cubicBezTo>
                    <a:pt x="1659383" y="296197"/>
                    <a:pt x="1668983" y="352427"/>
                    <a:pt x="1671460" y="403691"/>
                  </a:cubicBezTo>
                  <a:lnTo>
                    <a:pt x="1670350" y="445054"/>
                  </a:lnTo>
                  <a:lnTo>
                    <a:pt x="1694126" y="470904"/>
                  </a:lnTo>
                  <a:lnTo>
                    <a:pt x="1707195" y="443083"/>
                  </a:lnTo>
                  <a:cubicBezTo>
                    <a:pt x="1728416" y="391232"/>
                    <a:pt x="1745995" y="333637"/>
                    <a:pt x="1743850" y="303968"/>
                  </a:cubicBezTo>
                  <a:cubicBezTo>
                    <a:pt x="1770041" y="302098"/>
                    <a:pt x="1835805" y="438115"/>
                    <a:pt x="1836628" y="512562"/>
                  </a:cubicBezTo>
                  <a:cubicBezTo>
                    <a:pt x="1836937" y="540480"/>
                    <a:pt x="1829781" y="578721"/>
                    <a:pt x="1818797" y="616449"/>
                  </a:cubicBezTo>
                  <a:lnTo>
                    <a:pt x="1809330" y="643932"/>
                  </a:lnTo>
                  <a:lnTo>
                    <a:pt x="1835289" y="688763"/>
                  </a:lnTo>
                  <a:lnTo>
                    <a:pt x="1841046" y="678131"/>
                  </a:lnTo>
                  <a:cubicBezTo>
                    <a:pt x="1877090" y="635241"/>
                    <a:pt x="1921818" y="575135"/>
                    <a:pt x="1928839" y="546229"/>
                  </a:cubicBezTo>
                  <a:cubicBezTo>
                    <a:pt x="1954349" y="552449"/>
                    <a:pt x="1975421" y="702052"/>
                    <a:pt x="1953464" y="773194"/>
                  </a:cubicBezTo>
                  <a:cubicBezTo>
                    <a:pt x="1947975" y="790979"/>
                    <a:pt x="1937925" y="812119"/>
                    <a:pt x="1925321" y="833887"/>
                  </a:cubicBezTo>
                  <a:lnTo>
                    <a:pt x="1887788" y="889545"/>
                  </a:lnTo>
                  <a:lnTo>
                    <a:pt x="1901384" y="958383"/>
                  </a:lnTo>
                  <a:cubicBezTo>
                    <a:pt x="1901477" y="960231"/>
                    <a:pt x="1901571" y="962080"/>
                    <a:pt x="1901664" y="963928"/>
                  </a:cubicBezTo>
                  <a:lnTo>
                    <a:pt x="1911505" y="960749"/>
                  </a:lnTo>
                  <a:cubicBezTo>
                    <a:pt x="1950867" y="932901"/>
                    <a:pt x="2043479" y="854818"/>
                    <a:pt x="2059875" y="818704"/>
                  </a:cubicBezTo>
                  <a:cubicBezTo>
                    <a:pt x="2080786" y="828219"/>
                    <a:pt x="2077854" y="944947"/>
                    <a:pt x="2053441" y="1018052"/>
                  </a:cubicBezTo>
                  <a:cubicBezTo>
                    <a:pt x="2053423" y="1018094"/>
                    <a:pt x="2053406" y="1018137"/>
                    <a:pt x="2053388" y="1018179"/>
                  </a:cubicBezTo>
                  <a:lnTo>
                    <a:pt x="1827546" y="1018179"/>
                  </a:lnTo>
                  <a:lnTo>
                    <a:pt x="1826757" y="1011530"/>
                  </a:lnTo>
                  <a:lnTo>
                    <a:pt x="1286369" y="1011530"/>
                  </a:lnTo>
                  <a:lnTo>
                    <a:pt x="1284390" y="991895"/>
                  </a:lnTo>
                  <a:cubicBezTo>
                    <a:pt x="1256743" y="856791"/>
                    <a:pt x="1137203" y="755160"/>
                    <a:pt x="993926" y="755160"/>
                  </a:cubicBezTo>
                  <a:cubicBezTo>
                    <a:pt x="850649" y="755160"/>
                    <a:pt x="731109" y="856791"/>
                    <a:pt x="703463" y="991895"/>
                  </a:cubicBezTo>
                  <a:lnTo>
                    <a:pt x="701483" y="1011530"/>
                  </a:lnTo>
                  <a:lnTo>
                    <a:pt x="83785" y="1011530"/>
                  </a:lnTo>
                  <a:cubicBezTo>
                    <a:pt x="83931" y="1008643"/>
                    <a:pt x="84076" y="1005757"/>
                    <a:pt x="84222" y="1002870"/>
                  </a:cubicBezTo>
                  <a:lnTo>
                    <a:pt x="39947" y="1005608"/>
                  </a:lnTo>
                  <a:cubicBezTo>
                    <a:pt x="23769" y="1007454"/>
                    <a:pt x="10305" y="1010281"/>
                    <a:pt x="1517" y="1014873"/>
                  </a:cubicBezTo>
                  <a:cubicBezTo>
                    <a:pt x="-7588" y="997412"/>
                    <a:pt x="45598" y="928657"/>
                    <a:pt x="101434" y="882551"/>
                  </a:cubicBezTo>
                  <a:cubicBezTo>
                    <a:pt x="101439" y="882547"/>
                    <a:pt x="101444" y="882544"/>
                    <a:pt x="101449" y="882540"/>
                  </a:cubicBezTo>
                  <a:lnTo>
                    <a:pt x="118438" y="796523"/>
                  </a:lnTo>
                  <a:lnTo>
                    <a:pt x="90983" y="806526"/>
                  </a:lnTo>
                  <a:cubicBezTo>
                    <a:pt x="53068" y="821590"/>
                    <a:pt x="17471" y="838638"/>
                    <a:pt x="3409" y="852621"/>
                  </a:cubicBezTo>
                  <a:cubicBezTo>
                    <a:pt x="-15089" y="833988"/>
                    <a:pt x="45130" y="695427"/>
                    <a:pt x="101028" y="646249"/>
                  </a:cubicBezTo>
                  <a:cubicBezTo>
                    <a:pt x="121991" y="627807"/>
                    <a:pt x="155646" y="608291"/>
                    <a:pt x="191411" y="592012"/>
                  </a:cubicBezTo>
                  <a:lnTo>
                    <a:pt x="215724" y="582337"/>
                  </a:lnTo>
                  <a:lnTo>
                    <a:pt x="248732" y="530134"/>
                  </a:lnTo>
                  <a:lnTo>
                    <a:pt x="193673" y="531208"/>
                  </a:lnTo>
                  <a:cubicBezTo>
                    <a:pt x="152922" y="533178"/>
                    <a:pt x="113723" y="537776"/>
                    <a:pt x="95890" y="546450"/>
                  </a:cubicBezTo>
                  <a:cubicBezTo>
                    <a:pt x="84425" y="522829"/>
                    <a:pt x="186280" y="411246"/>
                    <a:pt x="255095" y="382827"/>
                  </a:cubicBezTo>
                  <a:cubicBezTo>
                    <a:pt x="289503" y="368617"/>
                    <a:pt x="345879" y="359912"/>
                    <a:pt x="397175" y="358249"/>
                  </a:cubicBezTo>
                  <a:lnTo>
                    <a:pt x="404243" y="358551"/>
                  </a:lnTo>
                  <a:lnTo>
                    <a:pt x="449181" y="324533"/>
                  </a:lnTo>
                  <a:lnTo>
                    <a:pt x="440910" y="321817"/>
                  </a:lnTo>
                  <a:cubicBezTo>
                    <a:pt x="387218" y="305821"/>
                    <a:pt x="314275" y="288712"/>
                    <a:pt x="284963" y="293776"/>
                  </a:cubicBezTo>
                  <a:cubicBezTo>
                    <a:pt x="280515" y="267898"/>
                    <a:pt x="409371" y="189023"/>
                    <a:pt x="483374" y="180851"/>
                  </a:cubicBezTo>
                  <a:cubicBezTo>
                    <a:pt x="525001" y="176254"/>
                    <a:pt x="591399" y="186076"/>
                    <a:pt x="644966" y="201719"/>
                  </a:cubicBezTo>
                  <a:lnTo>
                    <a:pt x="654610" y="205195"/>
                  </a:lnTo>
                  <a:lnTo>
                    <a:pt x="659458" y="202751"/>
                  </a:lnTo>
                  <a:lnTo>
                    <a:pt x="693065" y="191267"/>
                  </a:lnTo>
                  <a:lnTo>
                    <a:pt x="667080" y="172930"/>
                  </a:lnTo>
                  <a:cubicBezTo>
                    <a:pt x="620425" y="141914"/>
                    <a:pt x="555690" y="104196"/>
                    <a:pt x="526180" y="100454"/>
                  </a:cubicBezTo>
                  <a:cubicBezTo>
                    <a:pt x="528673" y="80919"/>
                    <a:pt x="611592" y="54837"/>
                    <a:pt x="683757" y="48863"/>
                  </a:cubicBezTo>
                  <a:cubicBezTo>
                    <a:pt x="707812" y="46871"/>
                    <a:pt x="730673" y="47114"/>
                    <a:pt x="748960" y="50577"/>
                  </a:cubicBezTo>
                  <a:cubicBezTo>
                    <a:pt x="785536" y="57505"/>
                    <a:pt x="837491" y="81058"/>
                    <a:pt x="881341" y="107728"/>
                  </a:cubicBezTo>
                  <a:lnTo>
                    <a:pt x="929904" y="142511"/>
                  </a:lnTo>
                  <a:lnTo>
                    <a:pt x="971678" y="140534"/>
                  </a:lnTo>
                  <a:lnTo>
                    <a:pt x="960141" y="125282"/>
                  </a:lnTo>
                  <a:cubicBezTo>
                    <a:pt x="925115" y="81557"/>
                    <a:pt x="874900" y="25954"/>
                    <a:pt x="847922" y="13423"/>
                  </a:cubicBezTo>
                  <a:cubicBezTo>
                    <a:pt x="853462" y="1521"/>
                    <a:pt x="893941" y="-2294"/>
                    <a:pt x="941222" y="129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63184" y="2007077"/>
              <a:ext cx="2817600" cy="1598163"/>
            </a:xfrm>
            <a:prstGeom prst="rect">
              <a:avLst/>
            </a:pr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267162" y="3455784"/>
              <a:ext cx="182960" cy="1278056"/>
              <a:chOff x="6038577" y="2302601"/>
              <a:chExt cx="130628" cy="975087"/>
            </a:xfrm>
          </p:grpSpPr>
          <p:cxnSp>
            <p:nvCxnSpPr>
              <p:cNvPr id="17" name="直接连接符 16"/>
              <p:cNvCxnSpPr>
                <a:endCxn id="18" idx="0"/>
              </p:cNvCxnSpPr>
              <p:nvPr/>
            </p:nvCxnSpPr>
            <p:spPr>
              <a:xfrm flipH="1">
                <a:off x="6103891" y="2302601"/>
                <a:ext cx="5988" cy="844459"/>
              </a:xfrm>
              <a:prstGeom prst="line">
                <a:avLst/>
              </a:pr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600000" scaled="0"/>
                <a:tileRect/>
              </a:gradFill>
              <a:ln w="31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6038577" y="3147060"/>
                <a:ext cx="130628" cy="130628"/>
              </a:xfrm>
              <a:prstGeom prst="ellipse">
                <a:avLst/>
              </a:pr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88687" y="2182286"/>
              <a:ext cx="2985737" cy="1232987"/>
              <a:chOff x="1637339" y="2110747"/>
              <a:chExt cx="3014277" cy="1184196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26519" y="2075063"/>
            <a:ext cx="3133911" cy="3657174"/>
            <a:chOff x="4726519" y="2017913"/>
            <a:chExt cx="3133911" cy="3657174"/>
          </a:xfrm>
        </p:grpSpPr>
        <p:sp>
          <p:nvSpPr>
            <p:cNvPr id="20" name="任意多边形 19"/>
            <p:cNvSpPr/>
            <p:nvPr/>
          </p:nvSpPr>
          <p:spPr>
            <a:xfrm>
              <a:off x="4726519" y="4340550"/>
              <a:ext cx="2904655" cy="1334537"/>
            </a:xfrm>
            <a:custGeom>
              <a:avLst/>
              <a:gdLst>
                <a:gd name="connsiteX0" fmla="*/ 941222 w 2073835"/>
                <a:gd name="connsiteY0" fmla="*/ 1295 h 1018179"/>
                <a:gd name="connsiteX1" fmla="*/ 1075324 w 2073835"/>
                <a:gd name="connsiteY1" fmla="*/ 33590 h 1018179"/>
                <a:gd name="connsiteX2" fmla="*/ 1184084 w 2073835"/>
                <a:gd name="connsiteY2" fmla="*/ 128259 h 1018179"/>
                <a:gd name="connsiteX3" fmla="*/ 1212920 w 2073835"/>
                <a:gd name="connsiteY3" fmla="*/ 166945 h 1018179"/>
                <a:gd name="connsiteX4" fmla="*/ 1242709 w 2073835"/>
                <a:gd name="connsiteY4" fmla="*/ 174112 h 1018179"/>
                <a:gd name="connsiteX5" fmla="*/ 1238958 w 2073835"/>
                <a:gd name="connsiteY5" fmla="*/ 157124 h 1018179"/>
                <a:gd name="connsiteX6" fmla="*/ 1183625 w 2073835"/>
                <a:gd name="connsiteY6" fmla="*/ 8652 h 1018179"/>
                <a:gd name="connsiteX7" fmla="*/ 1196051 w 2073835"/>
                <a:gd name="connsiteY7" fmla="*/ 6190 h 1018179"/>
                <a:gd name="connsiteX8" fmla="*/ 1381889 w 2073835"/>
                <a:gd name="connsiteY8" fmla="*/ 121834 h 1018179"/>
                <a:gd name="connsiteX9" fmla="*/ 1441247 w 2073835"/>
                <a:gd name="connsiteY9" fmla="*/ 253240 h 1018179"/>
                <a:gd name="connsiteX10" fmla="*/ 1442778 w 2073835"/>
                <a:gd name="connsiteY10" fmla="*/ 260415 h 1018179"/>
                <a:gd name="connsiteX11" fmla="*/ 1476284 w 2073835"/>
                <a:gd name="connsiteY11" fmla="*/ 277306 h 1018179"/>
                <a:gd name="connsiteX12" fmla="*/ 1496812 w 2073835"/>
                <a:gd name="connsiteY12" fmla="*/ 292846 h 1018179"/>
                <a:gd name="connsiteX13" fmla="*/ 1497407 w 2073835"/>
                <a:gd name="connsiteY13" fmla="*/ 262750 h 1018179"/>
                <a:gd name="connsiteX14" fmla="*/ 1478496 w 2073835"/>
                <a:gd name="connsiteY14" fmla="*/ 105434 h 1018179"/>
                <a:gd name="connsiteX15" fmla="*/ 1644628 w 2073835"/>
                <a:gd name="connsiteY15" fmla="*/ 262020 h 1018179"/>
                <a:gd name="connsiteX16" fmla="*/ 1671460 w 2073835"/>
                <a:gd name="connsiteY16" fmla="*/ 403691 h 1018179"/>
                <a:gd name="connsiteX17" fmla="*/ 1670350 w 2073835"/>
                <a:gd name="connsiteY17" fmla="*/ 445054 h 1018179"/>
                <a:gd name="connsiteX18" fmla="*/ 1694126 w 2073835"/>
                <a:gd name="connsiteY18" fmla="*/ 470904 h 1018179"/>
                <a:gd name="connsiteX19" fmla="*/ 1700545 w 2073835"/>
                <a:gd name="connsiteY19" fmla="*/ 456384 h 1018179"/>
                <a:gd name="connsiteX20" fmla="*/ 1743850 w 2073835"/>
                <a:gd name="connsiteY20" fmla="*/ 303968 h 1018179"/>
                <a:gd name="connsiteX21" fmla="*/ 1836628 w 2073835"/>
                <a:gd name="connsiteY21" fmla="*/ 512562 h 1018179"/>
                <a:gd name="connsiteX22" fmla="*/ 1818797 w 2073835"/>
                <a:gd name="connsiteY22" fmla="*/ 616449 h 1018179"/>
                <a:gd name="connsiteX23" fmla="*/ 1809330 w 2073835"/>
                <a:gd name="connsiteY23" fmla="*/ 643932 h 1018179"/>
                <a:gd name="connsiteX24" fmla="*/ 1828639 w 2073835"/>
                <a:gd name="connsiteY24" fmla="*/ 692088 h 1018179"/>
                <a:gd name="connsiteX25" fmla="*/ 1841046 w 2073835"/>
                <a:gd name="connsiteY25" fmla="*/ 678131 h 1018179"/>
                <a:gd name="connsiteX26" fmla="*/ 1928839 w 2073835"/>
                <a:gd name="connsiteY26" fmla="*/ 546229 h 1018179"/>
                <a:gd name="connsiteX27" fmla="*/ 1953464 w 2073835"/>
                <a:gd name="connsiteY27" fmla="*/ 773194 h 1018179"/>
                <a:gd name="connsiteX28" fmla="*/ 1925321 w 2073835"/>
                <a:gd name="connsiteY28" fmla="*/ 833887 h 1018179"/>
                <a:gd name="connsiteX29" fmla="*/ 1887788 w 2073835"/>
                <a:gd name="connsiteY29" fmla="*/ 889545 h 1018179"/>
                <a:gd name="connsiteX30" fmla="*/ 1901384 w 2073835"/>
                <a:gd name="connsiteY30" fmla="*/ 958383 h 1018179"/>
                <a:gd name="connsiteX31" fmla="*/ 1901664 w 2073835"/>
                <a:gd name="connsiteY31" fmla="*/ 963928 h 1018179"/>
                <a:gd name="connsiteX32" fmla="*/ 1911505 w 2073835"/>
                <a:gd name="connsiteY32" fmla="*/ 960749 h 1018179"/>
                <a:gd name="connsiteX33" fmla="*/ 2059875 w 2073835"/>
                <a:gd name="connsiteY33" fmla="*/ 818704 h 1018179"/>
                <a:gd name="connsiteX34" fmla="*/ 2053441 w 2073835"/>
                <a:gd name="connsiteY34" fmla="*/ 1018052 h 1018179"/>
                <a:gd name="connsiteX35" fmla="*/ 2053388 w 2073835"/>
                <a:gd name="connsiteY35" fmla="*/ 1018179 h 1018179"/>
                <a:gd name="connsiteX36" fmla="*/ 1827546 w 2073835"/>
                <a:gd name="connsiteY36" fmla="*/ 1018179 h 1018179"/>
                <a:gd name="connsiteX37" fmla="*/ 1826757 w 2073835"/>
                <a:gd name="connsiteY37" fmla="*/ 1011530 h 1018179"/>
                <a:gd name="connsiteX38" fmla="*/ 1286369 w 2073835"/>
                <a:gd name="connsiteY38" fmla="*/ 1011530 h 1018179"/>
                <a:gd name="connsiteX39" fmla="*/ 1284390 w 2073835"/>
                <a:gd name="connsiteY39" fmla="*/ 991895 h 1018179"/>
                <a:gd name="connsiteX40" fmla="*/ 993926 w 2073835"/>
                <a:gd name="connsiteY40" fmla="*/ 755160 h 1018179"/>
                <a:gd name="connsiteX41" fmla="*/ 703463 w 2073835"/>
                <a:gd name="connsiteY41" fmla="*/ 991895 h 1018179"/>
                <a:gd name="connsiteX42" fmla="*/ 701483 w 2073835"/>
                <a:gd name="connsiteY42" fmla="*/ 1011530 h 1018179"/>
                <a:gd name="connsiteX43" fmla="*/ 83785 w 2073835"/>
                <a:gd name="connsiteY43" fmla="*/ 1011530 h 1018179"/>
                <a:gd name="connsiteX44" fmla="*/ 84222 w 2073835"/>
                <a:gd name="connsiteY44" fmla="*/ 1002870 h 1018179"/>
                <a:gd name="connsiteX45" fmla="*/ 39947 w 2073835"/>
                <a:gd name="connsiteY45" fmla="*/ 1005608 h 1018179"/>
                <a:gd name="connsiteX46" fmla="*/ 1517 w 2073835"/>
                <a:gd name="connsiteY46" fmla="*/ 1014873 h 1018179"/>
                <a:gd name="connsiteX47" fmla="*/ 101434 w 2073835"/>
                <a:gd name="connsiteY47" fmla="*/ 882551 h 1018179"/>
                <a:gd name="connsiteX48" fmla="*/ 101449 w 2073835"/>
                <a:gd name="connsiteY48" fmla="*/ 882540 h 1018179"/>
                <a:gd name="connsiteX49" fmla="*/ 118438 w 2073835"/>
                <a:gd name="connsiteY49" fmla="*/ 796523 h 1018179"/>
                <a:gd name="connsiteX50" fmla="*/ 90983 w 2073835"/>
                <a:gd name="connsiteY50" fmla="*/ 806526 h 1018179"/>
                <a:gd name="connsiteX51" fmla="*/ 3409 w 2073835"/>
                <a:gd name="connsiteY51" fmla="*/ 852621 h 1018179"/>
                <a:gd name="connsiteX52" fmla="*/ 101028 w 2073835"/>
                <a:gd name="connsiteY52" fmla="*/ 646249 h 1018179"/>
                <a:gd name="connsiteX53" fmla="*/ 191411 w 2073835"/>
                <a:gd name="connsiteY53" fmla="*/ 592012 h 1018179"/>
                <a:gd name="connsiteX54" fmla="*/ 215724 w 2073835"/>
                <a:gd name="connsiteY54" fmla="*/ 582337 h 1018179"/>
                <a:gd name="connsiteX55" fmla="*/ 248732 w 2073835"/>
                <a:gd name="connsiteY55" fmla="*/ 530134 h 1018179"/>
                <a:gd name="connsiteX56" fmla="*/ 193673 w 2073835"/>
                <a:gd name="connsiteY56" fmla="*/ 531208 h 1018179"/>
                <a:gd name="connsiteX57" fmla="*/ 95890 w 2073835"/>
                <a:gd name="connsiteY57" fmla="*/ 546450 h 1018179"/>
                <a:gd name="connsiteX58" fmla="*/ 255095 w 2073835"/>
                <a:gd name="connsiteY58" fmla="*/ 382827 h 1018179"/>
                <a:gd name="connsiteX59" fmla="*/ 397175 w 2073835"/>
                <a:gd name="connsiteY59" fmla="*/ 358249 h 1018179"/>
                <a:gd name="connsiteX60" fmla="*/ 404243 w 2073835"/>
                <a:gd name="connsiteY60" fmla="*/ 358551 h 1018179"/>
                <a:gd name="connsiteX61" fmla="*/ 449181 w 2073835"/>
                <a:gd name="connsiteY61" fmla="*/ 324533 h 1018179"/>
                <a:gd name="connsiteX62" fmla="*/ 440910 w 2073835"/>
                <a:gd name="connsiteY62" fmla="*/ 321817 h 1018179"/>
                <a:gd name="connsiteX63" fmla="*/ 284963 w 2073835"/>
                <a:gd name="connsiteY63" fmla="*/ 293776 h 1018179"/>
                <a:gd name="connsiteX64" fmla="*/ 483374 w 2073835"/>
                <a:gd name="connsiteY64" fmla="*/ 180851 h 1018179"/>
                <a:gd name="connsiteX65" fmla="*/ 644966 w 2073835"/>
                <a:gd name="connsiteY65" fmla="*/ 201719 h 1018179"/>
                <a:gd name="connsiteX66" fmla="*/ 654610 w 2073835"/>
                <a:gd name="connsiteY66" fmla="*/ 205195 h 1018179"/>
                <a:gd name="connsiteX67" fmla="*/ 659458 w 2073835"/>
                <a:gd name="connsiteY67" fmla="*/ 202751 h 1018179"/>
                <a:gd name="connsiteX68" fmla="*/ 693065 w 2073835"/>
                <a:gd name="connsiteY68" fmla="*/ 191267 h 1018179"/>
                <a:gd name="connsiteX69" fmla="*/ 667080 w 2073835"/>
                <a:gd name="connsiteY69" fmla="*/ 172930 h 1018179"/>
                <a:gd name="connsiteX70" fmla="*/ 526180 w 2073835"/>
                <a:gd name="connsiteY70" fmla="*/ 100454 h 1018179"/>
                <a:gd name="connsiteX71" fmla="*/ 683757 w 2073835"/>
                <a:gd name="connsiteY71" fmla="*/ 48863 h 1018179"/>
                <a:gd name="connsiteX72" fmla="*/ 748960 w 2073835"/>
                <a:gd name="connsiteY72" fmla="*/ 50577 h 1018179"/>
                <a:gd name="connsiteX73" fmla="*/ 881341 w 2073835"/>
                <a:gd name="connsiteY73" fmla="*/ 107728 h 1018179"/>
                <a:gd name="connsiteX74" fmla="*/ 929904 w 2073835"/>
                <a:gd name="connsiteY74" fmla="*/ 142511 h 1018179"/>
                <a:gd name="connsiteX75" fmla="*/ 971678 w 2073835"/>
                <a:gd name="connsiteY75" fmla="*/ 140534 h 1018179"/>
                <a:gd name="connsiteX76" fmla="*/ 960141 w 2073835"/>
                <a:gd name="connsiteY76" fmla="*/ 125282 h 1018179"/>
                <a:gd name="connsiteX77" fmla="*/ 847922 w 2073835"/>
                <a:gd name="connsiteY77" fmla="*/ 13423 h 1018179"/>
                <a:gd name="connsiteX78" fmla="*/ 941222 w 2073835"/>
                <a:gd name="connsiteY78" fmla="*/ 1295 h 1018179"/>
                <a:gd name="connsiteX0-1" fmla="*/ 941222 w 2073835"/>
                <a:gd name="connsiteY0-2" fmla="*/ 1295 h 1018179"/>
                <a:gd name="connsiteX1-3" fmla="*/ 1075324 w 2073835"/>
                <a:gd name="connsiteY1-4" fmla="*/ 33590 h 1018179"/>
                <a:gd name="connsiteX2-5" fmla="*/ 1184084 w 2073835"/>
                <a:gd name="connsiteY2-6" fmla="*/ 128259 h 1018179"/>
                <a:gd name="connsiteX3-7" fmla="*/ 1212920 w 2073835"/>
                <a:gd name="connsiteY3-8" fmla="*/ 166945 h 1018179"/>
                <a:gd name="connsiteX4-9" fmla="*/ 1242709 w 2073835"/>
                <a:gd name="connsiteY4-10" fmla="*/ 174112 h 1018179"/>
                <a:gd name="connsiteX5-11" fmla="*/ 1238958 w 2073835"/>
                <a:gd name="connsiteY5-12" fmla="*/ 157124 h 1018179"/>
                <a:gd name="connsiteX6-13" fmla="*/ 1183625 w 2073835"/>
                <a:gd name="connsiteY6-14" fmla="*/ 8652 h 1018179"/>
                <a:gd name="connsiteX7-15" fmla="*/ 1196051 w 2073835"/>
                <a:gd name="connsiteY7-16" fmla="*/ 6190 h 1018179"/>
                <a:gd name="connsiteX8-17" fmla="*/ 1381889 w 2073835"/>
                <a:gd name="connsiteY8-18" fmla="*/ 121834 h 1018179"/>
                <a:gd name="connsiteX9-19" fmla="*/ 1441247 w 2073835"/>
                <a:gd name="connsiteY9-20" fmla="*/ 253240 h 1018179"/>
                <a:gd name="connsiteX10-21" fmla="*/ 1442778 w 2073835"/>
                <a:gd name="connsiteY10-22" fmla="*/ 260415 h 1018179"/>
                <a:gd name="connsiteX11-23" fmla="*/ 1476284 w 2073835"/>
                <a:gd name="connsiteY11-24" fmla="*/ 277306 h 1018179"/>
                <a:gd name="connsiteX12-25" fmla="*/ 1497407 w 2073835"/>
                <a:gd name="connsiteY12-26" fmla="*/ 262750 h 1018179"/>
                <a:gd name="connsiteX13-27" fmla="*/ 1478496 w 2073835"/>
                <a:gd name="connsiteY13-28" fmla="*/ 105434 h 1018179"/>
                <a:gd name="connsiteX14-29" fmla="*/ 1644628 w 2073835"/>
                <a:gd name="connsiteY14-30" fmla="*/ 262020 h 1018179"/>
                <a:gd name="connsiteX15-31" fmla="*/ 1671460 w 2073835"/>
                <a:gd name="connsiteY15-32" fmla="*/ 403691 h 1018179"/>
                <a:gd name="connsiteX16-33" fmla="*/ 1670350 w 2073835"/>
                <a:gd name="connsiteY16-34" fmla="*/ 445054 h 1018179"/>
                <a:gd name="connsiteX17-35" fmla="*/ 1694126 w 2073835"/>
                <a:gd name="connsiteY17-36" fmla="*/ 470904 h 1018179"/>
                <a:gd name="connsiteX18-37" fmla="*/ 1700545 w 2073835"/>
                <a:gd name="connsiteY18-38" fmla="*/ 456384 h 1018179"/>
                <a:gd name="connsiteX19-39" fmla="*/ 1743850 w 2073835"/>
                <a:gd name="connsiteY19-40" fmla="*/ 303968 h 1018179"/>
                <a:gd name="connsiteX20-41" fmla="*/ 1836628 w 2073835"/>
                <a:gd name="connsiteY20-42" fmla="*/ 512562 h 1018179"/>
                <a:gd name="connsiteX21-43" fmla="*/ 1818797 w 2073835"/>
                <a:gd name="connsiteY21-44" fmla="*/ 616449 h 1018179"/>
                <a:gd name="connsiteX22-45" fmla="*/ 1809330 w 2073835"/>
                <a:gd name="connsiteY22-46" fmla="*/ 643932 h 1018179"/>
                <a:gd name="connsiteX23-47" fmla="*/ 1828639 w 2073835"/>
                <a:gd name="connsiteY23-48" fmla="*/ 692088 h 1018179"/>
                <a:gd name="connsiteX24-49" fmla="*/ 1841046 w 2073835"/>
                <a:gd name="connsiteY24-50" fmla="*/ 678131 h 1018179"/>
                <a:gd name="connsiteX25-51" fmla="*/ 1928839 w 2073835"/>
                <a:gd name="connsiteY25-52" fmla="*/ 546229 h 1018179"/>
                <a:gd name="connsiteX26-53" fmla="*/ 1953464 w 2073835"/>
                <a:gd name="connsiteY26-54" fmla="*/ 773194 h 1018179"/>
                <a:gd name="connsiteX27-55" fmla="*/ 1925321 w 2073835"/>
                <a:gd name="connsiteY27-56" fmla="*/ 833887 h 1018179"/>
                <a:gd name="connsiteX28-57" fmla="*/ 1887788 w 2073835"/>
                <a:gd name="connsiteY28-58" fmla="*/ 889545 h 1018179"/>
                <a:gd name="connsiteX29-59" fmla="*/ 1901384 w 2073835"/>
                <a:gd name="connsiteY29-60" fmla="*/ 958383 h 1018179"/>
                <a:gd name="connsiteX30-61" fmla="*/ 1901664 w 2073835"/>
                <a:gd name="connsiteY30-62" fmla="*/ 963928 h 1018179"/>
                <a:gd name="connsiteX31-63" fmla="*/ 1911505 w 2073835"/>
                <a:gd name="connsiteY31-64" fmla="*/ 960749 h 1018179"/>
                <a:gd name="connsiteX32-65" fmla="*/ 2059875 w 2073835"/>
                <a:gd name="connsiteY32-66" fmla="*/ 818704 h 1018179"/>
                <a:gd name="connsiteX33-67" fmla="*/ 2053441 w 2073835"/>
                <a:gd name="connsiteY33-68" fmla="*/ 1018052 h 1018179"/>
                <a:gd name="connsiteX34-69" fmla="*/ 2053388 w 2073835"/>
                <a:gd name="connsiteY34-70" fmla="*/ 1018179 h 1018179"/>
                <a:gd name="connsiteX35-71" fmla="*/ 1827546 w 2073835"/>
                <a:gd name="connsiteY35-72" fmla="*/ 1018179 h 1018179"/>
                <a:gd name="connsiteX36-73" fmla="*/ 1826757 w 2073835"/>
                <a:gd name="connsiteY36-74" fmla="*/ 1011530 h 1018179"/>
                <a:gd name="connsiteX37-75" fmla="*/ 1286369 w 2073835"/>
                <a:gd name="connsiteY37-76" fmla="*/ 1011530 h 1018179"/>
                <a:gd name="connsiteX38-77" fmla="*/ 1284390 w 2073835"/>
                <a:gd name="connsiteY38-78" fmla="*/ 991895 h 1018179"/>
                <a:gd name="connsiteX39-79" fmla="*/ 993926 w 2073835"/>
                <a:gd name="connsiteY39-80" fmla="*/ 755160 h 1018179"/>
                <a:gd name="connsiteX40-81" fmla="*/ 703463 w 2073835"/>
                <a:gd name="connsiteY40-82" fmla="*/ 991895 h 1018179"/>
                <a:gd name="connsiteX41-83" fmla="*/ 701483 w 2073835"/>
                <a:gd name="connsiteY41-84" fmla="*/ 1011530 h 1018179"/>
                <a:gd name="connsiteX42-85" fmla="*/ 83785 w 2073835"/>
                <a:gd name="connsiteY42-86" fmla="*/ 1011530 h 1018179"/>
                <a:gd name="connsiteX43-87" fmla="*/ 84222 w 2073835"/>
                <a:gd name="connsiteY43-88" fmla="*/ 1002870 h 1018179"/>
                <a:gd name="connsiteX44-89" fmla="*/ 39947 w 2073835"/>
                <a:gd name="connsiteY44-90" fmla="*/ 1005608 h 1018179"/>
                <a:gd name="connsiteX45-91" fmla="*/ 1517 w 2073835"/>
                <a:gd name="connsiteY45-92" fmla="*/ 1014873 h 1018179"/>
                <a:gd name="connsiteX46-93" fmla="*/ 101434 w 2073835"/>
                <a:gd name="connsiteY46-94" fmla="*/ 882551 h 1018179"/>
                <a:gd name="connsiteX47-95" fmla="*/ 101449 w 2073835"/>
                <a:gd name="connsiteY47-96" fmla="*/ 882540 h 1018179"/>
                <a:gd name="connsiteX48-97" fmla="*/ 118438 w 2073835"/>
                <a:gd name="connsiteY48-98" fmla="*/ 796523 h 1018179"/>
                <a:gd name="connsiteX49-99" fmla="*/ 90983 w 2073835"/>
                <a:gd name="connsiteY49-100" fmla="*/ 806526 h 1018179"/>
                <a:gd name="connsiteX50-101" fmla="*/ 3409 w 2073835"/>
                <a:gd name="connsiteY50-102" fmla="*/ 852621 h 1018179"/>
                <a:gd name="connsiteX51-103" fmla="*/ 101028 w 2073835"/>
                <a:gd name="connsiteY51-104" fmla="*/ 646249 h 1018179"/>
                <a:gd name="connsiteX52-105" fmla="*/ 191411 w 2073835"/>
                <a:gd name="connsiteY52-106" fmla="*/ 592012 h 1018179"/>
                <a:gd name="connsiteX53-107" fmla="*/ 215724 w 2073835"/>
                <a:gd name="connsiteY53-108" fmla="*/ 582337 h 1018179"/>
                <a:gd name="connsiteX54-109" fmla="*/ 248732 w 2073835"/>
                <a:gd name="connsiteY54-110" fmla="*/ 530134 h 1018179"/>
                <a:gd name="connsiteX55-111" fmla="*/ 193673 w 2073835"/>
                <a:gd name="connsiteY55-112" fmla="*/ 531208 h 1018179"/>
                <a:gd name="connsiteX56-113" fmla="*/ 95890 w 2073835"/>
                <a:gd name="connsiteY56-114" fmla="*/ 546450 h 1018179"/>
                <a:gd name="connsiteX57-115" fmla="*/ 255095 w 2073835"/>
                <a:gd name="connsiteY57-116" fmla="*/ 382827 h 1018179"/>
                <a:gd name="connsiteX58-117" fmla="*/ 397175 w 2073835"/>
                <a:gd name="connsiteY58-118" fmla="*/ 358249 h 1018179"/>
                <a:gd name="connsiteX59-119" fmla="*/ 404243 w 2073835"/>
                <a:gd name="connsiteY59-120" fmla="*/ 358551 h 1018179"/>
                <a:gd name="connsiteX60-121" fmla="*/ 449181 w 2073835"/>
                <a:gd name="connsiteY60-122" fmla="*/ 324533 h 1018179"/>
                <a:gd name="connsiteX61-123" fmla="*/ 440910 w 2073835"/>
                <a:gd name="connsiteY61-124" fmla="*/ 321817 h 1018179"/>
                <a:gd name="connsiteX62-125" fmla="*/ 284963 w 2073835"/>
                <a:gd name="connsiteY62-126" fmla="*/ 293776 h 1018179"/>
                <a:gd name="connsiteX63-127" fmla="*/ 483374 w 2073835"/>
                <a:gd name="connsiteY63-128" fmla="*/ 180851 h 1018179"/>
                <a:gd name="connsiteX64-129" fmla="*/ 644966 w 2073835"/>
                <a:gd name="connsiteY64-130" fmla="*/ 201719 h 1018179"/>
                <a:gd name="connsiteX65-131" fmla="*/ 654610 w 2073835"/>
                <a:gd name="connsiteY65-132" fmla="*/ 205195 h 1018179"/>
                <a:gd name="connsiteX66-133" fmla="*/ 659458 w 2073835"/>
                <a:gd name="connsiteY66-134" fmla="*/ 202751 h 1018179"/>
                <a:gd name="connsiteX67-135" fmla="*/ 693065 w 2073835"/>
                <a:gd name="connsiteY67-136" fmla="*/ 191267 h 1018179"/>
                <a:gd name="connsiteX68-137" fmla="*/ 667080 w 2073835"/>
                <a:gd name="connsiteY68-138" fmla="*/ 172930 h 1018179"/>
                <a:gd name="connsiteX69-139" fmla="*/ 526180 w 2073835"/>
                <a:gd name="connsiteY69-140" fmla="*/ 100454 h 1018179"/>
                <a:gd name="connsiteX70-141" fmla="*/ 683757 w 2073835"/>
                <a:gd name="connsiteY70-142" fmla="*/ 48863 h 1018179"/>
                <a:gd name="connsiteX71-143" fmla="*/ 748960 w 2073835"/>
                <a:gd name="connsiteY71-144" fmla="*/ 50577 h 1018179"/>
                <a:gd name="connsiteX72-145" fmla="*/ 881341 w 2073835"/>
                <a:gd name="connsiteY72-146" fmla="*/ 107728 h 1018179"/>
                <a:gd name="connsiteX73-147" fmla="*/ 929904 w 2073835"/>
                <a:gd name="connsiteY73-148" fmla="*/ 142511 h 1018179"/>
                <a:gd name="connsiteX74-149" fmla="*/ 971678 w 2073835"/>
                <a:gd name="connsiteY74-150" fmla="*/ 140534 h 1018179"/>
                <a:gd name="connsiteX75-151" fmla="*/ 960141 w 2073835"/>
                <a:gd name="connsiteY75-152" fmla="*/ 125282 h 1018179"/>
                <a:gd name="connsiteX76-153" fmla="*/ 847922 w 2073835"/>
                <a:gd name="connsiteY76-154" fmla="*/ 13423 h 1018179"/>
                <a:gd name="connsiteX77-155" fmla="*/ 941222 w 2073835"/>
                <a:gd name="connsiteY77-156" fmla="*/ 1295 h 1018179"/>
                <a:gd name="connsiteX0-157" fmla="*/ 941222 w 2073835"/>
                <a:gd name="connsiteY0-158" fmla="*/ 1295 h 1018179"/>
                <a:gd name="connsiteX1-159" fmla="*/ 1075324 w 2073835"/>
                <a:gd name="connsiteY1-160" fmla="*/ 33590 h 1018179"/>
                <a:gd name="connsiteX2-161" fmla="*/ 1184084 w 2073835"/>
                <a:gd name="connsiteY2-162" fmla="*/ 128259 h 1018179"/>
                <a:gd name="connsiteX3-163" fmla="*/ 1212920 w 2073835"/>
                <a:gd name="connsiteY3-164" fmla="*/ 166945 h 1018179"/>
                <a:gd name="connsiteX4-165" fmla="*/ 1242709 w 2073835"/>
                <a:gd name="connsiteY4-166" fmla="*/ 174112 h 1018179"/>
                <a:gd name="connsiteX5-167" fmla="*/ 1238958 w 2073835"/>
                <a:gd name="connsiteY5-168" fmla="*/ 157124 h 1018179"/>
                <a:gd name="connsiteX6-169" fmla="*/ 1183625 w 2073835"/>
                <a:gd name="connsiteY6-170" fmla="*/ 8652 h 1018179"/>
                <a:gd name="connsiteX7-171" fmla="*/ 1196051 w 2073835"/>
                <a:gd name="connsiteY7-172" fmla="*/ 6190 h 1018179"/>
                <a:gd name="connsiteX8-173" fmla="*/ 1381889 w 2073835"/>
                <a:gd name="connsiteY8-174" fmla="*/ 121834 h 1018179"/>
                <a:gd name="connsiteX9-175" fmla="*/ 1441247 w 2073835"/>
                <a:gd name="connsiteY9-176" fmla="*/ 253240 h 1018179"/>
                <a:gd name="connsiteX10-177" fmla="*/ 1442778 w 2073835"/>
                <a:gd name="connsiteY10-178" fmla="*/ 260415 h 1018179"/>
                <a:gd name="connsiteX11-179" fmla="*/ 1476284 w 2073835"/>
                <a:gd name="connsiteY11-180" fmla="*/ 277306 h 1018179"/>
                <a:gd name="connsiteX12-181" fmla="*/ 1497407 w 2073835"/>
                <a:gd name="connsiteY12-182" fmla="*/ 262750 h 1018179"/>
                <a:gd name="connsiteX13-183" fmla="*/ 1478496 w 2073835"/>
                <a:gd name="connsiteY13-184" fmla="*/ 105434 h 1018179"/>
                <a:gd name="connsiteX14-185" fmla="*/ 1644628 w 2073835"/>
                <a:gd name="connsiteY14-186" fmla="*/ 262020 h 1018179"/>
                <a:gd name="connsiteX15-187" fmla="*/ 1671460 w 2073835"/>
                <a:gd name="connsiteY15-188" fmla="*/ 403691 h 1018179"/>
                <a:gd name="connsiteX16-189" fmla="*/ 1670350 w 2073835"/>
                <a:gd name="connsiteY16-190" fmla="*/ 445054 h 1018179"/>
                <a:gd name="connsiteX17-191" fmla="*/ 1694126 w 2073835"/>
                <a:gd name="connsiteY17-192" fmla="*/ 470904 h 1018179"/>
                <a:gd name="connsiteX18-193" fmla="*/ 1707195 w 2073835"/>
                <a:gd name="connsiteY18-194" fmla="*/ 443083 h 1018179"/>
                <a:gd name="connsiteX19-195" fmla="*/ 1743850 w 2073835"/>
                <a:gd name="connsiteY19-196" fmla="*/ 303968 h 1018179"/>
                <a:gd name="connsiteX20-197" fmla="*/ 1836628 w 2073835"/>
                <a:gd name="connsiteY20-198" fmla="*/ 512562 h 1018179"/>
                <a:gd name="connsiteX21-199" fmla="*/ 1818797 w 2073835"/>
                <a:gd name="connsiteY21-200" fmla="*/ 616449 h 1018179"/>
                <a:gd name="connsiteX22-201" fmla="*/ 1809330 w 2073835"/>
                <a:gd name="connsiteY22-202" fmla="*/ 643932 h 1018179"/>
                <a:gd name="connsiteX23-203" fmla="*/ 1828639 w 2073835"/>
                <a:gd name="connsiteY23-204" fmla="*/ 692088 h 1018179"/>
                <a:gd name="connsiteX24-205" fmla="*/ 1841046 w 2073835"/>
                <a:gd name="connsiteY24-206" fmla="*/ 678131 h 1018179"/>
                <a:gd name="connsiteX25-207" fmla="*/ 1928839 w 2073835"/>
                <a:gd name="connsiteY25-208" fmla="*/ 546229 h 1018179"/>
                <a:gd name="connsiteX26-209" fmla="*/ 1953464 w 2073835"/>
                <a:gd name="connsiteY26-210" fmla="*/ 773194 h 1018179"/>
                <a:gd name="connsiteX27-211" fmla="*/ 1925321 w 2073835"/>
                <a:gd name="connsiteY27-212" fmla="*/ 833887 h 1018179"/>
                <a:gd name="connsiteX28-213" fmla="*/ 1887788 w 2073835"/>
                <a:gd name="connsiteY28-214" fmla="*/ 889545 h 1018179"/>
                <a:gd name="connsiteX29-215" fmla="*/ 1901384 w 2073835"/>
                <a:gd name="connsiteY29-216" fmla="*/ 958383 h 1018179"/>
                <a:gd name="connsiteX30-217" fmla="*/ 1901664 w 2073835"/>
                <a:gd name="connsiteY30-218" fmla="*/ 963928 h 1018179"/>
                <a:gd name="connsiteX31-219" fmla="*/ 1911505 w 2073835"/>
                <a:gd name="connsiteY31-220" fmla="*/ 960749 h 1018179"/>
                <a:gd name="connsiteX32-221" fmla="*/ 2059875 w 2073835"/>
                <a:gd name="connsiteY32-222" fmla="*/ 818704 h 1018179"/>
                <a:gd name="connsiteX33-223" fmla="*/ 2053441 w 2073835"/>
                <a:gd name="connsiteY33-224" fmla="*/ 1018052 h 1018179"/>
                <a:gd name="connsiteX34-225" fmla="*/ 2053388 w 2073835"/>
                <a:gd name="connsiteY34-226" fmla="*/ 1018179 h 1018179"/>
                <a:gd name="connsiteX35-227" fmla="*/ 1827546 w 2073835"/>
                <a:gd name="connsiteY35-228" fmla="*/ 1018179 h 1018179"/>
                <a:gd name="connsiteX36-229" fmla="*/ 1826757 w 2073835"/>
                <a:gd name="connsiteY36-230" fmla="*/ 1011530 h 1018179"/>
                <a:gd name="connsiteX37-231" fmla="*/ 1286369 w 2073835"/>
                <a:gd name="connsiteY37-232" fmla="*/ 1011530 h 1018179"/>
                <a:gd name="connsiteX38-233" fmla="*/ 1284390 w 2073835"/>
                <a:gd name="connsiteY38-234" fmla="*/ 991895 h 1018179"/>
                <a:gd name="connsiteX39-235" fmla="*/ 993926 w 2073835"/>
                <a:gd name="connsiteY39-236" fmla="*/ 755160 h 1018179"/>
                <a:gd name="connsiteX40-237" fmla="*/ 703463 w 2073835"/>
                <a:gd name="connsiteY40-238" fmla="*/ 991895 h 1018179"/>
                <a:gd name="connsiteX41-239" fmla="*/ 701483 w 2073835"/>
                <a:gd name="connsiteY41-240" fmla="*/ 1011530 h 1018179"/>
                <a:gd name="connsiteX42-241" fmla="*/ 83785 w 2073835"/>
                <a:gd name="connsiteY42-242" fmla="*/ 1011530 h 1018179"/>
                <a:gd name="connsiteX43-243" fmla="*/ 84222 w 2073835"/>
                <a:gd name="connsiteY43-244" fmla="*/ 1002870 h 1018179"/>
                <a:gd name="connsiteX44-245" fmla="*/ 39947 w 2073835"/>
                <a:gd name="connsiteY44-246" fmla="*/ 1005608 h 1018179"/>
                <a:gd name="connsiteX45-247" fmla="*/ 1517 w 2073835"/>
                <a:gd name="connsiteY45-248" fmla="*/ 1014873 h 1018179"/>
                <a:gd name="connsiteX46-249" fmla="*/ 101434 w 2073835"/>
                <a:gd name="connsiteY46-250" fmla="*/ 882551 h 1018179"/>
                <a:gd name="connsiteX47-251" fmla="*/ 101449 w 2073835"/>
                <a:gd name="connsiteY47-252" fmla="*/ 882540 h 1018179"/>
                <a:gd name="connsiteX48-253" fmla="*/ 118438 w 2073835"/>
                <a:gd name="connsiteY48-254" fmla="*/ 796523 h 1018179"/>
                <a:gd name="connsiteX49-255" fmla="*/ 90983 w 2073835"/>
                <a:gd name="connsiteY49-256" fmla="*/ 806526 h 1018179"/>
                <a:gd name="connsiteX50-257" fmla="*/ 3409 w 2073835"/>
                <a:gd name="connsiteY50-258" fmla="*/ 852621 h 1018179"/>
                <a:gd name="connsiteX51-259" fmla="*/ 101028 w 2073835"/>
                <a:gd name="connsiteY51-260" fmla="*/ 646249 h 1018179"/>
                <a:gd name="connsiteX52-261" fmla="*/ 191411 w 2073835"/>
                <a:gd name="connsiteY52-262" fmla="*/ 592012 h 1018179"/>
                <a:gd name="connsiteX53-263" fmla="*/ 215724 w 2073835"/>
                <a:gd name="connsiteY53-264" fmla="*/ 582337 h 1018179"/>
                <a:gd name="connsiteX54-265" fmla="*/ 248732 w 2073835"/>
                <a:gd name="connsiteY54-266" fmla="*/ 530134 h 1018179"/>
                <a:gd name="connsiteX55-267" fmla="*/ 193673 w 2073835"/>
                <a:gd name="connsiteY55-268" fmla="*/ 531208 h 1018179"/>
                <a:gd name="connsiteX56-269" fmla="*/ 95890 w 2073835"/>
                <a:gd name="connsiteY56-270" fmla="*/ 546450 h 1018179"/>
                <a:gd name="connsiteX57-271" fmla="*/ 255095 w 2073835"/>
                <a:gd name="connsiteY57-272" fmla="*/ 382827 h 1018179"/>
                <a:gd name="connsiteX58-273" fmla="*/ 397175 w 2073835"/>
                <a:gd name="connsiteY58-274" fmla="*/ 358249 h 1018179"/>
                <a:gd name="connsiteX59-275" fmla="*/ 404243 w 2073835"/>
                <a:gd name="connsiteY59-276" fmla="*/ 358551 h 1018179"/>
                <a:gd name="connsiteX60-277" fmla="*/ 449181 w 2073835"/>
                <a:gd name="connsiteY60-278" fmla="*/ 324533 h 1018179"/>
                <a:gd name="connsiteX61-279" fmla="*/ 440910 w 2073835"/>
                <a:gd name="connsiteY61-280" fmla="*/ 321817 h 1018179"/>
                <a:gd name="connsiteX62-281" fmla="*/ 284963 w 2073835"/>
                <a:gd name="connsiteY62-282" fmla="*/ 293776 h 1018179"/>
                <a:gd name="connsiteX63-283" fmla="*/ 483374 w 2073835"/>
                <a:gd name="connsiteY63-284" fmla="*/ 180851 h 1018179"/>
                <a:gd name="connsiteX64-285" fmla="*/ 644966 w 2073835"/>
                <a:gd name="connsiteY64-286" fmla="*/ 201719 h 1018179"/>
                <a:gd name="connsiteX65-287" fmla="*/ 654610 w 2073835"/>
                <a:gd name="connsiteY65-288" fmla="*/ 205195 h 1018179"/>
                <a:gd name="connsiteX66-289" fmla="*/ 659458 w 2073835"/>
                <a:gd name="connsiteY66-290" fmla="*/ 202751 h 1018179"/>
                <a:gd name="connsiteX67-291" fmla="*/ 693065 w 2073835"/>
                <a:gd name="connsiteY67-292" fmla="*/ 191267 h 1018179"/>
                <a:gd name="connsiteX68-293" fmla="*/ 667080 w 2073835"/>
                <a:gd name="connsiteY68-294" fmla="*/ 172930 h 1018179"/>
                <a:gd name="connsiteX69-295" fmla="*/ 526180 w 2073835"/>
                <a:gd name="connsiteY69-296" fmla="*/ 100454 h 1018179"/>
                <a:gd name="connsiteX70-297" fmla="*/ 683757 w 2073835"/>
                <a:gd name="connsiteY70-298" fmla="*/ 48863 h 1018179"/>
                <a:gd name="connsiteX71-299" fmla="*/ 748960 w 2073835"/>
                <a:gd name="connsiteY71-300" fmla="*/ 50577 h 1018179"/>
                <a:gd name="connsiteX72-301" fmla="*/ 881341 w 2073835"/>
                <a:gd name="connsiteY72-302" fmla="*/ 107728 h 1018179"/>
                <a:gd name="connsiteX73-303" fmla="*/ 929904 w 2073835"/>
                <a:gd name="connsiteY73-304" fmla="*/ 142511 h 1018179"/>
                <a:gd name="connsiteX74-305" fmla="*/ 971678 w 2073835"/>
                <a:gd name="connsiteY74-306" fmla="*/ 140534 h 1018179"/>
                <a:gd name="connsiteX75-307" fmla="*/ 960141 w 2073835"/>
                <a:gd name="connsiteY75-308" fmla="*/ 125282 h 1018179"/>
                <a:gd name="connsiteX76-309" fmla="*/ 847922 w 2073835"/>
                <a:gd name="connsiteY76-310" fmla="*/ 13423 h 1018179"/>
                <a:gd name="connsiteX77-311" fmla="*/ 941222 w 2073835"/>
                <a:gd name="connsiteY77-312" fmla="*/ 1295 h 1018179"/>
                <a:gd name="connsiteX0-313" fmla="*/ 941222 w 2073835"/>
                <a:gd name="connsiteY0-314" fmla="*/ 1295 h 1018179"/>
                <a:gd name="connsiteX1-315" fmla="*/ 1075324 w 2073835"/>
                <a:gd name="connsiteY1-316" fmla="*/ 33590 h 1018179"/>
                <a:gd name="connsiteX2-317" fmla="*/ 1184084 w 2073835"/>
                <a:gd name="connsiteY2-318" fmla="*/ 128259 h 1018179"/>
                <a:gd name="connsiteX3-319" fmla="*/ 1212920 w 2073835"/>
                <a:gd name="connsiteY3-320" fmla="*/ 166945 h 1018179"/>
                <a:gd name="connsiteX4-321" fmla="*/ 1242709 w 2073835"/>
                <a:gd name="connsiteY4-322" fmla="*/ 174112 h 1018179"/>
                <a:gd name="connsiteX5-323" fmla="*/ 1238958 w 2073835"/>
                <a:gd name="connsiteY5-324" fmla="*/ 157124 h 1018179"/>
                <a:gd name="connsiteX6-325" fmla="*/ 1183625 w 2073835"/>
                <a:gd name="connsiteY6-326" fmla="*/ 8652 h 1018179"/>
                <a:gd name="connsiteX7-327" fmla="*/ 1196051 w 2073835"/>
                <a:gd name="connsiteY7-328" fmla="*/ 6190 h 1018179"/>
                <a:gd name="connsiteX8-329" fmla="*/ 1381889 w 2073835"/>
                <a:gd name="connsiteY8-330" fmla="*/ 121834 h 1018179"/>
                <a:gd name="connsiteX9-331" fmla="*/ 1441247 w 2073835"/>
                <a:gd name="connsiteY9-332" fmla="*/ 253240 h 1018179"/>
                <a:gd name="connsiteX10-333" fmla="*/ 1442778 w 2073835"/>
                <a:gd name="connsiteY10-334" fmla="*/ 260415 h 1018179"/>
                <a:gd name="connsiteX11-335" fmla="*/ 1476284 w 2073835"/>
                <a:gd name="connsiteY11-336" fmla="*/ 277306 h 1018179"/>
                <a:gd name="connsiteX12-337" fmla="*/ 1497407 w 2073835"/>
                <a:gd name="connsiteY12-338" fmla="*/ 262750 h 1018179"/>
                <a:gd name="connsiteX13-339" fmla="*/ 1478496 w 2073835"/>
                <a:gd name="connsiteY13-340" fmla="*/ 105434 h 1018179"/>
                <a:gd name="connsiteX14-341" fmla="*/ 1644628 w 2073835"/>
                <a:gd name="connsiteY14-342" fmla="*/ 262020 h 1018179"/>
                <a:gd name="connsiteX15-343" fmla="*/ 1671460 w 2073835"/>
                <a:gd name="connsiteY15-344" fmla="*/ 403691 h 1018179"/>
                <a:gd name="connsiteX16-345" fmla="*/ 1670350 w 2073835"/>
                <a:gd name="connsiteY16-346" fmla="*/ 445054 h 1018179"/>
                <a:gd name="connsiteX17-347" fmla="*/ 1694126 w 2073835"/>
                <a:gd name="connsiteY17-348" fmla="*/ 470904 h 1018179"/>
                <a:gd name="connsiteX18-349" fmla="*/ 1707195 w 2073835"/>
                <a:gd name="connsiteY18-350" fmla="*/ 443083 h 1018179"/>
                <a:gd name="connsiteX19-351" fmla="*/ 1743850 w 2073835"/>
                <a:gd name="connsiteY19-352" fmla="*/ 303968 h 1018179"/>
                <a:gd name="connsiteX20-353" fmla="*/ 1836628 w 2073835"/>
                <a:gd name="connsiteY20-354" fmla="*/ 512562 h 1018179"/>
                <a:gd name="connsiteX21-355" fmla="*/ 1818797 w 2073835"/>
                <a:gd name="connsiteY21-356" fmla="*/ 616449 h 1018179"/>
                <a:gd name="connsiteX22-357" fmla="*/ 1809330 w 2073835"/>
                <a:gd name="connsiteY22-358" fmla="*/ 643932 h 1018179"/>
                <a:gd name="connsiteX23-359" fmla="*/ 1835289 w 2073835"/>
                <a:gd name="connsiteY23-360" fmla="*/ 688763 h 1018179"/>
                <a:gd name="connsiteX24-361" fmla="*/ 1841046 w 2073835"/>
                <a:gd name="connsiteY24-362" fmla="*/ 678131 h 1018179"/>
                <a:gd name="connsiteX25-363" fmla="*/ 1928839 w 2073835"/>
                <a:gd name="connsiteY25-364" fmla="*/ 546229 h 1018179"/>
                <a:gd name="connsiteX26-365" fmla="*/ 1953464 w 2073835"/>
                <a:gd name="connsiteY26-366" fmla="*/ 773194 h 1018179"/>
                <a:gd name="connsiteX27-367" fmla="*/ 1925321 w 2073835"/>
                <a:gd name="connsiteY27-368" fmla="*/ 833887 h 1018179"/>
                <a:gd name="connsiteX28-369" fmla="*/ 1887788 w 2073835"/>
                <a:gd name="connsiteY28-370" fmla="*/ 889545 h 1018179"/>
                <a:gd name="connsiteX29-371" fmla="*/ 1901384 w 2073835"/>
                <a:gd name="connsiteY29-372" fmla="*/ 958383 h 1018179"/>
                <a:gd name="connsiteX30-373" fmla="*/ 1901664 w 2073835"/>
                <a:gd name="connsiteY30-374" fmla="*/ 963928 h 1018179"/>
                <a:gd name="connsiteX31-375" fmla="*/ 1911505 w 2073835"/>
                <a:gd name="connsiteY31-376" fmla="*/ 960749 h 1018179"/>
                <a:gd name="connsiteX32-377" fmla="*/ 2059875 w 2073835"/>
                <a:gd name="connsiteY32-378" fmla="*/ 818704 h 1018179"/>
                <a:gd name="connsiteX33-379" fmla="*/ 2053441 w 2073835"/>
                <a:gd name="connsiteY33-380" fmla="*/ 1018052 h 1018179"/>
                <a:gd name="connsiteX34-381" fmla="*/ 2053388 w 2073835"/>
                <a:gd name="connsiteY34-382" fmla="*/ 1018179 h 1018179"/>
                <a:gd name="connsiteX35-383" fmla="*/ 1827546 w 2073835"/>
                <a:gd name="connsiteY35-384" fmla="*/ 1018179 h 1018179"/>
                <a:gd name="connsiteX36-385" fmla="*/ 1826757 w 2073835"/>
                <a:gd name="connsiteY36-386" fmla="*/ 1011530 h 1018179"/>
                <a:gd name="connsiteX37-387" fmla="*/ 1286369 w 2073835"/>
                <a:gd name="connsiteY37-388" fmla="*/ 1011530 h 1018179"/>
                <a:gd name="connsiteX38-389" fmla="*/ 1284390 w 2073835"/>
                <a:gd name="connsiteY38-390" fmla="*/ 991895 h 1018179"/>
                <a:gd name="connsiteX39-391" fmla="*/ 993926 w 2073835"/>
                <a:gd name="connsiteY39-392" fmla="*/ 755160 h 1018179"/>
                <a:gd name="connsiteX40-393" fmla="*/ 703463 w 2073835"/>
                <a:gd name="connsiteY40-394" fmla="*/ 991895 h 1018179"/>
                <a:gd name="connsiteX41-395" fmla="*/ 701483 w 2073835"/>
                <a:gd name="connsiteY41-396" fmla="*/ 1011530 h 1018179"/>
                <a:gd name="connsiteX42-397" fmla="*/ 83785 w 2073835"/>
                <a:gd name="connsiteY42-398" fmla="*/ 1011530 h 1018179"/>
                <a:gd name="connsiteX43-399" fmla="*/ 84222 w 2073835"/>
                <a:gd name="connsiteY43-400" fmla="*/ 1002870 h 1018179"/>
                <a:gd name="connsiteX44-401" fmla="*/ 39947 w 2073835"/>
                <a:gd name="connsiteY44-402" fmla="*/ 1005608 h 1018179"/>
                <a:gd name="connsiteX45-403" fmla="*/ 1517 w 2073835"/>
                <a:gd name="connsiteY45-404" fmla="*/ 1014873 h 1018179"/>
                <a:gd name="connsiteX46-405" fmla="*/ 101434 w 2073835"/>
                <a:gd name="connsiteY46-406" fmla="*/ 882551 h 1018179"/>
                <a:gd name="connsiteX47-407" fmla="*/ 101449 w 2073835"/>
                <a:gd name="connsiteY47-408" fmla="*/ 882540 h 1018179"/>
                <a:gd name="connsiteX48-409" fmla="*/ 118438 w 2073835"/>
                <a:gd name="connsiteY48-410" fmla="*/ 796523 h 1018179"/>
                <a:gd name="connsiteX49-411" fmla="*/ 90983 w 2073835"/>
                <a:gd name="connsiteY49-412" fmla="*/ 806526 h 1018179"/>
                <a:gd name="connsiteX50-413" fmla="*/ 3409 w 2073835"/>
                <a:gd name="connsiteY50-414" fmla="*/ 852621 h 1018179"/>
                <a:gd name="connsiteX51-415" fmla="*/ 101028 w 2073835"/>
                <a:gd name="connsiteY51-416" fmla="*/ 646249 h 1018179"/>
                <a:gd name="connsiteX52-417" fmla="*/ 191411 w 2073835"/>
                <a:gd name="connsiteY52-418" fmla="*/ 592012 h 1018179"/>
                <a:gd name="connsiteX53-419" fmla="*/ 215724 w 2073835"/>
                <a:gd name="connsiteY53-420" fmla="*/ 582337 h 1018179"/>
                <a:gd name="connsiteX54-421" fmla="*/ 248732 w 2073835"/>
                <a:gd name="connsiteY54-422" fmla="*/ 530134 h 1018179"/>
                <a:gd name="connsiteX55-423" fmla="*/ 193673 w 2073835"/>
                <a:gd name="connsiteY55-424" fmla="*/ 531208 h 1018179"/>
                <a:gd name="connsiteX56-425" fmla="*/ 95890 w 2073835"/>
                <a:gd name="connsiteY56-426" fmla="*/ 546450 h 1018179"/>
                <a:gd name="connsiteX57-427" fmla="*/ 255095 w 2073835"/>
                <a:gd name="connsiteY57-428" fmla="*/ 382827 h 1018179"/>
                <a:gd name="connsiteX58-429" fmla="*/ 397175 w 2073835"/>
                <a:gd name="connsiteY58-430" fmla="*/ 358249 h 1018179"/>
                <a:gd name="connsiteX59-431" fmla="*/ 404243 w 2073835"/>
                <a:gd name="connsiteY59-432" fmla="*/ 358551 h 1018179"/>
                <a:gd name="connsiteX60-433" fmla="*/ 449181 w 2073835"/>
                <a:gd name="connsiteY60-434" fmla="*/ 324533 h 1018179"/>
                <a:gd name="connsiteX61-435" fmla="*/ 440910 w 2073835"/>
                <a:gd name="connsiteY61-436" fmla="*/ 321817 h 1018179"/>
                <a:gd name="connsiteX62-437" fmla="*/ 284963 w 2073835"/>
                <a:gd name="connsiteY62-438" fmla="*/ 293776 h 1018179"/>
                <a:gd name="connsiteX63-439" fmla="*/ 483374 w 2073835"/>
                <a:gd name="connsiteY63-440" fmla="*/ 180851 h 1018179"/>
                <a:gd name="connsiteX64-441" fmla="*/ 644966 w 2073835"/>
                <a:gd name="connsiteY64-442" fmla="*/ 201719 h 1018179"/>
                <a:gd name="connsiteX65-443" fmla="*/ 654610 w 2073835"/>
                <a:gd name="connsiteY65-444" fmla="*/ 205195 h 1018179"/>
                <a:gd name="connsiteX66-445" fmla="*/ 659458 w 2073835"/>
                <a:gd name="connsiteY66-446" fmla="*/ 202751 h 1018179"/>
                <a:gd name="connsiteX67-447" fmla="*/ 693065 w 2073835"/>
                <a:gd name="connsiteY67-448" fmla="*/ 191267 h 1018179"/>
                <a:gd name="connsiteX68-449" fmla="*/ 667080 w 2073835"/>
                <a:gd name="connsiteY68-450" fmla="*/ 172930 h 1018179"/>
                <a:gd name="connsiteX69-451" fmla="*/ 526180 w 2073835"/>
                <a:gd name="connsiteY69-452" fmla="*/ 100454 h 1018179"/>
                <a:gd name="connsiteX70-453" fmla="*/ 683757 w 2073835"/>
                <a:gd name="connsiteY70-454" fmla="*/ 48863 h 1018179"/>
                <a:gd name="connsiteX71-455" fmla="*/ 748960 w 2073835"/>
                <a:gd name="connsiteY71-456" fmla="*/ 50577 h 1018179"/>
                <a:gd name="connsiteX72-457" fmla="*/ 881341 w 2073835"/>
                <a:gd name="connsiteY72-458" fmla="*/ 107728 h 1018179"/>
                <a:gd name="connsiteX73-459" fmla="*/ 929904 w 2073835"/>
                <a:gd name="connsiteY73-460" fmla="*/ 142511 h 1018179"/>
                <a:gd name="connsiteX74-461" fmla="*/ 971678 w 2073835"/>
                <a:gd name="connsiteY74-462" fmla="*/ 140534 h 1018179"/>
                <a:gd name="connsiteX75-463" fmla="*/ 960141 w 2073835"/>
                <a:gd name="connsiteY75-464" fmla="*/ 125282 h 1018179"/>
                <a:gd name="connsiteX76-465" fmla="*/ 847922 w 2073835"/>
                <a:gd name="connsiteY76-466" fmla="*/ 13423 h 1018179"/>
                <a:gd name="connsiteX77-467" fmla="*/ 941222 w 2073835"/>
                <a:gd name="connsiteY77-468" fmla="*/ 1295 h 1018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</a:cxnLst>
              <a:rect l="l" t="t" r="r" b="b"/>
              <a:pathLst>
                <a:path w="2073835" h="1018179">
                  <a:moveTo>
                    <a:pt x="941222" y="1295"/>
                  </a:moveTo>
                  <a:cubicBezTo>
                    <a:pt x="988502" y="4884"/>
                    <a:pt x="1042582" y="15877"/>
                    <a:pt x="1075324" y="33590"/>
                  </a:cubicBezTo>
                  <a:cubicBezTo>
                    <a:pt x="1108067" y="51303"/>
                    <a:pt x="1150410" y="89527"/>
                    <a:pt x="1184084" y="128259"/>
                  </a:cubicBezTo>
                  <a:lnTo>
                    <a:pt x="1212920" y="166945"/>
                  </a:lnTo>
                  <a:lnTo>
                    <a:pt x="1242709" y="174112"/>
                  </a:lnTo>
                  <a:lnTo>
                    <a:pt x="1238958" y="157124"/>
                  </a:lnTo>
                  <a:cubicBezTo>
                    <a:pt x="1225363" y="102775"/>
                    <a:pt x="1202918" y="31293"/>
                    <a:pt x="1183625" y="8652"/>
                  </a:cubicBezTo>
                  <a:cubicBezTo>
                    <a:pt x="1186124" y="6526"/>
                    <a:pt x="1190398" y="5769"/>
                    <a:pt x="1196051" y="6190"/>
                  </a:cubicBezTo>
                  <a:cubicBezTo>
                    <a:pt x="1235619" y="9136"/>
                    <a:pt x="1342742" y="69763"/>
                    <a:pt x="1381889" y="121834"/>
                  </a:cubicBezTo>
                  <a:cubicBezTo>
                    <a:pt x="1404259" y="151591"/>
                    <a:pt x="1426798" y="203993"/>
                    <a:pt x="1441247" y="253240"/>
                  </a:cubicBezTo>
                  <a:lnTo>
                    <a:pt x="1442778" y="260415"/>
                  </a:lnTo>
                  <a:lnTo>
                    <a:pt x="1476284" y="277306"/>
                  </a:lnTo>
                  <a:lnTo>
                    <a:pt x="1497407" y="262750"/>
                  </a:lnTo>
                  <a:cubicBezTo>
                    <a:pt x="1496959" y="206727"/>
                    <a:pt x="1491931" y="131974"/>
                    <a:pt x="1478496" y="105434"/>
                  </a:cubicBezTo>
                  <a:cubicBezTo>
                    <a:pt x="1501933" y="93596"/>
                    <a:pt x="1615120" y="193665"/>
                    <a:pt x="1644628" y="262020"/>
                  </a:cubicBezTo>
                  <a:cubicBezTo>
                    <a:pt x="1659383" y="296197"/>
                    <a:pt x="1668983" y="352427"/>
                    <a:pt x="1671460" y="403691"/>
                  </a:cubicBezTo>
                  <a:lnTo>
                    <a:pt x="1670350" y="445054"/>
                  </a:lnTo>
                  <a:lnTo>
                    <a:pt x="1694126" y="470904"/>
                  </a:lnTo>
                  <a:lnTo>
                    <a:pt x="1707195" y="443083"/>
                  </a:lnTo>
                  <a:cubicBezTo>
                    <a:pt x="1728416" y="391232"/>
                    <a:pt x="1745995" y="333637"/>
                    <a:pt x="1743850" y="303968"/>
                  </a:cubicBezTo>
                  <a:cubicBezTo>
                    <a:pt x="1770041" y="302098"/>
                    <a:pt x="1835805" y="438115"/>
                    <a:pt x="1836628" y="512562"/>
                  </a:cubicBezTo>
                  <a:cubicBezTo>
                    <a:pt x="1836937" y="540480"/>
                    <a:pt x="1829781" y="578721"/>
                    <a:pt x="1818797" y="616449"/>
                  </a:cubicBezTo>
                  <a:lnTo>
                    <a:pt x="1809330" y="643932"/>
                  </a:lnTo>
                  <a:lnTo>
                    <a:pt x="1835289" y="688763"/>
                  </a:lnTo>
                  <a:lnTo>
                    <a:pt x="1841046" y="678131"/>
                  </a:lnTo>
                  <a:cubicBezTo>
                    <a:pt x="1877090" y="635241"/>
                    <a:pt x="1921818" y="575135"/>
                    <a:pt x="1928839" y="546229"/>
                  </a:cubicBezTo>
                  <a:cubicBezTo>
                    <a:pt x="1954349" y="552449"/>
                    <a:pt x="1975421" y="702052"/>
                    <a:pt x="1953464" y="773194"/>
                  </a:cubicBezTo>
                  <a:cubicBezTo>
                    <a:pt x="1947975" y="790979"/>
                    <a:pt x="1937925" y="812119"/>
                    <a:pt x="1925321" y="833887"/>
                  </a:cubicBezTo>
                  <a:lnTo>
                    <a:pt x="1887788" y="889545"/>
                  </a:lnTo>
                  <a:lnTo>
                    <a:pt x="1901384" y="958383"/>
                  </a:lnTo>
                  <a:cubicBezTo>
                    <a:pt x="1901477" y="960231"/>
                    <a:pt x="1901571" y="962080"/>
                    <a:pt x="1901664" y="963928"/>
                  </a:cubicBezTo>
                  <a:lnTo>
                    <a:pt x="1911505" y="960749"/>
                  </a:lnTo>
                  <a:cubicBezTo>
                    <a:pt x="1950867" y="932901"/>
                    <a:pt x="2043479" y="854818"/>
                    <a:pt x="2059875" y="818704"/>
                  </a:cubicBezTo>
                  <a:cubicBezTo>
                    <a:pt x="2080786" y="828219"/>
                    <a:pt x="2077854" y="944947"/>
                    <a:pt x="2053441" y="1018052"/>
                  </a:cubicBezTo>
                  <a:cubicBezTo>
                    <a:pt x="2053423" y="1018094"/>
                    <a:pt x="2053406" y="1018137"/>
                    <a:pt x="2053388" y="1018179"/>
                  </a:cubicBezTo>
                  <a:lnTo>
                    <a:pt x="1827546" y="1018179"/>
                  </a:lnTo>
                  <a:lnTo>
                    <a:pt x="1826757" y="1011530"/>
                  </a:lnTo>
                  <a:lnTo>
                    <a:pt x="1286369" y="1011530"/>
                  </a:lnTo>
                  <a:lnTo>
                    <a:pt x="1284390" y="991895"/>
                  </a:lnTo>
                  <a:cubicBezTo>
                    <a:pt x="1256743" y="856791"/>
                    <a:pt x="1137203" y="755160"/>
                    <a:pt x="993926" y="755160"/>
                  </a:cubicBezTo>
                  <a:cubicBezTo>
                    <a:pt x="850649" y="755160"/>
                    <a:pt x="731109" y="856791"/>
                    <a:pt x="703463" y="991895"/>
                  </a:cubicBezTo>
                  <a:lnTo>
                    <a:pt x="701483" y="1011530"/>
                  </a:lnTo>
                  <a:lnTo>
                    <a:pt x="83785" y="1011530"/>
                  </a:lnTo>
                  <a:cubicBezTo>
                    <a:pt x="83931" y="1008643"/>
                    <a:pt x="84076" y="1005757"/>
                    <a:pt x="84222" y="1002870"/>
                  </a:cubicBezTo>
                  <a:lnTo>
                    <a:pt x="39947" y="1005608"/>
                  </a:lnTo>
                  <a:cubicBezTo>
                    <a:pt x="23769" y="1007454"/>
                    <a:pt x="10305" y="1010281"/>
                    <a:pt x="1517" y="1014873"/>
                  </a:cubicBezTo>
                  <a:cubicBezTo>
                    <a:pt x="-7588" y="997412"/>
                    <a:pt x="45598" y="928657"/>
                    <a:pt x="101434" y="882551"/>
                  </a:cubicBezTo>
                  <a:cubicBezTo>
                    <a:pt x="101439" y="882547"/>
                    <a:pt x="101444" y="882544"/>
                    <a:pt x="101449" y="882540"/>
                  </a:cubicBezTo>
                  <a:lnTo>
                    <a:pt x="118438" y="796523"/>
                  </a:lnTo>
                  <a:lnTo>
                    <a:pt x="90983" y="806526"/>
                  </a:lnTo>
                  <a:cubicBezTo>
                    <a:pt x="53068" y="821590"/>
                    <a:pt x="17471" y="838638"/>
                    <a:pt x="3409" y="852621"/>
                  </a:cubicBezTo>
                  <a:cubicBezTo>
                    <a:pt x="-15089" y="833988"/>
                    <a:pt x="45130" y="695427"/>
                    <a:pt x="101028" y="646249"/>
                  </a:cubicBezTo>
                  <a:cubicBezTo>
                    <a:pt x="121991" y="627807"/>
                    <a:pt x="155646" y="608291"/>
                    <a:pt x="191411" y="592012"/>
                  </a:cubicBezTo>
                  <a:lnTo>
                    <a:pt x="215724" y="582337"/>
                  </a:lnTo>
                  <a:lnTo>
                    <a:pt x="248732" y="530134"/>
                  </a:lnTo>
                  <a:lnTo>
                    <a:pt x="193673" y="531208"/>
                  </a:lnTo>
                  <a:cubicBezTo>
                    <a:pt x="152922" y="533178"/>
                    <a:pt x="113723" y="537776"/>
                    <a:pt x="95890" y="546450"/>
                  </a:cubicBezTo>
                  <a:cubicBezTo>
                    <a:pt x="84425" y="522829"/>
                    <a:pt x="186280" y="411246"/>
                    <a:pt x="255095" y="382827"/>
                  </a:cubicBezTo>
                  <a:cubicBezTo>
                    <a:pt x="289503" y="368617"/>
                    <a:pt x="345879" y="359912"/>
                    <a:pt x="397175" y="358249"/>
                  </a:cubicBezTo>
                  <a:lnTo>
                    <a:pt x="404243" y="358551"/>
                  </a:lnTo>
                  <a:lnTo>
                    <a:pt x="449181" y="324533"/>
                  </a:lnTo>
                  <a:lnTo>
                    <a:pt x="440910" y="321817"/>
                  </a:lnTo>
                  <a:cubicBezTo>
                    <a:pt x="387218" y="305821"/>
                    <a:pt x="314275" y="288712"/>
                    <a:pt x="284963" y="293776"/>
                  </a:cubicBezTo>
                  <a:cubicBezTo>
                    <a:pt x="280515" y="267898"/>
                    <a:pt x="409371" y="189023"/>
                    <a:pt x="483374" y="180851"/>
                  </a:cubicBezTo>
                  <a:cubicBezTo>
                    <a:pt x="525001" y="176254"/>
                    <a:pt x="591399" y="186076"/>
                    <a:pt x="644966" y="201719"/>
                  </a:cubicBezTo>
                  <a:lnTo>
                    <a:pt x="654610" y="205195"/>
                  </a:lnTo>
                  <a:lnTo>
                    <a:pt x="659458" y="202751"/>
                  </a:lnTo>
                  <a:lnTo>
                    <a:pt x="693065" y="191267"/>
                  </a:lnTo>
                  <a:lnTo>
                    <a:pt x="667080" y="172930"/>
                  </a:lnTo>
                  <a:cubicBezTo>
                    <a:pt x="620425" y="141914"/>
                    <a:pt x="555690" y="104196"/>
                    <a:pt x="526180" y="100454"/>
                  </a:cubicBezTo>
                  <a:cubicBezTo>
                    <a:pt x="528673" y="80919"/>
                    <a:pt x="611592" y="54837"/>
                    <a:pt x="683757" y="48863"/>
                  </a:cubicBezTo>
                  <a:cubicBezTo>
                    <a:pt x="707812" y="46871"/>
                    <a:pt x="730673" y="47114"/>
                    <a:pt x="748960" y="50577"/>
                  </a:cubicBezTo>
                  <a:cubicBezTo>
                    <a:pt x="785536" y="57505"/>
                    <a:pt x="837491" y="81058"/>
                    <a:pt x="881341" y="107728"/>
                  </a:cubicBezTo>
                  <a:lnTo>
                    <a:pt x="929904" y="142511"/>
                  </a:lnTo>
                  <a:lnTo>
                    <a:pt x="971678" y="140534"/>
                  </a:lnTo>
                  <a:lnTo>
                    <a:pt x="960141" y="125282"/>
                  </a:lnTo>
                  <a:cubicBezTo>
                    <a:pt x="925115" y="81557"/>
                    <a:pt x="874900" y="25954"/>
                    <a:pt x="847922" y="13423"/>
                  </a:cubicBezTo>
                  <a:cubicBezTo>
                    <a:pt x="853462" y="1521"/>
                    <a:pt x="893941" y="-2294"/>
                    <a:pt x="941222" y="129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68909" y="2017913"/>
              <a:ext cx="2817600" cy="1562359"/>
            </a:xfrm>
            <a:prstGeom prst="rect">
              <a:avLst/>
            </a:pr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072886" y="3430816"/>
              <a:ext cx="182960" cy="1278056"/>
              <a:chOff x="6038577" y="2302601"/>
              <a:chExt cx="130628" cy="975087"/>
            </a:xfrm>
          </p:grpSpPr>
          <p:cxnSp>
            <p:nvCxnSpPr>
              <p:cNvPr id="26" name="直接连接符 25"/>
              <p:cNvCxnSpPr>
                <a:endCxn id="27" idx="0"/>
              </p:cNvCxnSpPr>
              <p:nvPr/>
            </p:nvCxnSpPr>
            <p:spPr>
              <a:xfrm flipH="1">
                <a:off x="6103891" y="2302601"/>
                <a:ext cx="5988" cy="844459"/>
              </a:xfrm>
              <a:prstGeom prst="line">
                <a:avLst/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200000" scaled="0"/>
                <a:tileRect/>
              </a:gra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6038577" y="3147060"/>
                <a:ext cx="130628" cy="130628"/>
              </a:xfrm>
              <a:prstGeom prst="ellipse">
                <a:avLst/>
              </a:pr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874693" y="2182286"/>
              <a:ext cx="2985737" cy="1232987"/>
              <a:chOff x="1637339" y="2110747"/>
              <a:chExt cx="3014277" cy="1184196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532245" y="2064227"/>
            <a:ext cx="3118834" cy="3668010"/>
            <a:chOff x="8532245" y="2007077"/>
            <a:chExt cx="3118834" cy="3668010"/>
          </a:xfrm>
        </p:grpSpPr>
        <p:sp>
          <p:nvSpPr>
            <p:cNvPr id="29" name="任意多边形 28"/>
            <p:cNvSpPr/>
            <p:nvPr/>
          </p:nvSpPr>
          <p:spPr>
            <a:xfrm>
              <a:off x="8532245" y="4340550"/>
              <a:ext cx="2904655" cy="1334537"/>
            </a:xfrm>
            <a:custGeom>
              <a:avLst/>
              <a:gdLst>
                <a:gd name="connsiteX0" fmla="*/ 941222 w 2073835"/>
                <a:gd name="connsiteY0" fmla="*/ 1295 h 1018179"/>
                <a:gd name="connsiteX1" fmla="*/ 1075324 w 2073835"/>
                <a:gd name="connsiteY1" fmla="*/ 33590 h 1018179"/>
                <a:gd name="connsiteX2" fmla="*/ 1184084 w 2073835"/>
                <a:gd name="connsiteY2" fmla="*/ 128259 h 1018179"/>
                <a:gd name="connsiteX3" fmla="*/ 1212920 w 2073835"/>
                <a:gd name="connsiteY3" fmla="*/ 166945 h 1018179"/>
                <a:gd name="connsiteX4" fmla="*/ 1242709 w 2073835"/>
                <a:gd name="connsiteY4" fmla="*/ 174112 h 1018179"/>
                <a:gd name="connsiteX5" fmla="*/ 1238958 w 2073835"/>
                <a:gd name="connsiteY5" fmla="*/ 157124 h 1018179"/>
                <a:gd name="connsiteX6" fmla="*/ 1183625 w 2073835"/>
                <a:gd name="connsiteY6" fmla="*/ 8652 h 1018179"/>
                <a:gd name="connsiteX7" fmla="*/ 1196051 w 2073835"/>
                <a:gd name="connsiteY7" fmla="*/ 6190 h 1018179"/>
                <a:gd name="connsiteX8" fmla="*/ 1381889 w 2073835"/>
                <a:gd name="connsiteY8" fmla="*/ 121834 h 1018179"/>
                <a:gd name="connsiteX9" fmla="*/ 1441247 w 2073835"/>
                <a:gd name="connsiteY9" fmla="*/ 253240 h 1018179"/>
                <a:gd name="connsiteX10" fmla="*/ 1442778 w 2073835"/>
                <a:gd name="connsiteY10" fmla="*/ 260415 h 1018179"/>
                <a:gd name="connsiteX11" fmla="*/ 1476284 w 2073835"/>
                <a:gd name="connsiteY11" fmla="*/ 277306 h 1018179"/>
                <a:gd name="connsiteX12" fmla="*/ 1496812 w 2073835"/>
                <a:gd name="connsiteY12" fmla="*/ 292846 h 1018179"/>
                <a:gd name="connsiteX13" fmla="*/ 1497407 w 2073835"/>
                <a:gd name="connsiteY13" fmla="*/ 262750 h 1018179"/>
                <a:gd name="connsiteX14" fmla="*/ 1478496 w 2073835"/>
                <a:gd name="connsiteY14" fmla="*/ 105434 h 1018179"/>
                <a:gd name="connsiteX15" fmla="*/ 1644628 w 2073835"/>
                <a:gd name="connsiteY15" fmla="*/ 262020 h 1018179"/>
                <a:gd name="connsiteX16" fmla="*/ 1671460 w 2073835"/>
                <a:gd name="connsiteY16" fmla="*/ 403691 h 1018179"/>
                <a:gd name="connsiteX17" fmla="*/ 1670350 w 2073835"/>
                <a:gd name="connsiteY17" fmla="*/ 445054 h 1018179"/>
                <a:gd name="connsiteX18" fmla="*/ 1694126 w 2073835"/>
                <a:gd name="connsiteY18" fmla="*/ 470904 h 1018179"/>
                <a:gd name="connsiteX19" fmla="*/ 1700545 w 2073835"/>
                <a:gd name="connsiteY19" fmla="*/ 456384 h 1018179"/>
                <a:gd name="connsiteX20" fmla="*/ 1743850 w 2073835"/>
                <a:gd name="connsiteY20" fmla="*/ 303968 h 1018179"/>
                <a:gd name="connsiteX21" fmla="*/ 1836628 w 2073835"/>
                <a:gd name="connsiteY21" fmla="*/ 512562 h 1018179"/>
                <a:gd name="connsiteX22" fmla="*/ 1818797 w 2073835"/>
                <a:gd name="connsiteY22" fmla="*/ 616449 h 1018179"/>
                <a:gd name="connsiteX23" fmla="*/ 1809330 w 2073835"/>
                <a:gd name="connsiteY23" fmla="*/ 643932 h 1018179"/>
                <a:gd name="connsiteX24" fmla="*/ 1828639 w 2073835"/>
                <a:gd name="connsiteY24" fmla="*/ 692088 h 1018179"/>
                <a:gd name="connsiteX25" fmla="*/ 1841046 w 2073835"/>
                <a:gd name="connsiteY25" fmla="*/ 678131 h 1018179"/>
                <a:gd name="connsiteX26" fmla="*/ 1928839 w 2073835"/>
                <a:gd name="connsiteY26" fmla="*/ 546229 h 1018179"/>
                <a:gd name="connsiteX27" fmla="*/ 1953464 w 2073835"/>
                <a:gd name="connsiteY27" fmla="*/ 773194 h 1018179"/>
                <a:gd name="connsiteX28" fmla="*/ 1925321 w 2073835"/>
                <a:gd name="connsiteY28" fmla="*/ 833887 h 1018179"/>
                <a:gd name="connsiteX29" fmla="*/ 1887788 w 2073835"/>
                <a:gd name="connsiteY29" fmla="*/ 889545 h 1018179"/>
                <a:gd name="connsiteX30" fmla="*/ 1901384 w 2073835"/>
                <a:gd name="connsiteY30" fmla="*/ 958383 h 1018179"/>
                <a:gd name="connsiteX31" fmla="*/ 1901664 w 2073835"/>
                <a:gd name="connsiteY31" fmla="*/ 963928 h 1018179"/>
                <a:gd name="connsiteX32" fmla="*/ 1911505 w 2073835"/>
                <a:gd name="connsiteY32" fmla="*/ 960749 h 1018179"/>
                <a:gd name="connsiteX33" fmla="*/ 2059875 w 2073835"/>
                <a:gd name="connsiteY33" fmla="*/ 818704 h 1018179"/>
                <a:gd name="connsiteX34" fmla="*/ 2053441 w 2073835"/>
                <a:gd name="connsiteY34" fmla="*/ 1018052 h 1018179"/>
                <a:gd name="connsiteX35" fmla="*/ 2053388 w 2073835"/>
                <a:gd name="connsiteY35" fmla="*/ 1018179 h 1018179"/>
                <a:gd name="connsiteX36" fmla="*/ 1827546 w 2073835"/>
                <a:gd name="connsiteY36" fmla="*/ 1018179 h 1018179"/>
                <a:gd name="connsiteX37" fmla="*/ 1826757 w 2073835"/>
                <a:gd name="connsiteY37" fmla="*/ 1011530 h 1018179"/>
                <a:gd name="connsiteX38" fmla="*/ 1286369 w 2073835"/>
                <a:gd name="connsiteY38" fmla="*/ 1011530 h 1018179"/>
                <a:gd name="connsiteX39" fmla="*/ 1284390 w 2073835"/>
                <a:gd name="connsiteY39" fmla="*/ 991895 h 1018179"/>
                <a:gd name="connsiteX40" fmla="*/ 993926 w 2073835"/>
                <a:gd name="connsiteY40" fmla="*/ 755160 h 1018179"/>
                <a:gd name="connsiteX41" fmla="*/ 703463 w 2073835"/>
                <a:gd name="connsiteY41" fmla="*/ 991895 h 1018179"/>
                <a:gd name="connsiteX42" fmla="*/ 701483 w 2073835"/>
                <a:gd name="connsiteY42" fmla="*/ 1011530 h 1018179"/>
                <a:gd name="connsiteX43" fmla="*/ 83785 w 2073835"/>
                <a:gd name="connsiteY43" fmla="*/ 1011530 h 1018179"/>
                <a:gd name="connsiteX44" fmla="*/ 84222 w 2073835"/>
                <a:gd name="connsiteY44" fmla="*/ 1002870 h 1018179"/>
                <a:gd name="connsiteX45" fmla="*/ 39947 w 2073835"/>
                <a:gd name="connsiteY45" fmla="*/ 1005608 h 1018179"/>
                <a:gd name="connsiteX46" fmla="*/ 1517 w 2073835"/>
                <a:gd name="connsiteY46" fmla="*/ 1014873 h 1018179"/>
                <a:gd name="connsiteX47" fmla="*/ 101434 w 2073835"/>
                <a:gd name="connsiteY47" fmla="*/ 882551 h 1018179"/>
                <a:gd name="connsiteX48" fmla="*/ 101449 w 2073835"/>
                <a:gd name="connsiteY48" fmla="*/ 882540 h 1018179"/>
                <a:gd name="connsiteX49" fmla="*/ 118438 w 2073835"/>
                <a:gd name="connsiteY49" fmla="*/ 796523 h 1018179"/>
                <a:gd name="connsiteX50" fmla="*/ 90983 w 2073835"/>
                <a:gd name="connsiteY50" fmla="*/ 806526 h 1018179"/>
                <a:gd name="connsiteX51" fmla="*/ 3409 w 2073835"/>
                <a:gd name="connsiteY51" fmla="*/ 852621 h 1018179"/>
                <a:gd name="connsiteX52" fmla="*/ 101028 w 2073835"/>
                <a:gd name="connsiteY52" fmla="*/ 646249 h 1018179"/>
                <a:gd name="connsiteX53" fmla="*/ 191411 w 2073835"/>
                <a:gd name="connsiteY53" fmla="*/ 592012 h 1018179"/>
                <a:gd name="connsiteX54" fmla="*/ 215724 w 2073835"/>
                <a:gd name="connsiteY54" fmla="*/ 582337 h 1018179"/>
                <a:gd name="connsiteX55" fmla="*/ 248732 w 2073835"/>
                <a:gd name="connsiteY55" fmla="*/ 530134 h 1018179"/>
                <a:gd name="connsiteX56" fmla="*/ 193673 w 2073835"/>
                <a:gd name="connsiteY56" fmla="*/ 531208 h 1018179"/>
                <a:gd name="connsiteX57" fmla="*/ 95890 w 2073835"/>
                <a:gd name="connsiteY57" fmla="*/ 546450 h 1018179"/>
                <a:gd name="connsiteX58" fmla="*/ 255095 w 2073835"/>
                <a:gd name="connsiteY58" fmla="*/ 382827 h 1018179"/>
                <a:gd name="connsiteX59" fmla="*/ 397175 w 2073835"/>
                <a:gd name="connsiteY59" fmla="*/ 358249 h 1018179"/>
                <a:gd name="connsiteX60" fmla="*/ 404243 w 2073835"/>
                <a:gd name="connsiteY60" fmla="*/ 358551 h 1018179"/>
                <a:gd name="connsiteX61" fmla="*/ 449181 w 2073835"/>
                <a:gd name="connsiteY61" fmla="*/ 324533 h 1018179"/>
                <a:gd name="connsiteX62" fmla="*/ 440910 w 2073835"/>
                <a:gd name="connsiteY62" fmla="*/ 321817 h 1018179"/>
                <a:gd name="connsiteX63" fmla="*/ 284963 w 2073835"/>
                <a:gd name="connsiteY63" fmla="*/ 293776 h 1018179"/>
                <a:gd name="connsiteX64" fmla="*/ 483374 w 2073835"/>
                <a:gd name="connsiteY64" fmla="*/ 180851 h 1018179"/>
                <a:gd name="connsiteX65" fmla="*/ 644966 w 2073835"/>
                <a:gd name="connsiteY65" fmla="*/ 201719 h 1018179"/>
                <a:gd name="connsiteX66" fmla="*/ 654610 w 2073835"/>
                <a:gd name="connsiteY66" fmla="*/ 205195 h 1018179"/>
                <a:gd name="connsiteX67" fmla="*/ 659458 w 2073835"/>
                <a:gd name="connsiteY67" fmla="*/ 202751 h 1018179"/>
                <a:gd name="connsiteX68" fmla="*/ 693065 w 2073835"/>
                <a:gd name="connsiteY68" fmla="*/ 191267 h 1018179"/>
                <a:gd name="connsiteX69" fmla="*/ 667080 w 2073835"/>
                <a:gd name="connsiteY69" fmla="*/ 172930 h 1018179"/>
                <a:gd name="connsiteX70" fmla="*/ 526180 w 2073835"/>
                <a:gd name="connsiteY70" fmla="*/ 100454 h 1018179"/>
                <a:gd name="connsiteX71" fmla="*/ 683757 w 2073835"/>
                <a:gd name="connsiteY71" fmla="*/ 48863 h 1018179"/>
                <a:gd name="connsiteX72" fmla="*/ 748960 w 2073835"/>
                <a:gd name="connsiteY72" fmla="*/ 50577 h 1018179"/>
                <a:gd name="connsiteX73" fmla="*/ 881341 w 2073835"/>
                <a:gd name="connsiteY73" fmla="*/ 107728 h 1018179"/>
                <a:gd name="connsiteX74" fmla="*/ 929904 w 2073835"/>
                <a:gd name="connsiteY74" fmla="*/ 142511 h 1018179"/>
                <a:gd name="connsiteX75" fmla="*/ 971678 w 2073835"/>
                <a:gd name="connsiteY75" fmla="*/ 140534 h 1018179"/>
                <a:gd name="connsiteX76" fmla="*/ 960141 w 2073835"/>
                <a:gd name="connsiteY76" fmla="*/ 125282 h 1018179"/>
                <a:gd name="connsiteX77" fmla="*/ 847922 w 2073835"/>
                <a:gd name="connsiteY77" fmla="*/ 13423 h 1018179"/>
                <a:gd name="connsiteX78" fmla="*/ 941222 w 2073835"/>
                <a:gd name="connsiteY78" fmla="*/ 1295 h 1018179"/>
                <a:gd name="connsiteX0-1" fmla="*/ 941222 w 2073835"/>
                <a:gd name="connsiteY0-2" fmla="*/ 1295 h 1018179"/>
                <a:gd name="connsiteX1-3" fmla="*/ 1075324 w 2073835"/>
                <a:gd name="connsiteY1-4" fmla="*/ 33590 h 1018179"/>
                <a:gd name="connsiteX2-5" fmla="*/ 1184084 w 2073835"/>
                <a:gd name="connsiteY2-6" fmla="*/ 128259 h 1018179"/>
                <a:gd name="connsiteX3-7" fmla="*/ 1212920 w 2073835"/>
                <a:gd name="connsiteY3-8" fmla="*/ 166945 h 1018179"/>
                <a:gd name="connsiteX4-9" fmla="*/ 1242709 w 2073835"/>
                <a:gd name="connsiteY4-10" fmla="*/ 174112 h 1018179"/>
                <a:gd name="connsiteX5-11" fmla="*/ 1238958 w 2073835"/>
                <a:gd name="connsiteY5-12" fmla="*/ 157124 h 1018179"/>
                <a:gd name="connsiteX6-13" fmla="*/ 1183625 w 2073835"/>
                <a:gd name="connsiteY6-14" fmla="*/ 8652 h 1018179"/>
                <a:gd name="connsiteX7-15" fmla="*/ 1196051 w 2073835"/>
                <a:gd name="connsiteY7-16" fmla="*/ 6190 h 1018179"/>
                <a:gd name="connsiteX8-17" fmla="*/ 1381889 w 2073835"/>
                <a:gd name="connsiteY8-18" fmla="*/ 121834 h 1018179"/>
                <a:gd name="connsiteX9-19" fmla="*/ 1441247 w 2073835"/>
                <a:gd name="connsiteY9-20" fmla="*/ 253240 h 1018179"/>
                <a:gd name="connsiteX10-21" fmla="*/ 1442778 w 2073835"/>
                <a:gd name="connsiteY10-22" fmla="*/ 260415 h 1018179"/>
                <a:gd name="connsiteX11-23" fmla="*/ 1476284 w 2073835"/>
                <a:gd name="connsiteY11-24" fmla="*/ 277306 h 1018179"/>
                <a:gd name="connsiteX12-25" fmla="*/ 1497407 w 2073835"/>
                <a:gd name="connsiteY12-26" fmla="*/ 262750 h 1018179"/>
                <a:gd name="connsiteX13-27" fmla="*/ 1478496 w 2073835"/>
                <a:gd name="connsiteY13-28" fmla="*/ 105434 h 1018179"/>
                <a:gd name="connsiteX14-29" fmla="*/ 1644628 w 2073835"/>
                <a:gd name="connsiteY14-30" fmla="*/ 262020 h 1018179"/>
                <a:gd name="connsiteX15-31" fmla="*/ 1671460 w 2073835"/>
                <a:gd name="connsiteY15-32" fmla="*/ 403691 h 1018179"/>
                <a:gd name="connsiteX16-33" fmla="*/ 1670350 w 2073835"/>
                <a:gd name="connsiteY16-34" fmla="*/ 445054 h 1018179"/>
                <a:gd name="connsiteX17-35" fmla="*/ 1694126 w 2073835"/>
                <a:gd name="connsiteY17-36" fmla="*/ 470904 h 1018179"/>
                <a:gd name="connsiteX18-37" fmla="*/ 1700545 w 2073835"/>
                <a:gd name="connsiteY18-38" fmla="*/ 456384 h 1018179"/>
                <a:gd name="connsiteX19-39" fmla="*/ 1743850 w 2073835"/>
                <a:gd name="connsiteY19-40" fmla="*/ 303968 h 1018179"/>
                <a:gd name="connsiteX20-41" fmla="*/ 1836628 w 2073835"/>
                <a:gd name="connsiteY20-42" fmla="*/ 512562 h 1018179"/>
                <a:gd name="connsiteX21-43" fmla="*/ 1818797 w 2073835"/>
                <a:gd name="connsiteY21-44" fmla="*/ 616449 h 1018179"/>
                <a:gd name="connsiteX22-45" fmla="*/ 1809330 w 2073835"/>
                <a:gd name="connsiteY22-46" fmla="*/ 643932 h 1018179"/>
                <a:gd name="connsiteX23-47" fmla="*/ 1828639 w 2073835"/>
                <a:gd name="connsiteY23-48" fmla="*/ 692088 h 1018179"/>
                <a:gd name="connsiteX24-49" fmla="*/ 1841046 w 2073835"/>
                <a:gd name="connsiteY24-50" fmla="*/ 678131 h 1018179"/>
                <a:gd name="connsiteX25-51" fmla="*/ 1928839 w 2073835"/>
                <a:gd name="connsiteY25-52" fmla="*/ 546229 h 1018179"/>
                <a:gd name="connsiteX26-53" fmla="*/ 1953464 w 2073835"/>
                <a:gd name="connsiteY26-54" fmla="*/ 773194 h 1018179"/>
                <a:gd name="connsiteX27-55" fmla="*/ 1925321 w 2073835"/>
                <a:gd name="connsiteY27-56" fmla="*/ 833887 h 1018179"/>
                <a:gd name="connsiteX28-57" fmla="*/ 1887788 w 2073835"/>
                <a:gd name="connsiteY28-58" fmla="*/ 889545 h 1018179"/>
                <a:gd name="connsiteX29-59" fmla="*/ 1901384 w 2073835"/>
                <a:gd name="connsiteY29-60" fmla="*/ 958383 h 1018179"/>
                <a:gd name="connsiteX30-61" fmla="*/ 1901664 w 2073835"/>
                <a:gd name="connsiteY30-62" fmla="*/ 963928 h 1018179"/>
                <a:gd name="connsiteX31-63" fmla="*/ 1911505 w 2073835"/>
                <a:gd name="connsiteY31-64" fmla="*/ 960749 h 1018179"/>
                <a:gd name="connsiteX32-65" fmla="*/ 2059875 w 2073835"/>
                <a:gd name="connsiteY32-66" fmla="*/ 818704 h 1018179"/>
                <a:gd name="connsiteX33-67" fmla="*/ 2053441 w 2073835"/>
                <a:gd name="connsiteY33-68" fmla="*/ 1018052 h 1018179"/>
                <a:gd name="connsiteX34-69" fmla="*/ 2053388 w 2073835"/>
                <a:gd name="connsiteY34-70" fmla="*/ 1018179 h 1018179"/>
                <a:gd name="connsiteX35-71" fmla="*/ 1827546 w 2073835"/>
                <a:gd name="connsiteY35-72" fmla="*/ 1018179 h 1018179"/>
                <a:gd name="connsiteX36-73" fmla="*/ 1826757 w 2073835"/>
                <a:gd name="connsiteY36-74" fmla="*/ 1011530 h 1018179"/>
                <a:gd name="connsiteX37-75" fmla="*/ 1286369 w 2073835"/>
                <a:gd name="connsiteY37-76" fmla="*/ 1011530 h 1018179"/>
                <a:gd name="connsiteX38-77" fmla="*/ 1284390 w 2073835"/>
                <a:gd name="connsiteY38-78" fmla="*/ 991895 h 1018179"/>
                <a:gd name="connsiteX39-79" fmla="*/ 993926 w 2073835"/>
                <a:gd name="connsiteY39-80" fmla="*/ 755160 h 1018179"/>
                <a:gd name="connsiteX40-81" fmla="*/ 703463 w 2073835"/>
                <a:gd name="connsiteY40-82" fmla="*/ 991895 h 1018179"/>
                <a:gd name="connsiteX41-83" fmla="*/ 701483 w 2073835"/>
                <a:gd name="connsiteY41-84" fmla="*/ 1011530 h 1018179"/>
                <a:gd name="connsiteX42-85" fmla="*/ 83785 w 2073835"/>
                <a:gd name="connsiteY42-86" fmla="*/ 1011530 h 1018179"/>
                <a:gd name="connsiteX43-87" fmla="*/ 84222 w 2073835"/>
                <a:gd name="connsiteY43-88" fmla="*/ 1002870 h 1018179"/>
                <a:gd name="connsiteX44-89" fmla="*/ 39947 w 2073835"/>
                <a:gd name="connsiteY44-90" fmla="*/ 1005608 h 1018179"/>
                <a:gd name="connsiteX45-91" fmla="*/ 1517 w 2073835"/>
                <a:gd name="connsiteY45-92" fmla="*/ 1014873 h 1018179"/>
                <a:gd name="connsiteX46-93" fmla="*/ 101434 w 2073835"/>
                <a:gd name="connsiteY46-94" fmla="*/ 882551 h 1018179"/>
                <a:gd name="connsiteX47-95" fmla="*/ 101449 w 2073835"/>
                <a:gd name="connsiteY47-96" fmla="*/ 882540 h 1018179"/>
                <a:gd name="connsiteX48-97" fmla="*/ 118438 w 2073835"/>
                <a:gd name="connsiteY48-98" fmla="*/ 796523 h 1018179"/>
                <a:gd name="connsiteX49-99" fmla="*/ 90983 w 2073835"/>
                <a:gd name="connsiteY49-100" fmla="*/ 806526 h 1018179"/>
                <a:gd name="connsiteX50-101" fmla="*/ 3409 w 2073835"/>
                <a:gd name="connsiteY50-102" fmla="*/ 852621 h 1018179"/>
                <a:gd name="connsiteX51-103" fmla="*/ 101028 w 2073835"/>
                <a:gd name="connsiteY51-104" fmla="*/ 646249 h 1018179"/>
                <a:gd name="connsiteX52-105" fmla="*/ 191411 w 2073835"/>
                <a:gd name="connsiteY52-106" fmla="*/ 592012 h 1018179"/>
                <a:gd name="connsiteX53-107" fmla="*/ 215724 w 2073835"/>
                <a:gd name="connsiteY53-108" fmla="*/ 582337 h 1018179"/>
                <a:gd name="connsiteX54-109" fmla="*/ 248732 w 2073835"/>
                <a:gd name="connsiteY54-110" fmla="*/ 530134 h 1018179"/>
                <a:gd name="connsiteX55-111" fmla="*/ 193673 w 2073835"/>
                <a:gd name="connsiteY55-112" fmla="*/ 531208 h 1018179"/>
                <a:gd name="connsiteX56-113" fmla="*/ 95890 w 2073835"/>
                <a:gd name="connsiteY56-114" fmla="*/ 546450 h 1018179"/>
                <a:gd name="connsiteX57-115" fmla="*/ 255095 w 2073835"/>
                <a:gd name="connsiteY57-116" fmla="*/ 382827 h 1018179"/>
                <a:gd name="connsiteX58-117" fmla="*/ 397175 w 2073835"/>
                <a:gd name="connsiteY58-118" fmla="*/ 358249 h 1018179"/>
                <a:gd name="connsiteX59-119" fmla="*/ 404243 w 2073835"/>
                <a:gd name="connsiteY59-120" fmla="*/ 358551 h 1018179"/>
                <a:gd name="connsiteX60-121" fmla="*/ 449181 w 2073835"/>
                <a:gd name="connsiteY60-122" fmla="*/ 324533 h 1018179"/>
                <a:gd name="connsiteX61-123" fmla="*/ 440910 w 2073835"/>
                <a:gd name="connsiteY61-124" fmla="*/ 321817 h 1018179"/>
                <a:gd name="connsiteX62-125" fmla="*/ 284963 w 2073835"/>
                <a:gd name="connsiteY62-126" fmla="*/ 293776 h 1018179"/>
                <a:gd name="connsiteX63-127" fmla="*/ 483374 w 2073835"/>
                <a:gd name="connsiteY63-128" fmla="*/ 180851 h 1018179"/>
                <a:gd name="connsiteX64-129" fmla="*/ 644966 w 2073835"/>
                <a:gd name="connsiteY64-130" fmla="*/ 201719 h 1018179"/>
                <a:gd name="connsiteX65-131" fmla="*/ 654610 w 2073835"/>
                <a:gd name="connsiteY65-132" fmla="*/ 205195 h 1018179"/>
                <a:gd name="connsiteX66-133" fmla="*/ 659458 w 2073835"/>
                <a:gd name="connsiteY66-134" fmla="*/ 202751 h 1018179"/>
                <a:gd name="connsiteX67-135" fmla="*/ 693065 w 2073835"/>
                <a:gd name="connsiteY67-136" fmla="*/ 191267 h 1018179"/>
                <a:gd name="connsiteX68-137" fmla="*/ 667080 w 2073835"/>
                <a:gd name="connsiteY68-138" fmla="*/ 172930 h 1018179"/>
                <a:gd name="connsiteX69-139" fmla="*/ 526180 w 2073835"/>
                <a:gd name="connsiteY69-140" fmla="*/ 100454 h 1018179"/>
                <a:gd name="connsiteX70-141" fmla="*/ 683757 w 2073835"/>
                <a:gd name="connsiteY70-142" fmla="*/ 48863 h 1018179"/>
                <a:gd name="connsiteX71-143" fmla="*/ 748960 w 2073835"/>
                <a:gd name="connsiteY71-144" fmla="*/ 50577 h 1018179"/>
                <a:gd name="connsiteX72-145" fmla="*/ 881341 w 2073835"/>
                <a:gd name="connsiteY72-146" fmla="*/ 107728 h 1018179"/>
                <a:gd name="connsiteX73-147" fmla="*/ 929904 w 2073835"/>
                <a:gd name="connsiteY73-148" fmla="*/ 142511 h 1018179"/>
                <a:gd name="connsiteX74-149" fmla="*/ 971678 w 2073835"/>
                <a:gd name="connsiteY74-150" fmla="*/ 140534 h 1018179"/>
                <a:gd name="connsiteX75-151" fmla="*/ 960141 w 2073835"/>
                <a:gd name="connsiteY75-152" fmla="*/ 125282 h 1018179"/>
                <a:gd name="connsiteX76-153" fmla="*/ 847922 w 2073835"/>
                <a:gd name="connsiteY76-154" fmla="*/ 13423 h 1018179"/>
                <a:gd name="connsiteX77-155" fmla="*/ 941222 w 2073835"/>
                <a:gd name="connsiteY77-156" fmla="*/ 1295 h 1018179"/>
                <a:gd name="connsiteX0-157" fmla="*/ 941222 w 2073835"/>
                <a:gd name="connsiteY0-158" fmla="*/ 1295 h 1018179"/>
                <a:gd name="connsiteX1-159" fmla="*/ 1075324 w 2073835"/>
                <a:gd name="connsiteY1-160" fmla="*/ 33590 h 1018179"/>
                <a:gd name="connsiteX2-161" fmla="*/ 1184084 w 2073835"/>
                <a:gd name="connsiteY2-162" fmla="*/ 128259 h 1018179"/>
                <a:gd name="connsiteX3-163" fmla="*/ 1212920 w 2073835"/>
                <a:gd name="connsiteY3-164" fmla="*/ 166945 h 1018179"/>
                <a:gd name="connsiteX4-165" fmla="*/ 1242709 w 2073835"/>
                <a:gd name="connsiteY4-166" fmla="*/ 174112 h 1018179"/>
                <a:gd name="connsiteX5-167" fmla="*/ 1238958 w 2073835"/>
                <a:gd name="connsiteY5-168" fmla="*/ 157124 h 1018179"/>
                <a:gd name="connsiteX6-169" fmla="*/ 1183625 w 2073835"/>
                <a:gd name="connsiteY6-170" fmla="*/ 8652 h 1018179"/>
                <a:gd name="connsiteX7-171" fmla="*/ 1196051 w 2073835"/>
                <a:gd name="connsiteY7-172" fmla="*/ 6190 h 1018179"/>
                <a:gd name="connsiteX8-173" fmla="*/ 1381889 w 2073835"/>
                <a:gd name="connsiteY8-174" fmla="*/ 121834 h 1018179"/>
                <a:gd name="connsiteX9-175" fmla="*/ 1441247 w 2073835"/>
                <a:gd name="connsiteY9-176" fmla="*/ 253240 h 1018179"/>
                <a:gd name="connsiteX10-177" fmla="*/ 1442778 w 2073835"/>
                <a:gd name="connsiteY10-178" fmla="*/ 260415 h 1018179"/>
                <a:gd name="connsiteX11-179" fmla="*/ 1476284 w 2073835"/>
                <a:gd name="connsiteY11-180" fmla="*/ 277306 h 1018179"/>
                <a:gd name="connsiteX12-181" fmla="*/ 1497407 w 2073835"/>
                <a:gd name="connsiteY12-182" fmla="*/ 262750 h 1018179"/>
                <a:gd name="connsiteX13-183" fmla="*/ 1478496 w 2073835"/>
                <a:gd name="connsiteY13-184" fmla="*/ 105434 h 1018179"/>
                <a:gd name="connsiteX14-185" fmla="*/ 1644628 w 2073835"/>
                <a:gd name="connsiteY14-186" fmla="*/ 262020 h 1018179"/>
                <a:gd name="connsiteX15-187" fmla="*/ 1671460 w 2073835"/>
                <a:gd name="connsiteY15-188" fmla="*/ 403691 h 1018179"/>
                <a:gd name="connsiteX16-189" fmla="*/ 1670350 w 2073835"/>
                <a:gd name="connsiteY16-190" fmla="*/ 445054 h 1018179"/>
                <a:gd name="connsiteX17-191" fmla="*/ 1694126 w 2073835"/>
                <a:gd name="connsiteY17-192" fmla="*/ 470904 h 1018179"/>
                <a:gd name="connsiteX18-193" fmla="*/ 1707195 w 2073835"/>
                <a:gd name="connsiteY18-194" fmla="*/ 443083 h 1018179"/>
                <a:gd name="connsiteX19-195" fmla="*/ 1743850 w 2073835"/>
                <a:gd name="connsiteY19-196" fmla="*/ 303968 h 1018179"/>
                <a:gd name="connsiteX20-197" fmla="*/ 1836628 w 2073835"/>
                <a:gd name="connsiteY20-198" fmla="*/ 512562 h 1018179"/>
                <a:gd name="connsiteX21-199" fmla="*/ 1818797 w 2073835"/>
                <a:gd name="connsiteY21-200" fmla="*/ 616449 h 1018179"/>
                <a:gd name="connsiteX22-201" fmla="*/ 1809330 w 2073835"/>
                <a:gd name="connsiteY22-202" fmla="*/ 643932 h 1018179"/>
                <a:gd name="connsiteX23-203" fmla="*/ 1828639 w 2073835"/>
                <a:gd name="connsiteY23-204" fmla="*/ 692088 h 1018179"/>
                <a:gd name="connsiteX24-205" fmla="*/ 1841046 w 2073835"/>
                <a:gd name="connsiteY24-206" fmla="*/ 678131 h 1018179"/>
                <a:gd name="connsiteX25-207" fmla="*/ 1928839 w 2073835"/>
                <a:gd name="connsiteY25-208" fmla="*/ 546229 h 1018179"/>
                <a:gd name="connsiteX26-209" fmla="*/ 1953464 w 2073835"/>
                <a:gd name="connsiteY26-210" fmla="*/ 773194 h 1018179"/>
                <a:gd name="connsiteX27-211" fmla="*/ 1925321 w 2073835"/>
                <a:gd name="connsiteY27-212" fmla="*/ 833887 h 1018179"/>
                <a:gd name="connsiteX28-213" fmla="*/ 1887788 w 2073835"/>
                <a:gd name="connsiteY28-214" fmla="*/ 889545 h 1018179"/>
                <a:gd name="connsiteX29-215" fmla="*/ 1901384 w 2073835"/>
                <a:gd name="connsiteY29-216" fmla="*/ 958383 h 1018179"/>
                <a:gd name="connsiteX30-217" fmla="*/ 1901664 w 2073835"/>
                <a:gd name="connsiteY30-218" fmla="*/ 963928 h 1018179"/>
                <a:gd name="connsiteX31-219" fmla="*/ 1911505 w 2073835"/>
                <a:gd name="connsiteY31-220" fmla="*/ 960749 h 1018179"/>
                <a:gd name="connsiteX32-221" fmla="*/ 2059875 w 2073835"/>
                <a:gd name="connsiteY32-222" fmla="*/ 818704 h 1018179"/>
                <a:gd name="connsiteX33-223" fmla="*/ 2053441 w 2073835"/>
                <a:gd name="connsiteY33-224" fmla="*/ 1018052 h 1018179"/>
                <a:gd name="connsiteX34-225" fmla="*/ 2053388 w 2073835"/>
                <a:gd name="connsiteY34-226" fmla="*/ 1018179 h 1018179"/>
                <a:gd name="connsiteX35-227" fmla="*/ 1827546 w 2073835"/>
                <a:gd name="connsiteY35-228" fmla="*/ 1018179 h 1018179"/>
                <a:gd name="connsiteX36-229" fmla="*/ 1826757 w 2073835"/>
                <a:gd name="connsiteY36-230" fmla="*/ 1011530 h 1018179"/>
                <a:gd name="connsiteX37-231" fmla="*/ 1286369 w 2073835"/>
                <a:gd name="connsiteY37-232" fmla="*/ 1011530 h 1018179"/>
                <a:gd name="connsiteX38-233" fmla="*/ 1284390 w 2073835"/>
                <a:gd name="connsiteY38-234" fmla="*/ 991895 h 1018179"/>
                <a:gd name="connsiteX39-235" fmla="*/ 993926 w 2073835"/>
                <a:gd name="connsiteY39-236" fmla="*/ 755160 h 1018179"/>
                <a:gd name="connsiteX40-237" fmla="*/ 703463 w 2073835"/>
                <a:gd name="connsiteY40-238" fmla="*/ 991895 h 1018179"/>
                <a:gd name="connsiteX41-239" fmla="*/ 701483 w 2073835"/>
                <a:gd name="connsiteY41-240" fmla="*/ 1011530 h 1018179"/>
                <a:gd name="connsiteX42-241" fmla="*/ 83785 w 2073835"/>
                <a:gd name="connsiteY42-242" fmla="*/ 1011530 h 1018179"/>
                <a:gd name="connsiteX43-243" fmla="*/ 84222 w 2073835"/>
                <a:gd name="connsiteY43-244" fmla="*/ 1002870 h 1018179"/>
                <a:gd name="connsiteX44-245" fmla="*/ 39947 w 2073835"/>
                <a:gd name="connsiteY44-246" fmla="*/ 1005608 h 1018179"/>
                <a:gd name="connsiteX45-247" fmla="*/ 1517 w 2073835"/>
                <a:gd name="connsiteY45-248" fmla="*/ 1014873 h 1018179"/>
                <a:gd name="connsiteX46-249" fmla="*/ 101434 w 2073835"/>
                <a:gd name="connsiteY46-250" fmla="*/ 882551 h 1018179"/>
                <a:gd name="connsiteX47-251" fmla="*/ 101449 w 2073835"/>
                <a:gd name="connsiteY47-252" fmla="*/ 882540 h 1018179"/>
                <a:gd name="connsiteX48-253" fmla="*/ 118438 w 2073835"/>
                <a:gd name="connsiteY48-254" fmla="*/ 796523 h 1018179"/>
                <a:gd name="connsiteX49-255" fmla="*/ 90983 w 2073835"/>
                <a:gd name="connsiteY49-256" fmla="*/ 806526 h 1018179"/>
                <a:gd name="connsiteX50-257" fmla="*/ 3409 w 2073835"/>
                <a:gd name="connsiteY50-258" fmla="*/ 852621 h 1018179"/>
                <a:gd name="connsiteX51-259" fmla="*/ 101028 w 2073835"/>
                <a:gd name="connsiteY51-260" fmla="*/ 646249 h 1018179"/>
                <a:gd name="connsiteX52-261" fmla="*/ 191411 w 2073835"/>
                <a:gd name="connsiteY52-262" fmla="*/ 592012 h 1018179"/>
                <a:gd name="connsiteX53-263" fmla="*/ 215724 w 2073835"/>
                <a:gd name="connsiteY53-264" fmla="*/ 582337 h 1018179"/>
                <a:gd name="connsiteX54-265" fmla="*/ 248732 w 2073835"/>
                <a:gd name="connsiteY54-266" fmla="*/ 530134 h 1018179"/>
                <a:gd name="connsiteX55-267" fmla="*/ 193673 w 2073835"/>
                <a:gd name="connsiteY55-268" fmla="*/ 531208 h 1018179"/>
                <a:gd name="connsiteX56-269" fmla="*/ 95890 w 2073835"/>
                <a:gd name="connsiteY56-270" fmla="*/ 546450 h 1018179"/>
                <a:gd name="connsiteX57-271" fmla="*/ 255095 w 2073835"/>
                <a:gd name="connsiteY57-272" fmla="*/ 382827 h 1018179"/>
                <a:gd name="connsiteX58-273" fmla="*/ 397175 w 2073835"/>
                <a:gd name="connsiteY58-274" fmla="*/ 358249 h 1018179"/>
                <a:gd name="connsiteX59-275" fmla="*/ 404243 w 2073835"/>
                <a:gd name="connsiteY59-276" fmla="*/ 358551 h 1018179"/>
                <a:gd name="connsiteX60-277" fmla="*/ 449181 w 2073835"/>
                <a:gd name="connsiteY60-278" fmla="*/ 324533 h 1018179"/>
                <a:gd name="connsiteX61-279" fmla="*/ 440910 w 2073835"/>
                <a:gd name="connsiteY61-280" fmla="*/ 321817 h 1018179"/>
                <a:gd name="connsiteX62-281" fmla="*/ 284963 w 2073835"/>
                <a:gd name="connsiteY62-282" fmla="*/ 293776 h 1018179"/>
                <a:gd name="connsiteX63-283" fmla="*/ 483374 w 2073835"/>
                <a:gd name="connsiteY63-284" fmla="*/ 180851 h 1018179"/>
                <a:gd name="connsiteX64-285" fmla="*/ 644966 w 2073835"/>
                <a:gd name="connsiteY64-286" fmla="*/ 201719 h 1018179"/>
                <a:gd name="connsiteX65-287" fmla="*/ 654610 w 2073835"/>
                <a:gd name="connsiteY65-288" fmla="*/ 205195 h 1018179"/>
                <a:gd name="connsiteX66-289" fmla="*/ 659458 w 2073835"/>
                <a:gd name="connsiteY66-290" fmla="*/ 202751 h 1018179"/>
                <a:gd name="connsiteX67-291" fmla="*/ 693065 w 2073835"/>
                <a:gd name="connsiteY67-292" fmla="*/ 191267 h 1018179"/>
                <a:gd name="connsiteX68-293" fmla="*/ 667080 w 2073835"/>
                <a:gd name="connsiteY68-294" fmla="*/ 172930 h 1018179"/>
                <a:gd name="connsiteX69-295" fmla="*/ 526180 w 2073835"/>
                <a:gd name="connsiteY69-296" fmla="*/ 100454 h 1018179"/>
                <a:gd name="connsiteX70-297" fmla="*/ 683757 w 2073835"/>
                <a:gd name="connsiteY70-298" fmla="*/ 48863 h 1018179"/>
                <a:gd name="connsiteX71-299" fmla="*/ 748960 w 2073835"/>
                <a:gd name="connsiteY71-300" fmla="*/ 50577 h 1018179"/>
                <a:gd name="connsiteX72-301" fmla="*/ 881341 w 2073835"/>
                <a:gd name="connsiteY72-302" fmla="*/ 107728 h 1018179"/>
                <a:gd name="connsiteX73-303" fmla="*/ 929904 w 2073835"/>
                <a:gd name="connsiteY73-304" fmla="*/ 142511 h 1018179"/>
                <a:gd name="connsiteX74-305" fmla="*/ 971678 w 2073835"/>
                <a:gd name="connsiteY74-306" fmla="*/ 140534 h 1018179"/>
                <a:gd name="connsiteX75-307" fmla="*/ 960141 w 2073835"/>
                <a:gd name="connsiteY75-308" fmla="*/ 125282 h 1018179"/>
                <a:gd name="connsiteX76-309" fmla="*/ 847922 w 2073835"/>
                <a:gd name="connsiteY76-310" fmla="*/ 13423 h 1018179"/>
                <a:gd name="connsiteX77-311" fmla="*/ 941222 w 2073835"/>
                <a:gd name="connsiteY77-312" fmla="*/ 1295 h 1018179"/>
                <a:gd name="connsiteX0-313" fmla="*/ 941222 w 2073835"/>
                <a:gd name="connsiteY0-314" fmla="*/ 1295 h 1018179"/>
                <a:gd name="connsiteX1-315" fmla="*/ 1075324 w 2073835"/>
                <a:gd name="connsiteY1-316" fmla="*/ 33590 h 1018179"/>
                <a:gd name="connsiteX2-317" fmla="*/ 1184084 w 2073835"/>
                <a:gd name="connsiteY2-318" fmla="*/ 128259 h 1018179"/>
                <a:gd name="connsiteX3-319" fmla="*/ 1212920 w 2073835"/>
                <a:gd name="connsiteY3-320" fmla="*/ 166945 h 1018179"/>
                <a:gd name="connsiteX4-321" fmla="*/ 1242709 w 2073835"/>
                <a:gd name="connsiteY4-322" fmla="*/ 174112 h 1018179"/>
                <a:gd name="connsiteX5-323" fmla="*/ 1238958 w 2073835"/>
                <a:gd name="connsiteY5-324" fmla="*/ 157124 h 1018179"/>
                <a:gd name="connsiteX6-325" fmla="*/ 1183625 w 2073835"/>
                <a:gd name="connsiteY6-326" fmla="*/ 8652 h 1018179"/>
                <a:gd name="connsiteX7-327" fmla="*/ 1196051 w 2073835"/>
                <a:gd name="connsiteY7-328" fmla="*/ 6190 h 1018179"/>
                <a:gd name="connsiteX8-329" fmla="*/ 1381889 w 2073835"/>
                <a:gd name="connsiteY8-330" fmla="*/ 121834 h 1018179"/>
                <a:gd name="connsiteX9-331" fmla="*/ 1441247 w 2073835"/>
                <a:gd name="connsiteY9-332" fmla="*/ 253240 h 1018179"/>
                <a:gd name="connsiteX10-333" fmla="*/ 1442778 w 2073835"/>
                <a:gd name="connsiteY10-334" fmla="*/ 260415 h 1018179"/>
                <a:gd name="connsiteX11-335" fmla="*/ 1476284 w 2073835"/>
                <a:gd name="connsiteY11-336" fmla="*/ 277306 h 1018179"/>
                <a:gd name="connsiteX12-337" fmla="*/ 1497407 w 2073835"/>
                <a:gd name="connsiteY12-338" fmla="*/ 262750 h 1018179"/>
                <a:gd name="connsiteX13-339" fmla="*/ 1478496 w 2073835"/>
                <a:gd name="connsiteY13-340" fmla="*/ 105434 h 1018179"/>
                <a:gd name="connsiteX14-341" fmla="*/ 1644628 w 2073835"/>
                <a:gd name="connsiteY14-342" fmla="*/ 262020 h 1018179"/>
                <a:gd name="connsiteX15-343" fmla="*/ 1671460 w 2073835"/>
                <a:gd name="connsiteY15-344" fmla="*/ 403691 h 1018179"/>
                <a:gd name="connsiteX16-345" fmla="*/ 1670350 w 2073835"/>
                <a:gd name="connsiteY16-346" fmla="*/ 445054 h 1018179"/>
                <a:gd name="connsiteX17-347" fmla="*/ 1694126 w 2073835"/>
                <a:gd name="connsiteY17-348" fmla="*/ 470904 h 1018179"/>
                <a:gd name="connsiteX18-349" fmla="*/ 1707195 w 2073835"/>
                <a:gd name="connsiteY18-350" fmla="*/ 443083 h 1018179"/>
                <a:gd name="connsiteX19-351" fmla="*/ 1743850 w 2073835"/>
                <a:gd name="connsiteY19-352" fmla="*/ 303968 h 1018179"/>
                <a:gd name="connsiteX20-353" fmla="*/ 1836628 w 2073835"/>
                <a:gd name="connsiteY20-354" fmla="*/ 512562 h 1018179"/>
                <a:gd name="connsiteX21-355" fmla="*/ 1818797 w 2073835"/>
                <a:gd name="connsiteY21-356" fmla="*/ 616449 h 1018179"/>
                <a:gd name="connsiteX22-357" fmla="*/ 1809330 w 2073835"/>
                <a:gd name="connsiteY22-358" fmla="*/ 643932 h 1018179"/>
                <a:gd name="connsiteX23-359" fmla="*/ 1835289 w 2073835"/>
                <a:gd name="connsiteY23-360" fmla="*/ 688763 h 1018179"/>
                <a:gd name="connsiteX24-361" fmla="*/ 1841046 w 2073835"/>
                <a:gd name="connsiteY24-362" fmla="*/ 678131 h 1018179"/>
                <a:gd name="connsiteX25-363" fmla="*/ 1928839 w 2073835"/>
                <a:gd name="connsiteY25-364" fmla="*/ 546229 h 1018179"/>
                <a:gd name="connsiteX26-365" fmla="*/ 1953464 w 2073835"/>
                <a:gd name="connsiteY26-366" fmla="*/ 773194 h 1018179"/>
                <a:gd name="connsiteX27-367" fmla="*/ 1925321 w 2073835"/>
                <a:gd name="connsiteY27-368" fmla="*/ 833887 h 1018179"/>
                <a:gd name="connsiteX28-369" fmla="*/ 1887788 w 2073835"/>
                <a:gd name="connsiteY28-370" fmla="*/ 889545 h 1018179"/>
                <a:gd name="connsiteX29-371" fmla="*/ 1901384 w 2073835"/>
                <a:gd name="connsiteY29-372" fmla="*/ 958383 h 1018179"/>
                <a:gd name="connsiteX30-373" fmla="*/ 1901664 w 2073835"/>
                <a:gd name="connsiteY30-374" fmla="*/ 963928 h 1018179"/>
                <a:gd name="connsiteX31-375" fmla="*/ 1911505 w 2073835"/>
                <a:gd name="connsiteY31-376" fmla="*/ 960749 h 1018179"/>
                <a:gd name="connsiteX32-377" fmla="*/ 2059875 w 2073835"/>
                <a:gd name="connsiteY32-378" fmla="*/ 818704 h 1018179"/>
                <a:gd name="connsiteX33-379" fmla="*/ 2053441 w 2073835"/>
                <a:gd name="connsiteY33-380" fmla="*/ 1018052 h 1018179"/>
                <a:gd name="connsiteX34-381" fmla="*/ 2053388 w 2073835"/>
                <a:gd name="connsiteY34-382" fmla="*/ 1018179 h 1018179"/>
                <a:gd name="connsiteX35-383" fmla="*/ 1827546 w 2073835"/>
                <a:gd name="connsiteY35-384" fmla="*/ 1018179 h 1018179"/>
                <a:gd name="connsiteX36-385" fmla="*/ 1826757 w 2073835"/>
                <a:gd name="connsiteY36-386" fmla="*/ 1011530 h 1018179"/>
                <a:gd name="connsiteX37-387" fmla="*/ 1286369 w 2073835"/>
                <a:gd name="connsiteY37-388" fmla="*/ 1011530 h 1018179"/>
                <a:gd name="connsiteX38-389" fmla="*/ 1284390 w 2073835"/>
                <a:gd name="connsiteY38-390" fmla="*/ 991895 h 1018179"/>
                <a:gd name="connsiteX39-391" fmla="*/ 993926 w 2073835"/>
                <a:gd name="connsiteY39-392" fmla="*/ 755160 h 1018179"/>
                <a:gd name="connsiteX40-393" fmla="*/ 703463 w 2073835"/>
                <a:gd name="connsiteY40-394" fmla="*/ 991895 h 1018179"/>
                <a:gd name="connsiteX41-395" fmla="*/ 701483 w 2073835"/>
                <a:gd name="connsiteY41-396" fmla="*/ 1011530 h 1018179"/>
                <a:gd name="connsiteX42-397" fmla="*/ 83785 w 2073835"/>
                <a:gd name="connsiteY42-398" fmla="*/ 1011530 h 1018179"/>
                <a:gd name="connsiteX43-399" fmla="*/ 84222 w 2073835"/>
                <a:gd name="connsiteY43-400" fmla="*/ 1002870 h 1018179"/>
                <a:gd name="connsiteX44-401" fmla="*/ 39947 w 2073835"/>
                <a:gd name="connsiteY44-402" fmla="*/ 1005608 h 1018179"/>
                <a:gd name="connsiteX45-403" fmla="*/ 1517 w 2073835"/>
                <a:gd name="connsiteY45-404" fmla="*/ 1014873 h 1018179"/>
                <a:gd name="connsiteX46-405" fmla="*/ 101434 w 2073835"/>
                <a:gd name="connsiteY46-406" fmla="*/ 882551 h 1018179"/>
                <a:gd name="connsiteX47-407" fmla="*/ 101449 w 2073835"/>
                <a:gd name="connsiteY47-408" fmla="*/ 882540 h 1018179"/>
                <a:gd name="connsiteX48-409" fmla="*/ 118438 w 2073835"/>
                <a:gd name="connsiteY48-410" fmla="*/ 796523 h 1018179"/>
                <a:gd name="connsiteX49-411" fmla="*/ 90983 w 2073835"/>
                <a:gd name="connsiteY49-412" fmla="*/ 806526 h 1018179"/>
                <a:gd name="connsiteX50-413" fmla="*/ 3409 w 2073835"/>
                <a:gd name="connsiteY50-414" fmla="*/ 852621 h 1018179"/>
                <a:gd name="connsiteX51-415" fmla="*/ 101028 w 2073835"/>
                <a:gd name="connsiteY51-416" fmla="*/ 646249 h 1018179"/>
                <a:gd name="connsiteX52-417" fmla="*/ 191411 w 2073835"/>
                <a:gd name="connsiteY52-418" fmla="*/ 592012 h 1018179"/>
                <a:gd name="connsiteX53-419" fmla="*/ 215724 w 2073835"/>
                <a:gd name="connsiteY53-420" fmla="*/ 582337 h 1018179"/>
                <a:gd name="connsiteX54-421" fmla="*/ 248732 w 2073835"/>
                <a:gd name="connsiteY54-422" fmla="*/ 530134 h 1018179"/>
                <a:gd name="connsiteX55-423" fmla="*/ 193673 w 2073835"/>
                <a:gd name="connsiteY55-424" fmla="*/ 531208 h 1018179"/>
                <a:gd name="connsiteX56-425" fmla="*/ 95890 w 2073835"/>
                <a:gd name="connsiteY56-426" fmla="*/ 546450 h 1018179"/>
                <a:gd name="connsiteX57-427" fmla="*/ 255095 w 2073835"/>
                <a:gd name="connsiteY57-428" fmla="*/ 382827 h 1018179"/>
                <a:gd name="connsiteX58-429" fmla="*/ 397175 w 2073835"/>
                <a:gd name="connsiteY58-430" fmla="*/ 358249 h 1018179"/>
                <a:gd name="connsiteX59-431" fmla="*/ 404243 w 2073835"/>
                <a:gd name="connsiteY59-432" fmla="*/ 358551 h 1018179"/>
                <a:gd name="connsiteX60-433" fmla="*/ 449181 w 2073835"/>
                <a:gd name="connsiteY60-434" fmla="*/ 324533 h 1018179"/>
                <a:gd name="connsiteX61-435" fmla="*/ 440910 w 2073835"/>
                <a:gd name="connsiteY61-436" fmla="*/ 321817 h 1018179"/>
                <a:gd name="connsiteX62-437" fmla="*/ 284963 w 2073835"/>
                <a:gd name="connsiteY62-438" fmla="*/ 293776 h 1018179"/>
                <a:gd name="connsiteX63-439" fmla="*/ 483374 w 2073835"/>
                <a:gd name="connsiteY63-440" fmla="*/ 180851 h 1018179"/>
                <a:gd name="connsiteX64-441" fmla="*/ 644966 w 2073835"/>
                <a:gd name="connsiteY64-442" fmla="*/ 201719 h 1018179"/>
                <a:gd name="connsiteX65-443" fmla="*/ 654610 w 2073835"/>
                <a:gd name="connsiteY65-444" fmla="*/ 205195 h 1018179"/>
                <a:gd name="connsiteX66-445" fmla="*/ 659458 w 2073835"/>
                <a:gd name="connsiteY66-446" fmla="*/ 202751 h 1018179"/>
                <a:gd name="connsiteX67-447" fmla="*/ 693065 w 2073835"/>
                <a:gd name="connsiteY67-448" fmla="*/ 191267 h 1018179"/>
                <a:gd name="connsiteX68-449" fmla="*/ 667080 w 2073835"/>
                <a:gd name="connsiteY68-450" fmla="*/ 172930 h 1018179"/>
                <a:gd name="connsiteX69-451" fmla="*/ 526180 w 2073835"/>
                <a:gd name="connsiteY69-452" fmla="*/ 100454 h 1018179"/>
                <a:gd name="connsiteX70-453" fmla="*/ 683757 w 2073835"/>
                <a:gd name="connsiteY70-454" fmla="*/ 48863 h 1018179"/>
                <a:gd name="connsiteX71-455" fmla="*/ 748960 w 2073835"/>
                <a:gd name="connsiteY71-456" fmla="*/ 50577 h 1018179"/>
                <a:gd name="connsiteX72-457" fmla="*/ 881341 w 2073835"/>
                <a:gd name="connsiteY72-458" fmla="*/ 107728 h 1018179"/>
                <a:gd name="connsiteX73-459" fmla="*/ 929904 w 2073835"/>
                <a:gd name="connsiteY73-460" fmla="*/ 142511 h 1018179"/>
                <a:gd name="connsiteX74-461" fmla="*/ 971678 w 2073835"/>
                <a:gd name="connsiteY74-462" fmla="*/ 140534 h 1018179"/>
                <a:gd name="connsiteX75-463" fmla="*/ 960141 w 2073835"/>
                <a:gd name="connsiteY75-464" fmla="*/ 125282 h 1018179"/>
                <a:gd name="connsiteX76-465" fmla="*/ 847922 w 2073835"/>
                <a:gd name="connsiteY76-466" fmla="*/ 13423 h 1018179"/>
                <a:gd name="connsiteX77-467" fmla="*/ 941222 w 2073835"/>
                <a:gd name="connsiteY77-468" fmla="*/ 1295 h 1018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</a:cxnLst>
              <a:rect l="l" t="t" r="r" b="b"/>
              <a:pathLst>
                <a:path w="2073835" h="1018179">
                  <a:moveTo>
                    <a:pt x="941222" y="1295"/>
                  </a:moveTo>
                  <a:cubicBezTo>
                    <a:pt x="988502" y="4884"/>
                    <a:pt x="1042582" y="15877"/>
                    <a:pt x="1075324" y="33590"/>
                  </a:cubicBezTo>
                  <a:cubicBezTo>
                    <a:pt x="1108067" y="51303"/>
                    <a:pt x="1150410" y="89527"/>
                    <a:pt x="1184084" y="128259"/>
                  </a:cubicBezTo>
                  <a:lnTo>
                    <a:pt x="1212920" y="166945"/>
                  </a:lnTo>
                  <a:lnTo>
                    <a:pt x="1242709" y="174112"/>
                  </a:lnTo>
                  <a:lnTo>
                    <a:pt x="1238958" y="157124"/>
                  </a:lnTo>
                  <a:cubicBezTo>
                    <a:pt x="1225363" y="102775"/>
                    <a:pt x="1202918" y="31293"/>
                    <a:pt x="1183625" y="8652"/>
                  </a:cubicBezTo>
                  <a:cubicBezTo>
                    <a:pt x="1186124" y="6526"/>
                    <a:pt x="1190398" y="5769"/>
                    <a:pt x="1196051" y="6190"/>
                  </a:cubicBezTo>
                  <a:cubicBezTo>
                    <a:pt x="1235619" y="9136"/>
                    <a:pt x="1342742" y="69763"/>
                    <a:pt x="1381889" y="121834"/>
                  </a:cubicBezTo>
                  <a:cubicBezTo>
                    <a:pt x="1404259" y="151591"/>
                    <a:pt x="1426798" y="203993"/>
                    <a:pt x="1441247" y="253240"/>
                  </a:cubicBezTo>
                  <a:lnTo>
                    <a:pt x="1442778" y="260415"/>
                  </a:lnTo>
                  <a:lnTo>
                    <a:pt x="1476284" y="277306"/>
                  </a:lnTo>
                  <a:lnTo>
                    <a:pt x="1497407" y="262750"/>
                  </a:lnTo>
                  <a:cubicBezTo>
                    <a:pt x="1496959" y="206727"/>
                    <a:pt x="1491931" y="131974"/>
                    <a:pt x="1478496" y="105434"/>
                  </a:cubicBezTo>
                  <a:cubicBezTo>
                    <a:pt x="1501933" y="93596"/>
                    <a:pt x="1615120" y="193665"/>
                    <a:pt x="1644628" y="262020"/>
                  </a:cubicBezTo>
                  <a:cubicBezTo>
                    <a:pt x="1659383" y="296197"/>
                    <a:pt x="1668983" y="352427"/>
                    <a:pt x="1671460" y="403691"/>
                  </a:cubicBezTo>
                  <a:lnTo>
                    <a:pt x="1670350" y="445054"/>
                  </a:lnTo>
                  <a:lnTo>
                    <a:pt x="1694126" y="470904"/>
                  </a:lnTo>
                  <a:lnTo>
                    <a:pt x="1707195" y="443083"/>
                  </a:lnTo>
                  <a:cubicBezTo>
                    <a:pt x="1728416" y="391232"/>
                    <a:pt x="1745995" y="333637"/>
                    <a:pt x="1743850" y="303968"/>
                  </a:cubicBezTo>
                  <a:cubicBezTo>
                    <a:pt x="1770041" y="302098"/>
                    <a:pt x="1835805" y="438115"/>
                    <a:pt x="1836628" y="512562"/>
                  </a:cubicBezTo>
                  <a:cubicBezTo>
                    <a:pt x="1836937" y="540480"/>
                    <a:pt x="1829781" y="578721"/>
                    <a:pt x="1818797" y="616449"/>
                  </a:cubicBezTo>
                  <a:lnTo>
                    <a:pt x="1809330" y="643932"/>
                  </a:lnTo>
                  <a:lnTo>
                    <a:pt x="1835289" y="688763"/>
                  </a:lnTo>
                  <a:lnTo>
                    <a:pt x="1841046" y="678131"/>
                  </a:lnTo>
                  <a:cubicBezTo>
                    <a:pt x="1877090" y="635241"/>
                    <a:pt x="1921818" y="575135"/>
                    <a:pt x="1928839" y="546229"/>
                  </a:cubicBezTo>
                  <a:cubicBezTo>
                    <a:pt x="1954349" y="552449"/>
                    <a:pt x="1975421" y="702052"/>
                    <a:pt x="1953464" y="773194"/>
                  </a:cubicBezTo>
                  <a:cubicBezTo>
                    <a:pt x="1947975" y="790979"/>
                    <a:pt x="1937925" y="812119"/>
                    <a:pt x="1925321" y="833887"/>
                  </a:cubicBezTo>
                  <a:lnTo>
                    <a:pt x="1887788" y="889545"/>
                  </a:lnTo>
                  <a:lnTo>
                    <a:pt x="1901384" y="958383"/>
                  </a:lnTo>
                  <a:cubicBezTo>
                    <a:pt x="1901477" y="960231"/>
                    <a:pt x="1901571" y="962080"/>
                    <a:pt x="1901664" y="963928"/>
                  </a:cubicBezTo>
                  <a:lnTo>
                    <a:pt x="1911505" y="960749"/>
                  </a:lnTo>
                  <a:cubicBezTo>
                    <a:pt x="1950867" y="932901"/>
                    <a:pt x="2043479" y="854818"/>
                    <a:pt x="2059875" y="818704"/>
                  </a:cubicBezTo>
                  <a:cubicBezTo>
                    <a:pt x="2080786" y="828219"/>
                    <a:pt x="2077854" y="944947"/>
                    <a:pt x="2053441" y="1018052"/>
                  </a:cubicBezTo>
                  <a:cubicBezTo>
                    <a:pt x="2053423" y="1018094"/>
                    <a:pt x="2053406" y="1018137"/>
                    <a:pt x="2053388" y="1018179"/>
                  </a:cubicBezTo>
                  <a:lnTo>
                    <a:pt x="1827546" y="1018179"/>
                  </a:lnTo>
                  <a:lnTo>
                    <a:pt x="1826757" y="1011530"/>
                  </a:lnTo>
                  <a:lnTo>
                    <a:pt x="1286369" y="1011530"/>
                  </a:lnTo>
                  <a:lnTo>
                    <a:pt x="1284390" y="991895"/>
                  </a:lnTo>
                  <a:cubicBezTo>
                    <a:pt x="1256743" y="856791"/>
                    <a:pt x="1137203" y="755160"/>
                    <a:pt x="993926" y="755160"/>
                  </a:cubicBezTo>
                  <a:cubicBezTo>
                    <a:pt x="850649" y="755160"/>
                    <a:pt x="731109" y="856791"/>
                    <a:pt x="703463" y="991895"/>
                  </a:cubicBezTo>
                  <a:lnTo>
                    <a:pt x="701483" y="1011530"/>
                  </a:lnTo>
                  <a:lnTo>
                    <a:pt x="83785" y="1011530"/>
                  </a:lnTo>
                  <a:cubicBezTo>
                    <a:pt x="83931" y="1008643"/>
                    <a:pt x="84076" y="1005757"/>
                    <a:pt x="84222" y="1002870"/>
                  </a:cubicBezTo>
                  <a:lnTo>
                    <a:pt x="39947" y="1005608"/>
                  </a:lnTo>
                  <a:cubicBezTo>
                    <a:pt x="23769" y="1007454"/>
                    <a:pt x="10305" y="1010281"/>
                    <a:pt x="1517" y="1014873"/>
                  </a:cubicBezTo>
                  <a:cubicBezTo>
                    <a:pt x="-7588" y="997412"/>
                    <a:pt x="45598" y="928657"/>
                    <a:pt x="101434" y="882551"/>
                  </a:cubicBezTo>
                  <a:cubicBezTo>
                    <a:pt x="101439" y="882547"/>
                    <a:pt x="101444" y="882544"/>
                    <a:pt x="101449" y="882540"/>
                  </a:cubicBezTo>
                  <a:lnTo>
                    <a:pt x="118438" y="796523"/>
                  </a:lnTo>
                  <a:lnTo>
                    <a:pt x="90983" y="806526"/>
                  </a:lnTo>
                  <a:cubicBezTo>
                    <a:pt x="53068" y="821590"/>
                    <a:pt x="17471" y="838638"/>
                    <a:pt x="3409" y="852621"/>
                  </a:cubicBezTo>
                  <a:cubicBezTo>
                    <a:pt x="-15089" y="833988"/>
                    <a:pt x="45130" y="695427"/>
                    <a:pt x="101028" y="646249"/>
                  </a:cubicBezTo>
                  <a:cubicBezTo>
                    <a:pt x="121991" y="627807"/>
                    <a:pt x="155646" y="608291"/>
                    <a:pt x="191411" y="592012"/>
                  </a:cubicBezTo>
                  <a:lnTo>
                    <a:pt x="215724" y="582337"/>
                  </a:lnTo>
                  <a:lnTo>
                    <a:pt x="248732" y="530134"/>
                  </a:lnTo>
                  <a:lnTo>
                    <a:pt x="193673" y="531208"/>
                  </a:lnTo>
                  <a:cubicBezTo>
                    <a:pt x="152922" y="533178"/>
                    <a:pt x="113723" y="537776"/>
                    <a:pt x="95890" y="546450"/>
                  </a:cubicBezTo>
                  <a:cubicBezTo>
                    <a:pt x="84425" y="522829"/>
                    <a:pt x="186280" y="411246"/>
                    <a:pt x="255095" y="382827"/>
                  </a:cubicBezTo>
                  <a:cubicBezTo>
                    <a:pt x="289503" y="368617"/>
                    <a:pt x="345879" y="359912"/>
                    <a:pt x="397175" y="358249"/>
                  </a:cubicBezTo>
                  <a:lnTo>
                    <a:pt x="404243" y="358551"/>
                  </a:lnTo>
                  <a:lnTo>
                    <a:pt x="449181" y="324533"/>
                  </a:lnTo>
                  <a:lnTo>
                    <a:pt x="440910" y="321817"/>
                  </a:lnTo>
                  <a:cubicBezTo>
                    <a:pt x="387218" y="305821"/>
                    <a:pt x="314275" y="288712"/>
                    <a:pt x="284963" y="293776"/>
                  </a:cubicBezTo>
                  <a:cubicBezTo>
                    <a:pt x="280515" y="267898"/>
                    <a:pt x="409371" y="189023"/>
                    <a:pt x="483374" y="180851"/>
                  </a:cubicBezTo>
                  <a:cubicBezTo>
                    <a:pt x="525001" y="176254"/>
                    <a:pt x="591399" y="186076"/>
                    <a:pt x="644966" y="201719"/>
                  </a:cubicBezTo>
                  <a:lnTo>
                    <a:pt x="654610" y="205195"/>
                  </a:lnTo>
                  <a:lnTo>
                    <a:pt x="659458" y="202751"/>
                  </a:lnTo>
                  <a:lnTo>
                    <a:pt x="693065" y="191267"/>
                  </a:lnTo>
                  <a:lnTo>
                    <a:pt x="667080" y="172930"/>
                  </a:lnTo>
                  <a:cubicBezTo>
                    <a:pt x="620425" y="141914"/>
                    <a:pt x="555690" y="104196"/>
                    <a:pt x="526180" y="100454"/>
                  </a:cubicBezTo>
                  <a:cubicBezTo>
                    <a:pt x="528673" y="80919"/>
                    <a:pt x="611592" y="54837"/>
                    <a:pt x="683757" y="48863"/>
                  </a:cubicBezTo>
                  <a:cubicBezTo>
                    <a:pt x="707812" y="46871"/>
                    <a:pt x="730673" y="47114"/>
                    <a:pt x="748960" y="50577"/>
                  </a:cubicBezTo>
                  <a:cubicBezTo>
                    <a:pt x="785536" y="57505"/>
                    <a:pt x="837491" y="81058"/>
                    <a:pt x="881341" y="107728"/>
                  </a:cubicBezTo>
                  <a:lnTo>
                    <a:pt x="929904" y="142511"/>
                  </a:lnTo>
                  <a:lnTo>
                    <a:pt x="971678" y="140534"/>
                  </a:lnTo>
                  <a:lnTo>
                    <a:pt x="960141" y="125282"/>
                  </a:lnTo>
                  <a:cubicBezTo>
                    <a:pt x="925115" y="81557"/>
                    <a:pt x="874900" y="25954"/>
                    <a:pt x="847922" y="13423"/>
                  </a:cubicBezTo>
                  <a:cubicBezTo>
                    <a:pt x="853462" y="1521"/>
                    <a:pt x="893941" y="-2294"/>
                    <a:pt x="941222" y="129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74645" y="2007077"/>
              <a:ext cx="2817609" cy="1598163"/>
            </a:xfrm>
            <a:prstGeom prst="rect">
              <a:avLst/>
            </a:prstGeom>
            <a:solidFill>
              <a:schemeClr val="bg1">
                <a:lumMod val="9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878627" y="3455784"/>
              <a:ext cx="182961" cy="1278056"/>
              <a:chOff x="6038577" y="2302601"/>
              <a:chExt cx="130628" cy="975087"/>
            </a:xfrm>
          </p:grpSpPr>
          <p:cxnSp>
            <p:nvCxnSpPr>
              <p:cNvPr id="39" name="直接连接符 38"/>
              <p:cNvCxnSpPr>
                <a:endCxn id="40" idx="0"/>
              </p:cNvCxnSpPr>
              <p:nvPr/>
            </p:nvCxnSpPr>
            <p:spPr>
              <a:xfrm flipH="1">
                <a:off x="6103891" y="2302601"/>
                <a:ext cx="5988" cy="844459"/>
              </a:xfrm>
              <a:prstGeom prst="line">
                <a:avLst/>
              </a:prstGeom>
              <a:gradFill flip="none" rotWithShape="1">
                <a:gsLst>
                  <a:gs pos="0">
                    <a:srgbClr val="BE1247"/>
                  </a:gs>
                  <a:gs pos="33000">
                    <a:srgbClr val="D2144F"/>
                  </a:gs>
                  <a:gs pos="96000">
                    <a:srgbClr val="F87477"/>
                  </a:gs>
                  <a:gs pos="100000">
                    <a:srgbClr val="FA9496"/>
                  </a:gs>
                </a:gsLst>
                <a:lin ang="0" scaled="1"/>
                <a:tileRect/>
              </a:gradFill>
              <a:ln w="31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6038577" y="3147060"/>
                <a:ext cx="130628" cy="130628"/>
              </a:xfrm>
              <a:prstGeom prst="ellipse">
                <a:avLst/>
              </a:pr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65342" y="2182286"/>
              <a:ext cx="2985737" cy="1232987"/>
              <a:chOff x="1637339" y="2110747"/>
              <a:chExt cx="3014277" cy="1184196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5088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THREE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94098" y="2379429"/>
            <a:ext cx="2234303" cy="1554090"/>
            <a:chOff x="796594" y="2103659"/>
            <a:chExt cx="2234303" cy="1554090"/>
          </a:xfrm>
        </p:grpSpPr>
        <p:pic>
          <p:nvPicPr>
            <p:cNvPr id="35" name="Picture 2" descr="E:\PPT\0。图片\6。商业图片\商务科技-1@多吉格格收藏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94" y="2260104"/>
              <a:ext cx="2095420" cy="1397645"/>
            </a:xfrm>
            <a:prstGeom prst="rect">
              <a:avLst/>
            </a:prstGeom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86" y="2103659"/>
              <a:ext cx="506111" cy="456906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3584370" y="1830837"/>
            <a:ext cx="2234303" cy="1554090"/>
            <a:chOff x="796594" y="2103659"/>
            <a:chExt cx="2234303" cy="1554090"/>
          </a:xfrm>
        </p:grpSpPr>
        <p:pic>
          <p:nvPicPr>
            <p:cNvPr id="51" name="Picture 2" descr="E:\PPT\0。图片\6。商业图片\商务科技-1@多吉格格收藏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94" y="2260104"/>
              <a:ext cx="2095420" cy="1397645"/>
            </a:xfrm>
            <a:prstGeom prst="rect">
              <a:avLst/>
            </a:prstGeom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86" y="2103659"/>
              <a:ext cx="506111" cy="456906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6574642" y="2379429"/>
            <a:ext cx="2234303" cy="1554090"/>
            <a:chOff x="796594" y="2103659"/>
            <a:chExt cx="2234303" cy="1554090"/>
          </a:xfrm>
        </p:grpSpPr>
        <p:pic>
          <p:nvPicPr>
            <p:cNvPr id="54" name="Picture 2" descr="E:\PPT\0。图片\6。商业图片\商务科技-1@多吉格格收藏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94" y="2260104"/>
              <a:ext cx="2095420" cy="1397645"/>
            </a:xfrm>
            <a:prstGeom prst="rect">
              <a:avLst/>
            </a:prstGeom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86" y="2103659"/>
              <a:ext cx="506111" cy="456906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9564913" y="2638745"/>
            <a:ext cx="2234303" cy="1554090"/>
            <a:chOff x="796594" y="2103659"/>
            <a:chExt cx="2234303" cy="1554090"/>
          </a:xfrm>
        </p:grpSpPr>
        <p:pic>
          <p:nvPicPr>
            <p:cNvPr id="57" name="Picture 2" descr="E:\PPT\0。图片\6。商业图片\商务科技-1@多吉格格收藏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594" y="2260104"/>
              <a:ext cx="2095420" cy="1397645"/>
            </a:xfrm>
            <a:prstGeom prst="rect">
              <a:avLst/>
            </a:prstGeom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786" y="2103659"/>
              <a:ext cx="506111" cy="456906"/>
            </a:xfrm>
            <a:prstGeom prst="rect">
              <a:avLst/>
            </a:prstGeom>
          </p:spPr>
        </p:pic>
      </p:grpSp>
      <p:grpSp>
        <p:nvGrpSpPr>
          <p:cNvPr id="61" name="组合 60"/>
          <p:cNvGrpSpPr/>
          <p:nvPr/>
        </p:nvGrpSpPr>
        <p:grpSpPr>
          <a:xfrm>
            <a:off x="2930058" y="3118391"/>
            <a:ext cx="411975" cy="232609"/>
            <a:chOff x="11536367" y="715620"/>
            <a:chExt cx="411975" cy="232609"/>
          </a:xfrm>
        </p:grpSpPr>
        <p:sp>
          <p:nvSpPr>
            <p:cNvPr id="62" name="燕尾形 61"/>
            <p:cNvSpPr/>
            <p:nvPr/>
          </p:nvSpPr>
          <p:spPr>
            <a:xfrm rot="98182">
              <a:off x="11715734" y="715621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燕尾形 62"/>
            <p:cNvSpPr/>
            <p:nvPr/>
          </p:nvSpPr>
          <p:spPr>
            <a:xfrm rot="98182">
              <a:off x="11536367" y="715620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87645" y="3118391"/>
            <a:ext cx="411975" cy="232609"/>
            <a:chOff x="11536367" y="715620"/>
            <a:chExt cx="411975" cy="232609"/>
          </a:xfrm>
        </p:grpSpPr>
        <p:sp>
          <p:nvSpPr>
            <p:cNvPr id="65" name="燕尾形 64"/>
            <p:cNvSpPr/>
            <p:nvPr/>
          </p:nvSpPr>
          <p:spPr>
            <a:xfrm rot="98182">
              <a:off x="11715734" y="715621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燕尾形 65"/>
            <p:cNvSpPr/>
            <p:nvPr/>
          </p:nvSpPr>
          <p:spPr>
            <a:xfrm rot="98182">
              <a:off x="11536367" y="715620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911500" y="3118391"/>
            <a:ext cx="411975" cy="232609"/>
            <a:chOff x="11536367" y="715620"/>
            <a:chExt cx="411975" cy="232609"/>
          </a:xfrm>
        </p:grpSpPr>
        <p:sp>
          <p:nvSpPr>
            <p:cNvPr id="68" name="燕尾形 67"/>
            <p:cNvSpPr/>
            <p:nvPr/>
          </p:nvSpPr>
          <p:spPr>
            <a:xfrm rot="98182">
              <a:off x="11715734" y="715621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燕尾形 68"/>
            <p:cNvSpPr/>
            <p:nvPr/>
          </p:nvSpPr>
          <p:spPr>
            <a:xfrm rot="98182">
              <a:off x="11536367" y="715620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5930" y="4192835"/>
            <a:ext cx="2985737" cy="1232987"/>
            <a:chOff x="1637339" y="2110747"/>
            <a:chExt cx="3014277" cy="1184196"/>
          </a:xfrm>
        </p:grpSpPr>
        <p:sp>
          <p:nvSpPr>
            <p:cNvPr id="71" name="文本框 70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427401" y="3644243"/>
            <a:ext cx="2985737" cy="1232987"/>
            <a:chOff x="1637339" y="2110747"/>
            <a:chExt cx="3014277" cy="1184196"/>
          </a:xfrm>
        </p:grpSpPr>
        <p:sp>
          <p:nvSpPr>
            <p:cNvPr id="74" name="文本框 73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58872" y="4192835"/>
            <a:ext cx="2985737" cy="1232987"/>
            <a:chOff x="1637339" y="2110747"/>
            <a:chExt cx="3014277" cy="1184196"/>
          </a:xfrm>
        </p:grpSpPr>
        <p:sp>
          <p:nvSpPr>
            <p:cNvPr id="77" name="文本框 76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490342" y="4452151"/>
            <a:ext cx="2985737" cy="1232987"/>
            <a:chOff x="1637339" y="2110747"/>
            <a:chExt cx="3014277" cy="1184196"/>
          </a:xfrm>
        </p:grpSpPr>
        <p:sp>
          <p:nvSpPr>
            <p:cNvPr id="80" name="文本框 79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5088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THREE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43" name="Picture 5" descr="10-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57"/>
          <a:stretch>
            <a:fillRect/>
          </a:stretch>
        </p:blipFill>
        <p:spPr bwMode="auto">
          <a:xfrm>
            <a:off x="811308" y="3356388"/>
            <a:ext cx="10569386" cy="307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820404" y="2696464"/>
            <a:ext cx="1764491" cy="1780417"/>
            <a:chOff x="820404" y="2696464"/>
            <a:chExt cx="1764491" cy="1780417"/>
          </a:xfrm>
        </p:grpSpPr>
        <p:pic>
          <p:nvPicPr>
            <p:cNvPr id="44" name="图片 4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75" y="3268433"/>
              <a:ext cx="1210098" cy="120844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59" name="TextBox 13"/>
            <p:cNvSpPr txBox="1"/>
            <p:nvPr/>
          </p:nvSpPr>
          <p:spPr>
            <a:xfrm>
              <a:off x="820404" y="2696464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2014.04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5719" y="3304315"/>
            <a:ext cx="1764491" cy="1180599"/>
            <a:chOff x="2445719" y="3304315"/>
            <a:chExt cx="1764491" cy="118059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611" y="3667052"/>
              <a:ext cx="814709" cy="817862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60" name="TextBox 14"/>
            <p:cNvSpPr txBox="1"/>
            <p:nvPr/>
          </p:nvSpPr>
          <p:spPr>
            <a:xfrm>
              <a:off x="2445719" y="3304315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2014.05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56421" y="2628775"/>
            <a:ext cx="1764491" cy="1234513"/>
            <a:chOff x="3756421" y="2628775"/>
            <a:chExt cx="1764491" cy="1234513"/>
          </a:xfrm>
        </p:grpSpPr>
        <p:pic>
          <p:nvPicPr>
            <p:cNvPr id="46" name="图片 4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762" y="3025709"/>
              <a:ext cx="835812" cy="837579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2" name="TextBox 15"/>
            <p:cNvSpPr txBox="1"/>
            <p:nvPr/>
          </p:nvSpPr>
          <p:spPr>
            <a:xfrm>
              <a:off x="3756421" y="2628775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2014.06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28046" y="1978700"/>
            <a:ext cx="1764491" cy="1955308"/>
            <a:chOff x="5428046" y="1978700"/>
            <a:chExt cx="1764491" cy="1955308"/>
          </a:xfrm>
        </p:grpSpPr>
        <p:pic>
          <p:nvPicPr>
            <p:cNvPr id="47" name="图片 4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82" y="2540808"/>
              <a:ext cx="1393020" cy="13932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3" name="TextBox 16"/>
            <p:cNvSpPr txBox="1"/>
            <p:nvPr/>
          </p:nvSpPr>
          <p:spPr>
            <a:xfrm>
              <a:off x="5428046" y="1978700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2014.07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64009" y="1700096"/>
            <a:ext cx="1764491" cy="2349737"/>
            <a:chOff x="7564009" y="1700096"/>
            <a:chExt cx="1764491" cy="2349737"/>
          </a:xfrm>
        </p:grpSpPr>
        <p:pic>
          <p:nvPicPr>
            <p:cNvPr id="48" name="图片 4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009" y="2285833"/>
              <a:ext cx="1764491" cy="17640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4" name="TextBox 17"/>
            <p:cNvSpPr txBox="1"/>
            <p:nvPr/>
          </p:nvSpPr>
          <p:spPr>
            <a:xfrm>
              <a:off x="7564009" y="1700096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2014.08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07105" y="2350171"/>
            <a:ext cx="1764491" cy="1763227"/>
            <a:chOff x="9607105" y="2350171"/>
            <a:chExt cx="1764491" cy="1763227"/>
          </a:xfrm>
        </p:grpSpPr>
        <p:pic>
          <p:nvPicPr>
            <p:cNvPr id="49" name="图片 4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708" y="2813798"/>
              <a:ext cx="1300123" cy="12996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5" name="TextBox 18"/>
            <p:cNvSpPr txBox="1"/>
            <p:nvPr/>
          </p:nvSpPr>
          <p:spPr>
            <a:xfrm>
              <a:off x="9607105" y="2350171"/>
              <a:ext cx="17644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2014.09</a:t>
              </a:r>
              <a:endParaRPr lang="zh-CN" altLang="en-US" sz="16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794285" y="5262076"/>
            <a:ext cx="10586407" cy="77336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2850" y="5387149"/>
            <a:ext cx="225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542682" y="5387149"/>
            <a:ext cx="225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132514" y="5387149"/>
            <a:ext cx="225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722345" y="5387149"/>
            <a:ext cx="225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5088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THREE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388439" y="1615624"/>
            <a:ext cx="6491082" cy="4324014"/>
            <a:chOff x="4576593" y="883496"/>
            <a:chExt cx="7451634" cy="4963884"/>
          </a:xfrm>
        </p:grpSpPr>
        <p:graphicFrame>
          <p:nvGraphicFramePr>
            <p:cNvPr id="30" name="图表 29"/>
            <p:cNvGraphicFramePr/>
            <p:nvPr/>
          </p:nvGraphicFramePr>
          <p:xfrm>
            <a:off x="4576593" y="883496"/>
            <a:ext cx="7451634" cy="4963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6" name="直角三角形 35"/>
            <p:cNvSpPr/>
            <p:nvPr/>
          </p:nvSpPr>
          <p:spPr>
            <a:xfrm>
              <a:off x="6328466" y="4537832"/>
              <a:ext cx="744583" cy="74458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直角三角形 37"/>
            <p:cNvSpPr/>
            <p:nvPr/>
          </p:nvSpPr>
          <p:spPr>
            <a:xfrm flipH="1">
              <a:off x="9594178" y="4407202"/>
              <a:ext cx="744583" cy="74458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直角三角形 36"/>
            <p:cNvSpPr/>
            <p:nvPr/>
          </p:nvSpPr>
          <p:spPr>
            <a:xfrm rot="10800000" flipH="1">
              <a:off x="6328467" y="1484388"/>
              <a:ext cx="744583" cy="74458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rot="10800000">
              <a:off x="9594179" y="1484387"/>
              <a:ext cx="744583" cy="744583"/>
            </a:xfrm>
            <a:prstGeom prst="rtTriangle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 rot="18900000">
              <a:off x="6328463" y="1572702"/>
              <a:ext cx="90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 rot="18900000">
              <a:off x="6139987" y="1931666"/>
              <a:ext cx="2057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prstClr val="whit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MORE THAN TEMPLATE</a:t>
              </a:r>
              <a:endParaRPr lang="zh-CN" altLang="en-US" sz="1600" b="1" dirty="0">
                <a:solidFill>
                  <a:prstClr val="white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 rot="2700000" flipH="1">
              <a:off x="9380100" y="1592669"/>
              <a:ext cx="90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 rot="2700000" flipH="1">
              <a:off x="8454262" y="1982063"/>
              <a:ext cx="20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13500000">
              <a:off x="6094447" y="4171718"/>
              <a:ext cx="20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 rot="13500000">
              <a:off x="6328463" y="4498956"/>
              <a:ext cx="90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 rot="8100000">
              <a:off x="9430089" y="4389203"/>
              <a:ext cx="901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 rot="8100000" flipH="1">
              <a:off x="8480388" y="4171719"/>
              <a:ext cx="205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27488" y="2250790"/>
            <a:ext cx="3423344" cy="437607"/>
            <a:chOff x="7151002" y="2252455"/>
            <a:chExt cx="3423344" cy="437607"/>
          </a:xfrm>
        </p:grpSpPr>
        <p:sp>
          <p:nvSpPr>
            <p:cNvPr id="55" name="椭圆 54"/>
            <p:cNvSpPr/>
            <p:nvPr/>
          </p:nvSpPr>
          <p:spPr>
            <a:xfrm>
              <a:off x="7151002" y="2252455"/>
              <a:ext cx="437607" cy="437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F22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dirty="0">
                <a:solidFill>
                  <a:srgbClr val="0F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588609" y="2286592"/>
              <a:ext cx="298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527488" y="3166279"/>
            <a:ext cx="3423344" cy="437607"/>
            <a:chOff x="7151002" y="2252455"/>
            <a:chExt cx="3423344" cy="437607"/>
          </a:xfrm>
        </p:grpSpPr>
        <p:sp>
          <p:nvSpPr>
            <p:cNvPr id="63" name="椭圆 62"/>
            <p:cNvSpPr/>
            <p:nvPr/>
          </p:nvSpPr>
          <p:spPr>
            <a:xfrm>
              <a:off x="7151002" y="2252455"/>
              <a:ext cx="437607" cy="437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F22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dirty="0">
                <a:solidFill>
                  <a:srgbClr val="0F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588609" y="2286592"/>
              <a:ext cx="298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527488" y="4081768"/>
            <a:ext cx="3423344" cy="437607"/>
            <a:chOff x="7151002" y="2252455"/>
            <a:chExt cx="3423344" cy="437607"/>
          </a:xfrm>
        </p:grpSpPr>
        <p:sp>
          <p:nvSpPr>
            <p:cNvPr id="66" name="椭圆 65"/>
            <p:cNvSpPr/>
            <p:nvPr/>
          </p:nvSpPr>
          <p:spPr>
            <a:xfrm>
              <a:off x="7151002" y="2252455"/>
              <a:ext cx="437607" cy="437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F22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dirty="0">
                <a:solidFill>
                  <a:srgbClr val="0F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588609" y="2286592"/>
              <a:ext cx="298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527488" y="4997258"/>
            <a:ext cx="3423344" cy="437607"/>
            <a:chOff x="7151002" y="2252455"/>
            <a:chExt cx="3423344" cy="437607"/>
          </a:xfrm>
        </p:grpSpPr>
        <p:sp>
          <p:nvSpPr>
            <p:cNvPr id="69" name="椭圆 68"/>
            <p:cNvSpPr/>
            <p:nvPr/>
          </p:nvSpPr>
          <p:spPr>
            <a:xfrm>
              <a:off x="7151002" y="2252455"/>
              <a:ext cx="437607" cy="4376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F22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dirty="0">
                <a:solidFill>
                  <a:srgbClr val="0F22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588609" y="2286592"/>
              <a:ext cx="298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Freeform 100"/>
          <p:cNvSpPr>
            <a:spLocks noEditPoints="1"/>
          </p:cNvSpPr>
          <p:nvPr/>
        </p:nvSpPr>
        <p:spPr bwMode="auto">
          <a:xfrm>
            <a:off x="8010923" y="3270399"/>
            <a:ext cx="1270000" cy="1074610"/>
          </a:xfrm>
          <a:custGeom>
            <a:avLst/>
            <a:gdLst>
              <a:gd name="T0" fmla="*/ 14 w 73"/>
              <a:gd name="T1" fmla="*/ 0 h 62"/>
              <a:gd name="T2" fmla="*/ 58 w 73"/>
              <a:gd name="T3" fmla="*/ 0 h 62"/>
              <a:gd name="T4" fmla="*/ 73 w 73"/>
              <a:gd name="T5" fmla="*/ 14 h 62"/>
              <a:gd name="T6" fmla="*/ 73 w 73"/>
              <a:gd name="T7" fmla="*/ 35 h 62"/>
              <a:gd name="T8" fmla="*/ 58 w 73"/>
              <a:gd name="T9" fmla="*/ 49 h 62"/>
              <a:gd name="T10" fmla="*/ 56 w 73"/>
              <a:gd name="T11" fmla="*/ 49 h 62"/>
              <a:gd name="T12" fmla="*/ 57 w 73"/>
              <a:gd name="T13" fmla="*/ 62 h 62"/>
              <a:gd name="T14" fmla="*/ 46 w 73"/>
              <a:gd name="T15" fmla="*/ 49 h 62"/>
              <a:gd name="T16" fmla="*/ 14 w 73"/>
              <a:gd name="T17" fmla="*/ 49 h 62"/>
              <a:gd name="T18" fmla="*/ 0 w 73"/>
              <a:gd name="T19" fmla="*/ 35 h 62"/>
              <a:gd name="T20" fmla="*/ 0 w 73"/>
              <a:gd name="T21" fmla="*/ 14 h 62"/>
              <a:gd name="T22" fmla="*/ 14 w 73"/>
              <a:gd name="T23" fmla="*/ 0 h 62"/>
              <a:gd name="T24" fmla="*/ 17 w 73"/>
              <a:gd name="T25" fmla="*/ 19 h 62"/>
              <a:gd name="T26" fmla="*/ 12 w 73"/>
              <a:gd name="T27" fmla="*/ 24 h 62"/>
              <a:gd name="T28" fmla="*/ 17 w 73"/>
              <a:gd name="T29" fmla="*/ 29 h 62"/>
              <a:gd name="T30" fmla="*/ 22 w 73"/>
              <a:gd name="T31" fmla="*/ 24 h 62"/>
              <a:gd name="T32" fmla="*/ 17 w 73"/>
              <a:gd name="T33" fmla="*/ 19 h 62"/>
              <a:gd name="T34" fmla="*/ 55 w 73"/>
              <a:gd name="T35" fmla="*/ 19 h 62"/>
              <a:gd name="T36" fmla="*/ 50 w 73"/>
              <a:gd name="T37" fmla="*/ 24 h 62"/>
              <a:gd name="T38" fmla="*/ 55 w 73"/>
              <a:gd name="T39" fmla="*/ 29 h 62"/>
              <a:gd name="T40" fmla="*/ 60 w 73"/>
              <a:gd name="T41" fmla="*/ 24 h 62"/>
              <a:gd name="T42" fmla="*/ 55 w 73"/>
              <a:gd name="T43" fmla="*/ 19 h 62"/>
              <a:gd name="T44" fmla="*/ 36 w 73"/>
              <a:gd name="T45" fmla="*/ 19 h 62"/>
              <a:gd name="T46" fmla="*/ 31 w 73"/>
              <a:gd name="T47" fmla="*/ 24 h 62"/>
              <a:gd name="T48" fmla="*/ 36 w 73"/>
              <a:gd name="T49" fmla="*/ 29 h 62"/>
              <a:gd name="T50" fmla="*/ 41 w 73"/>
              <a:gd name="T51" fmla="*/ 24 h 62"/>
              <a:gd name="T52" fmla="*/ 36 w 73"/>
              <a:gd name="T5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组合 266"/>
          <p:cNvGrpSpPr/>
          <p:nvPr/>
        </p:nvGrpSpPr>
        <p:grpSpPr>
          <a:xfrm>
            <a:off x="-4734" y="1927960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01" y="1701909"/>
            <a:ext cx="3424044" cy="341608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927107" y="29688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5259" y="1740009"/>
            <a:ext cx="3149832" cy="1323439"/>
            <a:chOff x="4855259" y="1740009"/>
            <a:chExt cx="3149832" cy="1323439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854161" cy="1323439"/>
              <a:chOff x="6739088" y="1020587"/>
              <a:chExt cx="2854161" cy="1323439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ONE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148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0" y="1740009"/>
            <a:ext cx="3149832" cy="1323439"/>
            <a:chOff x="8257206" y="1740009"/>
            <a:chExt cx="3149832" cy="1323439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854161" cy="1323439"/>
              <a:chOff x="6739088" y="1020587"/>
              <a:chExt cx="2854161" cy="1323439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TWO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43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59" y="3832652"/>
            <a:ext cx="3149832" cy="1323439"/>
            <a:chOff x="4855259" y="3832652"/>
            <a:chExt cx="3149832" cy="1323439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854161" cy="1323439"/>
              <a:chOff x="6739088" y="1020587"/>
              <a:chExt cx="2854161" cy="1323439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THREE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4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0" y="3832652"/>
            <a:ext cx="3149832" cy="1323439"/>
            <a:chOff x="8257206" y="3832652"/>
            <a:chExt cx="3149832" cy="1323439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7" y="3832652"/>
              <a:ext cx="2854161" cy="1323439"/>
              <a:chOff x="6739088" y="1020587"/>
              <a:chExt cx="2854161" cy="1323439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FOUR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60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367" y="6468"/>
            <a:ext cx="12196734" cy="6873176"/>
            <a:chOff x="-4734" y="6468"/>
            <a:chExt cx="12196734" cy="6873176"/>
          </a:xfrm>
        </p:grpSpPr>
        <p:sp>
          <p:nvSpPr>
            <p:cNvPr id="2" name="矩形 1"/>
            <p:cNvSpPr/>
            <p:nvPr/>
          </p:nvSpPr>
          <p:spPr>
            <a:xfrm>
              <a:off x="-4734" y="6468"/>
              <a:ext cx="12196734" cy="3083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4734" y="6530275"/>
              <a:ext cx="12196734" cy="34936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71300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FOUR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6941" y="1899208"/>
            <a:ext cx="2350859" cy="3977157"/>
            <a:chOff x="816941" y="1899208"/>
            <a:chExt cx="2350859" cy="3977157"/>
          </a:xfrm>
        </p:grpSpPr>
        <p:sp>
          <p:nvSpPr>
            <p:cNvPr id="10" name="任意多边形 9"/>
            <p:cNvSpPr/>
            <p:nvPr/>
          </p:nvSpPr>
          <p:spPr>
            <a:xfrm>
              <a:off x="816941" y="1899208"/>
              <a:ext cx="2350859" cy="397715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90162" y="2113601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3" name="组合 2"/>
            <p:cNvGrpSpPr/>
            <p:nvPr/>
          </p:nvGrpSpPr>
          <p:grpSpPr>
            <a:xfrm>
              <a:off x="1552045" y="2591645"/>
              <a:ext cx="880650" cy="772596"/>
              <a:chOff x="1011748" y="1086687"/>
              <a:chExt cx="444720" cy="390153"/>
            </a:xfrm>
            <a:solidFill>
              <a:schemeClr val="bg1"/>
            </a:solidFill>
          </p:grpSpPr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1049944" y="1112606"/>
                <a:ext cx="77758" cy="709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0"/>
              <p:cNvSpPr/>
              <p:nvPr/>
            </p:nvSpPr>
            <p:spPr bwMode="auto">
              <a:xfrm>
                <a:off x="1011748" y="1199913"/>
                <a:ext cx="121412" cy="234638"/>
              </a:xfrm>
              <a:custGeom>
                <a:avLst/>
                <a:gdLst>
                  <a:gd name="T0" fmla="*/ 14 w 38"/>
                  <a:gd name="T1" fmla="*/ 0 h 73"/>
                  <a:gd name="T2" fmla="*/ 6 w 38"/>
                  <a:gd name="T3" fmla="*/ 11 h 73"/>
                  <a:gd name="T4" fmla="*/ 20 w 38"/>
                  <a:gd name="T5" fmla="*/ 20 h 73"/>
                  <a:gd name="T6" fmla="*/ 25 w 38"/>
                  <a:gd name="T7" fmla="*/ 34 h 73"/>
                  <a:gd name="T8" fmla="*/ 0 w 38"/>
                  <a:gd name="T9" fmla="*/ 61 h 73"/>
                  <a:gd name="T10" fmla="*/ 19 w 38"/>
                  <a:gd name="T11" fmla="*/ 73 h 73"/>
                  <a:gd name="T12" fmla="*/ 34 w 38"/>
                  <a:gd name="T13" fmla="*/ 39 h 73"/>
                  <a:gd name="T14" fmla="*/ 33 w 38"/>
                  <a:gd name="T15" fmla="*/ 15 h 73"/>
                  <a:gd name="T16" fmla="*/ 14 w 3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3">
                    <a:moveTo>
                      <a:pt x="14" y="0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30" y="25"/>
                      <a:pt x="25" y="34"/>
                    </a:cubicBezTo>
                    <a:cubicBezTo>
                      <a:pt x="21" y="43"/>
                      <a:pt x="0" y="61"/>
                      <a:pt x="0" y="61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32" y="45"/>
                      <a:pt x="31" y="49"/>
                      <a:pt x="34" y="39"/>
                    </a:cubicBezTo>
                    <a:cubicBezTo>
                      <a:pt x="37" y="29"/>
                      <a:pt x="38" y="21"/>
                      <a:pt x="33" y="15"/>
                    </a:cubicBezTo>
                    <a:cubicBezTo>
                      <a:pt x="25" y="8"/>
                      <a:pt x="25" y="7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1108603" y="1086687"/>
                <a:ext cx="347865" cy="390153"/>
              </a:xfrm>
              <a:custGeom>
                <a:avLst/>
                <a:gdLst>
                  <a:gd name="T0" fmla="*/ 104 w 108"/>
                  <a:gd name="T1" fmla="*/ 31 h 121"/>
                  <a:gd name="T2" fmla="*/ 31 w 108"/>
                  <a:gd name="T3" fmla="*/ 20 h 121"/>
                  <a:gd name="T4" fmla="*/ 36 w 108"/>
                  <a:gd name="T5" fmla="*/ 11 h 121"/>
                  <a:gd name="T6" fmla="*/ 19 w 108"/>
                  <a:gd name="T7" fmla="*/ 6 h 121"/>
                  <a:gd name="T8" fmla="*/ 0 w 108"/>
                  <a:gd name="T9" fmla="*/ 39 h 121"/>
                  <a:gd name="T10" fmla="*/ 11 w 108"/>
                  <a:gd name="T11" fmla="*/ 46 h 121"/>
                  <a:gd name="T12" fmla="*/ 20 w 108"/>
                  <a:gd name="T13" fmla="*/ 36 h 121"/>
                  <a:gd name="T14" fmla="*/ 28 w 108"/>
                  <a:gd name="T15" fmla="*/ 32 h 121"/>
                  <a:gd name="T16" fmla="*/ 15 w 108"/>
                  <a:gd name="T17" fmla="*/ 52 h 121"/>
                  <a:gd name="T18" fmla="*/ 22 w 108"/>
                  <a:gd name="T19" fmla="*/ 58 h 121"/>
                  <a:gd name="T20" fmla="*/ 32 w 108"/>
                  <a:gd name="T21" fmla="*/ 48 h 121"/>
                  <a:gd name="T22" fmla="*/ 39 w 108"/>
                  <a:gd name="T23" fmla="*/ 48 h 121"/>
                  <a:gd name="T24" fmla="*/ 39 w 108"/>
                  <a:gd name="T25" fmla="*/ 58 h 121"/>
                  <a:gd name="T26" fmla="*/ 15 w 108"/>
                  <a:gd name="T27" fmla="*/ 58 h 121"/>
                  <a:gd name="T28" fmla="*/ 15 w 108"/>
                  <a:gd name="T29" fmla="*/ 67 h 121"/>
                  <a:gd name="T30" fmla="*/ 39 w 108"/>
                  <a:gd name="T31" fmla="*/ 67 h 121"/>
                  <a:gd name="T32" fmla="*/ 39 w 108"/>
                  <a:gd name="T33" fmla="*/ 87 h 121"/>
                  <a:gd name="T34" fmla="*/ 38 w 108"/>
                  <a:gd name="T35" fmla="*/ 87 h 121"/>
                  <a:gd name="T36" fmla="*/ 29 w 108"/>
                  <a:gd name="T37" fmla="*/ 84 h 121"/>
                  <a:gd name="T38" fmla="*/ 29 w 108"/>
                  <a:gd name="T39" fmla="*/ 71 h 121"/>
                  <a:gd name="T40" fmla="*/ 12 w 108"/>
                  <a:gd name="T41" fmla="*/ 71 h 121"/>
                  <a:gd name="T42" fmla="*/ 12 w 108"/>
                  <a:gd name="T43" fmla="*/ 72 h 121"/>
                  <a:gd name="T44" fmla="*/ 29 w 108"/>
                  <a:gd name="T45" fmla="*/ 98 h 121"/>
                  <a:gd name="T46" fmla="*/ 70 w 108"/>
                  <a:gd name="T47" fmla="*/ 87 h 121"/>
                  <a:gd name="T48" fmla="*/ 72 w 108"/>
                  <a:gd name="T49" fmla="*/ 96 h 121"/>
                  <a:gd name="T50" fmla="*/ 86 w 108"/>
                  <a:gd name="T51" fmla="*/ 91 h 121"/>
                  <a:gd name="T52" fmla="*/ 76 w 108"/>
                  <a:gd name="T53" fmla="*/ 68 h 121"/>
                  <a:gd name="T54" fmla="*/ 65 w 108"/>
                  <a:gd name="T55" fmla="*/ 72 h 121"/>
                  <a:gd name="T56" fmla="*/ 68 w 108"/>
                  <a:gd name="T57" fmla="*/ 79 h 121"/>
                  <a:gd name="T58" fmla="*/ 58 w 108"/>
                  <a:gd name="T59" fmla="*/ 84 h 121"/>
                  <a:gd name="T60" fmla="*/ 58 w 108"/>
                  <a:gd name="T61" fmla="*/ 67 h 121"/>
                  <a:gd name="T62" fmla="*/ 81 w 108"/>
                  <a:gd name="T63" fmla="*/ 67 h 121"/>
                  <a:gd name="T64" fmla="*/ 81 w 108"/>
                  <a:gd name="T65" fmla="*/ 58 h 121"/>
                  <a:gd name="T66" fmla="*/ 58 w 108"/>
                  <a:gd name="T67" fmla="*/ 58 h 121"/>
                  <a:gd name="T68" fmla="*/ 58 w 108"/>
                  <a:gd name="T69" fmla="*/ 48 h 121"/>
                  <a:gd name="T70" fmla="*/ 81 w 108"/>
                  <a:gd name="T71" fmla="*/ 48 h 121"/>
                  <a:gd name="T72" fmla="*/ 81 w 108"/>
                  <a:gd name="T73" fmla="*/ 39 h 121"/>
                  <a:gd name="T74" fmla="*/ 40 w 108"/>
                  <a:gd name="T75" fmla="*/ 39 h 121"/>
                  <a:gd name="T76" fmla="*/ 46 w 108"/>
                  <a:gd name="T77" fmla="*/ 30 h 121"/>
                  <a:gd name="T78" fmla="*/ 39 w 108"/>
                  <a:gd name="T79" fmla="*/ 28 h 121"/>
                  <a:gd name="T80" fmla="*/ 87 w 108"/>
                  <a:gd name="T81" fmla="*/ 37 h 121"/>
                  <a:gd name="T82" fmla="*/ 87 w 108"/>
                  <a:gd name="T83" fmla="*/ 85 h 121"/>
                  <a:gd name="T84" fmla="*/ 70 w 108"/>
                  <a:gd name="T85" fmla="*/ 101 h 121"/>
                  <a:gd name="T86" fmla="*/ 59 w 108"/>
                  <a:gd name="T87" fmla="*/ 98 h 121"/>
                  <a:gd name="T88" fmla="*/ 57 w 108"/>
                  <a:gd name="T89" fmla="*/ 108 h 121"/>
                  <a:gd name="T90" fmla="*/ 105 w 108"/>
                  <a:gd name="T91" fmla="*/ 87 h 121"/>
                  <a:gd name="T92" fmla="*/ 104 w 108"/>
                  <a:gd name="T93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" h="121">
                    <a:moveTo>
                      <a:pt x="104" y="31"/>
                    </a:moveTo>
                    <a:cubicBezTo>
                      <a:pt x="104" y="31"/>
                      <a:pt x="100" y="0"/>
                      <a:pt x="31" y="20"/>
                    </a:cubicBezTo>
                    <a:cubicBezTo>
                      <a:pt x="34" y="14"/>
                      <a:pt x="36" y="11"/>
                      <a:pt x="36" y="1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2" y="29"/>
                      <a:pt x="0" y="39"/>
                    </a:cubicBezTo>
                    <a:cubicBezTo>
                      <a:pt x="0" y="39"/>
                      <a:pt x="11" y="46"/>
                      <a:pt x="11" y="46"/>
                    </a:cubicBezTo>
                    <a:cubicBezTo>
                      <a:pt x="15" y="43"/>
                      <a:pt x="18" y="39"/>
                      <a:pt x="20" y="36"/>
                    </a:cubicBezTo>
                    <a:cubicBezTo>
                      <a:pt x="23" y="35"/>
                      <a:pt x="26" y="33"/>
                      <a:pt x="28" y="32"/>
                    </a:cubicBezTo>
                    <a:cubicBezTo>
                      <a:pt x="25" y="38"/>
                      <a:pt x="20" y="47"/>
                      <a:pt x="15" y="5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7" y="54"/>
                      <a:pt x="32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5" y="87"/>
                      <a:pt x="31" y="86"/>
                      <a:pt x="29" y="84"/>
                    </a:cubicBezTo>
                    <a:cubicBezTo>
                      <a:pt x="27" y="81"/>
                      <a:pt x="29" y="75"/>
                      <a:pt x="29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2" y="72"/>
                      <a:pt x="6" y="99"/>
                      <a:pt x="29" y="98"/>
                    </a:cubicBezTo>
                    <a:cubicBezTo>
                      <a:pt x="51" y="99"/>
                      <a:pt x="64" y="92"/>
                      <a:pt x="70" y="87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65" y="72"/>
                      <a:pt x="65" y="72"/>
                      <a:pt x="65" y="72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5" y="82"/>
                      <a:pt x="61" y="83"/>
                      <a:pt x="58" y="84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3" y="36"/>
                      <a:pt x="45" y="33"/>
                      <a:pt x="46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70" y="17"/>
                      <a:pt x="87" y="19"/>
                      <a:pt x="87" y="37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7" y="85"/>
                      <a:pt x="89" y="102"/>
                      <a:pt x="70" y="101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08"/>
                      <a:pt x="101" y="121"/>
                      <a:pt x="105" y="87"/>
                    </a:cubicBezTo>
                    <a:cubicBezTo>
                      <a:pt x="108" y="53"/>
                      <a:pt x="104" y="31"/>
                      <a:pt x="10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71300" y="4132410"/>
              <a:ext cx="2029672" cy="1307306"/>
              <a:chOff x="1637339" y="2110747"/>
              <a:chExt cx="3014277" cy="130730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637339" y="2110747"/>
                <a:ext cx="301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14"/>
              <p:cNvSpPr txBox="1"/>
              <p:nvPr/>
            </p:nvSpPr>
            <p:spPr>
              <a:xfrm>
                <a:off x="1637339" y="2463946"/>
                <a:ext cx="27530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4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552694" y="1899208"/>
            <a:ext cx="2350859" cy="3977157"/>
            <a:chOff x="3552694" y="1899208"/>
            <a:chExt cx="2350859" cy="3977157"/>
          </a:xfrm>
        </p:grpSpPr>
        <p:sp>
          <p:nvSpPr>
            <p:cNvPr id="11" name="任意多边形 10"/>
            <p:cNvSpPr/>
            <p:nvPr/>
          </p:nvSpPr>
          <p:spPr>
            <a:xfrm>
              <a:off x="3552694" y="1899208"/>
              <a:ext cx="2350859" cy="397715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825915" y="2113601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5" name="组合 4"/>
            <p:cNvGrpSpPr/>
            <p:nvPr/>
          </p:nvGrpSpPr>
          <p:grpSpPr>
            <a:xfrm>
              <a:off x="4276944" y="2580487"/>
              <a:ext cx="1030556" cy="794912"/>
              <a:chOff x="1936656" y="1103058"/>
              <a:chExt cx="447448" cy="345136"/>
            </a:xfrm>
            <a:solidFill>
              <a:schemeClr val="bg1"/>
            </a:solidFill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936656" y="1141254"/>
                <a:ext cx="386061" cy="30694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6"/>
              <p:cNvSpPr>
                <a:spLocks noEditPoints="1"/>
              </p:cNvSpPr>
              <p:nvPr/>
            </p:nvSpPr>
            <p:spPr bwMode="auto">
              <a:xfrm>
                <a:off x="2022597" y="1277672"/>
                <a:ext cx="151424" cy="135054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2225859" y="1154897"/>
                <a:ext cx="80487" cy="87306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2209490" y="1103058"/>
                <a:ext cx="174614" cy="160972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713287" y="4132410"/>
              <a:ext cx="2029672" cy="1307306"/>
              <a:chOff x="1637339" y="2110747"/>
              <a:chExt cx="3014277" cy="130730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637339" y="2110747"/>
                <a:ext cx="301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14"/>
              <p:cNvSpPr txBox="1"/>
              <p:nvPr/>
            </p:nvSpPr>
            <p:spPr>
              <a:xfrm>
                <a:off x="1637339" y="2463946"/>
                <a:ext cx="27530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4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88447" y="1899208"/>
            <a:ext cx="2350859" cy="3977157"/>
            <a:chOff x="6288447" y="1899208"/>
            <a:chExt cx="2350859" cy="3977157"/>
          </a:xfrm>
        </p:grpSpPr>
        <p:sp>
          <p:nvSpPr>
            <p:cNvPr id="12" name="任意多边形 11"/>
            <p:cNvSpPr/>
            <p:nvPr/>
          </p:nvSpPr>
          <p:spPr>
            <a:xfrm>
              <a:off x="6288447" y="1899208"/>
              <a:ext cx="2350859" cy="397715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561668" y="2113601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6" name="组合 5"/>
            <p:cNvGrpSpPr/>
            <p:nvPr/>
          </p:nvGrpSpPr>
          <p:grpSpPr>
            <a:xfrm>
              <a:off x="6962245" y="2569330"/>
              <a:ext cx="1003262" cy="817226"/>
              <a:chOff x="4726384" y="1105785"/>
              <a:chExt cx="411981" cy="335588"/>
            </a:xfrm>
            <a:solidFill>
              <a:schemeClr val="bg1"/>
            </a:solidFill>
          </p:grpSpPr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4726384" y="1105785"/>
                <a:ext cx="293297" cy="267378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4890085" y="1216284"/>
                <a:ext cx="248280" cy="225089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449040" y="4132410"/>
              <a:ext cx="2029672" cy="1307306"/>
              <a:chOff x="1637339" y="2110747"/>
              <a:chExt cx="3014277" cy="1307306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637339" y="2110747"/>
                <a:ext cx="301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14"/>
              <p:cNvSpPr txBox="1"/>
              <p:nvPr/>
            </p:nvSpPr>
            <p:spPr>
              <a:xfrm>
                <a:off x="1637339" y="2463946"/>
                <a:ext cx="27530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4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024201" y="1899208"/>
            <a:ext cx="2350859" cy="3977157"/>
            <a:chOff x="9024201" y="1899208"/>
            <a:chExt cx="2350859" cy="3977157"/>
          </a:xfrm>
        </p:grpSpPr>
        <p:sp>
          <p:nvSpPr>
            <p:cNvPr id="13" name="任意多边形 12"/>
            <p:cNvSpPr/>
            <p:nvPr/>
          </p:nvSpPr>
          <p:spPr>
            <a:xfrm>
              <a:off x="9024201" y="1899208"/>
              <a:ext cx="2350859" cy="3977157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297422" y="2113601"/>
              <a:ext cx="1804416" cy="1804416"/>
            </a:xfrm>
            <a:prstGeom prst="ellipse">
              <a:avLst/>
            </a:prstGeom>
            <a:solidFill>
              <a:schemeClr val="bg1">
                <a:lumMod val="9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17"/>
            <p:cNvSpPr/>
            <p:nvPr/>
          </p:nvSpPr>
          <p:spPr bwMode="auto">
            <a:xfrm>
              <a:off x="9764040" y="2531464"/>
              <a:ext cx="871180" cy="892958"/>
            </a:xfrm>
            <a:custGeom>
              <a:avLst/>
              <a:gdLst>
                <a:gd name="T0" fmla="*/ 33 w 240"/>
                <a:gd name="T1" fmla="*/ 104 h 246"/>
                <a:gd name="T2" fmla="*/ 37 w 240"/>
                <a:gd name="T3" fmla="*/ 90 h 246"/>
                <a:gd name="T4" fmla="*/ 42 w 240"/>
                <a:gd name="T5" fmla="*/ 78 h 246"/>
                <a:gd name="T6" fmla="*/ 44 w 240"/>
                <a:gd name="T7" fmla="*/ 64 h 246"/>
                <a:gd name="T8" fmla="*/ 51 w 240"/>
                <a:gd name="T9" fmla="*/ 45 h 246"/>
                <a:gd name="T10" fmla="*/ 61 w 240"/>
                <a:gd name="T11" fmla="*/ 29 h 246"/>
                <a:gd name="T12" fmla="*/ 80 w 240"/>
                <a:gd name="T13" fmla="*/ 14 h 246"/>
                <a:gd name="T14" fmla="*/ 101 w 240"/>
                <a:gd name="T15" fmla="*/ 5 h 246"/>
                <a:gd name="T16" fmla="*/ 125 w 240"/>
                <a:gd name="T17" fmla="*/ 0 h 246"/>
                <a:gd name="T18" fmla="*/ 151 w 240"/>
                <a:gd name="T19" fmla="*/ 5 h 246"/>
                <a:gd name="T20" fmla="*/ 177 w 240"/>
                <a:gd name="T21" fmla="*/ 14 h 246"/>
                <a:gd name="T22" fmla="*/ 191 w 240"/>
                <a:gd name="T23" fmla="*/ 26 h 246"/>
                <a:gd name="T24" fmla="*/ 203 w 240"/>
                <a:gd name="T25" fmla="*/ 43 h 246"/>
                <a:gd name="T26" fmla="*/ 210 w 240"/>
                <a:gd name="T27" fmla="*/ 62 h 246"/>
                <a:gd name="T28" fmla="*/ 212 w 240"/>
                <a:gd name="T29" fmla="*/ 81 h 246"/>
                <a:gd name="T30" fmla="*/ 219 w 240"/>
                <a:gd name="T31" fmla="*/ 95 h 246"/>
                <a:gd name="T32" fmla="*/ 219 w 240"/>
                <a:gd name="T33" fmla="*/ 104 h 246"/>
                <a:gd name="T34" fmla="*/ 222 w 240"/>
                <a:gd name="T35" fmla="*/ 118 h 246"/>
                <a:gd name="T36" fmla="*/ 233 w 240"/>
                <a:gd name="T37" fmla="*/ 140 h 246"/>
                <a:gd name="T38" fmla="*/ 240 w 240"/>
                <a:gd name="T39" fmla="*/ 159 h 246"/>
                <a:gd name="T40" fmla="*/ 240 w 240"/>
                <a:gd name="T41" fmla="*/ 177 h 246"/>
                <a:gd name="T42" fmla="*/ 236 w 240"/>
                <a:gd name="T43" fmla="*/ 189 h 246"/>
                <a:gd name="T44" fmla="*/ 231 w 240"/>
                <a:gd name="T45" fmla="*/ 194 h 246"/>
                <a:gd name="T46" fmla="*/ 226 w 240"/>
                <a:gd name="T47" fmla="*/ 189 h 246"/>
                <a:gd name="T48" fmla="*/ 217 w 240"/>
                <a:gd name="T49" fmla="*/ 175 h 246"/>
                <a:gd name="T50" fmla="*/ 212 w 240"/>
                <a:gd name="T51" fmla="*/ 185 h 246"/>
                <a:gd name="T52" fmla="*/ 200 w 240"/>
                <a:gd name="T53" fmla="*/ 203 h 246"/>
                <a:gd name="T54" fmla="*/ 212 w 240"/>
                <a:gd name="T55" fmla="*/ 215 h 246"/>
                <a:gd name="T56" fmla="*/ 219 w 240"/>
                <a:gd name="T57" fmla="*/ 222 h 246"/>
                <a:gd name="T58" fmla="*/ 219 w 240"/>
                <a:gd name="T59" fmla="*/ 229 h 246"/>
                <a:gd name="T60" fmla="*/ 214 w 240"/>
                <a:gd name="T61" fmla="*/ 237 h 246"/>
                <a:gd name="T62" fmla="*/ 200 w 240"/>
                <a:gd name="T63" fmla="*/ 244 h 246"/>
                <a:gd name="T64" fmla="*/ 177 w 240"/>
                <a:gd name="T65" fmla="*/ 246 h 246"/>
                <a:gd name="T66" fmla="*/ 151 w 240"/>
                <a:gd name="T67" fmla="*/ 241 h 246"/>
                <a:gd name="T68" fmla="*/ 132 w 240"/>
                <a:gd name="T69" fmla="*/ 237 h 246"/>
                <a:gd name="T70" fmla="*/ 118 w 240"/>
                <a:gd name="T71" fmla="*/ 237 h 246"/>
                <a:gd name="T72" fmla="*/ 101 w 240"/>
                <a:gd name="T73" fmla="*/ 246 h 246"/>
                <a:gd name="T74" fmla="*/ 82 w 240"/>
                <a:gd name="T75" fmla="*/ 246 h 246"/>
                <a:gd name="T76" fmla="*/ 51 w 240"/>
                <a:gd name="T77" fmla="*/ 246 h 246"/>
                <a:gd name="T78" fmla="*/ 35 w 240"/>
                <a:gd name="T79" fmla="*/ 239 h 246"/>
                <a:gd name="T80" fmla="*/ 30 w 240"/>
                <a:gd name="T81" fmla="*/ 232 h 246"/>
                <a:gd name="T82" fmla="*/ 30 w 240"/>
                <a:gd name="T83" fmla="*/ 225 h 246"/>
                <a:gd name="T84" fmla="*/ 30 w 240"/>
                <a:gd name="T85" fmla="*/ 218 h 246"/>
                <a:gd name="T86" fmla="*/ 37 w 240"/>
                <a:gd name="T87" fmla="*/ 213 h 246"/>
                <a:gd name="T88" fmla="*/ 49 w 240"/>
                <a:gd name="T89" fmla="*/ 211 h 246"/>
                <a:gd name="T90" fmla="*/ 47 w 240"/>
                <a:gd name="T91" fmla="*/ 206 h 246"/>
                <a:gd name="T92" fmla="*/ 33 w 240"/>
                <a:gd name="T93" fmla="*/ 192 h 246"/>
                <a:gd name="T94" fmla="*/ 26 w 240"/>
                <a:gd name="T95" fmla="*/ 175 h 246"/>
                <a:gd name="T96" fmla="*/ 23 w 240"/>
                <a:gd name="T97" fmla="*/ 173 h 246"/>
                <a:gd name="T98" fmla="*/ 21 w 240"/>
                <a:gd name="T99" fmla="*/ 180 h 246"/>
                <a:gd name="T100" fmla="*/ 9 w 240"/>
                <a:gd name="T101" fmla="*/ 189 h 246"/>
                <a:gd name="T102" fmla="*/ 4 w 240"/>
                <a:gd name="T103" fmla="*/ 189 h 246"/>
                <a:gd name="T104" fmla="*/ 0 w 240"/>
                <a:gd name="T105" fmla="*/ 180 h 246"/>
                <a:gd name="T106" fmla="*/ 2 w 240"/>
                <a:gd name="T107" fmla="*/ 159 h 246"/>
                <a:gd name="T108" fmla="*/ 9 w 240"/>
                <a:gd name="T109" fmla="*/ 140 h 246"/>
                <a:gd name="T110" fmla="*/ 23 w 240"/>
                <a:gd name="T111" fmla="*/ 123 h 246"/>
                <a:gd name="T112" fmla="*/ 35 w 240"/>
                <a:gd name="T113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46">
                  <a:moveTo>
                    <a:pt x="35" y="111"/>
                  </a:move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5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7" y="95"/>
                  </a:lnTo>
                  <a:lnTo>
                    <a:pt x="37" y="92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1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4" y="59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0"/>
                  </a:lnTo>
                  <a:lnTo>
                    <a:pt x="49" y="48"/>
                  </a:lnTo>
                  <a:lnTo>
                    <a:pt x="51" y="45"/>
                  </a:lnTo>
                  <a:lnTo>
                    <a:pt x="51" y="43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61" y="29"/>
                  </a:lnTo>
                  <a:lnTo>
                    <a:pt x="63" y="26"/>
                  </a:lnTo>
                  <a:lnTo>
                    <a:pt x="66" y="24"/>
                  </a:lnTo>
                  <a:lnTo>
                    <a:pt x="68" y="22"/>
                  </a:lnTo>
                  <a:lnTo>
                    <a:pt x="73" y="19"/>
                  </a:lnTo>
                  <a:lnTo>
                    <a:pt x="75" y="17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6" y="5"/>
                  </a:lnTo>
                  <a:lnTo>
                    <a:pt x="101" y="5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5" y="3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7" y="3"/>
                  </a:lnTo>
                  <a:lnTo>
                    <a:pt x="141" y="3"/>
                  </a:lnTo>
                  <a:lnTo>
                    <a:pt x="144" y="3"/>
                  </a:lnTo>
                  <a:lnTo>
                    <a:pt x="148" y="3"/>
                  </a:lnTo>
                  <a:lnTo>
                    <a:pt x="151" y="5"/>
                  </a:lnTo>
                  <a:lnTo>
                    <a:pt x="155" y="5"/>
                  </a:lnTo>
                  <a:lnTo>
                    <a:pt x="158" y="5"/>
                  </a:lnTo>
                  <a:lnTo>
                    <a:pt x="163" y="7"/>
                  </a:lnTo>
                  <a:lnTo>
                    <a:pt x="165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7" y="14"/>
                  </a:lnTo>
                  <a:lnTo>
                    <a:pt x="179" y="17"/>
                  </a:lnTo>
                  <a:lnTo>
                    <a:pt x="181" y="17"/>
                  </a:lnTo>
                  <a:lnTo>
                    <a:pt x="184" y="19"/>
                  </a:lnTo>
                  <a:lnTo>
                    <a:pt x="184" y="19"/>
                  </a:lnTo>
                  <a:lnTo>
                    <a:pt x="186" y="22"/>
                  </a:lnTo>
                  <a:lnTo>
                    <a:pt x="188" y="24"/>
                  </a:lnTo>
                  <a:lnTo>
                    <a:pt x="191" y="26"/>
                  </a:lnTo>
                  <a:lnTo>
                    <a:pt x="193" y="29"/>
                  </a:lnTo>
                  <a:lnTo>
                    <a:pt x="196" y="31"/>
                  </a:lnTo>
                  <a:lnTo>
                    <a:pt x="196" y="33"/>
                  </a:lnTo>
                  <a:lnTo>
                    <a:pt x="198" y="36"/>
                  </a:lnTo>
                  <a:lnTo>
                    <a:pt x="200" y="38"/>
                  </a:lnTo>
                  <a:lnTo>
                    <a:pt x="200" y="40"/>
                  </a:lnTo>
                  <a:lnTo>
                    <a:pt x="203" y="43"/>
                  </a:lnTo>
                  <a:lnTo>
                    <a:pt x="205" y="48"/>
                  </a:lnTo>
                  <a:lnTo>
                    <a:pt x="205" y="50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07" y="57"/>
                  </a:lnTo>
                  <a:lnTo>
                    <a:pt x="207" y="59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0" y="69"/>
                  </a:lnTo>
                  <a:lnTo>
                    <a:pt x="210" y="74"/>
                  </a:lnTo>
                  <a:lnTo>
                    <a:pt x="212" y="76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4" y="85"/>
                  </a:lnTo>
                  <a:lnTo>
                    <a:pt x="217" y="88"/>
                  </a:lnTo>
                  <a:lnTo>
                    <a:pt x="217" y="88"/>
                  </a:lnTo>
                  <a:lnTo>
                    <a:pt x="217" y="90"/>
                  </a:lnTo>
                  <a:lnTo>
                    <a:pt x="219" y="92"/>
                  </a:lnTo>
                  <a:lnTo>
                    <a:pt x="219" y="95"/>
                  </a:lnTo>
                  <a:lnTo>
                    <a:pt x="219" y="97"/>
                  </a:lnTo>
                  <a:lnTo>
                    <a:pt x="219" y="97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2"/>
                  </a:lnTo>
                  <a:lnTo>
                    <a:pt x="219" y="104"/>
                  </a:lnTo>
                  <a:lnTo>
                    <a:pt x="219" y="104"/>
                  </a:lnTo>
                  <a:lnTo>
                    <a:pt x="219" y="109"/>
                  </a:lnTo>
                  <a:lnTo>
                    <a:pt x="217" y="109"/>
                  </a:lnTo>
                  <a:lnTo>
                    <a:pt x="217" y="111"/>
                  </a:lnTo>
                  <a:lnTo>
                    <a:pt x="217" y="111"/>
                  </a:lnTo>
                  <a:lnTo>
                    <a:pt x="217" y="111"/>
                  </a:lnTo>
                  <a:lnTo>
                    <a:pt x="219" y="114"/>
                  </a:lnTo>
                  <a:lnTo>
                    <a:pt x="222" y="118"/>
                  </a:lnTo>
                  <a:lnTo>
                    <a:pt x="224" y="121"/>
                  </a:lnTo>
                  <a:lnTo>
                    <a:pt x="226" y="123"/>
                  </a:lnTo>
                  <a:lnTo>
                    <a:pt x="226" y="128"/>
                  </a:lnTo>
                  <a:lnTo>
                    <a:pt x="229" y="130"/>
                  </a:lnTo>
                  <a:lnTo>
                    <a:pt x="231" y="133"/>
                  </a:lnTo>
                  <a:lnTo>
                    <a:pt x="231" y="137"/>
                  </a:lnTo>
                  <a:lnTo>
                    <a:pt x="233" y="140"/>
                  </a:lnTo>
                  <a:lnTo>
                    <a:pt x="236" y="142"/>
                  </a:lnTo>
                  <a:lnTo>
                    <a:pt x="236" y="144"/>
                  </a:lnTo>
                  <a:lnTo>
                    <a:pt x="236" y="147"/>
                  </a:lnTo>
                  <a:lnTo>
                    <a:pt x="238" y="149"/>
                  </a:lnTo>
                  <a:lnTo>
                    <a:pt x="238" y="151"/>
                  </a:lnTo>
                  <a:lnTo>
                    <a:pt x="238" y="154"/>
                  </a:lnTo>
                  <a:lnTo>
                    <a:pt x="240" y="159"/>
                  </a:lnTo>
                  <a:lnTo>
                    <a:pt x="240" y="163"/>
                  </a:lnTo>
                  <a:lnTo>
                    <a:pt x="240" y="168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3"/>
                  </a:lnTo>
                  <a:lnTo>
                    <a:pt x="240" y="175"/>
                  </a:lnTo>
                  <a:lnTo>
                    <a:pt x="240" y="177"/>
                  </a:lnTo>
                  <a:lnTo>
                    <a:pt x="238" y="182"/>
                  </a:lnTo>
                  <a:lnTo>
                    <a:pt x="238" y="185"/>
                  </a:lnTo>
                  <a:lnTo>
                    <a:pt x="238" y="185"/>
                  </a:lnTo>
                  <a:lnTo>
                    <a:pt x="238" y="187"/>
                  </a:lnTo>
                  <a:lnTo>
                    <a:pt x="236" y="187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236" y="189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33" y="192"/>
                  </a:lnTo>
                  <a:lnTo>
                    <a:pt x="231" y="192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29" y="192"/>
                  </a:lnTo>
                  <a:lnTo>
                    <a:pt x="229" y="192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6" y="189"/>
                  </a:lnTo>
                  <a:lnTo>
                    <a:pt x="224" y="189"/>
                  </a:lnTo>
                  <a:lnTo>
                    <a:pt x="224" y="187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19" y="182"/>
                  </a:lnTo>
                  <a:lnTo>
                    <a:pt x="219" y="180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14" y="177"/>
                  </a:lnTo>
                  <a:lnTo>
                    <a:pt x="214" y="182"/>
                  </a:lnTo>
                  <a:lnTo>
                    <a:pt x="212" y="185"/>
                  </a:lnTo>
                  <a:lnTo>
                    <a:pt x="210" y="192"/>
                  </a:lnTo>
                  <a:lnTo>
                    <a:pt x="210" y="194"/>
                  </a:lnTo>
                  <a:lnTo>
                    <a:pt x="207" y="196"/>
                  </a:lnTo>
                  <a:lnTo>
                    <a:pt x="205" y="199"/>
                  </a:lnTo>
                  <a:lnTo>
                    <a:pt x="203" y="201"/>
                  </a:lnTo>
                  <a:lnTo>
                    <a:pt x="203" y="203"/>
                  </a:lnTo>
                  <a:lnTo>
                    <a:pt x="200" y="203"/>
                  </a:lnTo>
                  <a:lnTo>
                    <a:pt x="198" y="208"/>
                  </a:lnTo>
                  <a:lnTo>
                    <a:pt x="198" y="208"/>
                  </a:lnTo>
                  <a:lnTo>
                    <a:pt x="198" y="208"/>
                  </a:lnTo>
                  <a:lnTo>
                    <a:pt x="200" y="208"/>
                  </a:lnTo>
                  <a:lnTo>
                    <a:pt x="205" y="211"/>
                  </a:lnTo>
                  <a:lnTo>
                    <a:pt x="210" y="213"/>
                  </a:lnTo>
                  <a:lnTo>
                    <a:pt x="212" y="215"/>
                  </a:lnTo>
                  <a:lnTo>
                    <a:pt x="214" y="215"/>
                  </a:lnTo>
                  <a:lnTo>
                    <a:pt x="217" y="218"/>
                  </a:lnTo>
                  <a:lnTo>
                    <a:pt x="217" y="220"/>
                  </a:lnTo>
                  <a:lnTo>
                    <a:pt x="217" y="220"/>
                  </a:lnTo>
                  <a:lnTo>
                    <a:pt x="219" y="222"/>
                  </a:lnTo>
                  <a:lnTo>
                    <a:pt x="219" y="222"/>
                  </a:lnTo>
                  <a:lnTo>
                    <a:pt x="219" y="222"/>
                  </a:lnTo>
                  <a:lnTo>
                    <a:pt x="219" y="225"/>
                  </a:lnTo>
                  <a:lnTo>
                    <a:pt x="222" y="225"/>
                  </a:lnTo>
                  <a:lnTo>
                    <a:pt x="222" y="227"/>
                  </a:lnTo>
                  <a:lnTo>
                    <a:pt x="222" y="227"/>
                  </a:lnTo>
                  <a:lnTo>
                    <a:pt x="222" y="229"/>
                  </a:lnTo>
                  <a:lnTo>
                    <a:pt x="219" y="229"/>
                  </a:lnTo>
                  <a:lnTo>
                    <a:pt x="219" y="229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4"/>
                  </a:lnTo>
                  <a:lnTo>
                    <a:pt x="217" y="234"/>
                  </a:lnTo>
                  <a:lnTo>
                    <a:pt x="217" y="237"/>
                  </a:lnTo>
                  <a:lnTo>
                    <a:pt x="217" y="237"/>
                  </a:lnTo>
                  <a:lnTo>
                    <a:pt x="214" y="237"/>
                  </a:lnTo>
                  <a:lnTo>
                    <a:pt x="212" y="239"/>
                  </a:lnTo>
                  <a:lnTo>
                    <a:pt x="210" y="239"/>
                  </a:lnTo>
                  <a:lnTo>
                    <a:pt x="207" y="241"/>
                  </a:lnTo>
                  <a:lnTo>
                    <a:pt x="205" y="241"/>
                  </a:lnTo>
                  <a:lnTo>
                    <a:pt x="205" y="241"/>
                  </a:lnTo>
                  <a:lnTo>
                    <a:pt x="203" y="241"/>
                  </a:lnTo>
                  <a:lnTo>
                    <a:pt x="200" y="244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1" y="244"/>
                  </a:lnTo>
                  <a:lnTo>
                    <a:pt x="188" y="244"/>
                  </a:lnTo>
                  <a:lnTo>
                    <a:pt x="184" y="246"/>
                  </a:lnTo>
                  <a:lnTo>
                    <a:pt x="181" y="246"/>
                  </a:lnTo>
                  <a:lnTo>
                    <a:pt x="177" y="246"/>
                  </a:lnTo>
                  <a:lnTo>
                    <a:pt x="174" y="246"/>
                  </a:lnTo>
                  <a:lnTo>
                    <a:pt x="170" y="246"/>
                  </a:lnTo>
                  <a:lnTo>
                    <a:pt x="167" y="244"/>
                  </a:lnTo>
                  <a:lnTo>
                    <a:pt x="163" y="244"/>
                  </a:lnTo>
                  <a:lnTo>
                    <a:pt x="160" y="244"/>
                  </a:lnTo>
                  <a:lnTo>
                    <a:pt x="155" y="244"/>
                  </a:lnTo>
                  <a:lnTo>
                    <a:pt x="151" y="241"/>
                  </a:lnTo>
                  <a:lnTo>
                    <a:pt x="148" y="241"/>
                  </a:lnTo>
                  <a:lnTo>
                    <a:pt x="144" y="241"/>
                  </a:lnTo>
                  <a:lnTo>
                    <a:pt x="141" y="239"/>
                  </a:lnTo>
                  <a:lnTo>
                    <a:pt x="137" y="239"/>
                  </a:lnTo>
                  <a:lnTo>
                    <a:pt x="134" y="237"/>
                  </a:lnTo>
                  <a:lnTo>
                    <a:pt x="132" y="237"/>
                  </a:lnTo>
                  <a:lnTo>
                    <a:pt x="132" y="237"/>
                  </a:lnTo>
                  <a:lnTo>
                    <a:pt x="132" y="237"/>
                  </a:lnTo>
                  <a:lnTo>
                    <a:pt x="129" y="237"/>
                  </a:lnTo>
                  <a:lnTo>
                    <a:pt x="127" y="237"/>
                  </a:lnTo>
                  <a:lnTo>
                    <a:pt x="125" y="237"/>
                  </a:lnTo>
                  <a:lnTo>
                    <a:pt x="122" y="237"/>
                  </a:lnTo>
                  <a:lnTo>
                    <a:pt x="120" y="234"/>
                  </a:lnTo>
                  <a:lnTo>
                    <a:pt x="118" y="237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1" y="241"/>
                  </a:lnTo>
                  <a:lnTo>
                    <a:pt x="108" y="241"/>
                  </a:lnTo>
                  <a:lnTo>
                    <a:pt x="106" y="244"/>
                  </a:lnTo>
                  <a:lnTo>
                    <a:pt x="103" y="244"/>
                  </a:lnTo>
                  <a:lnTo>
                    <a:pt x="101" y="246"/>
                  </a:lnTo>
                  <a:lnTo>
                    <a:pt x="99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89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2" y="246"/>
                  </a:lnTo>
                  <a:lnTo>
                    <a:pt x="80" y="246"/>
                  </a:lnTo>
                  <a:lnTo>
                    <a:pt x="73" y="246"/>
                  </a:lnTo>
                  <a:lnTo>
                    <a:pt x="68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56" y="246"/>
                  </a:lnTo>
                  <a:lnTo>
                    <a:pt x="51" y="246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1"/>
                  </a:lnTo>
                  <a:lnTo>
                    <a:pt x="40" y="241"/>
                  </a:lnTo>
                  <a:lnTo>
                    <a:pt x="37" y="239"/>
                  </a:lnTo>
                  <a:lnTo>
                    <a:pt x="35" y="239"/>
                  </a:lnTo>
                  <a:lnTo>
                    <a:pt x="33" y="237"/>
                  </a:lnTo>
                  <a:lnTo>
                    <a:pt x="33" y="237"/>
                  </a:lnTo>
                  <a:lnTo>
                    <a:pt x="33" y="237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2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30" y="218"/>
                  </a:lnTo>
                  <a:lnTo>
                    <a:pt x="30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7" y="213"/>
                  </a:lnTo>
                  <a:lnTo>
                    <a:pt x="37" y="213"/>
                  </a:lnTo>
                  <a:lnTo>
                    <a:pt x="40" y="213"/>
                  </a:lnTo>
                  <a:lnTo>
                    <a:pt x="40" y="211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7" y="211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7" y="206"/>
                  </a:lnTo>
                  <a:lnTo>
                    <a:pt x="44" y="203"/>
                  </a:lnTo>
                  <a:lnTo>
                    <a:pt x="42" y="203"/>
                  </a:lnTo>
                  <a:lnTo>
                    <a:pt x="40" y="201"/>
                  </a:lnTo>
                  <a:lnTo>
                    <a:pt x="37" y="199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3" y="192"/>
                  </a:lnTo>
                  <a:lnTo>
                    <a:pt x="33" y="189"/>
                  </a:lnTo>
                  <a:lnTo>
                    <a:pt x="30" y="187"/>
                  </a:lnTo>
                  <a:lnTo>
                    <a:pt x="30" y="185"/>
                  </a:lnTo>
                  <a:lnTo>
                    <a:pt x="28" y="182"/>
                  </a:lnTo>
                  <a:lnTo>
                    <a:pt x="28" y="180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3" y="175"/>
                  </a:lnTo>
                  <a:lnTo>
                    <a:pt x="21" y="177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6" y="185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1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7" y="189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2" y="185"/>
                  </a:lnTo>
                  <a:lnTo>
                    <a:pt x="2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66"/>
                  </a:lnTo>
                  <a:lnTo>
                    <a:pt x="0" y="163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7" y="147"/>
                  </a:lnTo>
                  <a:lnTo>
                    <a:pt x="7" y="144"/>
                  </a:lnTo>
                  <a:lnTo>
                    <a:pt x="9" y="140"/>
                  </a:lnTo>
                  <a:lnTo>
                    <a:pt x="9" y="137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1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8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3" y="111"/>
                  </a:lnTo>
                  <a:lnTo>
                    <a:pt x="35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184794" y="4132410"/>
              <a:ext cx="2029672" cy="1307306"/>
              <a:chOff x="1637339" y="2110747"/>
              <a:chExt cx="3014277" cy="1307306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637339" y="2110747"/>
                <a:ext cx="301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2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4"/>
              <p:cNvSpPr txBox="1"/>
              <p:nvPr/>
            </p:nvSpPr>
            <p:spPr>
              <a:xfrm>
                <a:off x="1637339" y="2463946"/>
                <a:ext cx="275301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4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4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71300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FOUR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845069" y="2204271"/>
            <a:ext cx="4098963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845070" y="2770862"/>
            <a:ext cx="3050787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845070" y="3396955"/>
            <a:ext cx="3598360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845070" y="3990522"/>
            <a:ext cx="2370303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845069" y="4611829"/>
            <a:ext cx="3157116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845068" y="5174831"/>
            <a:ext cx="3875455" cy="382808"/>
          </a:xfrm>
          <a:custGeom>
            <a:avLst/>
            <a:gdLst>
              <a:gd name="connsiteX0" fmla="*/ 16062 w 4098963"/>
              <a:gd name="connsiteY0" fmla="*/ 0 h 340242"/>
              <a:gd name="connsiteX1" fmla="*/ 3928842 w 4098963"/>
              <a:gd name="connsiteY1" fmla="*/ 0 h 340242"/>
              <a:gd name="connsiteX2" fmla="*/ 4098963 w 4098963"/>
              <a:gd name="connsiteY2" fmla="*/ 170121 h 340242"/>
              <a:gd name="connsiteX3" fmla="*/ 3928842 w 4098963"/>
              <a:gd name="connsiteY3" fmla="*/ 340242 h 340242"/>
              <a:gd name="connsiteX4" fmla="*/ 16062 w 4098963"/>
              <a:gd name="connsiteY4" fmla="*/ 340242 h 340242"/>
              <a:gd name="connsiteX5" fmla="*/ 0 w 4098963"/>
              <a:gd name="connsiteY5" fmla="*/ 336999 h 340242"/>
              <a:gd name="connsiteX6" fmla="*/ 0 w 4098963"/>
              <a:gd name="connsiteY6" fmla="*/ 3243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963" h="340242">
                <a:moveTo>
                  <a:pt x="16062" y="0"/>
                </a:moveTo>
                <a:lnTo>
                  <a:pt x="3928842" y="0"/>
                </a:lnTo>
                <a:cubicBezTo>
                  <a:pt x="4022797" y="0"/>
                  <a:pt x="4098963" y="76166"/>
                  <a:pt x="4098963" y="170121"/>
                </a:cubicBezTo>
                <a:cubicBezTo>
                  <a:pt x="4098963" y="264076"/>
                  <a:pt x="4022797" y="340242"/>
                  <a:pt x="3928842" y="340242"/>
                </a:cubicBezTo>
                <a:lnTo>
                  <a:pt x="16062" y="340242"/>
                </a:lnTo>
                <a:lnTo>
                  <a:pt x="0" y="336999"/>
                </a:lnTo>
                <a:lnTo>
                  <a:pt x="0" y="3243"/>
                </a:lnTo>
                <a:close/>
              </a:path>
            </a:pathLst>
          </a:custGeom>
          <a:solidFill>
            <a:srgbClr val="0B1A25">
              <a:alpha val="2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269417" y="2093357"/>
            <a:ext cx="5529800" cy="3464282"/>
          </a:xfrm>
          <a:prstGeom prst="rect">
            <a:avLst/>
          </a:prstGeom>
          <a:solidFill>
            <a:schemeClr val="tx2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61612" y="2093357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864604" y="2618067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43430" y="3280011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78153" y="3873497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002185" y="4466665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70898" y="5067304"/>
            <a:ext cx="130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82%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96885" y="2343099"/>
            <a:ext cx="4970863" cy="3047370"/>
            <a:chOff x="1637339" y="2110747"/>
            <a:chExt cx="5018378" cy="2926781"/>
          </a:xfrm>
        </p:grpSpPr>
        <p:sp>
          <p:nvSpPr>
            <p:cNvPr id="64" name="文本框 63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14"/>
            <p:cNvSpPr txBox="1"/>
            <p:nvPr/>
          </p:nvSpPr>
          <p:spPr>
            <a:xfrm>
              <a:off x="1637339" y="2463946"/>
              <a:ext cx="5018378" cy="561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66" name="文本框 14"/>
            <p:cNvSpPr txBox="1"/>
            <p:nvPr/>
          </p:nvSpPr>
          <p:spPr>
            <a:xfrm>
              <a:off x="1637339" y="3136029"/>
              <a:ext cx="5018378" cy="561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67" name="文本框 14"/>
            <p:cNvSpPr txBox="1"/>
            <p:nvPr/>
          </p:nvSpPr>
          <p:spPr>
            <a:xfrm>
              <a:off x="1637339" y="3794157"/>
              <a:ext cx="5018378" cy="561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68" name="文本框 14"/>
            <p:cNvSpPr txBox="1"/>
            <p:nvPr/>
          </p:nvSpPr>
          <p:spPr>
            <a:xfrm>
              <a:off x="1637339" y="4475893"/>
              <a:ext cx="5018378" cy="561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71300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FOUR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42652" y="2443686"/>
            <a:ext cx="2722399" cy="2722398"/>
            <a:chOff x="2399060" y="1986004"/>
            <a:chExt cx="1308844" cy="13088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399060" y="1986004"/>
              <a:ext cx="1308844" cy="1308844"/>
              <a:chOff x="1678980" y="1505092"/>
              <a:chExt cx="2016224" cy="2016224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678980" y="1505092"/>
                <a:ext cx="2016224" cy="20162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715092" y="1541204"/>
                <a:ext cx="1944000" cy="1944000"/>
              </a:xfrm>
              <a:prstGeom prst="ellipse">
                <a:avLst/>
              </a:prstGeom>
              <a:pattFill prst="pct25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776722" y="1602834"/>
                <a:ext cx="1820739" cy="1820737"/>
              </a:xfrm>
              <a:prstGeom prst="ellipse">
                <a:avLst/>
              </a:prstGeom>
              <a:solidFill>
                <a:schemeClr val="bg1">
                  <a:lumMod val="95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5" name="Picture 2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5" r="21875"/>
            <a:stretch>
              <a:fillRect/>
            </a:stretch>
          </p:blipFill>
          <p:spPr bwMode="auto">
            <a:xfrm>
              <a:off x="2462511" y="2049457"/>
              <a:ext cx="1181939" cy="118193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椭圆 39"/>
          <p:cNvSpPr/>
          <p:nvPr/>
        </p:nvSpPr>
        <p:spPr>
          <a:xfrm>
            <a:off x="4941518" y="2443686"/>
            <a:ext cx="2722399" cy="2722398"/>
          </a:xfrm>
          <a:prstGeom prst="ellipse">
            <a:avLst/>
          </a:prstGeom>
          <a:noFill/>
          <a:ln w="95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65051" y="3678989"/>
            <a:ext cx="976467" cy="251792"/>
            <a:chOff x="3965051" y="3678989"/>
            <a:chExt cx="976467" cy="251792"/>
          </a:xfrm>
        </p:grpSpPr>
        <p:cxnSp>
          <p:nvCxnSpPr>
            <p:cNvPr id="39" name="直接连接符 38"/>
            <p:cNvCxnSpPr>
              <a:stCxn id="36" idx="6"/>
            </p:cNvCxnSpPr>
            <p:nvPr/>
          </p:nvCxnSpPr>
          <p:spPr>
            <a:xfrm>
              <a:off x="3965051" y="3804886"/>
              <a:ext cx="976467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等腰三角形 40"/>
            <p:cNvSpPr/>
            <p:nvPr/>
          </p:nvSpPr>
          <p:spPr>
            <a:xfrm rot="5400000">
              <a:off x="4327388" y="3696354"/>
              <a:ext cx="251792" cy="2170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83604" y="2316219"/>
            <a:ext cx="238227" cy="238227"/>
            <a:chOff x="3203848" y="843558"/>
            <a:chExt cx="288032" cy="288032"/>
          </a:xfrm>
        </p:grpSpPr>
        <p:sp>
          <p:nvSpPr>
            <p:cNvPr id="43" name="椭圆 42"/>
            <p:cNvSpPr/>
            <p:nvPr/>
          </p:nvSpPr>
          <p:spPr>
            <a:xfrm>
              <a:off x="3203848" y="843558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十字形 43"/>
            <p:cNvSpPr/>
            <p:nvPr/>
          </p:nvSpPr>
          <p:spPr>
            <a:xfrm>
              <a:off x="3257854" y="897564"/>
              <a:ext cx="180020" cy="180020"/>
            </a:xfrm>
            <a:prstGeom prst="plus">
              <a:avLst>
                <a:gd name="adj" fmla="val 349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183604" y="5050871"/>
            <a:ext cx="238227" cy="238227"/>
            <a:chOff x="3203848" y="843558"/>
            <a:chExt cx="288032" cy="288032"/>
          </a:xfrm>
        </p:grpSpPr>
        <p:sp>
          <p:nvSpPr>
            <p:cNvPr id="46" name="椭圆 45"/>
            <p:cNvSpPr/>
            <p:nvPr/>
          </p:nvSpPr>
          <p:spPr>
            <a:xfrm>
              <a:off x="3203848" y="843558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十字形 46"/>
            <p:cNvSpPr/>
            <p:nvPr/>
          </p:nvSpPr>
          <p:spPr>
            <a:xfrm>
              <a:off x="3257854" y="897564"/>
              <a:ext cx="180020" cy="180020"/>
            </a:xfrm>
            <a:prstGeom prst="plus">
              <a:avLst>
                <a:gd name="adj" fmla="val 349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544804" y="3685772"/>
            <a:ext cx="238227" cy="238227"/>
            <a:chOff x="3203848" y="843558"/>
            <a:chExt cx="288032" cy="288032"/>
          </a:xfrm>
        </p:grpSpPr>
        <p:sp>
          <p:nvSpPr>
            <p:cNvPr id="56" name="椭圆 55"/>
            <p:cNvSpPr/>
            <p:nvPr/>
          </p:nvSpPr>
          <p:spPr>
            <a:xfrm>
              <a:off x="3203848" y="843558"/>
              <a:ext cx="288032" cy="2880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十字形 68"/>
            <p:cNvSpPr/>
            <p:nvPr/>
          </p:nvSpPr>
          <p:spPr>
            <a:xfrm>
              <a:off x="3257854" y="897564"/>
              <a:ext cx="180020" cy="180020"/>
            </a:xfrm>
            <a:prstGeom prst="plus">
              <a:avLst>
                <a:gd name="adj" fmla="val 349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" name="TextBox 27"/>
          <p:cNvSpPr txBox="1"/>
          <p:nvPr/>
        </p:nvSpPr>
        <p:spPr>
          <a:xfrm>
            <a:off x="5321220" y="3450940"/>
            <a:ext cx="19191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</a:t>
            </a:r>
            <a:endParaRPr lang="en-US" altLang="zh-CN" sz="20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21831" y="1483986"/>
            <a:ext cx="4607526" cy="1232987"/>
            <a:chOff x="6421831" y="1483986"/>
            <a:chExt cx="4607526" cy="1232987"/>
          </a:xfrm>
        </p:grpSpPr>
        <p:grpSp>
          <p:nvGrpSpPr>
            <p:cNvPr id="71" name="组合 70"/>
            <p:cNvGrpSpPr/>
            <p:nvPr/>
          </p:nvGrpSpPr>
          <p:grpSpPr>
            <a:xfrm>
              <a:off x="6421831" y="1840074"/>
              <a:ext cx="1545169" cy="520812"/>
              <a:chOff x="5033463" y="1072170"/>
              <a:chExt cx="1233309" cy="415697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5449159" y="1072170"/>
                <a:ext cx="81761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5033463" y="1072170"/>
                <a:ext cx="415696" cy="41569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" name="组合 82"/>
            <p:cNvGrpSpPr/>
            <p:nvPr/>
          </p:nvGrpSpPr>
          <p:grpSpPr>
            <a:xfrm>
              <a:off x="8043620" y="1483986"/>
              <a:ext cx="2985737" cy="1232987"/>
              <a:chOff x="1637339" y="2110747"/>
              <a:chExt cx="3014277" cy="1184196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043620" y="3188389"/>
            <a:ext cx="2985737" cy="1232987"/>
            <a:chOff x="1637339" y="2110747"/>
            <a:chExt cx="3014277" cy="1184196"/>
          </a:xfrm>
        </p:grpSpPr>
        <p:sp>
          <p:nvSpPr>
            <p:cNvPr id="87" name="文本框 86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1831" y="5148748"/>
            <a:ext cx="4607526" cy="1232987"/>
            <a:chOff x="6421831" y="5148748"/>
            <a:chExt cx="4607526" cy="1232987"/>
          </a:xfrm>
        </p:grpSpPr>
        <p:grpSp>
          <p:nvGrpSpPr>
            <p:cNvPr id="74" name="组合 73"/>
            <p:cNvGrpSpPr/>
            <p:nvPr/>
          </p:nvGrpSpPr>
          <p:grpSpPr>
            <a:xfrm flipV="1">
              <a:off x="6421831" y="5244430"/>
              <a:ext cx="1545169" cy="520812"/>
              <a:chOff x="5033463" y="1072170"/>
              <a:chExt cx="1233309" cy="415697"/>
            </a:xfrm>
          </p:grpSpPr>
          <p:cxnSp>
            <p:nvCxnSpPr>
              <p:cNvPr id="75" name="直接连接符 74"/>
              <p:cNvCxnSpPr/>
              <p:nvPr/>
            </p:nvCxnSpPr>
            <p:spPr>
              <a:xfrm>
                <a:off x="5449159" y="1072170"/>
                <a:ext cx="81761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5033463" y="1072170"/>
                <a:ext cx="415696" cy="41569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9" name="组合 88"/>
            <p:cNvGrpSpPr/>
            <p:nvPr/>
          </p:nvGrpSpPr>
          <p:grpSpPr>
            <a:xfrm>
              <a:off x="8043620" y="5148748"/>
              <a:ext cx="2985737" cy="1232987"/>
              <a:chOff x="1637339" y="2110747"/>
              <a:chExt cx="3014277" cy="1184196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71300" y="416619"/>
            <a:ext cx="22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FOUR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48" name="Group 4"/>
          <p:cNvGrpSpPr>
            <a:grpSpLocks noChangeAspect="1"/>
          </p:cNvGrpSpPr>
          <p:nvPr/>
        </p:nvGrpSpPr>
        <p:grpSpPr bwMode="auto">
          <a:xfrm>
            <a:off x="823914" y="2036894"/>
            <a:ext cx="10506068" cy="4447957"/>
            <a:chOff x="348" y="926"/>
            <a:chExt cx="6975" cy="2953"/>
          </a:xfrm>
          <a:solidFill>
            <a:schemeClr val="bg1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348" y="1373"/>
              <a:ext cx="2688" cy="2506"/>
            </a:xfrm>
            <a:custGeom>
              <a:avLst/>
              <a:gdLst>
                <a:gd name="T0" fmla="*/ 1112 w 1137"/>
                <a:gd name="T1" fmla="*/ 679 h 1058"/>
                <a:gd name="T2" fmla="*/ 1014 w 1137"/>
                <a:gd name="T3" fmla="*/ 635 h 1058"/>
                <a:gd name="T4" fmla="*/ 917 w 1137"/>
                <a:gd name="T5" fmla="*/ 587 h 1058"/>
                <a:gd name="T6" fmla="*/ 851 w 1137"/>
                <a:gd name="T7" fmla="*/ 557 h 1058"/>
                <a:gd name="T8" fmla="*/ 798 w 1137"/>
                <a:gd name="T9" fmla="*/ 539 h 1058"/>
                <a:gd name="T10" fmla="*/ 723 w 1137"/>
                <a:gd name="T11" fmla="*/ 502 h 1058"/>
                <a:gd name="T12" fmla="*/ 629 w 1137"/>
                <a:gd name="T13" fmla="*/ 465 h 1058"/>
                <a:gd name="T14" fmla="*/ 750 w 1137"/>
                <a:gd name="T15" fmla="*/ 399 h 1058"/>
                <a:gd name="T16" fmla="*/ 812 w 1137"/>
                <a:gd name="T17" fmla="*/ 357 h 1058"/>
                <a:gd name="T18" fmla="*/ 869 w 1137"/>
                <a:gd name="T19" fmla="*/ 285 h 1058"/>
                <a:gd name="T20" fmla="*/ 905 w 1137"/>
                <a:gd name="T21" fmla="*/ 288 h 1058"/>
                <a:gd name="T22" fmla="*/ 911 w 1137"/>
                <a:gd name="T23" fmla="*/ 255 h 1058"/>
                <a:gd name="T24" fmla="*/ 864 w 1137"/>
                <a:gd name="T25" fmla="*/ 254 h 1058"/>
                <a:gd name="T26" fmla="*/ 987 w 1137"/>
                <a:gd name="T27" fmla="*/ 201 h 1058"/>
                <a:gd name="T28" fmla="*/ 859 w 1137"/>
                <a:gd name="T29" fmla="*/ 127 h 1058"/>
                <a:gd name="T30" fmla="*/ 799 w 1137"/>
                <a:gd name="T31" fmla="*/ 126 h 1058"/>
                <a:gd name="T32" fmla="*/ 789 w 1137"/>
                <a:gd name="T33" fmla="*/ 191 h 1058"/>
                <a:gd name="T34" fmla="*/ 755 w 1137"/>
                <a:gd name="T35" fmla="*/ 187 h 1058"/>
                <a:gd name="T36" fmla="*/ 665 w 1137"/>
                <a:gd name="T37" fmla="*/ 152 h 1058"/>
                <a:gd name="T38" fmla="*/ 690 w 1137"/>
                <a:gd name="T39" fmla="*/ 97 h 1058"/>
                <a:gd name="T40" fmla="*/ 724 w 1137"/>
                <a:gd name="T41" fmla="*/ 72 h 1058"/>
                <a:gd name="T42" fmla="*/ 756 w 1137"/>
                <a:gd name="T43" fmla="*/ 43 h 1058"/>
                <a:gd name="T44" fmla="*/ 706 w 1137"/>
                <a:gd name="T45" fmla="*/ 48 h 1058"/>
                <a:gd name="T46" fmla="*/ 674 w 1137"/>
                <a:gd name="T47" fmla="*/ 19 h 1058"/>
                <a:gd name="T48" fmla="*/ 641 w 1137"/>
                <a:gd name="T49" fmla="*/ 6 h 1058"/>
                <a:gd name="T50" fmla="*/ 643 w 1137"/>
                <a:gd name="T51" fmla="*/ 59 h 1058"/>
                <a:gd name="T52" fmla="*/ 565 w 1137"/>
                <a:gd name="T53" fmla="*/ 47 h 1058"/>
                <a:gd name="T54" fmla="*/ 480 w 1137"/>
                <a:gd name="T55" fmla="*/ 53 h 1058"/>
                <a:gd name="T56" fmla="*/ 394 w 1137"/>
                <a:gd name="T57" fmla="*/ 31 h 1058"/>
                <a:gd name="T58" fmla="*/ 284 w 1137"/>
                <a:gd name="T59" fmla="*/ 24 h 1058"/>
                <a:gd name="T60" fmla="*/ 121 w 1137"/>
                <a:gd name="T61" fmla="*/ 10 h 1058"/>
                <a:gd name="T62" fmla="*/ 74 w 1137"/>
                <a:gd name="T63" fmla="*/ 9 h 1058"/>
                <a:gd name="T64" fmla="*/ 47 w 1137"/>
                <a:gd name="T65" fmla="*/ 56 h 1058"/>
                <a:gd name="T66" fmla="*/ 24 w 1137"/>
                <a:gd name="T67" fmla="*/ 70 h 1058"/>
                <a:gd name="T68" fmla="*/ 56 w 1137"/>
                <a:gd name="T69" fmla="*/ 89 h 1058"/>
                <a:gd name="T70" fmla="*/ 26 w 1137"/>
                <a:gd name="T71" fmla="*/ 121 h 1058"/>
                <a:gd name="T72" fmla="*/ 49 w 1137"/>
                <a:gd name="T73" fmla="*/ 153 h 1058"/>
                <a:gd name="T74" fmla="*/ 131 w 1137"/>
                <a:gd name="T75" fmla="*/ 153 h 1058"/>
                <a:gd name="T76" fmla="*/ 155 w 1137"/>
                <a:gd name="T77" fmla="*/ 144 h 1058"/>
                <a:gd name="T78" fmla="*/ 220 w 1137"/>
                <a:gd name="T79" fmla="*/ 136 h 1058"/>
                <a:gd name="T80" fmla="*/ 313 w 1137"/>
                <a:gd name="T81" fmla="*/ 165 h 1058"/>
                <a:gd name="T82" fmla="*/ 331 w 1137"/>
                <a:gd name="T83" fmla="*/ 233 h 1058"/>
                <a:gd name="T84" fmla="*/ 410 w 1137"/>
                <a:gd name="T85" fmla="*/ 344 h 1058"/>
                <a:gd name="T86" fmla="*/ 480 w 1137"/>
                <a:gd name="T87" fmla="*/ 409 h 1058"/>
                <a:gd name="T88" fmla="*/ 504 w 1137"/>
                <a:gd name="T89" fmla="*/ 430 h 1058"/>
                <a:gd name="T90" fmla="*/ 504 w 1137"/>
                <a:gd name="T91" fmla="*/ 410 h 1058"/>
                <a:gd name="T92" fmla="*/ 633 w 1137"/>
                <a:gd name="T93" fmla="*/ 502 h 1058"/>
                <a:gd name="T94" fmla="*/ 746 w 1137"/>
                <a:gd name="T95" fmla="*/ 549 h 1058"/>
                <a:gd name="T96" fmla="*/ 755 w 1137"/>
                <a:gd name="T97" fmla="*/ 593 h 1058"/>
                <a:gd name="T98" fmla="*/ 720 w 1137"/>
                <a:gd name="T99" fmla="*/ 677 h 1058"/>
                <a:gd name="T100" fmla="*/ 788 w 1137"/>
                <a:gd name="T101" fmla="*/ 770 h 1058"/>
                <a:gd name="T102" fmla="*/ 809 w 1137"/>
                <a:gd name="T103" fmla="*/ 868 h 1058"/>
                <a:gd name="T104" fmla="*/ 800 w 1137"/>
                <a:gd name="T105" fmla="*/ 951 h 1058"/>
                <a:gd name="T106" fmla="*/ 787 w 1137"/>
                <a:gd name="T107" fmla="*/ 1058 h 1058"/>
                <a:gd name="T108" fmla="*/ 844 w 1137"/>
                <a:gd name="T109" fmla="*/ 980 h 1058"/>
                <a:gd name="T110" fmla="*/ 890 w 1137"/>
                <a:gd name="T111" fmla="*/ 926 h 1058"/>
                <a:gd name="T112" fmla="*/ 1005 w 1137"/>
                <a:gd name="T113" fmla="*/ 870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7" h="1058">
                  <a:moveTo>
                    <a:pt x="1088" y="782"/>
                  </a:moveTo>
                  <a:cubicBezTo>
                    <a:pt x="1093" y="771"/>
                    <a:pt x="1111" y="754"/>
                    <a:pt x="1114" y="741"/>
                  </a:cubicBezTo>
                  <a:cubicBezTo>
                    <a:pt x="1118" y="729"/>
                    <a:pt x="1137" y="706"/>
                    <a:pt x="1125" y="683"/>
                  </a:cubicBezTo>
                  <a:cubicBezTo>
                    <a:pt x="1124" y="680"/>
                    <a:pt x="1120" y="680"/>
                    <a:pt x="1112" y="679"/>
                  </a:cubicBezTo>
                  <a:cubicBezTo>
                    <a:pt x="1101" y="676"/>
                    <a:pt x="1106" y="669"/>
                    <a:pt x="1091" y="664"/>
                  </a:cubicBezTo>
                  <a:cubicBezTo>
                    <a:pt x="1082" y="661"/>
                    <a:pt x="1059" y="659"/>
                    <a:pt x="1050" y="661"/>
                  </a:cubicBezTo>
                  <a:cubicBezTo>
                    <a:pt x="1044" y="664"/>
                    <a:pt x="1044" y="654"/>
                    <a:pt x="1026" y="648"/>
                  </a:cubicBezTo>
                  <a:cubicBezTo>
                    <a:pt x="1016" y="645"/>
                    <a:pt x="1036" y="622"/>
                    <a:pt x="1014" y="635"/>
                  </a:cubicBezTo>
                  <a:cubicBezTo>
                    <a:pt x="1010" y="637"/>
                    <a:pt x="993" y="645"/>
                    <a:pt x="991" y="640"/>
                  </a:cubicBezTo>
                  <a:cubicBezTo>
                    <a:pt x="988" y="634"/>
                    <a:pt x="1008" y="634"/>
                    <a:pt x="998" y="630"/>
                  </a:cubicBezTo>
                  <a:cubicBezTo>
                    <a:pt x="985" y="621"/>
                    <a:pt x="995" y="604"/>
                    <a:pt x="939" y="602"/>
                  </a:cubicBezTo>
                  <a:cubicBezTo>
                    <a:pt x="932" y="602"/>
                    <a:pt x="926" y="595"/>
                    <a:pt x="917" y="587"/>
                  </a:cubicBezTo>
                  <a:cubicBezTo>
                    <a:pt x="913" y="583"/>
                    <a:pt x="908" y="586"/>
                    <a:pt x="903" y="583"/>
                  </a:cubicBezTo>
                  <a:cubicBezTo>
                    <a:pt x="897" y="579"/>
                    <a:pt x="901" y="568"/>
                    <a:pt x="893" y="567"/>
                  </a:cubicBezTo>
                  <a:cubicBezTo>
                    <a:pt x="884" y="566"/>
                    <a:pt x="874" y="567"/>
                    <a:pt x="865" y="573"/>
                  </a:cubicBezTo>
                  <a:cubicBezTo>
                    <a:pt x="861" y="576"/>
                    <a:pt x="863" y="556"/>
                    <a:pt x="851" y="557"/>
                  </a:cubicBezTo>
                  <a:cubicBezTo>
                    <a:pt x="841" y="558"/>
                    <a:pt x="837" y="561"/>
                    <a:pt x="826" y="561"/>
                  </a:cubicBezTo>
                  <a:cubicBezTo>
                    <a:pt x="806" y="562"/>
                    <a:pt x="819" y="579"/>
                    <a:pt x="813" y="579"/>
                  </a:cubicBezTo>
                  <a:cubicBezTo>
                    <a:pt x="793" y="577"/>
                    <a:pt x="815" y="563"/>
                    <a:pt x="813" y="553"/>
                  </a:cubicBezTo>
                  <a:cubicBezTo>
                    <a:pt x="811" y="546"/>
                    <a:pt x="800" y="539"/>
                    <a:pt x="798" y="539"/>
                  </a:cubicBezTo>
                  <a:cubicBezTo>
                    <a:pt x="796" y="538"/>
                    <a:pt x="784" y="536"/>
                    <a:pt x="779" y="537"/>
                  </a:cubicBezTo>
                  <a:cubicBezTo>
                    <a:pt x="770" y="539"/>
                    <a:pt x="760" y="552"/>
                    <a:pt x="750" y="541"/>
                  </a:cubicBezTo>
                  <a:cubicBezTo>
                    <a:pt x="741" y="532"/>
                    <a:pt x="751" y="521"/>
                    <a:pt x="747" y="507"/>
                  </a:cubicBezTo>
                  <a:cubicBezTo>
                    <a:pt x="744" y="499"/>
                    <a:pt x="724" y="502"/>
                    <a:pt x="723" y="502"/>
                  </a:cubicBezTo>
                  <a:cubicBezTo>
                    <a:pt x="676" y="509"/>
                    <a:pt x="715" y="485"/>
                    <a:pt x="702" y="476"/>
                  </a:cubicBezTo>
                  <a:cubicBezTo>
                    <a:pt x="697" y="472"/>
                    <a:pt x="695" y="467"/>
                    <a:pt x="685" y="468"/>
                  </a:cubicBezTo>
                  <a:cubicBezTo>
                    <a:pt x="674" y="469"/>
                    <a:pt x="694" y="494"/>
                    <a:pt x="653" y="481"/>
                  </a:cubicBezTo>
                  <a:cubicBezTo>
                    <a:pt x="646" y="479"/>
                    <a:pt x="635" y="475"/>
                    <a:pt x="629" y="465"/>
                  </a:cubicBezTo>
                  <a:cubicBezTo>
                    <a:pt x="618" y="445"/>
                    <a:pt x="618" y="413"/>
                    <a:pt x="646" y="407"/>
                  </a:cubicBezTo>
                  <a:cubicBezTo>
                    <a:pt x="654" y="406"/>
                    <a:pt x="663" y="397"/>
                    <a:pt x="692" y="403"/>
                  </a:cubicBezTo>
                  <a:cubicBezTo>
                    <a:pt x="700" y="404"/>
                    <a:pt x="702" y="390"/>
                    <a:pt x="713" y="393"/>
                  </a:cubicBezTo>
                  <a:cubicBezTo>
                    <a:pt x="724" y="395"/>
                    <a:pt x="745" y="395"/>
                    <a:pt x="750" y="399"/>
                  </a:cubicBezTo>
                  <a:cubicBezTo>
                    <a:pt x="767" y="410"/>
                    <a:pt x="748" y="420"/>
                    <a:pt x="773" y="432"/>
                  </a:cubicBezTo>
                  <a:cubicBezTo>
                    <a:pt x="774" y="432"/>
                    <a:pt x="781" y="435"/>
                    <a:pt x="778" y="421"/>
                  </a:cubicBezTo>
                  <a:cubicBezTo>
                    <a:pt x="776" y="409"/>
                    <a:pt x="757" y="392"/>
                    <a:pt x="774" y="378"/>
                  </a:cubicBezTo>
                  <a:cubicBezTo>
                    <a:pt x="786" y="369"/>
                    <a:pt x="794" y="369"/>
                    <a:pt x="812" y="357"/>
                  </a:cubicBezTo>
                  <a:cubicBezTo>
                    <a:pt x="820" y="352"/>
                    <a:pt x="800" y="329"/>
                    <a:pt x="822" y="326"/>
                  </a:cubicBezTo>
                  <a:cubicBezTo>
                    <a:pt x="831" y="326"/>
                    <a:pt x="829" y="310"/>
                    <a:pt x="842" y="308"/>
                  </a:cubicBezTo>
                  <a:cubicBezTo>
                    <a:pt x="844" y="307"/>
                    <a:pt x="855" y="310"/>
                    <a:pt x="861" y="305"/>
                  </a:cubicBezTo>
                  <a:cubicBezTo>
                    <a:pt x="867" y="302"/>
                    <a:pt x="856" y="290"/>
                    <a:pt x="869" y="285"/>
                  </a:cubicBezTo>
                  <a:cubicBezTo>
                    <a:pt x="875" y="282"/>
                    <a:pt x="887" y="282"/>
                    <a:pt x="894" y="278"/>
                  </a:cubicBezTo>
                  <a:cubicBezTo>
                    <a:pt x="898" y="276"/>
                    <a:pt x="901" y="273"/>
                    <a:pt x="905" y="270"/>
                  </a:cubicBezTo>
                  <a:cubicBezTo>
                    <a:pt x="909" y="268"/>
                    <a:pt x="915" y="272"/>
                    <a:pt x="914" y="275"/>
                  </a:cubicBezTo>
                  <a:cubicBezTo>
                    <a:pt x="913" y="277"/>
                    <a:pt x="898" y="284"/>
                    <a:pt x="905" y="288"/>
                  </a:cubicBezTo>
                  <a:cubicBezTo>
                    <a:pt x="912" y="292"/>
                    <a:pt x="921" y="283"/>
                    <a:pt x="924" y="281"/>
                  </a:cubicBezTo>
                  <a:cubicBezTo>
                    <a:pt x="931" y="276"/>
                    <a:pt x="939" y="280"/>
                    <a:pt x="944" y="274"/>
                  </a:cubicBezTo>
                  <a:cubicBezTo>
                    <a:pt x="947" y="271"/>
                    <a:pt x="935" y="273"/>
                    <a:pt x="923" y="269"/>
                  </a:cubicBezTo>
                  <a:cubicBezTo>
                    <a:pt x="916" y="266"/>
                    <a:pt x="908" y="265"/>
                    <a:pt x="911" y="255"/>
                  </a:cubicBezTo>
                  <a:cubicBezTo>
                    <a:pt x="910" y="251"/>
                    <a:pt x="899" y="255"/>
                    <a:pt x="901" y="250"/>
                  </a:cubicBezTo>
                  <a:cubicBezTo>
                    <a:pt x="904" y="247"/>
                    <a:pt x="909" y="250"/>
                    <a:pt x="914" y="246"/>
                  </a:cubicBezTo>
                  <a:cubicBezTo>
                    <a:pt x="919" y="240"/>
                    <a:pt x="905" y="241"/>
                    <a:pt x="893" y="242"/>
                  </a:cubicBezTo>
                  <a:cubicBezTo>
                    <a:pt x="883" y="243"/>
                    <a:pt x="866" y="257"/>
                    <a:pt x="864" y="254"/>
                  </a:cubicBezTo>
                  <a:cubicBezTo>
                    <a:pt x="865" y="247"/>
                    <a:pt x="891" y="239"/>
                    <a:pt x="892" y="237"/>
                  </a:cubicBezTo>
                  <a:cubicBezTo>
                    <a:pt x="893" y="230"/>
                    <a:pt x="922" y="228"/>
                    <a:pt x="938" y="229"/>
                  </a:cubicBezTo>
                  <a:cubicBezTo>
                    <a:pt x="955" y="233"/>
                    <a:pt x="971" y="217"/>
                    <a:pt x="979" y="218"/>
                  </a:cubicBezTo>
                  <a:cubicBezTo>
                    <a:pt x="985" y="219"/>
                    <a:pt x="996" y="209"/>
                    <a:pt x="987" y="201"/>
                  </a:cubicBezTo>
                  <a:cubicBezTo>
                    <a:pt x="976" y="189"/>
                    <a:pt x="957" y="185"/>
                    <a:pt x="938" y="174"/>
                  </a:cubicBezTo>
                  <a:cubicBezTo>
                    <a:pt x="931" y="170"/>
                    <a:pt x="945" y="159"/>
                    <a:pt x="916" y="139"/>
                  </a:cubicBezTo>
                  <a:cubicBezTo>
                    <a:pt x="908" y="135"/>
                    <a:pt x="904" y="158"/>
                    <a:pt x="889" y="155"/>
                  </a:cubicBezTo>
                  <a:cubicBezTo>
                    <a:pt x="840" y="155"/>
                    <a:pt x="892" y="128"/>
                    <a:pt x="859" y="127"/>
                  </a:cubicBezTo>
                  <a:cubicBezTo>
                    <a:pt x="849" y="125"/>
                    <a:pt x="850" y="117"/>
                    <a:pt x="840" y="114"/>
                  </a:cubicBezTo>
                  <a:cubicBezTo>
                    <a:pt x="830" y="111"/>
                    <a:pt x="825" y="117"/>
                    <a:pt x="817" y="115"/>
                  </a:cubicBezTo>
                  <a:cubicBezTo>
                    <a:pt x="812" y="113"/>
                    <a:pt x="806" y="111"/>
                    <a:pt x="801" y="110"/>
                  </a:cubicBezTo>
                  <a:cubicBezTo>
                    <a:pt x="796" y="108"/>
                    <a:pt x="801" y="116"/>
                    <a:pt x="799" y="126"/>
                  </a:cubicBezTo>
                  <a:cubicBezTo>
                    <a:pt x="798" y="130"/>
                    <a:pt x="805" y="135"/>
                    <a:pt x="805" y="139"/>
                  </a:cubicBezTo>
                  <a:cubicBezTo>
                    <a:pt x="805" y="143"/>
                    <a:pt x="798" y="145"/>
                    <a:pt x="798" y="150"/>
                  </a:cubicBezTo>
                  <a:cubicBezTo>
                    <a:pt x="798" y="155"/>
                    <a:pt x="813" y="160"/>
                    <a:pt x="812" y="168"/>
                  </a:cubicBezTo>
                  <a:cubicBezTo>
                    <a:pt x="811" y="185"/>
                    <a:pt x="792" y="183"/>
                    <a:pt x="789" y="191"/>
                  </a:cubicBezTo>
                  <a:cubicBezTo>
                    <a:pt x="788" y="194"/>
                    <a:pt x="789" y="196"/>
                    <a:pt x="790" y="198"/>
                  </a:cubicBezTo>
                  <a:cubicBezTo>
                    <a:pt x="796" y="219"/>
                    <a:pt x="790" y="223"/>
                    <a:pt x="781" y="222"/>
                  </a:cubicBezTo>
                  <a:cubicBezTo>
                    <a:pt x="776" y="220"/>
                    <a:pt x="766" y="212"/>
                    <a:pt x="761" y="203"/>
                  </a:cubicBezTo>
                  <a:cubicBezTo>
                    <a:pt x="758" y="197"/>
                    <a:pt x="769" y="189"/>
                    <a:pt x="755" y="187"/>
                  </a:cubicBezTo>
                  <a:cubicBezTo>
                    <a:pt x="746" y="184"/>
                    <a:pt x="737" y="184"/>
                    <a:pt x="728" y="182"/>
                  </a:cubicBezTo>
                  <a:cubicBezTo>
                    <a:pt x="713" y="180"/>
                    <a:pt x="711" y="171"/>
                    <a:pt x="700" y="168"/>
                  </a:cubicBezTo>
                  <a:cubicBezTo>
                    <a:pt x="690" y="164"/>
                    <a:pt x="680" y="168"/>
                    <a:pt x="676" y="167"/>
                  </a:cubicBezTo>
                  <a:cubicBezTo>
                    <a:pt x="667" y="164"/>
                    <a:pt x="672" y="157"/>
                    <a:pt x="665" y="152"/>
                  </a:cubicBezTo>
                  <a:cubicBezTo>
                    <a:pt x="659" y="146"/>
                    <a:pt x="648" y="155"/>
                    <a:pt x="651" y="136"/>
                  </a:cubicBezTo>
                  <a:cubicBezTo>
                    <a:pt x="652" y="129"/>
                    <a:pt x="676" y="114"/>
                    <a:pt x="683" y="103"/>
                  </a:cubicBezTo>
                  <a:cubicBezTo>
                    <a:pt x="686" y="99"/>
                    <a:pt x="665" y="97"/>
                    <a:pt x="669" y="95"/>
                  </a:cubicBezTo>
                  <a:cubicBezTo>
                    <a:pt x="673" y="92"/>
                    <a:pt x="682" y="98"/>
                    <a:pt x="690" y="97"/>
                  </a:cubicBezTo>
                  <a:cubicBezTo>
                    <a:pt x="695" y="98"/>
                    <a:pt x="709" y="91"/>
                    <a:pt x="710" y="90"/>
                  </a:cubicBezTo>
                  <a:cubicBezTo>
                    <a:pt x="721" y="83"/>
                    <a:pt x="685" y="76"/>
                    <a:pt x="689" y="72"/>
                  </a:cubicBezTo>
                  <a:cubicBezTo>
                    <a:pt x="692" y="70"/>
                    <a:pt x="706" y="75"/>
                    <a:pt x="714" y="76"/>
                  </a:cubicBezTo>
                  <a:cubicBezTo>
                    <a:pt x="717" y="77"/>
                    <a:pt x="721" y="76"/>
                    <a:pt x="724" y="72"/>
                  </a:cubicBezTo>
                  <a:cubicBezTo>
                    <a:pt x="725" y="70"/>
                    <a:pt x="725" y="65"/>
                    <a:pt x="727" y="64"/>
                  </a:cubicBezTo>
                  <a:cubicBezTo>
                    <a:pt x="731" y="62"/>
                    <a:pt x="738" y="64"/>
                    <a:pt x="740" y="65"/>
                  </a:cubicBezTo>
                  <a:cubicBezTo>
                    <a:pt x="752" y="67"/>
                    <a:pt x="761" y="64"/>
                    <a:pt x="764" y="60"/>
                  </a:cubicBezTo>
                  <a:cubicBezTo>
                    <a:pt x="767" y="55"/>
                    <a:pt x="759" y="49"/>
                    <a:pt x="756" y="43"/>
                  </a:cubicBezTo>
                  <a:cubicBezTo>
                    <a:pt x="755" y="39"/>
                    <a:pt x="770" y="39"/>
                    <a:pt x="764" y="34"/>
                  </a:cubicBezTo>
                  <a:cubicBezTo>
                    <a:pt x="762" y="31"/>
                    <a:pt x="754" y="32"/>
                    <a:pt x="751" y="30"/>
                  </a:cubicBezTo>
                  <a:cubicBezTo>
                    <a:pt x="741" y="25"/>
                    <a:pt x="729" y="63"/>
                    <a:pt x="716" y="58"/>
                  </a:cubicBezTo>
                  <a:cubicBezTo>
                    <a:pt x="713" y="57"/>
                    <a:pt x="707" y="53"/>
                    <a:pt x="706" y="48"/>
                  </a:cubicBezTo>
                  <a:cubicBezTo>
                    <a:pt x="705" y="45"/>
                    <a:pt x="713" y="42"/>
                    <a:pt x="709" y="38"/>
                  </a:cubicBezTo>
                  <a:cubicBezTo>
                    <a:pt x="701" y="29"/>
                    <a:pt x="696" y="46"/>
                    <a:pt x="692" y="41"/>
                  </a:cubicBezTo>
                  <a:cubicBezTo>
                    <a:pt x="687" y="21"/>
                    <a:pt x="674" y="34"/>
                    <a:pt x="671" y="27"/>
                  </a:cubicBezTo>
                  <a:cubicBezTo>
                    <a:pt x="670" y="23"/>
                    <a:pt x="675" y="23"/>
                    <a:pt x="674" y="19"/>
                  </a:cubicBezTo>
                  <a:cubicBezTo>
                    <a:pt x="674" y="16"/>
                    <a:pt x="670" y="14"/>
                    <a:pt x="668" y="11"/>
                  </a:cubicBezTo>
                  <a:cubicBezTo>
                    <a:pt x="666" y="9"/>
                    <a:pt x="667" y="7"/>
                    <a:pt x="665" y="5"/>
                  </a:cubicBezTo>
                  <a:cubicBezTo>
                    <a:pt x="664" y="1"/>
                    <a:pt x="659" y="1"/>
                    <a:pt x="652" y="1"/>
                  </a:cubicBezTo>
                  <a:cubicBezTo>
                    <a:pt x="648" y="0"/>
                    <a:pt x="646" y="6"/>
                    <a:pt x="641" y="6"/>
                  </a:cubicBezTo>
                  <a:cubicBezTo>
                    <a:pt x="637" y="6"/>
                    <a:pt x="634" y="17"/>
                    <a:pt x="642" y="25"/>
                  </a:cubicBezTo>
                  <a:cubicBezTo>
                    <a:pt x="648" y="31"/>
                    <a:pt x="665" y="26"/>
                    <a:pt x="667" y="33"/>
                  </a:cubicBezTo>
                  <a:cubicBezTo>
                    <a:pt x="669" y="39"/>
                    <a:pt x="646" y="46"/>
                    <a:pt x="647" y="50"/>
                  </a:cubicBezTo>
                  <a:cubicBezTo>
                    <a:pt x="648" y="56"/>
                    <a:pt x="647" y="59"/>
                    <a:pt x="643" y="59"/>
                  </a:cubicBezTo>
                  <a:cubicBezTo>
                    <a:pt x="636" y="59"/>
                    <a:pt x="640" y="47"/>
                    <a:pt x="634" y="47"/>
                  </a:cubicBezTo>
                  <a:cubicBezTo>
                    <a:pt x="629" y="47"/>
                    <a:pt x="630" y="53"/>
                    <a:pt x="625" y="53"/>
                  </a:cubicBezTo>
                  <a:cubicBezTo>
                    <a:pt x="613" y="49"/>
                    <a:pt x="599" y="53"/>
                    <a:pt x="586" y="52"/>
                  </a:cubicBezTo>
                  <a:cubicBezTo>
                    <a:pt x="581" y="51"/>
                    <a:pt x="570" y="47"/>
                    <a:pt x="565" y="47"/>
                  </a:cubicBezTo>
                  <a:cubicBezTo>
                    <a:pt x="557" y="46"/>
                    <a:pt x="543" y="46"/>
                    <a:pt x="541" y="50"/>
                  </a:cubicBezTo>
                  <a:cubicBezTo>
                    <a:pt x="538" y="55"/>
                    <a:pt x="549" y="65"/>
                    <a:pt x="537" y="63"/>
                  </a:cubicBezTo>
                  <a:cubicBezTo>
                    <a:pt x="526" y="61"/>
                    <a:pt x="540" y="54"/>
                    <a:pt x="520" y="50"/>
                  </a:cubicBezTo>
                  <a:cubicBezTo>
                    <a:pt x="509" y="47"/>
                    <a:pt x="489" y="55"/>
                    <a:pt x="480" y="53"/>
                  </a:cubicBezTo>
                  <a:cubicBezTo>
                    <a:pt x="456" y="46"/>
                    <a:pt x="493" y="43"/>
                    <a:pt x="475" y="39"/>
                  </a:cubicBezTo>
                  <a:cubicBezTo>
                    <a:pt x="466" y="36"/>
                    <a:pt x="459" y="39"/>
                    <a:pt x="448" y="36"/>
                  </a:cubicBezTo>
                  <a:cubicBezTo>
                    <a:pt x="442" y="35"/>
                    <a:pt x="437" y="34"/>
                    <a:pt x="431" y="31"/>
                  </a:cubicBezTo>
                  <a:cubicBezTo>
                    <a:pt x="412" y="22"/>
                    <a:pt x="395" y="31"/>
                    <a:pt x="394" y="31"/>
                  </a:cubicBezTo>
                  <a:cubicBezTo>
                    <a:pt x="363" y="39"/>
                    <a:pt x="379" y="10"/>
                    <a:pt x="360" y="13"/>
                  </a:cubicBezTo>
                  <a:cubicBezTo>
                    <a:pt x="356" y="14"/>
                    <a:pt x="355" y="23"/>
                    <a:pt x="348" y="24"/>
                  </a:cubicBezTo>
                  <a:cubicBezTo>
                    <a:pt x="342" y="25"/>
                    <a:pt x="347" y="16"/>
                    <a:pt x="341" y="18"/>
                  </a:cubicBezTo>
                  <a:cubicBezTo>
                    <a:pt x="323" y="21"/>
                    <a:pt x="305" y="19"/>
                    <a:pt x="284" y="24"/>
                  </a:cubicBezTo>
                  <a:cubicBezTo>
                    <a:pt x="270" y="27"/>
                    <a:pt x="262" y="32"/>
                    <a:pt x="241" y="26"/>
                  </a:cubicBezTo>
                  <a:cubicBezTo>
                    <a:pt x="210" y="18"/>
                    <a:pt x="176" y="12"/>
                    <a:pt x="155" y="18"/>
                  </a:cubicBezTo>
                  <a:cubicBezTo>
                    <a:pt x="147" y="20"/>
                    <a:pt x="145" y="10"/>
                    <a:pt x="130" y="10"/>
                  </a:cubicBezTo>
                  <a:cubicBezTo>
                    <a:pt x="126" y="9"/>
                    <a:pt x="123" y="11"/>
                    <a:pt x="121" y="10"/>
                  </a:cubicBezTo>
                  <a:cubicBezTo>
                    <a:pt x="117" y="9"/>
                    <a:pt x="114" y="5"/>
                    <a:pt x="110" y="5"/>
                  </a:cubicBezTo>
                  <a:cubicBezTo>
                    <a:pt x="105" y="5"/>
                    <a:pt x="101" y="9"/>
                    <a:pt x="96" y="10"/>
                  </a:cubicBezTo>
                  <a:cubicBezTo>
                    <a:pt x="93" y="11"/>
                    <a:pt x="86" y="10"/>
                    <a:pt x="82" y="11"/>
                  </a:cubicBezTo>
                  <a:cubicBezTo>
                    <a:pt x="78" y="13"/>
                    <a:pt x="78" y="9"/>
                    <a:pt x="74" y="9"/>
                  </a:cubicBezTo>
                  <a:cubicBezTo>
                    <a:pt x="66" y="12"/>
                    <a:pt x="69" y="16"/>
                    <a:pt x="62" y="19"/>
                  </a:cubicBezTo>
                  <a:cubicBezTo>
                    <a:pt x="55" y="22"/>
                    <a:pt x="49" y="31"/>
                    <a:pt x="44" y="34"/>
                  </a:cubicBezTo>
                  <a:cubicBezTo>
                    <a:pt x="36" y="38"/>
                    <a:pt x="28" y="34"/>
                    <a:pt x="24" y="37"/>
                  </a:cubicBezTo>
                  <a:cubicBezTo>
                    <a:pt x="21" y="40"/>
                    <a:pt x="23" y="49"/>
                    <a:pt x="47" y="56"/>
                  </a:cubicBezTo>
                  <a:cubicBezTo>
                    <a:pt x="62" y="62"/>
                    <a:pt x="80" y="63"/>
                    <a:pt x="79" y="67"/>
                  </a:cubicBezTo>
                  <a:cubicBezTo>
                    <a:pt x="79" y="69"/>
                    <a:pt x="67" y="65"/>
                    <a:pt x="53" y="64"/>
                  </a:cubicBezTo>
                  <a:cubicBezTo>
                    <a:pt x="49" y="63"/>
                    <a:pt x="44" y="66"/>
                    <a:pt x="39" y="66"/>
                  </a:cubicBezTo>
                  <a:cubicBezTo>
                    <a:pt x="33" y="66"/>
                    <a:pt x="28" y="69"/>
                    <a:pt x="24" y="70"/>
                  </a:cubicBezTo>
                  <a:cubicBezTo>
                    <a:pt x="20" y="72"/>
                    <a:pt x="12" y="70"/>
                    <a:pt x="10" y="73"/>
                  </a:cubicBezTo>
                  <a:cubicBezTo>
                    <a:pt x="9" y="75"/>
                    <a:pt x="5" y="76"/>
                    <a:pt x="10" y="79"/>
                  </a:cubicBezTo>
                  <a:cubicBezTo>
                    <a:pt x="7" y="78"/>
                    <a:pt x="0" y="100"/>
                    <a:pt x="39" y="92"/>
                  </a:cubicBezTo>
                  <a:cubicBezTo>
                    <a:pt x="46" y="92"/>
                    <a:pt x="51" y="90"/>
                    <a:pt x="56" y="89"/>
                  </a:cubicBezTo>
                  <a:cubicBezTo>
                    <a:pt x="64" y="87"/>
                    <a:pt x="60" y="85"/>
                    <a:pt x="63" y="89"/>
                  </a:cubicBezTo>
                  <a:cubicBezTo>
                    <a:pt x="64" y="92"/>
                    <a:pt x="73" y="93"/>
                    <a:pt x="70" y="97"/>
                  </a:cubicBezTo>
                  <a:cubicBezTo>
                    <a:pt x="67" y="101"/>
                    <a:pt x="44" y="99"/>
                    <a:pt x="40" y="102"/>
                  </a:cubicBezTo>
                  <a:cubicBezTo>
                    <a:pt x="31" y="109"/>
                    <a:pt x="26" y="117"/>
                    <a:pt x="26" y="121"/>
                  </a:cubicBezTo>
                  <a:cubicBezTo>
                    <a:pt x="27" y="125"/>
                    <a:pt x="24" y="126"/>
                    <a:pt x="24" y="127"/>
                  </a:cubicBezTo>
                  <a:cubicBezTo>
                    <a:pt x="28" y="128"/>
                    <a:pt x="51" y="140"/>
                    <a:pt x="45" y="139"/>
                  </a:cubicBezTo>
                  <a:cubicBezTo>
                    <a:pt x="28" y="137"/>
                    <a:pt x="9" y="135"/>
                    <a:pt x="22" y="149"/>
                  </a:cubicBezTo>
                  <a:cubicBezTo>
                    <a:pt x="24" y="151"/>
                    <a:pt x="47" y="150"/>
                    <a:pt x="49" y="153"/>
                  </a:cubicBezTo>
                  <a:cubicBezTo>
                    <a:pt x="54" y="157"/>
                    <a:pt x="55" y="153"/>
                    <a:pt x="61" y="158"/>
                  </a:cubicBezTo>
                  <a:cubicBezTo>
                    <a:pt x="69" y="168"/>
                    <a:pt x="72" y="172"/>
                    <a:pt x="77" y="177"/>
                  </a:cubicBezTo>
                  <a:cubicBezTo>
                    <a:pt x="80" y="180"/>
                    <a:pt x="95" y="177"/>
                    <a:pt x="108" y="166"/>
                  </a:cubicBezTo>
                  <a:cubicBezTo>
                    <a:pt x="113" y="162"/>
                    <a:pt x="126" y="158"/>
                    <a:pt x="131" y="153"/>
                  </a:cubicBezTo>
                  <a:cubicBezTo>
                    <a:pt x="136" y="149"/>
                    <a:pt x="131" y="146"/>
                    <a:pt x="133" y="143"/>
                  </a:cubicBezTo>
                  <a:cubicBezTo>
                    <a:pt x="136" y="140"/>
                    <a:pt x="141" y="138"/>
                    <a:pt x="145" y="135"/>
                  </a:cubicBezTo>
                  <a:cubicBezTo>
                    <a:pt x="154" y="128"/>
                    <a:pt x="162" y="122"/>
                    <a:pt x="164" y="124"/>
                  </a:cubicBezTo>
                  <a:cubicBezTo>
                    <a:pt x="170" y="127"/>
                    <a:pt x="148" y="137"/>
                    <a:pt x="155" y="144"/>
                  </a:cubicBezTo>
                  <a:cubicBezTo>
                    <a:pt x="159" y="147"/>
                    <a:pt x="164" y="143"/>
                    <a:pt x="171" y="137"/>
                  </a:cubicBezTo>
                  <a:cubicBezTo>
                    <a:pt x="173" y="135"/>
                    <a:pt x="178" y="139"/>
                    <a:pt x="180" y="136"/>
                  </a:cubicBezTo>
                  <a:cubicBezTo>
                    <a:pt x="186" y="133"/>
                    <a:pt x="178" y="124"/>
                    <a:pt x="189" y="125"/>
                  </a:cubicBezTo>
                  <a:cubicBezTo>
                    <a:pt x="200" y="128"/>
                    <a:pt x="205" y="135"/>
                    <a:pt x="220" y="136"/>
                  </a:cubicBezTo>
                  <a:cubicBezTo>
                    <a:pt x="235" y="137"/>
                    <a:pt x="255" y="136"/>
                    <a:pt x="260" y="140"/>
                  </a:cubicBezTo>
                  <a:cubicBezTo>
                    <a:pt x="265" y="144"/>
                    <a:pt x="271" y="149"/>
                    <a:pt x="280" y="152"/>
                  </a:cubicBezTo>
                  <a:cubicBezTo>
                    <a:pt x="286" y="155"/>
                    <a:pt x="289" y="152"/>
                    <a:pt x="293" y="153"/>
                  </a:cubicBezTo>
                  <a:cubicBezTo>
                    <a:pt x="300" y="153"/>
                    <a:pt x="307" y="155"/>
                    <a:pt x="313" y="165"/>
                  </a:cubicBezTo>
                  <a:cubicBezTo>
                    <a:pt x="320" y="171"/>
                    <a:pt x="312" y="195"/>
                    <a:pt x="318" y="203"/>
                  </a:cubicBezTo>
                  <a:cubicBezTo>
                    <a:pt x="323" y="208"/>
                    <a:pt x="329" y="196"/>
                    <a:pt x="337" y="198"/>
                  </a:cubicBezTo>
                  <a:cubicBezTo>
                    <a:pt x="349" y="198"/>
                    <a:pt x="307" y="220"/>
                    <a:pt x="313" y="235"/>
                  </a:cubicBezTo>
                  <a:cubicBezTo>
                    <a:pt x="316" y="238"/>
                    <a:pt x="324" y="226"/>
                    <a:pt x="331" y="233"/>
                  </a:cubicBezTo>
                  <a:cubicBezTo>
                    <a:pt x="338" y="240"/>
                    <a:pt x="345" y="245"/>
                    <a:pt x="351" y="252"/>
                  </a:cubicBezTo>
                  <a:cubicBezTo>
                    <a:pt x="356" y="257"/>
                    <a:pt x="362" y="264"/>
                    <a:pt x="362" y="274"/>
                  </a:cubicBezTo>
                  <a:cubicBezTo>
                    <a:pt x="362" y="282"/>
                    <a:pt x="389" y="287"/>
                    <a:pt x="390" y="296"/>
                  </a:cubicBezTo>
                  <a:cubicBezTo>
                    <a:pt x="392" y="315"/>
                    <a:pt x="401" y="334"/>
                    <a:pt x="410" y="344"/>
                  </a:cubicBezTo>
                  <a:cubicBezTo>
                    <a:pt x="414" y="348"/>
                    <a:pt x="419" y="357"/>
                    <a:pt x="423" y="361"/>
                  </a:cubicBezTo>
                  <a:cubicBezTo>
                    <a:pt x="429" y="368"/>
                    <a:pt x="442" y="365"/>
                    <a:pt x="448" y="372"/>
                  </a:cubicBezTo>
                  <a:cubicBezTo>
                    <a:pt x="452" y="376"/>
                    <a:pt x="460" y="388"/>
                    <a:pt x="467" y="396"/>
                  </a:cubicBezTo>
                  <a:cubicBezTo>
                    <a:pt x="472" y="402"/>
                    <a:pt x="477" y="404"/>
                    <a:pt x="480" y="409"/>
                  </a:cubicBezTo>
                  <a:cubicBezTo>
                    <a:pt x="482" y="412"/>
                    <a:pt x="474" y="414"/>
                    <a:pt x="478" y="419"/>
                  </a:cubicBezTo>
                  <a:cubicBezTo>
                    <a:pt x="485" y="426"/>
                    <a:pt x="489" y="417"/>
                    <a:pt x="496" y="424"/>
                  </a:cubicBezTo>
                  <a:cubicBezTo>
                    <a:pt x="499" y="428"/>
                    <a:pt x="501" y="436"/>
                    <a:pt x="504" y="439"/>
                  </a:cubicBezTo>
                  <a:cubicBezTo>
                    <a:pt x="506" y="441"/>
                    <a:pt x="507" y="438"/>
                    <a:pt x="504" y="430"/>
                  </a:cubicBezTo>
                  <a:cubicBezTo>
                    <a:pt x="500" y="421"/>
                    <a:pt x="480" y="405"/>
                    <a:pt x="475" y="395"/>
                  </a:cubicBezTo>
                  <a:cubicBezTo>
                    <a:pt x="471" y="386"/>
                    <a:pt x="480" y="382"/>
                    <a:pt x="483" y="383"/>
                  </a:cubicBezTo>
                  <a:cubicBezTo>
                    <a:pt x="489" y="386"/>
                    <a:pt x="490" y="389"/>
                    <a:pt x="492" y="391"/>
                  </a:cubicBezTo>
                  <a:cubicBezTo>
                    <a:pt x="497" y="396"/>
                    <a:pt x="493" y="402"/>
                    <a:pt x="504" y="410"/>
                  </a:cubicBezTo>
                  <a:cubicBezTo>
                    <a:pt x="510" y="414"/>
                    <a:pt x="535" y="434"/>
                    <a:pt x="547" y="448"/>
                  </a:cubicBezTo>
                  <a:cubicBezTo>
                    <a:pt x="563" y="461"/>
                    <a:pt x="551" y="467"/>
                    <a:pt x="561" y="475"/>
                  </a:cubicBezTo>
                  <a:cubicBezTo>
                    <a:pt x="571" y="486"/>
                    <a:pt x="601" y="488"/>
                    <a:pt x="611" y="495"/>
                  </a:cubicBezTo>
                  <a:cubicBezTo>
                    <a:pt x="615" y="499"/>
                    <a:pt x="624" y="501"/>
                    <a:pt x="633" y="502"/>
                  </a:cubicBezTo>
                  <a:cubicBezTo>
                    <a:pt x="642" y="502"/>
                    <a:pt x="651" y="500"/>
                    <a:pt x="654" y="501"/>
                  </a:cubicBezTo>
                  <a:cubicBezTo>
                    <a:pt x="671" y="505"/>
                    <a:pt x="649" y="521"/>
                    <a:pt x="659" y="523"/>
                  </a:cubicBezTo>
                  <a:cubicBezTo>
                    <a:pt x="674" y="525"/>
                    <a:pt x="701" y="519"/>
                    <a:pt x="709" y="530"/>
                  </a:cubicBezTo>
                  <a:cubicBezTo>
                    <a:pt x="714" y="536"/>
                    <a:pt x="736" y="544"/>
                    <a:pt x="746" y="549"/>
                  </a:cubicBezTo>
                  <a:cubicBezTo>
                    <a:pt x="758" y="555"/>
                    <a:pt x="757" y="557"/>
                    <a:pt x="764" y="565"/>
                  </a:cubicBezTo>
                  <a:cubicBezTo>
                    <a:pt x="769" y="568"/>
                    <a:pt x="778" y="551"/>
                    <a:pt x="784" y="551"/>
                  </a:cubicBezTo>
                  <a:cubicBezTo>
                    <a:pt x="789" y="551"/>
                    <a:pt x="790" y="556"/>
                    <a:pt x="791" y="559"/>
                  </a:cubicBezTo>
                  <a:cubicBezTo>
                    <a:pt x="795" y="568"/>
                    <a:pt x="752" y="583"/>
                    <a:pt x="755" y="593"/>
                  </a:cubicBezTo>
                  <a:cubicBezTo>
                    <a:pt x="757" y="598"/>
                    <a:pt x="762" y="609"/>
                    <a:pt x="756" y="620"/>
                  </a:cubicBezTo>
                  <a:cubicBezTo>
                    <a:pt x="751" y="629"/>
                    <a:pt x="737" y="636"/>
                    <a:pt x="729" y="645"/>
                  </a:cubicBezTo>
                  <a:cubicBezTo>
                    <a:pt x="717" y="662"/>
                    <a:pt x="735" y="657"/>
                    <a:pt x="734" y="663"/>
                  </a:cubicBezTo>
                  <a:cubicBezTo>
                    <a:pt x="732" y="668"/>
                    <a:pt x="717" y="665"/>
                    <a:pt x="720" y="677"/>
                  </a:cubicBezTo>
                  <a:cubicBezTo>
                    <a:pt x="723" y="685"/>
                    <a:pt x="734" y="690"/>
                    <a:pt x="739" y="697"/>
                  </a:cubicBezTo>
                  <a:cubicBezTo>
                    <a:pt x="746" y="704"/>
                    <a:pt x="749" y="712"/>
                    <a:pt x="755" y="720"/>
                  </a:cubicBezTo>
                  <a:cubicBezTo>
                    <a:pt x="762" y="727"/>
                    <a:pt x="767" y="737"/>
                    <a:pt x="773" y="744"/>
                  </a:cubicBezTo>
                  <a:cubicBezTo>
                    <a:pt x="780" y="751"/>
                    <a:pt x="782" y="765"/>
                    <a:pt x="788" y="770"/>
                  </a:cubicBezTo>
                  <a:cubicBezTo>
                    <a:pt x="805" y="784"/>
                    <a:pt x="812" y="798"/>
                    <a:pt x="812" y="801"/>
                  </a:cubicBezTo>
                  <a:cubicBezTo>
                    <a:pt x="812" y="816"/>
                    <a:pt x="819" y="818"/>
                    <a:pt x="816" y="835"/>
                  </a:cubicBezTo>
                  <a:cubicBezTo>
                    <a:pt x="815" y="842"/>
                    <a:pt x="813" y="848"/>
                    <a:pt x="812" y="854"/>
                  </a:cubicBezTo>
                  <a:cubicBezTo>
                    <a:pt x="811" y="859"/>
                    <a:pt x="810" y="863"/>
                    <a:pt x="809" y="868"/>
                  </a:cubicBezTo>
                  <a:cubicBezTo>
                    <a:pt x="808" y="871"/>
                    <a:pt x="809" y="878"/>
                    <a:pt x="808" y="881"/>
                  </a:cubicBezTo>
                  <a:cubicBezTo>
                    <a:pt x="805" y="895"/>
                    <a:pt x="796" y="903"/>
                    <a:pt x="794" y="911"/>
                  </a:cubicBezTo>
                  <a:cubicBezTo>
                    <a:pt x="790" y="924"/>
                    <a:pt x="796" y="929"/>
                    <a:pt x="792" y="943"/>
                  </a:cubicBezTo>
                  <a:cubicBezTo>
                    <a:pt x="791" y="947"/>
                    <a:pt x="797" y="946"/>
                    <a:pt x="800" y="951"/>
                  </a:cubicBezTo>
                  <a:cubicBezTo>
                    <a:pt x="804" y="957"/>
                    <a:pt x="804" y="969"/>
                    <a:pt x="800" y="975"/>
                  </a:cubicBezTo>
                  <a:cubicBezTo>
                    <a:pt x="797" y="983"/>
                    <a:pt x="791" y="989"/>
                    <a:pt x="789" y="995"/>
                  </a:cubicBezTo>
                  <a:cubicBezTo>
                    <a:pt x="785" y="1007"/>
                    <a:pt x="787" y="1016"/>
                    <a:pt x="788" y="1023"/>
                  </a:cubicBezTo>
                  <a:cubicBezTo>
                    <a:pt x="789" y="1039"/>
                    <a:pt x="777" y="1058"/>
                    <a:pt x="787" y="1058"/>
                  </a:cubicBezTo>
                  <a:cubicBezTo>
                    <a:pt x="796" y="1058"/>
                    <a:pt x="855" y="1050"/>
                    <a:pt x="854" y="1034"/>
                  </a:cubicBezTo>
                  <a:cubicBezTo>
                    <a:pt x="854" y="1030"/>
                    <a:pt x="864" y="1028"/>
                    <a:pt x="866" y="1023"/>
                  </a:cubicBezTo>
                  <a:cubicBezTo>
                    <a:pt x="868" y="1010"/>
                    <a:pt x="859" y="1007"/>
                    <a:pt x="857" y="999"/>
                  </a:cubicBezTo>
                  <a:cubicBezTo>
                    <a:pt x="856" y="990"/>
                    <a:pt x="836" y="991"/>
                    <a:pt x="844" y="980"/>
                  </a:cubicBezTo>
                  <a:cubicBezTo>
                    <a:pt x="847" y="978"/>
                    <a:pt x="852" y="976"/>
                    <a:pt x="858" y="973"/>
                  </a:cubicBezTo>
                  <a:cubicBezTo>
                    <a:pt x="873" y="968"/>
                    <a:pt x="862" y="944"/>
                    <a:pt x="866" y="943"/>
                  </a:cubicBezTo>
                  <a:cubicBezTo>
                    <a:pt x="873" y="938"/>
                    <a:pt x="879" y="946"/>
                    <a:pt x="886" y="942"/>
                  </a:cubicBezTo>
                  <a:cubicBezTo>
                    <a:pt x="892" y="939"/>
                    <a:pt x="893" y="930"/>
                    <a:pt x="890" y="926"/>
                  </a:cubicBezTo>
                  <a:cubicBezTo>
                    <a:pt x="891" y="920"/>
                    <a:pt x="920" y="929"/>
                    <a:pt x="930" y="920"/>
                  </a:cubicBezTo>
                  <a:cubicBezTo>
                    <a:pt x="943" y="910"/>
                    <a:pt x="932" y="896"/>
                    <a:pt x="934" y="894"/>
                  </a:cubicBezTo>
                  <a:cubicBezTo>
                    <a:pt x="937" y="888"/>
                    <a:pt x="949" y="898"/>
                    <a:pt x="958" y="892"/>
                  </a:cubicBezTo>
                  <a:cubicBezTo>
                    <a:pt x="970" y="884"/>
                    <a:pt x="1000" y="883"/>
                    <a:pt x="1005" y="870"/>
                  </a:cubicBezTo>
                  <a:cubicBezTo>
                    <a:pt x="1006" y="865"/>
                    <a:pt x="1018" y="850"/>
                    <a:pt x="1008" y="821"/>
                  </a:cubicBezTo>
                  <a:cubicBezTo>
                    <a:pt x="1006" y="815"/>
                    <a:pt x="1013" y="781"/>
                    <a:pt x="1060" y="802"/>
                  </a:cubicBezTo>
                  <a:cubicBezTo>
                    <a:pt x="1062" y="806"/>
                    <a:pt x="1080" y="801"/>
                    <a:pt x="1088" y="78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2554" y="926"/>
              <a:ext cx="747" cy="722"/>
            </a:xfrm>
            <a:custGeom>
              <a:avLst/>
              <a:gdLst>
                <a:gd name="T0" fmla="*/ 7 w 316"/>
                <a:gd name="T1" fmla="*/ 50 h 305"/>
                <a:gd name="T2" fmla="*/ 41 w 316"/>
                <a:gd name="T3" fmla="*/ 63 h 305"/>
                <a:gd name="T4" fmla="*/ 30 w 316"/>
                <a:gd name="T5" fmla="*/ 92 h 305"/>
                <a:gd name="T6" fmla="*/ 51 w 316"/>
                <a:gd name="T7" fmla="*/ 110 h 305"/>
                <a:gd name="T8" fmla="*/ 41 w 316"/>
                <a:gd name="T9" fmla="*/ 132 h 305"/>
                <a:gd name="T10" fmla="*/ 60 w 316"/>
                <a:gd name="T11" fmla="*/ 134 h 305"/>
                <a:gd name="T12" fmla="*/ 60 w 316"/>
                <a:gd name="T13" fmla="*/ 160 h 305"/>
                <a:gd name="T14" fmla="*/ 39 w 316"/>
                <a:gd name="T15" fmla="*/ 177 h 305"/>
                <a:gd name="T16" fmla="*/ 11 w 316"/>
                <a:gd name="T17" fmla="*/ 195 h 305"/>
                <a:gd name="T18" fmla="*/ 21 w 316"/>
                <a:gd name="T19" fmla="*/ 238 h 305"/>
                <a:gd name="T20" fmla="*/ 37 w 316"/>
                <a:gd name="T21" fmla="*/ 276 h 305"/>
                <a:gd name="T22" fmla="*/ 45 w 316"/>
                <a:gd name="T23" fmla="*/ 293 h 305"/>
                <a:gd name="T24" fmla="*/ 87 w 316"/>
                <a:gd name="T25" fmla="*/ 294 h 305"/>
                <a:gd name="T26" fmla="*/ 104 w 316"/>
                <a:gd name="T27" fmla="*/ 278 h 305"/>
                <a:gd name="T28" fmla="*/ 106 w 316"/>
                <a:gd name="T29" fmla="*/ 268 h 305"/>
                <a:gd name="T30" fmla="*/ 118 w 316"/>
                <a:gd name="T31" fmla="*/ 261 h 305"/>
                <a:gd name="T32" fmla="*/ 141 w 316"/>
                <a:gd name="T33" fmla="*/ 239 h 305"/>
                <a:gd name="T34" fmla="*/ 180 w 316"/>
                <a:gd name="T35" fmla="*/ 232 h 305"/>
                <a:gd name="T36" fmla="*/ 226 w 316"/>
                <a:gd name="T37" fmla="*/ 209 h 305"/>
                <a:gd name="T38" fmla="*/ 265 w 316"/>
                <a:gd name="T39" fmla="*/ 210 h 305"/>
                <a:gd name="T40" fmla="*/ 306 w 316"/>
                <a:gd name="T41" fmla="*/ 184 h 305"/>
                <a:gd name="T42" fmla="*/ 270 w 316"/>
                <a:gd name="T43" fmla="*/ 157 h 305"/>
                <a:gd name="T44" fmla="*/ 279 w 316"/>
                <a:gd name="T45" fmla="*/ 150 h 305"/>
                <a:gd name="T46" fmla="*/ 300 w 316"/>
                <a:gd name="T47" fmla="*/ 130 h 305"/>
                <a:gd name="T48" fmla="*/ 275 w 316"/>
                <a:gd name="T49" fmla="*/ 104 h 305"/>
                <a:gd name="T50" fmla="*/ 265 w 316"/>
                <a:gd name="T51" fmla="*/ 81 h 305"/>
                <a:gd name="T52" fmla="*/ 266 w 316"/>
                <a:gd name="T53" fmla="*/ 62 h 305"/>
                <a:gd name="T54" fmla="*/ 261 w 316"/>
                <a:gd name="T55" fmla="*/ 52 h 305"/>
                <a:gd name="T56" fmla="*/ 269 w 316"/>
                <a:gd name="T57" fmla="*/ 31 h 305"/>
                <a:gd name="T58" fmla="*/ 243 w 316"/>
                <a:gd name="T59" fmla="*/ 38 h 305"/>
                <a:gd name="T60" fmla="*/ 262 w 316"/>
                <a:gd name="T61" fmla="*/ 11 h 305"/>
                <a:gd name="T62" fmla="*/ 225 w 316"/>
                <a:gd name="T63" fmla="*/ 33 h 305"/>
                <a:gd name="T64" fmla="*/ 206 w 316"/>
                <a:gd name="T65" fmla="*/ 5 h 305"/>
                <a:gd name="T66" fmla="*/ 162 w 316"/>
                <a:gd name="T67" fmla="*/ 15 h 305"/>
                <a:gd name="T68" fmla="*/ 120 w 316"/>
                <a:gd name="T69" fmla="*/ 7 h 305"/>
                <a:gd name="T70" fmla="*/ 57 w 316"/>
                <a:gd name="T71" fmla="*/ 24 h 305"/>
                <a:gd name="T72" fmla="*/ 16 w 316"/>
                <a:gd name="T73" fmla="*/ 21 h 305"/>
                <a:gd name="T74" fmla="*/ 7 w 316"/>
                <a:gd name="T75" fmla="*/ 5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05">
                  <a:moveTo>
                    <a:pt x="7" y="50"/>
                  </a:moveTo>
                  <a:cubicBezTo>
                    <a:pt x="9" y="57"/>
                    <a:pt x="31" y="57"/>
                    <a:pt x="41" y="63"/>
                  </a:cubicBezTo>
                  <a:cubicBezTo>
                    <a:pt x="52" y="70"/>
                    <a:pt x="29" y="88"/>
                    <a:pt x="30" y="92"/>
                  </a:cubicBezTo>
                  <a:cubicBezTo>
                    <a:pt x="33" y="99"/>
                    <a:pt x="55" y="101"/>
                    <a:pt x="51" y="110"/>
                  </a:cubicBezTo>
                  <a:cubicBezTo>
                    <a:pt x="47" y="119"/>
                    <a:pt x="38" y="123"/>
                    <a:pt x="41" y="132"/>
                  </a:cubicBezTo>
                  <a:cubicBezTo>
                    <a:pt x="43" y="138"/>
                    <a:pt x="58" y="129"/>
                    <a:pt x="60" y="134"/>
                  </a:cubicBezTo>
                  <a:cubicBezTo>
                    <a:pt x="63" y="146"/>
                    <a:pt x="60" y="158"/>
                    <a:pt x="60" y="160"/>
                  </a:cubicBezTo>
                  <a:cubicBezTo>
                    <a:pt x="58" y="164"/>
                    <a:pt x="50" y="171"/>
                    <a:pt x="39" y="177"/>
                  </a:cubicBezTo>
                  <a:cubicBezTo>
                    <a:pt x="27" y="184"/>
                    <a:pt x="13" y="189"/>
                    <a:pt x="11" y="195"/>
                  </a:cubicBezTo>
                  <a:cubicBezTo>
                    <a:pt x="7" y="211"/>
                    <a:pt x="17" y="225"/>
                    <a:pt x="21" y="238"/>
                  </a:cubicBezTo>
                  <a:cubicBezTo>
                    <a:pt x="26" y="257"/>
                    <a:pt x="29" y="272"/>
                    <a:pt x="37" y="276"/>
                  </a:cubicBezTo>
                  <a:cubicBezTo>
                    <a:pt x="43" y="280"/>
                    <a:pt x="35" y="289"/>
                    <a:pt x="45" y="293"/>
                  </a:cubicBezTo>
                  <a:cubicBezTo>
                    <a:pt x="58" y="297"/>
                    <a:pt x="63" y="305"/>
                    <a:pt x="87" y="294"/>
                  </a:cubicBezTo>
                  <a:cubicBezTo>
                    <a:pt x="92" y="291"/>
                    <a:pt x="98" y="285"/>
                    <a:pt x="104" y="278"/>
                  </a:cubicBezTo>
                  <a:cubicBezTo>
                    <a:pt x="110" y="271"/>
                    <a:pt x="103" y="271"/>
                    <a:pt x="106" y="268"/>
                  </a:cubicBezTo>
                  <a:cubicBezTo>
                    <a:pt x="108" y="265"/>
                    <a:pt x="116" y="264"/>
                    <a:pt x="118" y="261"/>
                  </a:cubicBezTo>
                  <a:cubicBezTo>
                    <a:pt x="126" y="252"/>
                    <a:pt x="134" y="243"/>
                    <a:pt x="141" y="239"/>
                  </a:cubicBezTo>
                  <a:cubicBezTo>
                    <a:pt x="155" y="232"/>
                    <a:pt x="167" y="230"/>
                    <a:pt x="180" y="232"/>
                  </a:cubicBezTo>
                  <a:cubicBezTo>
                    <a:pt x="208" y="235"/>
                    <a:pt x="210" y="213"/>
                    <a:pt x="226" y="209"/>
                  </a:cubicBezTo>
                  <a:cubicBezTo>
                    <a:pt x="239" y="206"/>
                    <a:pt x="254" y="214"/>
                    <a:pt x="265" y="210"/>
                  </a:cubicBezTo>
                  <a:cubicBezTo>
                    <a:pt x="283" y="205"/>
                    <a:pt x="298" y="197"/>
                    <a:pt x="306" y="184"/>
                  </a:cubicBezTo>
                  <a:cubicBezTo>
                    <a:pt x="316" y="168"/>
                    <a:pt x="284" y="167"/>
                    <a:pt x="270" y="157"/>
                  </a:cubicBezTo>
                  <a:cubicBezTo>
                    <a:pt x="265" y="153"/>
                    <a:pt x="278" y="153"/>
                    <a:pt x="279" y="150"/>
                  </a:cubicBezTo>
                  <a:cubicBezTo>
                    <a:pt x="279" y="140"/>
                    <a:pt x="297" y="158"/>
                    <a:pt x="300" y="130"/>
                  </a:cubicBezTo>
                  <a:cubicBezTo>
                    <a:pt x="299" y="120"/>
                    <a:pt x="282" y="126"/>
                    <a:pt x="275" y="104"/>
                  </a:cubicBezTo>
                  <a:cubicBezTo>
                    <a:pt x="272" y="96"/>
                    <a:pt x="268" y="90"/>
                    <a:pt x="265" y="81"/>
                  </a:cubicBezTo>
                  <a:cubicBezTo>
                    <a:pt x="264" y="76"/>
                    <a:pt x="264" y="71"/>
                    <a:pt x="266" y="62"/>
                  </a:cubicBezTo>
                  <a:cubicBezTo>
                    <a:pt x="267" y="58"/>
                    <a:pt x="260" y="56"/>
                    <a:pt x="261" y="52"/>
                  </a:cubicBezTo>
                  <a:cubicBezTo>
                    <a:pt x="263" y="43"/>
                    <a:pt x="279" y="37"/>
                    <a:pt x="269" y="31"/>
                  </a:cubicBezTo>
                  <a:cubicBezTo>
                    <a:pt x="264" y="26"/>
                    <a:pt x="253" y="36"/>
                    <a:pt x="243" y="38"/>
                  </a:cubicBezTo>
                  <a:cubicBezTo>
                    <a:pt x="235" y="39"/>
                    <a:pt x="265" y="13"/>
                    <a:pt x="262" y="11"/>
                  </a:cubicBezTo>
                  <a:cubicBezTo>
                    <a:pt x="259" y="10"/>
                    <a:pt x="227" y="34"/>
                    <a:pt x="225" y="33"/>
                  </a:cubicBezTo>
                  <a:cubicBezTo>
                    <a:pt x="214" y="29"/>
                    <a:pt x="268" y="21"/>
                    <a:pt x="206" y="5"/>
                  </a:cubicBezTo>
                  <a:cubicBezTo>
                    <a:pt x="189" y="0"/>
                    <a:pt x="178" y="12"/>
                    <a:pt x="162" y="15"/>
                  </a:cubicBezTo>
                  <a:cubicBezTo>
                    <a:pt x="150" y="17"/>
                    <a:pt x="135" y="8"/>
                    <a:pt x="120" y="7"/>
                  </a:cubicBezTo>
                  <a:cubicBezTo>
                    <a:pt x="100" y="6"/>
                    <a:pt x="79" y="23"/>
                    <a:pt x="57" y="24"/>
                  </a:cubicBezTo>
                  <a:cubicBezTo>
                    <a:pt x="42" y="25"/>
                    <a:pt x="25" y="18"/>
                    <a:pt x="16" y="21"/>
                  </a:cubicBezTo>
                  <a:cubicBezTo>
                    <a:pt x="11" y="23"/>
                    <a:pt x="0" y="30"/>
                    <a:pt x="7" y="5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1544" y="1201"/>
              <a:ext cx="293" cy="220"/>
            </a:xfrm>
            <a:custGeom>
              <a:avLst/>
              <a:gdLst>
                <a:gd name="T0" fmla="*/ 44 w 124"/>
                <a:gd name="T1" fmla="*/ 44 h 93"/>
                <a:gd name="T2" fmla="*/ 0 w 124"/>
                <a:gd name="T3" fmla="*/ 33 h 93"/>
                <a:gd name="T4" fmla="*/ 8 w 124"/>
                <a:gd name="T5" fmla="*/ 44 h 93"/>
                <a:gd name="T6" fmla="*/ 22 w 124"/>
                <a:gd name="T7" fmla="*/ 51 h 93"/>
                <a:gd name="T8" fmla="*/ 23 w 124"/>
                <a:gd name="T9" fmla="*/ 59 h 93"/>
                <a:gd name="T10" fmla="*/ 36 w 124"/>
                <a:gd name="T11" fmla="*/ 66 h 93"/>
                <a:gd name="T12" fmla="*/ 71 w 124"/>
                <a:gd name="T13" fmla="*/ 71 h 93"/>
                <a:gd name="T14" fmla="*/ 100 w 124"/>
                <a:gd name="T15" fmla="*/ 90 h 93"/>
                <a:gd name="T16" fmla="*/ 103 w 124"/>
                <a:gd name="T17" fmla="*/ 82 h 93"/>
                <a:gd name="T18" fmla="*/ 121 w 124"/>
                <a:gd name="T19" fmla="*/ 85 h 93"/>
                <a:gd name="T20" fmla="*/ 116 w 124"/>
                <a:gd name="T21" fmla="*/ 75 h 93"/>
                <a:gd name="T22" fmla="*/ 107 w 124"/>
                <a:gd name="T23" fmla="*/ 68 h 93"/>
                <a:gd name="T24" fmla="*/ 112 w 124"/>
                <a:gd name="T25" fmla="*/ 48 h 93"/>
                <a:gd name="T26" fmla="*/ 103 w 124"/>
                <a:gd name="T27" fmla="*/ 27 h 93"/>
                <a:gd name="T28" fmla="*/ 85 w 124"/>
                <a:gd name="T29" fmla="*/ 42 h 93"/>
                <a:gd name="T30" fmla="*/ 84 w 124"/>
                <a:gd name="T31" fmla="*/ 29 h 93"/>
                <a:gd name="T32" fmla="*/ 71 w 124"/>
                <a:gd name="T33" fmla="*/ 13 h 93"/>
                <a:gd name="T34" fmla="*/ 27 w 124"/>
                <a:gd name="T35" fmla="*/ 1 h 93"/>
                <a:gd name="T36" fmla="*/ 4 w 124"/>
                <a:gd name="T37" fmla="*/ 10 h 93"/>
                <a:gd name="T38" fmla="*/ 17 w 124"/>
                <a:gd name="T39" fmla="*/ 21 h 93"/>
                <a:gd name="T40" fmla="*/ 44 w 124"/>
                <a:gd name="T41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93">
                  <a:moveTo>
                    <a:pt x="44" y="44"/>
                  </a:moveTo>
                  <a:cubicBezTo>
                    <a:pt x="44" y="51"/>
                    <a:pt x="2" y="29"/>
                    <a:pt x="0" y="33"/>
                  </a:cubicBezTo>
                  <a:cubicBezTo>
                    <a:pt x="0" y="33"/>
                    <a:pt x="3" y="40"/>
                    <a:pt x="8" y="44"/>
                  </a:cubicBezTo>
                  <a:cubicBezTo>
                    <a:pt x="12" y="48"/>
                    <a:pt x="19" y="48"/>
                    <a:pt x="22" y="51"/>
                  </a:cubicBezTo>
                  <a:cubicBezTo>
                    <a:pt x="25" y="53"/>
                    <a:pt x="21" y="57"/>
                    <a:pt x="23" y="59"/>
                  </a:cubicBezTo>
                  <a:cubicBezTo>
                    <a:pt x="27" y="63"/>
                    <a:pt x="34" y="65"/>
                    <a:pt x="36" y="66"/>
                  </a:cubicBezTo>
                  <a:cubicBezTo>
                    <a:pt x="45" y="69"/>
                    <a:pt x="60" y="70"/>
                    <a:pt x="71" y="71"/>
                  </a:cubicBezTo>
                  <a:cubicBezTo>
                    <a:pt x="82" y="71"/>
                    <a:pt x="95" y="90"/>
                    <a:pt x="100" y="90"/>
                  </a:cubicBezTo>
                  <a:cubicBezTo>
                    <a:pt x="109" y="93"/>
                    <a:pt x="101" y="85"/>
                    <a:pt x="103" y="82"/>
                  </a:cubicBezTo>
                  <a:cubicBezTo>
                    <a:pt x="110" y="77"/>
                    <a:pt x="119" y="87"/>
                    <a:pt x="121" y="85"/>
                  </a:cubicBezTo>
                  <a:cubicBezTo>
                    <a:pt x="124" y="83"/>
                    <a:pt x="121" y="79"/>
                    <a:pt x="116" y="75"/>
                  </a:cubicBezTo>
                  <a:cubicBezTo>
                    <a:pt x="112" y="72"/>
                    <a:pt x="105" y="71"/>
                    <a:pt x="107" y="68"/>
                  </a:cubicBezTo>
                  <a:cubicBezTo>
                    <a:pt x="110" y="64"/>
                    <a:pt x="107" y="58"/>
                    <a:pt x="112" y="48"/>
                  </a:cubicBezTo>
                  <a:cubicBezTo>
                    <a:pt x="114" y="38"/>
                    <a:pt x="108" y="32"/>
                    <a:pt x="103" y="27"/>
                  </a:cubicBezTo>
                  <a:cubicBezTo>
                    <a:pt x="98" y="22"/>
                    <a:pt x="79" y="49"/>
                    <a:pt x="85" y="42"/>
                  </a:cubicBezTo>
                  <a:cubicBezTo>
                    <a:pt x="93" y="32"/>
                    <a:pt x="87" y="33"/>
                    <a:pt x="84" y="29"/>
                  </a:cubicBezTo>
                  <a:cubicBezTo>
                    <a:pt x="80" y="23"/>
                    <a:pt x="76" y="15"/>
                    <a:pt x="71" y="13"/>
                  </a:cubicBezTo>
                  <a:cubicBezTo>
                    <a:pt x="61" y="9"/>
                    <a:pt x="37" y="2"/>
                    <a:pt x="27" y="1"/>
                  </a:cubicBezTo>
                  <a:cubicBezTo>
                    <a:pt x="20" y="0"/>
                    <a:pt x="6" y="3"/>
                    <a:pt x="4" y="10"/>
                  </a:cubicBezTo>
                  <a:cubicBezTo>
                    <a:pt x="2" y="14"/>
                    <a:pt x="20" y="17"/>
                    <a:pt x="17" y="21"/>
                  </a:cubicBezTo>
                  <a:cubicBezTo>
                    <a:pt x="12" y="30"/>
                    <a:pt x="43" y="40"/>
                    <a:pt x="44" y="4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1372" y="1317"/>
              <a:ext cx="191" cy="113"/>
            </a:xfrm>
            <a:custGeom>
              <a:avLst/>
              <a:gdLst>
                <a:gd name="T0" fmla="*/ 5 w 81"/>
                <a:gd name="T1" fmla="*/ 38 h 48"/>
                <a:gd name="T2" fmla="*/ 22 w 81"/>
                <a:gd name="T3" fmla="*/ 48 h 48"/>
                <a:gd name="T4" fmla="*/ 42 w 81"/>
                <a:gd name="T5" fmla="*/ 42 h 48"/>
                <a:gd name="T6" fmla="*/ 46 w 81"/>
                <a:gd name="T7" fmla="*/ 32 h 48"/>
                <a:gd name="T8" fmla="*/ 68 w 81"/>
                <a:gd name="T9" fmla="*/ 21 h 48"/>
                <a:gd name="T10" fmla="*/ 81 w 81"/>
                <a:gd name="T11" fmla="*/ 14 h 48"/>
                <a:gd name="T12" fmla="*/ 54 w 81"/>
                <a:gd name="T13" fmla="*/ 8 h 48"/>
                <a:gd name="T14" fmla="*/ 24 w 81"/>
                <a:gd name="T15" fmla="*/ 4 h 48"/>
                <a:gd name="T16" fmla="*/ 7 w 81"/>
                <a:gd name="T17" fmla="*/ 4 h 48"/>
                <a:gd name="T18" fmla="*/ 8 w 81"/>
                <a:gd name="T19" fmla="*/ 17 h 48"/>
                <a:gd name="T20" fmla="*/ 0 w 81"/>
                <a:gd name="T21" fmla="*/ 26 h 48"/>
                <a:gd name="T22" fmla="*/ 5 w 81"/>
                <a:gd name="T23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8">
                  <a:moveTo>
                    <a:pt x="5" y="38"/>
                  </a:moveTo>
                  <a:cubicBezTo>
                    <a:pt x="11" y="44"/>
                    <a:pt x="16" y="48"/>
                    <a:pt x="22" y="48"/>
                  </a:cubicBezTo>
                  <a:cubicBezTo>
                    <a:pt x="24" y="48"/>
                    <a:pt x="36" y="46"/>
                    <a:pt x="42" y="42"/>
                  </a:cubicBezTo>
                  <a:cubicBezTo>
                    <a:pt x="45" y="39"/>
                    <a:pt x="43" y="33"/>
                    <a:pt x="46" y="32"/>
                  </a:cubicBezTo>
                  <a:cubicBezTo>
                    <a:pt x="54" y="28"/>
                    <a:pt x="62" y="23"/>
                    <a:pt x="68" y="21"/>
                  </a:cubicBezTo>
                  <a:cubicBezTo>
                    <a:pt x="76" y="18"/>
                    <a:pt x="81" y="18"/>
                    <a:pt x="81" y="14"/>
                  </a:cubicBezTo>
                  <a:cubicBezTo>
                    <a:pt x="81" y="8"/>
                    <a:pt x="70" y="7"/>
                    <a:pt x="54" y="8"/>
                  </a:cubicBezTo>
                  <a:cubicBezTo>
                    <a:pt x="41" y="7"/>
                    <a:pt x="37" y="0"/>
                    <a:pt x="24" y="4"/>
                  </a:cubicBezTo>
                  <a:cubicBezTo>
                    <a:pt x="21" y="4"/>
                    <a:pt x="10" y="1"/>
                    <a:pt x="7" y="4"/>
                  </a:cubicBezTo>
                  <a:cubicBezTo>
                    <a:pt x="5" y="7"/>
                    <a:pt x="14" y="13"/>
                    <a:pt x="8" y="17"/>
                  </a:cubicBezTo>
                  <a:cubicBezTo>
                    <a:pt x="6" y="20"/>
                    <a:pt x="0" y="22"/>
                    <a:pt x="0" y="26"/>
                  </a:cubicBezTo>
                  <a:cubicBezTo>
                    <a:pt x="0" y="30"/>
                    <a:pt x="2" y="34"/>
                    <a:pt x="5" y="3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1622" y="1127"/>
              <a:ext cx="132" cy="57"/>
            </a:xfrm>
            <a:custGeom>
              <a:avLst/>
              <a:gdLst>
                <a:gd name="T0" fmla="*/ 30 w 56"/>
                <a:gd name="T1" fmla="*/ 5 h 24"/>
                <a:gd name="T2" fmla="*/ 12 w 56"/>
                <a:gd name="T3" fmla="*/ 11 h 24"/>
                <a:gd name="T4" fmla="*/ 0 w 56"/>
                <a:gd name="T5" fmla="*/ 19 h 24"/>
                <a:gd name="T6" fmla="*/ 21 w 56"/>
                <a:gd name="T7" fmla="*/ 22 h 24"/>
                <a:gd name="T8" fmla="*/ 33 w 56"/>
                <a:gd name="T9" fmla="*/ 12 h 24"/>
                <a:gd name="T10" fmla="*/ 45 w 56"/>
                <a:gd name="T11" fmla="*/ 16 h 24"/>
                <a:gd name="T12" fmla="*/ 54 w 56"/>
                <a:gd name="T13" fmla="*/ 4 h 24"/>
                <a:gd name="T14" fmla="*/ 30 w 56"/>
                <a:gd name="T1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4">
                  <a:moveTo>
                    <a:pt x="30" y="5"/>
                  </a:moveTo>
                  <a:cubicBezTo>
                    <a:pt x="23" y="5"/>
                    <a:pt x="18" y="8"/>
                    <a:pt x="12" y="11"/>
                  </a:cubicBezTo>
                  <a:cubicBezTo>
                    <a:pt x="6" y="14"/>
                    <a:pt x="0" y="17"/>
                    <a:pt x="0" y="19"/>
                  </a:cubicBezTo>
                  <a:cubicBezTo>
                    <a:pt x="0" y="20"/>
                    <a:pt x="13" y="24"/>
                    <a:pt x="21" y="22"/>
                  </a:cubicBezTo>
                  <a:cubicBezTo>
                    <a:pt x="27" y="21"/>
                    <a:pt x="27" y="13"/>
                    <a:pt x="33" y="12"/>
                  </a:cubicBezTo>
                  <a:cubicBezTo>
                    <a:pt x="39" y="12"/>
                    <a:pt x="42" y="16"/>
                    <a:pt x="45" y="16"/>
                  </a:cubicBezTo>
                  <a:cubicBezTo>
                    <a:pt x="56" y="16"/>
                    <a:pt x="54" y="6"/>
                    <a:pt x="54" y="4"/>
                  </a:cubicBezTo>
                  <a:cubicBezTo>
                    <a:pt x="53" y="0"/>
                    <a:pt x="41" y="5"/>
                    <a:pt x="30" y="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1823" y="1047"/>
              <a:ext cx="584" cy="322"/>
            </a:xfrm>
            <a:custGeom>
              <a:avLst/>
              <a:gdLst>
                <a:gd name="T0" fmla="*/ 212 w 247"/>
                <a:gd name="T1" fmla="*/ 37 h 136"/>
                <a:gd name="T2" fmla="*/ 190 w 247"/>
                <a:gd name="T3" fmla="*/ 62 h 136"/>
                <a:gd name="T4" fmla="*/ 175 w 247"/>
                <a:gd name="T5" fmla="*/ 71 h 136"/>
                <a:gd name="T6" fmla="*/ 174 w 247"/>
                <a:gd name="T7" fmla="*/ 95 h 136"/>
                <a:gd name="T8" fmla="*/ 148 w 247"/>
                <a:gd name="T9" fmla="*/ 105 h 136"/>
                <a:gd name="T10" fmla="*/ 108 w 247"/>
                <a:gd name="T11" fmla="*/ 112 h 136"/>
                <a:gd name="T12" fmla="*/ 125 w 247"/>
                <a:gd name="T13" fmla="*/ 131 h 136"/>
                <a:gd name="T14" fmla="*/ 66 w 247"/>
                <a:gd name="T15" fmla="*/ 123 h 136"/>
                <a:gd name="T16" fmla="*/ 19 w 247"/>
                <a:gd name="T17" fmla="*/ 118 h 136"/>
                <a:gd name="T18" fmla="*/ 66 w 247"/>
                <a:gd name="T19" fmla="*/ 108 h 136"/>
                <a:gd name="T20" fmla="*/ 42 w 247"/>
                <a:gd name="T21" fmla="*/ 95 h 136"/>
                <a:gd name="T22" fmla="*/ 74 w 247"/>
                <a:gd name="T23" fmla="*/ 85 h 136"/>
                <a:gd name="T24" fmla="*/ 47 w 247"/>
                <a:gd name="T25" fmla="*/ 71 h 136"/>
                <a:gd name="T26" fmla="*/ 83 w 247"/>
                <a:gd name="T27" fmla="*/ 72 h 136"/>
                <a:gd name="T28" fmla="*/ 116 w 247"/>
                <a:gd name="T29" fmla="*/ 57 h 136"/>
                <a:gd name="T30" fmla="*/ 100 w 247"/>
                <a:gd name="T31" fmla="*/ 53 h 136"/>
                <a:gd name="T32" fmla="*/ 66 w 247"/>
                <a:gd name="T33" fmla="*/ 57 h 136"/>
                <a:gd name="T34" fmla="*/ 49 w 247"/>
                <a:gd name="T35" fmla="*/ 47 h 136"/>
                <a:gd name="T36" fmla="*/ 21 w 247"/>
                <a:gd name="T37" fmla="*/ 52 h 136"/>
                <a:gd name="T38" fmla="*/ 4 w 247"/>
                <a:gd name="T39" fmla="*/ 38 h 136"/>
                <a:gd name="T40" fmla="*/ 29 w 247"/>
                <a:gd name="T41" fmla="*/ 42 h 136"/>
                <a:gd name="T42" fmla="*/ 91 w 247"/>
                <a:gd name="T43" fmla="*/ 37 h 136"/>
                <a:gd name="T44" fmla="*/ 91 w 247"/>
                <a:gd name="T45" fmla="*/ 26 h 136"/>
                <a:gd name="T46" fmla="*/ 145 w 247"/>
                <a:gd name="T47" fmla="*/ 4 h 136"/>
                <a:gd name="T48" fmla="*/ 220 w 247"/>
                <a:gd name="T49" fmla="*/ 23 h 136"/>
                <a:gd name="T50" fmla="*/ 247 w 247"/>
                <a:gd name="T51" fmla="*/ 31 h 136"/>
                <a:gd name="T52" fmla="*/ 212 w 247"/>
                <a:gd name="T53" fmla="*/ 3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136">
                  <a:moveTo>
                    <a:pt x="212" y="37"/>
                  </a:moveTo>
                  <a:cubicBezTo>
                    <a:pt x="201" y="42"/>
                    <a:pt x="237" y="45"/>
                    <a:pt x="190" y="62"/>
                  </a:cubicBezTo>
                  <a:cubicBezTo>
                    <a:pt x="184" y="64"/>
                    <a:pt x="184" y="69"/>
                    <a:pt x="175" y="71"/>
                  </a:cubicBezTo>
                  <a:cubicBezTo>
                    <a:pt x="167" y="73"/>
                    <a:pt x="179" y="87"/>
                    <a:pt x="174" y="95"/>
                  </a:cubicBezTo>
                  <a:cubicBezTo>
                    <a:pt x="168" y="99"/>
                    <a:pt x="153" y="100"/>
                    <a:pt x="148" y="105"/>
                  </a:cubicBezTo>
                  <a:cubicBezTo>
                    <a:pt x="142" y="112"/>
                    <a:pt x="113" y="105"/>
                    <a:pt x="108" y="112"/>
                  </a:cubicBezTo>
                  <a:cubicBezTo>
                    <a:pt x="104" y="118"/>
                    <a:pt x="127" y="128"/>
                    <a:pt x="125" y="131"/>
                  </a:cubicBezTo>
                  <a:cubicBezTo>
                    <a:pt x="120" y="136"/>
                    <a:pt x="77" y="123"/>
                    <a:pt x="66" y="123"/>
                  </a:cubicBezTo>
                  <a:cubicBezTo>
                    <a:pt x="57" y="123"/>
                    <a:pt x="19" y="126"/>
                    <a:pt x="19" y="118"/>
                  </a:cubicBezTo>
                  <a:cubicBezTo>
                    <a:pt x="20" y="110"/>
                    <a:pt x="59" y="115"/>
                    <a:pt x="66" y="108"/>
                  </a:cubicBezTo>
                  <a:cubicBezTo>
                    <a:pt x="70" y="106"/>
                    <a:pt x="37" y="100"/>
                    <a:pt x="42" y="95"/>
                  </a:cubicBezTo>
                  <a:cubicBezTo>
                    <a:pt x="48" y="82"/>
                    <a:pt x="83" y="95"/>
                    <a:pt x="74" y="85"/>
                  </a:cubicBezTo>
                  <a:cubicBezTo>
                    <a:pt x="71" y="83"/>
                    <a:pt x="45" y="76"/>
                    <a:pt x="47" y="71"/>
                  </a:cubicBezTo>
                  <a:cubicBezTo>
                    <a:pt x="47" y="59"/>
                    <a:pt x="83" y="81"/>
                    <a:pt x="83" y="72"/>
                  </a:cubicBezTo>
                  <a:cubicBezTo>
                    <a:pt x="83" y="67"/>
                    <a:pt x="114" y="61"/>
                    <a:pt x="116" y="57"/>
                  </a:cubicBezTo>
                  <a:cubicBezTo>
                    <a:pt x="117" y="56"/>
                    <a:pt x="111" y="53"/>
                    <a:pt x="100" y="53"/>
                  </a:cubicBezTo>
                  <a:cubicBezTo>
                    <a:pt x="90" y="54"/>
                    <a:pt x="76" y="58"/>
                    <a:pt x="66" y="57"/>
                  </a:cubicBezTo>
                  <a:cubicBezTo>
                    <a:pt x="56" y="56"/>
                    <a:pt x="58" y="49"/>
                    <a:pt x="49" y="47"/>
                  </a:cubicBezTo>
                  <a:cubicBezTo>
                    <a:pt x="43" y="46"/>
                    <a:pt x="30" y="54"/>
                    <a:pt x="21" y="52"/>
                  </a:cubicBezTo>
                  <a:cubicBezTo>
                    <a:pt x="7" y="48"/>
                    <a:pt x="0" y="40"/>
                    <a:pt x="4" y="38"/>
                  </a:cubicBezTo>
                  <a:cubicBezTo>
                    <a:pt x="12" y="34"/>
                    <a:pt x="18" y="44"/>
                    <a:pt x="29" y="42"/>
                  </a:cubicBezTo>
                  <a:cubicBezTo>
                    <a:pt x="48" y="38"/>
                    <a:pt x="70" y="37"/>
                    <a:pt x="91" y="37"/>
                  </a:cubicBezTo>
                  <a:cubicBezTo>
                    <a:pt x="104" y="37"/>
                    <a:pt x="90" y="32"/>
                    <a:pt x="91" y="26"/>
                  </a:cubicBezTo>
                  <a:cubicBezTo>
                    <a:pt x="95" y="11"/>
                    <a:pt x="128" y="6"/>
                    <a:pt x="145" y="4"/>
                  </a:cubicBezTo>
                  <a:cubicBezTo>
                    <a:pt x="171" y="0"/>
                    <a:pt x="206" y="18"/>
                    <a:pt x="220" y="23"/>
                  </a:cubicBezTo>
                  <a:cubicBezTo>
                    <a:pt x="227" y="25"/>
                    <a:pt x="247" y="24"/>
                    <a:pt x="247" y="31"/>
                  </a:cubicBezTo>
                  <a:cubicBezTo>
                    <a:pt x="247" y="37"/>
                    <a:pt x="220" y="32"/>
                    <a:pt x="212" y="3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1745" y="1025"/>
              <a:ext cx="168" cy="107"/>
            </a:xfrm>
            <a:custGeom>
              <a:avLst/>
              <a:gdLst>
                <a:gd name="T0" fmla="*/ 44 w 71"/>
                <a:gd name="T1" fmla="*/ 13 h 45"/>
                <a:gd name="T2" fmla="*/ 20 w 71"/>
                <a:gd name="T3" fmla="*/ 0 h 45"/>
                <a:gd name="T4" fmla="*/ 0 w 71"/>
                <a:gd name="T5" fmla="*/ 23 h 45"/>
                <a:gd name="T6" fmla="*/ 18 w 71"/>
                <a:gd name="T7" fmla="*/ 32 h 45"/>
                <a:gd name="T8" fmla="*/ 34 w 71"/>
                <a:gd name="T9" fmla="*/ 45 h 45"/>
                <a:gd name="T10" fmla="*/ 54 w 71"/>
                <a:gd name="T11" fmla="*/ 37 h 45"/>
                <a:gd name="T12" fmla="*/ 71 w 71"/>
                <a:gd name="T13" fmla="*/ 27 h 45"/>
                <a:gd name="T14" fmla="*/ 44 w 71"/>
                <a:gd name="T15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5">
                  <a:moveTo>
                    <a:pt x="44" y="13"/>
                  </a:moveTo>
                  <a:cubicBezTo>
                    <a:pt x="34" y="8"/>
                    <a:pt x="27" y="0"/>
                    <a:pt x="20" y="0"/>
                  </a:cubicBezTo>
                  <a:cubicBezTo>
                    <a:pt x="7" y="0"/>
                    <a:pt x="0" y="12"/>
                    <a:pt x="0" y="23"/>
                  </a:cubicBezTo>
                  <a:cubicBezTo>
                    <a:pt x="0" y="28"/>
                    <a:pt x="11" y="28"/>
                    <a:pt x="18" y="32"/>
                  </a:cubicBezTo>
                  <a:cubicBezTo>
                    <a:pt x="25" y="37"/>
                    <a:pt x="27" y="45"/>
                    <a:pt x="34" y="45"/>
                  </a:cubicBezTo>
                  <a:cubicBezTo>
                    <a:pt x="40" y="45"/>
                    <a:pt x="47" y="40"/>
                    <a:pt x="54" y="37"/>
                  </a:cubicBezTo>
                  <a:cubicBezTo>
                    <a:pt x="63" y="34"/>
                    <a:pt x="71" y="34"/>
                    <a:pt x="71" y="27"/>
                  </a:cubicBezTo>
                  <a:cubicBezTo>
                    <a:pt x="71" y="21"/>
                    <a:pt x="56" y="19"/>
                    <a:pt x="44" y="1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2069" y="1558"/>
              <a:ext cx="104" cy="57"/>
            </a:xfrm>
            <a:custGeom>
              <a:avLst/>
              <a:gdLst>
                <a:gd name="T0" fmla="*/ 7 w 44"/>
                <a:gd name="T1" fmla="*/ 22 h 24"/>
                <a:gd name="T2" fmla="*/ 26 w 44"/>
                <a:gd name="T3" fmla="*/ 15 h 24"/>
                <a:gd name="T4" fmla="*/ 44 w 44"/>
                <a:gd name="T5" fmla="*/ 19 h 24"/>
                <a:gd name="T6" fmla="*/ 23 w 44"/>
                <a:gd name="T7" fmla="*/ 6 h 24"/>
                <a:gd name="T8" fmla="*/ 6 w 44"/>
                <a:gd name="T9" fmla="*/ 1 h 24"/>
                <a:gd name="T10" fmla="*/ 0 w 44"/>
                <a:gd name="T11" fmla="*/ 11 h 24"/>
                <a:gd name="T12" fmla="*/ 7 w 44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7" y="22"/>
                  </a:moveTo>
                  <a:cubicBezTo>
                    <a:pt x="12" y="23"/>
                    <a:pt x="20" y="15"/>
                    <a:pt x="26" y="15"/>
                  </a:cubicBezTo>
                  <a:cubicBezTo>
                    <a:pt x="37" y="15"/>
                    <a:pt x="44" y="24"/>
                    <a:pt x="44" y="19"/>
                  </a:cubicBezTo>
                  <a:cubicBezTo>
                    <a:pt x="44" y="14"/>
                    <a:pt x="34" y="9"/>
                    <a:pt x="23" y="6"/>
                  </a:cubicBezTo>
                  <a:cubicBezTo>
                    <a:pt x="17" y="6"/>
                    <a:pt x="10" y="0"/>
                    <a:pt x="6" y="1"/>
                  </a:cubicBezTo>
                  <a:cubicBezTo>
                    <a:pt x="2" y="1"/>
                    <a:pt x="0" y="9"/>
                    <a:pt x="0" y="11"/>
                  </a:cubicBezTo>
                  <a:cubicBezTo>
                    <a:pt x="0" y="13"/>
                    <a:pt x="3" y="22"/>
                    <a:pt x="7" y="2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2629" y="1897"/>
              <a:ext cx="121" cy="113"/>
            </a:xfrm>
            <a:custGeom>
              <a:avLst/>
              <a:gdLst>
                <a:gd name="T0" fmla="*/ 47 w 51"/>
                <a:gd name="T1" fmla="*/ 26 h 48"/>
                <a:gd name="T2" fmla="*/ 27 w 51"/>
                <a:gd name="T3" fmla="*/ 15 h 48"/>
                <a:gd name="T4" fmla="*/ 24 w 51"/>
                <a:gd name="T5" fmla="*/ 0 h 48"/>
                <a:gd name="T6" fmla="*/ 10 w 51"/>
                <a:gd name="T7" fmla="*/ 17 h 48"/>
                <a:gd name="T8" fmla="*/ 0 w 51"/>
                <a:gd name="T9" fmla="*/ 28 h 48"/>
                <a:gd name="T10" fmla="*/ 25 w 51"/>
                <a:gd name="T11" fmla="*/ 32 h 48"/>
                <a:gd name="T12" fmla="*/ 51 w 51"/>
                <a:gd name="T13" fmla="*/ 39 h 48"/>
                <a:gd name="T14" fmla="*/ 47 w 51"/>
                <a:gd name="T1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8">
                  <a:moveTo>
                    <a:pt x="47" y="26"/>
                  </a:moveTo>
                  <a:cubicBezTo>
                    <a:pt x="44" y="20"/>
                    <a:pt x="30" y="20"/>
                    <a:pt x="27" y="15"/>
                  </a:cubicBezTo>
                  <a:cubicBezTo>
                    <a:pt x="22" y="10"/>
                    <a:pt x="28" y="0"/>
                    <a:pt x="24" y="0"/>
                  </a:cubicBezTo>
                  <a:cubicBezTo>
                    <a:pt x="16" y="0"/>
                    <a:pt x="15" y="10"/>
                    <a:pt x="10" y="17"/>
                  </a:cubicBezTo>
                  <a:cubicBezTo>
                    <a:pt x="7" y="22"/>
                    <a:pt x="0" y="25"/>
                    <a:pt x="0" y="28"/>
                  </a:cubicBezTo>
                  <a:cubicBezTo>
                    <a:pt x="0" y="37"/>
                    <a:pt x="13" y="32"/>
                    <a:pt x="25" y="32"/>
                  </a:cubicBezTo>
                  <a:cubicBezTo>
                    <a:pt x="38" y="32"/>
                    <a:pt x="51" y="48"/>
                    <a:pt x="51" y="39"/>
                  </a:cubicBezTo>
                  <a:cubicBezTo>
                    <a:pt x="51" y="36"/>
                    <a:pt x="49" y="31"/>
                    <a:pt x="47" y="2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6027" y="2962"/>
              <a:ext cx="889" cy="576"/>
            </a:xfrm>
            <a:custGeom>
              <a:avLst/>
              <a:gdLst>
                <a:gd name="T0" fmla="*/ 357 w 376"/>
                <a:gd name="T1" fmla="*/ 128 h 243"/>
                <a:gd name="T2" fmla="*/ 376 w 376"/>
                <a:gd name="T3" fmla="*/ 87 h 243"/>
                <a:gd name="T4" fmla="*/ 358 w 376"/>
                <a:gd name="T5" fmla="*/ 48 h 243"/>
                <a:gd name="T6" fmla="*/ 287 w 376"/>
                <a:gd name="T7" fmla="*/ 73 h 243"/>
                <a:gd name="T8" fmla="*/ 263 w 376"/>
                <a:gd name="T9" fmla="*/ 48 h 243"/>
                <a:gd name="T10" fmla="*/ 276 w 376"/>
                <a:gd name="T11" fmla="*/ 31 h 243"/>
                <a:gd name="T12" fmla="*/ 237 w 376"/>
                <a:gd name="T13" fmla="*/ 8 h 243"/>
                <a:gd name="T14" fmla="*/ 182 w 376"/>
                <a:gd name="T15" fmla="*/ 15 h 243"/>
                <a:gd name="T16" fmla="*/ 115 w 376"/>
                <a:gd name="T17" fmla="*/ 31 h 243"/>
                <a:gd name="T18" fmla="*/ 54 w 376"/>
                <a:gd name="T19" fmla="*/ 32 h 243"/>
                <a:gd name="T20" fmla="*/ 24 w 376"/>
                <a:gd name="T21" fmla="*/ 79 h 243"/>
                <a:gd name="T22" fmla="*/ 21 w 376"/>
                <a:gd name="T23" fmla="*/ 106 h 243"/>
                <a:gd name="T24" fmla="*/ 26 w 376"/>
                <a:gd name="T25" fmla="*/ 137 h 243"/>
                <a:gd name="T26" fmla="*/ 147 w 376"/>
                <a:gd name="T27" fmla="*/ 143 h 243"/>
                <a:gd name="T28" fmla="*/ 210 w 376"/>
                <a:gd name="T29" fmla="*/ 227 h 243"/>
                <a:gd name="T30" fmla="*/ 301 w 376"/>
                <a:gd name="T31" fmla="*/ 219 h 243"/>
                <a:gd name="T32" fmla="*/ 346 w 376"/>
                <a:gd name="T33" fmla="*/ 186 h 243"/>
                <a:gd name="T34" fmla="*/ 357 w 376"/>
                <a:gd name="T35" fmla="*/ 12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243">
                  <a:moveTo>
                    <a:pt x="357" y="128"/>
                  </a:moveTo>
                  <a:cubicBezTo>
                    <a:pt x="352" y="117"/>
                    <a:pt x="375" y="103"/>
                    <a:pt x="376" y="87"/>
                  </a:cubicBezTo>
                  <a:cubicBezTo>
                    <a:pt x="376" y="72"/>
                    <a:pt x="369" y="58"/>
                    <a:pt x="358" y="48"/>
                  </a:cubicBezTo>
                  <a:cubicBezTo>
                    <a:pt x="347" y="38"/>
                    <a:pt x="306" y="68"/>
                    <a:pt x="287" y="73"/>
                  </a:cubicBezTo>
                  <a:cubicBezTo>
                    <a:pt x="280" y="74"/>
                    <a:pt x="264" y="61"/>
                    <a:pt x="263" y="48"/>
                  </a:cubicBezTo>
                  <a:cubicBezTo>
                    <a:pt x="262" y="42"/>
                    <a:pt x="279" y="36"/>
                    <a:pt x="276" y="31"/>
                  </a:cubicBezTo>
                  <a:cubicBezTo>
                    <a:pt x="270" y="19"/>
                    <a:pt x="245" y="12"/>
                    <a:pt x="237" y="8"/>
                  </a:cubicBezTo>
                  <a:cubicBezTo>
                    <a:pt x="224" y="0"/>
                    <a:pt x="210" y="35"/>
                    <a:pt x="182" y="15"/>
                  </a:cubicBezTo>
                  <a:cubicBezTo>
                    <a:pt x="157" y="7"/>
                    <a:pt x="140" y="32"/>
                    <a:pt x="115" y="31"/>
                  </a:cubicBezTo>
                  <a:cubicBezTo>
                    <a:pt x="93" y="30"/>
                    <a:pt x="72" y="27"/>
                    <a:pt x="54" y="32"/>
                  </a:cubicBezTo>
                  <a:cubicBezTo>
                    <a:pt x="29" y="38"/>
                    <a:pt x="34" y="62"/>
                    <a:pt x="24" y="79"/>
                  </a:cubicBezTo>
                  <a:cubicBezTo>
                    <a:pt x="15" y="93"/>
                    <a:pt x="22" y="95"/>
                    <a:pt x="21" y="106"/>
                  </a:cubicBezTo>
                  <a:cubicBezTo>
                    <a:pt x="21" y="114"/>
                    <a:pt x="0" y="127"/>
                    <a:pt x="26" y="137"/>
                  </a:cubicBezTo>
                  <a:cubicBezTo>
                    <a:pt x="52" y="146"/>
                    <a:pt x="116" y="132"/>
                    <a:pt x="147" y="143"/>
                  </a:cubicBezTo>
                  <a:cubicBezTo>
                    <a:pt x="170" y="150"/>
                    <a:pt x="188" y="216"/>
                    <a:pt x="210" y="227"/>
                  </a:cubicBezTo>
                  <a:cubicBezTo>
                    <a:pt x="242" y="243"/>
                    <a:pt x="270" y="243"/>
                    <a:pt x="301" y="219"/>
                  </a:cubicBezTo>
                  <a:cubicBezTo>
                    <a:pt x="318" y="205"/>
                    <a:pt x="339" y="198"/>
                    <a:pt x="346" y="186"/>
                  </a:cubicBezTo>
                  <a:cubicBezTo>
                    <a:pt x="353" y="174"/>
                    <a:pt x="363" y="145"/>
                    <a:pt x="357" y="12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6933" y="3488"/>
              <a:ext cx="165" cy="142"/>
            </a:xfrm>
            <a:custGeom>
              <a:avLst/>
              <a:gdLst>
                <a:gd name="T0" fmla="*/ 45 w 70"/>
                <a:gd name="T1" fmla="*/ 39 h 60"/>
                <a:gd name="T2" fmla="*/ 26 w 70"/>
                <a:gd name="T3" fmla="*/ 59 h 60"/>
                <a:gd name="T4" fmla="*/ 3 w 70"/>
                <a:gd name="T5" fmla="*/ 54 h 60"/>
                <a:gd name="T6" fmla="*/ 30 w 70"/>
                <a:gd name="T7" fmla="*/ 31 h 60"/>
                <a:gd name="T8" fmla="*/ 69 w 70"/>
                <a:gd name="T9" fmla="*/ 16 h 60"/>
                <a:gd name="T10" fmla="*/ 45 w 70"/>
                <a:gd name="T11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0">
                  <a:moveTo>
                    <a:pt x="45" y="39"/>
                  </a:moveTo>
                  <a:cubicBezTo>
                    <a:pt x="41" y="48"/>
                    <a:pt x="37" y="56"/>
                    <a:pt x="26" y="59"/>
                  </a:cubicBezTo>
                  <a:cubicBezTo>
                    <a:pt x="19" y="60"/>
                    <a:pt x="8" y="59"/>
                    <a:pt x="3" y="54"/>
                  </a:cubicBezTo>
                  <a:cubicBezTo>
                    <a:pt x="0" y="47"/>
                    <a:pt x="14" y="38"/>
                    <a:pt x="30" y="31"/>
                  </a:cubicBezTo>
                  <a:cubicBezTo>
                    <a:pt x="46" y="20"/>
                    <a:pt x="60" y="0"/>
                    <a:pt x="69" y="16"/>
                  </a:cubicBezTo>
                  <a:cubicBezTo>
                    <a:pt x="70" y="26"/>
                    <a:pt x="59" y="27"/>
                    <a:pt x="45" y="3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7061" y="3386"/>
              <a:ext cx="127" cy="135"/>
            </a:xfrm>
            <a:custGeom>
              <a:avLst/>
              <a:gdLst>
                <a:gd name="T0" fmla="*/ 41 w 54"/>
                <a:gd name="T1" fmla="*/ 27 h 57"/>
                <a:gd name="T2" fmla="*/ 7 w 54"/>
                <a:gd name="T3" fmla="*/ 0 h 57"/>
                <a:gd name="T4" fmla="*/ 17 w 54"/>
                <a:gd name="T5" fmla="*/ 29 h 57"/>
                <a:gd name="T6" fmla="*/ 25 w 54"/>
                <a:gd name="T7" fmla="*/ 57 h 57"/>
                <a:gd name="T8" fmla="*/ 46 w 54"/>
                <a:gd name="T9" fmla="*/ 40 h 57"/>
                <a:gd name="T10" fmla="*/ 54 w 54"/>
                <a:gd name="T11" fmla="*/ 31 h 57"/>
                <a:gd name="T12" fmla="*/ 41 w 54"/>
                <a:gd name="T1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7">
                  <a:moveTo>
                    <a:pt x="41" y="27"/>
                  </a:moveTo>
                  <a:cubicBezTo>
                    <a:pt x="29" y="20"/>
                    <a:pt x="10" y="0"/>
                    <a:pt x="7" y="0"/>
                  </a:cubicBezTo>
                  <a:cubicBezTo>
                    <a:pt x="0" y="0"/>
                    <a:pt x="17" y="15"/>
                    <a:pt x="17" y="29"/>
                  </a:cubicBezTo>
                  <a:cubicBezTo>
                    <a:pt x="17" y="43"/>
                    <a:pt x="19" y="57"/>
                    <a:pt x="25" y="57"/>
                  </a:cubicBezTo>
                  <a:cubicBezTo>
                    <a:pt x="30" y="57"/>
                    <a:pt x="40" y="54"/>
                    <a:pt x="46" y="40"/>
                  </a:cubicBezTo>
                  <a:cubicBezTo>
                    <a:pt x="49" y="37"/>
                    <a:pt x="54" y="36"/>
                    <a:pt x="54" y="31"/>
                  </a:cubicBezTo>
                  <a:cubicBezTo>
                    <a:pt x="54" y="25"/>
                    <a:pt x="50" y="33"/>
                    <a:pt x="41" y="2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3185" y="1191"/>
              <a:ext cx="4138" cy="2250"/>
            </a:xfrm>
            <a:custGeom>
              <a:avLst/>
              <a:gdLst>
                <a:gd name="T0" fmla="*/ 168 w 1750"/>
                <a:gd name="T1" fmla="*/ 289 h 950"/>
                <a:gd name="T2" fmla="*/ 257 w 1750"/>
                <a:gd name="T3" fmla="*/ 249 h 950"/>
                <a:gd name="T4" fmla="*/ 356 w 1750"/>
                <a:gd name="T5" fmla="*/ 224 h 950"/>
                <a:gd name="T6" fmla="*/ 368 w 1750"/>
                <a:gd name="T7" fmla="*/ 198 h 950"/>
                <a:gd name="T8" fmla="*/ 325 w 1750"/>
                <a:gd name="T9" fmla="*/ 206 h 950"/>
                <a:gd name="T10" fmla="*/ 261 w 1750"/>
                <a:gd name="T11" fmla="*/ 147 h 950"/>
                <a:gd name="T12" fmla="*/ 532 w 1750"/>
                <a:gd name="T13" fmla="*/ 122 h 950"/>
                <a:gd name="T14" fmla="*/ 515 w 1750"/>
                <a:gd name="T15" fmla="*/ 149 h 950"/>
                <a:gd name="T16" fmla="*/ 614 w 1750"/>
                <a:gd name="T17" fmla="*/ 111 h 950"/>
                <a:gd name="T18" fmla="*/ 768 w 1750"/>
                <a:gd name="T19" fmla="*/ 113 h 950"/>
                <a:gd name="T20" fmla="*/ 812 w 1750"/>
                <a:gd name="T21" fmla="*/ 119 h 950"/>
                <a:gd name="T22" fmla="*/ 826 w 1750"/>
                <a:gd name="T23" fmla="*/ 61 h 950"/>
                <a:gd name="T24" fmla="*/ 903 w 1750"/>
                <a:gd name="T25" fmla="*/ 92 h 950"/>
                <a:gd name="T26" fmla="*/ 1009 w 1750"/>
                <a:gd name="T27" fmla="*/ 18 h 950"/>
                <a:gd name="T28" fmla="*/ 1146 w 1750"/>
                <a:gd name="T29" fmla="*/ 16 h 950"/>
                <a:gd name="T30" fmla="*/ 1185 w 1750"/>
                <a:gd name="T31" fmla="*/ 58 h 950"/>
                <a:gd name="T32" fmla="*/ 1383 w 1750"/>
                <a:gd name="T33" fmla="*/ 69 h 950"/>
                <a:gd name="T34" fmla="*/ 1552 w 1750"/>
                <a:gd name="T35" fmla="*/ 103 h 950"/>
                <a:gd name="T36" fmla="*/ 1685 w 1750"/>
                <a:gd name="T37" fmla="*/ 119 h 950"/>
                <a:gd name="T38" fmla="*/ 1665 w 1750"/>
                <a:gd name="T39" fmla="*/ 224 h 950"/>
                <a:gd name="T40" fmla="*/ 1580 w 1750"/>
                <a:gd name="T41" fmla="*/ 351 h 950"/>
                <a:gd name="T42" fmla="*/ 1546 w 1750"/>
                <a:gd name="T43" fmla="*/ 211 h 950"/>
                <a:gd name="T44" fmla="*/ 1368 w 1750"/>
                <a:gd name="T45" fmla="*/ 285 h 950"/>
                <a:gd name="T46" fmla="*/ 1291 w 1750"/>
                <a:gd name="T47" fmla="*/ 400 h 950"/>
                <a:gd name="T48" fmla="*/ 1250 w 1750"/>
                <a:gd name="T49" fmla="*/ 409 h 950"/>
                <a:gd name="T50" fmla="*/ 1204 w 1750"/>
                <a:gd name="T51" fmla="*/ 440 h 950"/>
                <a:gd name="T52" fmla="*/ 1067 w 1750"/>
                <a:gd name="T53" fmla="*/ 631 h 950"/>
                <a:gd name="T54" fmla="*/ 1032 w 1750"/>
                <a:gd name="T55" fmla="*/ 642 h 950"/>
                <a:gd name="T56" fmla="*/ 996 w 1750"/>
                <a:gd name="T57" fmla="*/ 628 h 950"/>
                <a:gd name="T58" fmla="*/ 974 w 1750"/>
                <a:gd name="T59" fmla="*/ 556 h 950"/>
                <a:gd name="T60" fmla="*/ 845 w 1750"/>
                <a:gd name="T61" fmla="*/ 609 h 950"/>
                <a:gd name="T62" fmla="*/ 788 w 1750"/>
                <a:gd name="T63" fmla="*/ 536 h 950"/>
                <a:gd name="T64" fmla="*/ 618 w 1750"/>
                <a:gd name="T65" fmla="*/ 484 h 950"/>
                <a:gd name="T66" fmla="*/ 651 w 1750"/>
                <a:gd name="T67" fmla="*/ 510 h 950"/>
                <a:gd name="T68" fmla="*/ 581 w 1750"/>
                <a:gd name="T69" fmla="*/ 578 h 950"/>
                <a:gd name="T70" fmla="*/ 466 w 1750"/>
                <a:gd name="T71" fmla="*/ 512 h 950"/>
                <a:gd name="T72" fmla="*/ 535 w 1750"/>
                <a:gd name="T73" fmla="*/ 602 h 950"/>
                <a:gd name="T74" fmla="*/ 495 w 1750"/>
                <a:gd name="T75" fmla="*/ 807 h 950"/>
                <a:gd name="T76" fmla="*/ 340 w 1750"/>
                <a:gd name="T77" fmla="*/ 946 h 950"/>
                <a:gd name="T78" fmla="*/ 242 w 1750"/>
                <a:gd name="T79" fmla="*/ 793 h 950"/>
                <a:gd name="T80" fmla="*/ 114 w 1750"/>
                <a:gd name="T81" fmla="*/ 633 h 950"/>
                <a:gd name="T82" fmla="*/ 6 w 1750"/>
                <a:gd name="T83" fmla="*/ 511 h 950"/>
                <a:gd name="T84" fmla="*/ 105 w 1750"/>
                <a:gd name="T85" fmla="*/ 409 h 950"/>
                <a:gd name="T86" fmla="*/ 244 w 1750"/>
                <a:gd name="T87" fmla="*/ 424 h 950"/>
                <a:gd name="T88" fmla="*/ 409 w 1750"/>
                <a:gd name="T89" fmla="*/ 454 h 950"/>
                <a:gd name="T90" fmla="*/ 417 w 1750"/>
                <a:gd name="T91" fmla="*/ 412 h 950"/>
                <a:gd name="T92" fmla="*/ 351 w 1750"/>
                <a:gd name="T93" fmla="*/ 408 h 950"/>
                <a:gd name="T94" fmla="*/ 264 w 1750"/>
                <a:gd name="T95" fmla="*/ 339 h 950"/>
                <a:gd name="T96" fmla="*/ 292 w 1750"/>
                <a:gd name="T97" fmla="*/ 402 h 950"/>
                <a:gd name="T98" fmla="*/ 214 w 1750"/>
                <a:gd name="T99" fmla="*/ 350 h 950"/>
                <a:gd name="T100" fmla="*/ 95 w 1750"/>
                <a:gd name="T101" fmla="*/ 3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0" h="950">
                  <a:moveTo>
                    <a:pt x="66" y="356"/>
                  </a:moveTo>
                  <a:cubicBezTo>
                    <a:pt x="70" y="353"/>
                    <a:pt x="78" y="347"/>
                    <a:pt x="83" y="343"/>
                  </a:cubicBezTo>
                  <a:cubicBezTo>
                    <a:pt x="90" y="338"/>
                    <a:pt x="123" y="342"/>
                    <a:pt x="133" y="334"/>
                  </a:cubicBezTo>
                  <a:cubicBezTo>
                    <a:pt x="158" y="307"/>
                    <a:pt x="113" y="308"/>
                    <a:pt x="122" y="301"/>
                  </a:cubicBezTo>
                  <a:cubicBezTo>
                    <a:pt x="128" y="297"/>
                    <a:pt x="167" y="298"/>
                    <a:pt x="168" y="289"/>
                  </a:cubicBezTo>
                  <a:cubicBezTo>
                    <a:pt x="179" y="278"/>
                    <a:pt x="188" y="279"/>
                    <a:pt x="200" y="270"/>
                  </a:cubicBezTo>
                  <a:cubicBezTo>
                    <a:pt x="212" y="261"/>
                    <a:pt x="228" y="261"/>
                    <a:pt x="237" y="254"/>
                  </a:cubicBezTo>
                  <a:cubicBezTo>
                    <a:pt x="241" y="251"/>
                    <a:pt x="218" y="239"/>
                    <a:pt x="225" y="233"/>
                  </a:cubicBezTo>
                  <a:cubicBezTo>
                    <a:pt x="233" y="226"/>
                    <a:pt x="243" y="218"/>
                    <a:pt x="249" y="217"/>
                  </a:cubicBezTo>
                  <a:cubicBezTo>
                    <a:pt x="277" y="214"/>
                    <a:pt x="240" y="237"/>
                    <a:pt x="257" y="249"/>
                  </a:cubicBezTo>
                  <a:cubicBezTo>
                    <a:pt x="261" y="252"/>
                    <a:pt x="270" y="249"/>
                    <a:pt x="278" y="250"/>
                  </a:cubicBezTo>
                  <a:cubicBezTo>
                    <a:pt x="287" y="252"/>
                    <a:pt x="303" y="251"/>
                    <a:pt x="313" y="250"/>
                  </a:cubicBezTo>
                  <a:cubicBezTo>
                    <a:pt x="325" y="250"/>
                    <a:pt x="328" y="255"/>
                    <a:pt x="331" y="254"/>
                  </a:cubicBezTo>
                  <a:cubicBezTo>
                    <a:pt x="340" y="244"/>
                    <a:pt x="348" y="252"/>
                    <a:pt x="351" y="247"/>
                  </a:cubicBezTo>
                  <a:cubicBezTo>
                    <a:pt x="356" y="240"/>
                    <a:pt x="352" y="226"/>
                    <a:pt x="356" y="224"/>
                  </a:cubicBezTo>
                  <a:cubicBezTo>
                    <a:pt x="361" y="222"/>
                    <a:pt x="369" y="231"/>
                    <a:pt x="374" y="229"/>
                  </a:cubicBezTo>
                  <a:cubicBezTo>
                    <a:pt x="380" y="227"/>
                    <a:pt x="375" y="223"/>
                    <a:pt x="376" y="221"/>
                  </a:cubicBezTo>
                  <a:cubicBezTo>
                    <a:pt x="386" y="193"/>
                    <a:pt x="404" y="212"/>
                    <a:pt x="418" y="202"/>
                  </a:cubicBezTo>
                  <a:cubicBezTo>
                    <a:pt x="427" y="196"/>
                    <a:pt x="421" y="193"/>
                    <a:pt x="406" y="194"/>
                  </a:cubicBezTo>
                  <a:cubicBezTo>
                    <a:pt x="395" y="195"/>
                    <a:pt x="376" y="200"/>
                    <a:pt x="368" y="198"/>
                  </a:cubicBezTo>
                  <a:cubicBezTo>
                    <a:pt x="358" y="194"/>
                    <a:pt x="358" y="184"/>
                    <a:pt x="352" y="179"/>
                  </a:cubicBezTo>
                  <a:cubicBezTo>
                    <a:pt x="345" y="164"/>
                    <a:pt x="416" y="157"/>
                    <a:pt x="385" y="148"/>
                  </a:cubicBezTo>
                  <a:cubicBezTo>
                    <a:pt x="370" y="143"/>
                    <a:pt x="365" y="148"/>
                    <a:pt x="349" y="157"/>
                  </a:cubicBezTo>
                  <a:cubicBezTo>
                    <a:pt x="344" y="160"/>
                    <a:pt x="326" y="164"/>
                    <a:pt x="323" y="175"/>
                  </a:cubicBezTo>
                  <a:cubicBezTo>
                    <a:pt x="320" y="185"/>
                    <a:pt x="340" y="200"/>
                    <a:pt x="325" y="206"/>
                  </a:cubicBezTo>
                  <a:cubicBezTo>
                    <a:pt x="317" y="210"/>
                    <a:pt x="313" y="242"/>
                    <a:pt x="299" y="239"/>
                  </a:cubicBezTo>
                  <a:cubicBezTo>
                    <a:pt x="287" y="237"/>
                    <a:pt x="269" y="198"/>
                    <a:pt x="257" y="203"/>
                  </a:cubicBezTo>
                  <a:cubicBezTo>
                    <a:pt x="229" y="219"/>
                    <a:pt x="218" y="220"/>
                    <a:pt x="223" y="216"/>
                  </a:cubicBezTo>
                  <a:cubicBezTo>
                    <a:pt x="248" y="195"/>
                    <a:pt x="172" y="203"/>
                    <a:pt x="226" y="167"/>
                  </a:cubicBezTo>
                  <a:cubicBezTo>
                    <a:pt x="236" y="161"/>
                    <a:pt x="250" y="153"/>
                    <a:pt x="261" y="147"/>
                  </a:cubicBezTo>
                  <a:cubicBezTo>
                    <a:pt x="268" y="143"/>
                    <a:pt x="280" y="124"/>
                    <a:pt x="288" y="121"/>
                  </a:cubicBezTo>
                  <a:cubicBezTo>
                    <a:pt x="308" y="112"/>
                    <a:pt x="312" y="82"/>
                    <a:pt x="337" y="75"/>
                  </a:cubicBezTo>
                  <a:cubicBezTo>
                    <a:pt x="364" y="60"/>
                    <a:pt x="404" y="70"/>
                    <a:pt x="437" y="76"/>
                  </a:cubicBezTo>
                  <a:cubicBezTo>
                    <a:pt x="445" y="78"/>
                    <a:pt x="463" y="80"/>
                    <a:pt x="475" y="84"/>
                  </a:cubicBezTo>
                  <a:cubicBezTo>
                    <a:pt x="514" y="94"/>
                    <a:pt x="536" y="115"/>
                    <a:pt x="532" y="122"/>
                  </a:cubicBezTo>
                  <a:cubicBezTo>
                    <a:pt x="527" y="131"/>
                    <a:pt x="516" y="136"/>
                    <a:pt x="502" y="135"/>
                  </a:cubicBezTo>
                  <a:cubicBezTo>
                    <a:pt x="476" y="134"/>
                    <a:pt x="440" y="113"/>
                    <a:pt x="466" y="134"/>
                  </a:cubicBezTo>
                  <a:cubicBezTo>
                    <a:pt x="470" y="138"/>
                    <a:pt x="479" y="151"/>
                    <a:pt x="484" y="153"/>
                  </a:cubicBezTo>
                  <a:cubicBezTo>
                    <a:pt x="488" y="154"/>
                    <a:pt x="489" y="145"/>
                    <a:pt x="493" y="144"/>
                  </a:cubicBezTo>
                  <a:cubicBezTo>
                    <a:pt x="505" y="142"/>
                    <a:pt x="503" y="151"/>
                    <a:pt x="515" y="149"/>
                  </a:cubicBezTo>
                  <a:cubicBezTo>
                    <a:pt x="535" y="146"/>
                    <a:pt x="543" y="131"/>
                    <a:pt x="537" y="132"/>
                  </a:cubicBezTo>
                  <a:cubicBezTo>
                    <a:pt x="544" y="131"/>
                    <a:pt x="546" y="136"/>
                    <a:pt x="553" y="135"/>
                  </a:cubicBezTo>
                  <a:cubicBezTo>
                    <a:pt x="569" y="133"/>
                    <a:pt x="538" y="110"/>
                    <a:pt x="570" y="107"/>
                  </a:cubicBezTo>
                  <a:cubicBezTo>
                    <a:pt x="592" y="114"/>
                    <a:pt x="550" y="129"/>
                    <a:pt x="583" y="127"/>
                  </a:cubicBezTo>
                  <a:cubicBezTo>
                    <a:pt x="590" y="127"/>
                    <a:pt x="600" y="115"/>
                    <a:pt x="614" y="111"/>
                  </a:cubicBezTo>
                  <a:cubicBezTo>
                    <a:pt x="629" y="108"/>
                    <a:pt x="637" y="113"/>
                    <a:pt x="645" y="112"/>
                  </a:cubicBezTo>
                  <a:cubicBezTo>
                    <a:pt x="651" y="111"/>
                    <a:pt x="674" y="105"/>
                    <a:pt x="680" y="105"/>
                  </a:cubicBezTo>
                  <a:cubicBezTo>
                    <a:pt x="682" y="105"/>
                    <a:pt x="691" y="111"/>
                    <a:pt x="698" y="108"/>
                  </a:cubicBezTo>
                  <a:cubicBezTo>
                    <a:pt x="704" y="106"/>
                    <a:pt x="703" y="96"/>
                    <a:pt x="705" y="96"/>
                  </a:cubicBezTo>
                  <a:cubicBezTo>
                    <a:pt x="739" y="96"/>
                    <a:pt x="755" y="117"/>
                    <a:pt x="768" y="113"/>
                  </a:cubicBezTo>
                  <a:cubicBezTo>
                    <a:pt x="780" y="109"/>
                    <a:pt x="749" y="80"/>
                    <a:pt x="760" y="80"/>
                  </a:cubicBezTo>
                  <a:cubicBezTo>
                    <a:pt x="773" y="79"/>
                    <a:pt x="776" y="46"/>
                    <a:pt x="811" y="62"/>
                  </a:cubicBezTo>
                  <a:cubicBezTo>
                    <a:pt x="816" y="66"/>
                    <a:pt x="804" y="69"/>
                    <a:pt x="805" y="77"/>
                  </a:cubicBezTo>
                  <a:cubicBezTo>
                    <a:pt x="812" y="83"/>
                    <a:pt x="807" y="93"/>
                    <a:pt x="807" y="101"/>
                  </a:cubicBezTo>
                  <a:cubicBezTo>
                    <a:pt x="807" y="108"/>
                    <a:pt x="816" y="114"/>
                    <a:pt x="812" y="119"/>
                  </a:cubicBezTo>
                  <a:cubicBezTo>
                    <a:pt x="801" y="139"/>
                    <a:pt x="774" y="133"/>
                    <a:pt x="777" y="136"/>
                  </a:cubicBezTo>
                  <a:cubicBezTo>
                    <a:pt x="780" y="142"/>
                    <a:pt x="808" y="147"/>
                    <a:pt x="816" y="130"/>
                  </a:cubicBezTo>
                  <a:cubicBezTo>
                    <a:pt x="818" y="126"/>
                    <a:pt x="825" y="119"/>
                    <a:pt x="826" y="115"/>
                  </a:cubicBezTo>
                  <a:cubicBezTo>
                    <a:pt x="827" y="107"/>
                    <a:pt x="819" y="94"/>
                    <a:pt x="820" y="87"/>
                  </a:cubicBezTo>
                  <a:cubicBezTo>
                    <a:pt x="822" y="70"/>
                    <a:pt x="823" y="61"/>
                    <a:pt x="826" y="61"/>
                  </a:cubicBezTo>
                  <a:cubicBezTo>
                    <a:pt x="831" y="61"/>
                    <a:pt x="825" y="78"/>
                    <a:pt x="836" y="81"/>
                  </a:cubicBezTo>
                  <a:cubicBezTo>
                    <a:pt x="842" y="81"/>
                    <a:pt x="851" y="77"/>
                    <a:pt x="857" y="77"/>
                  </a:cubicBezTo>
                  <a:cubicBezTo>
                    <a:pt x="864" y="69"/>
                    <a:pt x="861" y="74"/>
                    <a:pt x="860" y="70"/>
                  </a:cubicBezTo>
                  <a:cubicBezTo>
                    <a:pt x="860" y="64"/>
                    <a:pt x="857" y="66"/>
                    <a:pt x="870" y="70"/>
                  </a:cubicBezTo>
                  <a:cubicBezTo>
                    <a:pt x="878" y="70"/>
                    <a:pt x="894" y="96"/>
                    <a:pt x="903" y="92"/>
                  </a:cubicBezTo>
                  <a:cubicBezTo>
                    <a:pt x="914" y="77"/>
                    <a:pt x="857" y="48"/>
                    <a:pt x="893" y="52"/>
                  </a:cubicBezTo>
                  <a:cubicBezTo>
                    <a:pt x="914" y="53"/>
                    <a:pt x="928" y="50"/>
                    <a:pt x="942" y="46"/>
                  </a:cubicBezTo>
                  <a:cubicBezTo>
                    <a:pt x="947" y="44"/>
                    <a:pt x="931" y="37"/>
                    <a:pt x="936" y="34"/>
                  </a:cubicBezTo>
                  <a:cubicBezTo>
                    <a:pt x="942" y="32"/>
                    <a:pt x="966" y="29"/>
                    <a:pt x="972" y="26"/>
                  </a:cubicBezTo>
                  <a:cubicBezTo>
                    <a:pt x="989" y="21"/>
                    <a:pt x="997" y="19"/>
                    <a:pt x="1009" y="18"/>
                  </a:cubicBezTo>
                  <a:cubicBezTo>
                    <a:pt x="1012" y="16"/>
                    <a:pt x="1026" y="28"/>
                    <a:pt x="1039" y="21"/>
                  </a:cubicBezTo>
                  <a:cubicBezTo>
                    <a:pt x="1044" y="19"/>
                    <a:pt x="1053" y="17"/>
                    <a:pt x="1057" y="15"/>
                  </a:cubicBezTo>
                  <a:cubicBezTo>
                    <a:pt x="1074" y="9"/>
                    <a:pt x="1080" y="0"/>
                    <a:pt x="1085" y="0"/>
                  </a:cubicBezTo>
                  <a:cubicBezTo>
                    <a:pt x="1094" y="0"/>
                    <a:pt x="1100" y="13"/>
                    <a:pt x="1115" y="18"/>
                  </a:cubicBezTo>
                  <a:cubicBezTo>
                    <a:pt x="1121" y="19"/>
                    <a:pt x="1135" y="15"/>
                    <a:pt x="1146" y="16"/>
                  </a:cubicBezTo>
                  <a:cubicBezTo>
                    <a:pt x="1161" y="19"/>
                    <a:pt x="1172" y="29"/>
                    <a:pt x="1166" y="33"/>
                  </a:cubicBezTo>
                  <a:cubicBezTo>
                    <a:pt x="1159" y="38"/>
                    <a:pt x="1085" y="63"/>
                    <a:pt x="1101" y="64"/>
                  </a:cubicBezTo>
                  <a:cubicBezTo>
                    <a:pt x="1103" y="64"/>
                    <a:pt x="1110" y="61"/>
                    <a:pt x="1124" y="63"/>
                  </a:cubicBezTo>
                  <a:cubicBezTo>
                    <a:pt x="1131" y="64"/>
                    <a:pt x="1144" y="54"/>
                    <a:pt x="1154" y="56"/>
                  </a:cubicBezTo>
                  <a:cubicBezTo>
                    <a:pt x="1165" y="64"/>
                    <a:pt x="1175" y="57"/>
                    <a:pt x="1185" y="58"/>
                  </a:cubicBezTo>
                  <a:cubicBezTo>
                    <a:pt x="1197" y="60"/>
                    <a:pt x="1215" y="67"/>
                    <a:pt x="1227" y="69"/>
                  </a:cubicBezTo>
                  <a:cubicBezTo>
                    <a:pt x="1239" y="71"/>
                    <a:pt x="1279" y="62"/>
                    <a:pt x="1290" y="64"/>
                  </a:cubicBezTo>
                  <a:cubicBezTo>
                    <a:pt x="1308" y="65"/>
                    <a:pt x="1325" y="59"/>
                    <a:pt x="1340" y="61"/>
                  </a:cubicBezTo>
                  <a:cubicBezTo>
                    <a:pt x="1355" y="63"/>
                    <a:pt x="1341" y="44"/>
                    <a:pt x="1372" y="48"/>
                  </a:cubicBezTo>
                  <a:cubicBezTo>
                    <a:pt x="1377" y="48"/>
                    <a:pt x="1353" y="72"/>
                    <a:pt x="1383" y="69"/>
                  </a:cubicBezTo>
                  <a:cubicBezTo>
                    <a:pt x="1389" y="69"/>
                    <a:pt x="1376" y="92"/>
                    <a:pt x="1385" y="89"/>
                  </a:cubicBezTo>
                  <a:cubicBezTo>
                    <a:pt x="1398" y="84"/>
                    <a:pt x="1401" y="74"/>
                    <a:pt x="1408" y="73"/>
                  </a:cubicBezTo>
                  <a:cubicBezTo>
                    <a:pt x="1421" y="72"/>
                    <a:pt x="1473" y="53"/>
                    <a:pt x="1475" y="53"/>
                  </a:cubicBezTo>
                  <a:cubicBezTo>
                    <a:pt x="1532" y="60"/>
                    <a:pt x="1495" y="104"/>
                    <a:pt x="1505" y="105"/>
                  </a:cubicBezTo>
                  <a:cubicBezTo>
                    <a:pt x="1517" y="105"/>
                    <a:pt x="1536" y="101"/>
                    <a:pt x="1552" y="103"/>
                  </a:cubicBezTo>
                  <a:cubicBezTo>
                    <a:pt x="1560" y="104"/>
                    <a:pt x="1571" y="107"/>
                    <a:pt x="1570" y="119"/>
                  </a:cubicBezTo>
                  <a:cubicBezTo>
                    <a:pt x="1566" y="125"/>
                    <a:pt x="1573" y="123"/>
                    <a:pt x="1578" y="123"/>
                  </a:cubicBezTo>
                  <a:cubicBezTo>
                    <a:pt x="1597" y="125"/>
                    <a:pt x="1605" y="124"/>
                    <a:pt x="1620" y="123"/>
                  </a:cubicBezTo>
                  <a:cubicBezTo>
                    <a:pt x="1641" y="115"/>
                    <a:pt x="1644" y="134"/>
                    <a:pt x="1656" y="132"/>
                  </a:cubicBezTo>
                  <a:cubicBezTo>
                    <a:pt x="1678" y="131"/>
                    <a:pt x="1644" y="107"/>
                    <a:pt x="1685" y="119"/>
                  </a:cubicBezTo>
                  <a:cubicBezTo>
                    <a:pt x="1713" y="128"/>
                    <a:pt x="1750" y="112"/>
                    <a:pt x="1748" y="142"/>
                  </a:cubicBezTo>
                  <a:cubicBezTo>
                    <a:pt x="1748" y="150"/>
                    <a:pt x="1746" y="177"/>
                    <a:pt x="1734" y="185"/>
                  </a:cubicBezTo>
                  <a:cubicBezTo>
                    <a:pt x="1731" y="192"/>
                    <a:pt x="1743" y="204"/>
                    <a:pt x="1732" y="209"/>
                  </a:cubicBezTo>
                  <a:cubicBezTo>
                    <a:pt x="1726" y="214"/>
                    <a:pt x="1715" y="202"/>
                    <a:pt x="1705" y="209"/>
                  </a:cubicBezTo>
                  <a:cubicBezTo>
                    <a:pt x="1699" y="216"/>
                    <a:pt x="1671" y="220"/>
                    <a:pt x="1665" y="224"/>
                  </a:cubicBezTo>
                  <a:cubicBezTo>
                    <a:pt x="1642" y="233"/>
                    <a:pt x="1625" y="238"/>
                    <a:pt x="1615" y="243"/>
                  </a:cubicBezTo>
                  <a:cubicBezTo>
                    <a:pt x="1610" y="247"/>
                    <a:pt x="1587" y="241"/>
                    <a:pt x="1586" y="249"/>
                  </a:cubicBezTo>
                  <a:cubicBezTo>
                    <a:pt x="1583" y="261"/>
                    <a:pt x="1632" y="265"/>
                    <a:pt x="1597" y="282"/>
                  </a:cubicBezTo>
                  <a:cubicBezTo>
                    <a:pt x="1591" y="284"/>
                    <a:pt x="1599" y="298"/>
                    <a:pt x="1596" y="303"/>
                  </a:cubicBezTo>
                  <a:cubicBezTo>
                    <a:pt x="1590" y="312"/>
                    <a:pt x="1594" y="349"/>
                    <a:pt x="1580" y="351"/>
                  </a:cubicBezTo>
                  <a:cubicBezTo>
                    <a:pt x="1573" y="350"/>
                    <a:pt x="1525" y="299"/>
                    <a:pt x="1527" y="289"/>
                  </a:cubicBezTo>
                  <a:cubicBezTo>
                    <a:pt x="1531" y="283"/>
                    <a:pt x="1520" y="274"/>
                    <a:pt x="1525" y="267"/>
                  </a:cubicBezTo>
                  <a:cubicBezTo>
                    <a:pt x="1545" y="238"/>
                    <a:pt x="1617" y="218"/>
                    <a:pt x="1600" y="204"/>
                  </a:cubicBezTo>
                  <a:cubicBezTo>
                    <a:pt x="1596" y="202"/>
                    <a:pt x="1582" y="219"/>
                    <a:pt x="1573" y="220"/>
                  </a:cubicBezTo>
                  <a:cubicBezTo>
                    <a:pt x="1564" y="221"/>
                    <a:pt x="1563" y="207"/>
                    <a:pt x="1546" y="211"/>
                  </a:cubicBezTo>
                  <a:cubicBezTo>
                    <a:pt x="1532" y="214"/>
                    <a:pt x="1509" y="258"/>
                    <a:pt x="1492" y="260"/>
                  </a:cubicBezTo>
                  <a:cubicBezTo>
                    <a:pt x="1471" y="264"/>
                    <a:pt x="1493" y="223"/>
                    <a:pt x="1446" y="236"/>
                  </a:cubicBezTo>
                  <a:cubicBezTo>
                    <a:pt x="1433" y="239"/>
                    <a:pt x="1418" y="231"/>
                    <a:pt x="1411" y="236"/>
                  </a:cubicBezTo>
                  <a:cubicBezTo>
                    <a:pt x="1402" y="251"/>
                    <a:pt x="1351" y="264"/>
                    <a:pt x="1348" y="276"/>
                  </a:cubicBezTo>
                  <a:cubicBezTo>
                    <a:pt x="1346" y="282"/>
                    <a:pt x="1357" y="286"/>
                    <a:pt x="1368" y="285"/>
                  </a:cubicBezTo>
                  <a:cubicBezTo>
                    <a:pt x="1376" y="284"/>
                    <a:pt x="1375" y="276"/>
                    <a:pt x="1390" y="281"/>
                  </a:cubicBezTo>
                  <a:cubicBezTo>
                    <a:pt x="1401" y="285"/>
                    <a:pt x="1407" y="296"/>
                    <a:pt x="1391" y="329"/>
                  </a:cubicBezTo>
                  <a:cubicBezTo>
                    <a:pt x="1380" y="361"/>
                    <a:pt x="1350" y="368"/>
                    <a:pt x="1329" y="382"/>
                  </a:cubicBezTo>
                  <a:cubicBezTo>
                    <a:pt x="1324" y="385"/>
                    <a:pt x="1320" y="379"/>
                    <a:pt x="1311" y="381"/>
                  </a:cubicBezTo>
                  <a:cubicBezTo>
                    <a:pt x="1304" y="383"/>
                    <a:pt x="1297" y="396"/>
                    <a:pt x="1291" y="400"/>
                  </a:cubicBezTo>
                  <a:cubicBezTo>
                    <a:pt x="1287" y="403"/>
                    <a:pt x="1280" y="402"/>
                    <a:pt x="1278" y="406"/>
                  </a:cubicBezTo>
                  <a:cubicBezTo>
                    <a:pt x="1271" y="421"/>
                    <a:pt x="1304" y="421"/>
                    <a:pt x="1289" y="444"/>
                  </a:cubicBezTo>
                  <a:cubicBezTo>
                    <a:pt x="1284" y="451"/>
                    <a:pt x="1273" y="449"/>
                    <a:pt x="1265" y="447"/>
                  </a:cubicBezTo>
                  <a:cubicBezTo>
                    <a:pt x="1258" y="445"/>
                    <a:pt x="1263" y="432"/>
                    <a:pt x="1262" y="429"/>
                  </a:cubicBezTo>
                  <a:cubicBezTo>
                    <a:pt x="1259" y="422"/>
                    <a:pt x="1253" y="416"/>
                    <a:pt x="1250" y="409"/>
                  </a:cubicBezTo>
                  <a:cubicBezTo>
                    <a:pt x="1246" y="400"/>
                    <a:pt x="1230" y="413"/>
                    <a:pt x="1224" y="408"/>
                  </a:cubicBezTo>
                  <a:cubicBezTo>
                    <a:pt x="1217" y="402"/>
                    <a:pt x="1234" y="382"/>
                    <a:pt x="1189" y="410"/>
                  </a:cubicBezTo>
                  <a:cubicBezTo>
                    <a:pt x="1185" y="412"/>
                    <a:pt x="1192" y="422"/>
                    <a:pt x="1204" y="424"/>
                  </a:cubicBezTo>
                  <a:cubicBezTo>
                    <a:pt x="1212" y="426"/>
                    <a:pt x="1225" y="420"/>
                    <a:pt x="1229" y="425"/>
                  </a:cubicBezTo>
                  <a:cubicBezTo>
                    <a:pt x="1232" y="429"/>
                    <a:pt x="1204" y="433"/>
                    <a:pt x="1204" y="440"/>
                  </a:cubicBezTo>
                  <a:cubicBezTo>
                    <a:pt x="1204" y="457"/>
                    <a:pt x="1230" y="456"/>
                    <a:pt x="1217" y="493"/>
                  </a:cubicBezTo>
                  <a:cubicBezTo>
                    <a:pt x="1213" y="500"/>
                    <a:pt x="1232" y="513"/>
                    <a:pt x="1228" y="518"/>
                  </a:cubicBezTo>
                  <a:cubicBezTo>
                    <a:pt x="1221" y="526"/>
                    <a:pt x="1191" y="522"/>
                    <a:pt x="1178" y="528"/>
                  </a:cubicBezTo>
                  <a:cubicBezTo>
                    <a:pt x="1099" y="561"/>
                    <a:pt x="1115" y="530"/>
                    <a:pt x="1090" y="547"/>
                  </a:cubicBezTo>
                  <a:cubicBezTo>
                    <a:pt x="1045" y="568"/>
                    <a:pt x="1160" y="595"/>
                    <a:pt x="1067" y="631"/>
                  </a:cubicBezTo>
                  <a:cubicBezTo>
                    <a:pt x="1060" y="632"/>
                    <a:pt x="1065" y="624"/>
                    <a:pt x="1058" y="618"/>
                  </a:cubicBezTo>
                  <a:cubicBezTo>
                    <a:pt x="1056" y="616"/>
                    <a:pt x="1049" y="614"/>
                    <a:pt x="1046" y="611"/>
                  </a:cubicBezTo>
                  <a:cubicBezTo>
                    <a:pt x="1037" y="604"/>
                    <a:pt x="1031" y="597"/>
                    <a:pt x="1027" y="596"/>
                  </a:cubicBezTo>
                  <a:cubicBezTo>
                    <a:pt x="1022" y="595"/>
                    <a:pt x="1021" y="609"/>
                    <a:pt x="1015" y="621"/>
                  </a:cubicBezTo>
                  <a:cubicBezTo>
                    <a:pt x="1015" y="632"/>
                    <a:pt x="1025" y="625"/>
                    <a:pt x="1032" y="642"/>
                  </a:cubicBezTo>
                  <a:cubicBezTo>
                    <a:pt x="1034" y="648"/>
                    <a:pt x="1048" y="654"/>
                    <a:pt x="1050" y="660"/>
                  </a:cubicBezTo>
                  <a:cubicBezTo>
                    <a:pt x="1054" y="670"/>
                    <a:pt x="1056" y="679"/>
                    <a:pt x="1055" y="681"/>
                  </a:cubicBezTo>
                  <a:cubicBezTo>
                    <a:pt x="1052" y="683"/>
                    <a:pt x="1050" y="686"/>
                    <a:pt x="1043" y="679"/>
                  </a:cubicBezTo>
                  <a:cubicBezTo>
                    <a:pt x="1041" y="674"/>
                    <a:pt x="1005" y="675"/>
                    <a:pt x="1003" y="670"/>
                  </a:cubicBezTo>
                  <a:cubicBezTo>
                    <a:pt x="1000" y="651"/>
                    <a:pt x="999" y="634"/>
                    <a:pt x="996" y="628"/>
                  </a:cubicBezTo>
                  <a:cubicBezTo>
                    <a:pt x="993" y="622"/>
                    <a:pt x="996" y="614"/>
                    <a:pt x="995" y="606"/>
                  </a:cubicBezTo>
                  <a:cubicBezTo>
                    <a:pt x="992" y="600"/>
                    <a:pt x="1006" y="597"/>
                    <a:pt x="1005" y="591"/>
                  </a:cubicBezTo>
                  <a:cubicBezTo>
                    <a:pt x="1002" y="589"/>
                    <a:pt x="1004" y="576"/>
                    <a:pt x="1002" y="573"/>
                  </a:cubicBezTo>
                  <a:cubicBezTo>
                    <a:pt x="999" y="570"/>
                    <a:pt x="979" y="580"/>
                    <a:pt x="976" y="577"/>
                  </a:cubicBezTo>
                  <a:cubicBezTo>
                    <a:pt x="969" y="570"/>
                    <a:pt x="982" y="563"/>
                    <a:pt x="974" y="556"/>
                  </a:cubicBezTo>
                  <a:cubicBezTo>
                    <a:pt x="970" y="553"/>
                    <a:pt x="968" y="548"/>
                    <a:pt x="963" y="546"/>
                  </a:cubicBezTo>
                  <a:cubicBezTo>
                    <a:pt x="957" y="542"/>
                    <a:pt x="956" y="531"/>
                    <a:pt x="949" y="529"/>
                  </a:cubicBezTo>
                  <a:cubicBezTo>
                    <a:pt x="944" y="528"/>
                    <a:pt x="928" y="530"/>
                    <a:pt x="916" y="536"/>
                  </a:cubicBezTo>
                  <a:cubicBezTo>
                    <a:pt x="895" y="547"/>
                    <a:pt x="866" y="570"/>
                    <a:pt x="855" y="574"/>
                  </a:cubicBezTo>
                  <a:cubicBezTo>
                    <a:pt x="848" y="577"/>
                    <a:pt x="852" y="594"/>
                    <a:pt x="845" y="609"/>
                  </a:cubicBezTo>
                  <a:cubicBezTo>
                    <a:pt x="839" y="622"/>
                    <a:pt x="831" y="630"/>
                    <a:pt x="824" y="628"/>
                  </a:cubicBezTo>
                  <a:cubicBezTo>
                    <a:pt x="820" y="626"/>
                    <a:pt x="816" y="615"/>
                    <a:pt x="809" y="600"/>
                  </a:cubicBezTo>
                  <a:cubicBezTo>
                    <a:pt x="807" y="595"/>
                    <a:pt x="803" y="590"/>
                    <a:pt x="801" y="585"/>
                  </a:cubicBezTo>
                  <a:cubicBezTo>
                    <a:pt x="799" y="582"/>
                    <a:pt x="798" y="579"/>
                    <a:pt x="797" y="575"/>
                  </a:cubicBezTo>
                  <a:cubicBezTo>
                    <a:pt x="793" y="561"/>
                    <a:pt x="792" y="544"/>
                    <a:pt x="788" y="536"/>
                  </a:cubicBezTo>
                  <a:cubicBezTo>
                    <a:pt x="785" y="533"/>
                    <a:pt x="773" y="540"/>
                    <a:pt x="769" y="538"/>
                  </a:cubicBezTo>
                  <a:cubicBezTo>
                    <a:pt x="743" y="529"/>
                    <a:pt x="750" y="492"/>
                    <a:pt x="707" y="505"/>
                  </a:cubicBezTo>
                  <a:cubicBezTo>
                    <a:pt x="695" y="505"/>
                    <a:pt x="683" y="507"/>
                    <a:pt x="666" y="500"/>
                  </a:cubicBezTo>
                  <a:cubicBezTo>
                    <a:pt x="660" y="497"/>
                    <a:pt x="656" y="488"/>
                    <a:pt x="649" y="487"/>
                  </a:cubicBezTo>
                  <a:cubicBezTo>
                    <a:pt x="639" y="484"/>
                    <a:pt x="633" y="497"/>
                    <a:pt x="618" y="484"/>
                  </a:cubicBezTo>
                  <a:cubicBezTo>
                    <a:pt x="599" y="474"/>
                    <a:pt x="585" y="459"/>
                    <a:pt x="578" y="462"/>
                  </a:cubicBezTo>
                  <a:cubicBezTo>
                    <a:pt x="578" y="462"/>
                    <a:pt x="567" y="467"/>
                    <a:pt x="576" y="473"/>
                  </a:cubicBezTo>
                  <a:cubicBezTo>
                    <a:pt x="595" y="486"/>
                    <a:pt x="596" y="502"/>
                    <a:pt x="609" y="509"/>
                  </a:cubicBezTo>
                  <a:cubicBezTo>
                    <a:pt x="627" y="517"/>
                    <a:pt x="637" y="495"/>
                    <a:pt x="646" y="498"/>
                  </a:cubicBezTo>
                  <a:cubicBezTo>
                    <a:pt x="652" y="501"/>
                    <a:pt x="647" y="507"/>
                    <a:pt x="651" y="510"/>
                  </a:cubicBezTo>
                  <a:cubicBezTo>
                    <a:pt x="655" y="513"/>
                    <a:pt x="663" y="513"/>
                    <a:pt x="667" y="516"/>
                  </a:cubicBezTo>
                  <a:cubicBezTo>
                    <a:pt x="674" y="520"/>
                    <a:pt x="676" y="525"/>
                    <a:pt x="673" y="528"/>
                  </a:cubicBezTo>
                  <a:cubicBezTo>
                    <a:pt x="665" y="533"/>
                    <a:pt x="653" y="545"/>
                    <a:pt x="635" y="556"/>
                  </a:cubicBezTo>
                  <a:cubicBezTo>
                    <a:pt x="628" y="559"/>
                    <a:pt x="623" y="560"/>
                    <a:pt x="616" y="563"/>
                  </a:cubicBezTo>
                  <a:cubicBezTo>
                    <a:pt x="603" y="568"/>
                    <a:pt x="588" y="576"/>
                    <a:pt x="581" y="578"/>
                  </a:cubicBezTo>
                  <a:cubicBezTo>
                    <a:pt x="573" y="579"/>
                    <a:pt x="542" y="593"/>
                    <a:pt x="533" y="587"/>
                  </a:cubicBezTo>
                  <a:cubicBezTo>
                    <a:pt x="525" y="582"/>
                    <a:pt x="529" y="559"/>
                    <a:pt x="515" y="547"/>
                  </a:cubicBezTo>
                  <a:cubicBezTo>
                    <a:pt x="500" y="534"/>
                    <a:pt x="500" y="516"/>
                    <a:pt x="487" y="504"/>
                  </a:cubicBezTo>
                  <a:cubicBezTo>
                    <a:pt x="462" y="480"/>
                    <a:pt x="443" y="460"/>
                    <a:pt x="439" y="466"/>
                  </a:cubicBezTo>
                  <a:cubicBezTo>
                    <a:pt x="435" y="470"/>
                    <a:pt x="450" y="483"/>
                    <a:pt x="466" y="512"/>
                  </a:cubicBezTo>
                  <a:cubicBezTo>
                    <a:pt x="478" y="526"/>
                    <a:pt x="467" y="533"/>
                    <a:pt x="478" y="542"/>
                  </a:cubicBezTo>
                  <a:cubicBezTo>
                    <a:pt x="481" y="544"/>
                    <a:pt x="486" y="550"/>
                    <a:pt x="493" y="557"/>
                  </a:cubicBezTo>
                  <a:cubicBezTo>
                    <a:pt x="496" y="560"/>
                    <a:pt x="492" y="567"/>
                    <a:pt x="495" y="570"/>
                  </a:cubicBezTo>
                  <a:cubicBezTo>
                    <a:pt x="500" y="576"/>
                    <a:pt x="510" y="576"/>
                    <a:pt x="516" y="581"/>
                  </a:cubicBezTo>
                  <a:cubicBezTo>
                    <a:pt x="526" y="589"/>
                    <a:pt x="533" y="599"/>
                    <a:pt x="535" y="602"/>
                  </a:cubicBezTo>
                  <a:cubicBezTo>
                    <a:pt x="551" y="616"/>
                    <a:pt x="580" y="582"/>
                    <a:pt x="595" y="598"/>
                  </a:cubicBezTo>
                  <a:cubicBezTo>
                    <a:pt x="604" y="608"/>
                    <a:pt x="594" y="614"/>
                    <a:pt x="592" y="617"/>
                  </a:cubicBezTo>
                  <a:cubicBezTo>
                    <a:pt x="574" y="652"/>
                    <a:pt x="565" y="702"/>
                    <a:pt x="555" y="731"/>
                  </a:cubicBezTo>
                  <a:cubicBezTo>
                    <a:pt x="552" y="737"/>
                    <a:pt x="487" y="733"/>
                    <a:pt x="491" y="746"/>
                  </a:cubicBezTo>
                  <a:cubicBezTo>
                    <a:pt x="495" y="760"/>
                    <a:pt x="499" y="800"/>
                    <a:pt x="495" y="807"/>
                  </a:cubicBezTo>
                  <a:cubicBezTo>
                    <a:pt x="487" y="822"/>
                    <a:pt x="452" y="801"/>
                    <a:pt x="444" y="814"/>
                  </a:cubicBezTo>
                  <a:cubicBezTo>
                    <a:pt x="438" y="826"/>
                    <a:pt x="441" y="845"/>
                    <a:pt x="437" y="856"/>
                  </a:cubicBezTo>
                  <a:cubicBezTo>
                    <a:pt x="434" y="861"/>
                    <a:pt x="432" y="849"/>
                    <a:pt x="425" y="856"/>
                  </a:cubicBezTo>
                  <a:cubicBezTo>
                    <a:pt x="416" y="866"/>
                    <a:pt x="428" y="881"/>
                    <a:pt x="404" y="894"/>
                  </a:cubicBezTo>
                  <a:cubicBezTo>
                    <a:pt x="386" y="910"/>
                    <a:pt x="375" y="950"/>
                    <a:pt x="340" y="946"/>
                  </a:cubicBezTo>
                  <a:cubicBezTo>
                    <a:pt x="332" y="947"/>
                    <a:pt x="303" y="941"/>
                    <a:pt x="293" y="941"/>
                  </a:cubicBezTo>
                  <a:cubicBezTo>
                    <a:pt x="250" y="936"/>
                    <a:pt x="241" y="907"/>
                    <a:pt x="233" y="898"/>
                  </a:cubicBezTo>
                  <a:cubicBezTo>
                    <a:pt x="243" y="881"/>
                    <a:pt x="291" y="873"/>
                    <a:pt x="290" y="861"/>
                  </a:cubicBezTo>
                  <a:cubicBezTo>
                    <a:pt x="289" y="849"/>
                    <a:pt x="261" y="856"/>
                    <a:pt x="260" y="842"/>
                  </a:cubicBezTo>
                  <a:cubicBezTo>
                    <a:pt x="265" y="822"/>
                    <a:pt x="246" y="809"/>
                    <a:pt x="242" y="793"/>
                  </a:cubicBezTo>
                  <a:cubicBezTo>
                    <a:pt x="238" y="772"/>
                    <a:pt x="253" y="767"/>
                    <a:pt x="256" y="751"/>
                  </a:cubicBezTo>
                  <a:cubicBezTo>
                    <a:pt x="259" y="733"/>
                    <a:pt x="251" y="706"/>
                    <a:pt x="244" y="702"/>
                  </a:cubicBezTo>
                  <a:cubicBezTo>
                    <a:pt x="209" y="686"/>
                    <a:pt x="241" y="640"/>
                    <a:pt x="222" y="638"/>
                  </a:cubicBezTo>
                  <a:cubicBezTo>
                    <a:pt x="200" y="644"/>
                    <a:pt x="187" y="626"/>
                    <a:pt x="177" y="622"/>
                  </a:cubicBezTo>
                  <a:cubicBezTo>
                    <a:pt x="166" y="619"/>
                    <a:pt x="123" y="641"/>
                    <a:pt x="114" y="633"/>
                  </a:cubicBezTo>
                  <a:cubicBezTo>
                    <a:pt x="111" y="625"/>
                    <a:pt x="91" y="643"/>
                    <a:pt x="80" y="640"/>
                  </a:cubicBezTo>
                  <a:cubicBezTo>
                    <a:pt x="74" y="636"/>
                    <a:pt x="37" y="610"/>
                    <a:pt x="26" y="596"/>
                  </a:cubicBezTo>
                  <a:cubicBezTo>
                    <a:pt x="24" y="591"/>
                    <a:pt x="5" y="583"/>
                    <a:pt x="3" y="578"/>
                  </a:cubicBezTo>
                  <a:cubicBezTo>
                    <a:pt x="0" y="567"/>
                    <a:pt x="11" y="540"/>
                    <a:pt x="8" y="531"/>
                  </a:cubicBezTo>
                  <a:cubicBezTo>
                    <a:pt x="5" y="521"/>
                    <a:pt x="7" y="514"/>
                    <a:pt x="6" y="511"/>
                  </a:cubicBezTo>
                  <a:cubicBezTo>
                    <a:pt x="4" y="505"/>
                    <a:pt x="25" y="483"/>
                    <a:pt x="33" y="472"/>
                  </a:cubicBezTo>
                  <a:cubicBezTo>
                    <a:pt x="41" y="465"/>
                    <a:pt x="50" y="462"/>
                    <a:pt x="59" y="454"/>
                  </a:cubicBezTo>
                  <a:cubicBezTo>
                    <a:pt x="67" y="449"/>
                    <a:pt x="67" y="437"/>
                    <a:pt x="71" y="433"/>
                  </a:cubicBezTo>
                  <a:cubicBezTo>
                    <a:pt x="75" y="429"/>
                    <a:pt x="83" y="425"/>
                    <a:pt x="92" y="420"/>
                  </a:cubicBezTo>
                  <a:cubicBezTo>
                    <a:pt x="96" y="417"/>
                    <a:pt x="98" y="412"/>
                    <a:pt x="105" y="409"/>
                  </a:cubicBezTo>
                  <a:cubicBezTo>
                    <a:pt x="113" y="407"/>
                    <a:pt x="127" y="414"/>
                    <a:pt x="137" y="412"/>
                  </a:cubicBezTo>
                  <a:cubicBezTo>
                    <a:pt x="142" y="411"/>
                    <a:pt x="153" y="405"/>
                    <a:pt x="159" y="404"/>
                  </a:cubicBezTo>
                  <a:cubicBezTo>
                    <a:pt x="181" y="401"/>
                    <a:pt x="201" y="399"/>
                    <a:pt x="235" y="399"/>
                  </a:cubicBezTo>
                  <a:cubicBezTo>
                    <a:pt x="238" y="399"/>
                    <a:pt x="250" y="402"/>
                    <a:pt x="258" y="408"/>
                  </a:cubicBezTo>
                  <a:cubicBezTo>
                    <a:pt x="262" y="413"/>
                    <a:pt x="237" y="422"/>
                    <a:pt x="244" y="424"/>
                  </a:cubicBezTo>
                  <a:cubicBezTo>
                    <a:pt x="256" y="428"/>
                    <a:pt x="275" y="433"/>
                    <a:pt x="286" y="436"/>
                  </a:cubicBezTo>
                  <a:cubicBezTo>
                    <a:pt x="290" y="437"/>
                    <a:pt x="319" y="454"/>
                    <a:pt x="322" y="455"/>
                  </a:cubicBezTo>
                  <a:cubicBezTo>
                    <a:pt x="336" y="459"/>
                    <a:pt x="327" y="439"/>
                    <a:pt x="336" y="437"/>
                  </a:cubicBezTo>
                  <a:cubicBezTo>
                    <a:pt x="342" y="435"/>
                    <a:pt x="359" y="436"/>
                    <a:pt x="379" y="444"/>
                  </a:cubicBezTo>
                  <a:cubicBezTo>
                    <a:pt x="386" y="445"/>
                    <a:pt x="402" y="453"/>
                    <a:pt x="409" y="454"/>
                  </a:cubicBezTo>
                  <a:cubicBezTo>
                    <a:pt x="428" y="456"/>
                    <a:pt x="445" y="455"/>
                    <a:pt x="448" y="455"/>
                  </a:cubicBezTo>
                  <a:cubicBezTo>
                    <a:pt x="463" y="454"/>
                    <a:pt x="464" y="427"/>
                    <a:pt x="471" y="420"/>
                  </a:cubicBezTo>
                  <a:cubicBezTo>
                    <a:pt x="470" y="418"/>
                    <a:pt x="495" y="410"/>
                    <a:pt x="464" y="409"/>
                  </a:cubicBezTo>
                  <a:cubicBezTo>
                    <a:pt x="458" y="409"/>
                    <a:pt x="452" y="414"/>
                    <a:pt x="447" y="413"/>
                  </a:cubicBezTo>
                  <a:cubicBezTo>
                    <a:pt x="440" y="413"/>
                    <a:pt x="427" y="412"/>
                    <a:pt x="417" y="412"/>
                  </a:cubicBezTo>
                  <a:cubicBezTo>
                    <a:pt x="412" y="412"/>
                    <a:pt x="408" y="409"/>
                    <a:pt x="402" y="407"/>
                  </a:cubicBezTo>
                  <a:cubicBezTo>
                    <a:pt x="397" y="403"/>
                    <a:pt x="394" y="373"/>
                    <a:pt x="387" y="374"/>
                  </a:cubicBezTo>
                  <a:cubicBezTo>
                    <a:pt x="383" y="374"/>
                    <a:pt x="375" y="377"/>
                    <a:pt x="368" y="379"/>
                  </a:cubicBezTo>
                  <a:cubicBezTo>
                    <a:pt x="362" y="379"/>
                    <a:pt x="364" y="392"/>
                    <a:pt x="361" y="400"/>
                  </a:cubicBezTo>
                  <a:cubicBezTo>
                    <a:pt x="359" y="406"/>
                    <a:pt x="356" y="409"/>
                    <a:pt x="351" y="408"/>
                  </a:cubicBezTo>
                  <a:cubicBezTo>
                    <a:pt x="343" y="404"/>
                    <a:pt x="344" y="389"/>
                    <a:pt x="336" y="386"/>
                  </a:cubicBezTo>
                  <a:cubicBezTo>
                    <a:pt x="328" y="382"/>
                    <a:pt x="328" y="360"/>
                    <a:pt x="317" y="358"/>
                  </a:cubicBezTo>
                  <a:cubicBezTo>
                    <a:pt x="307" y="355"/>
                    <a:pt x="305" y="346"/>
                    <a:pt x="295" y="344"/>
                  </a:cubicBezTo>
                  <a:cubicBezTo>
                    <a:pt x="285" y="342"/>
                    <a:pt x="285" y="333"/>
                    <a:pt x="276" y="332"/>
                  </a:cubicBezTo>
                  <a:cubicBezTo>
                    <a:pt x="274" y="332"/>
                    <a:pt x="258" y="334"/>
                    <a:pt x="264" y="339"/>
                  </a:cubicBezTo>
                  <a:cubicBezTo>
                    <a:pt x="266" y="341"/>
                    <a:pt x="280" y="346"/>
                    <a:pt x="283" y="349"/>
                  </a:cubicBezTo>
                  <a:cubicBezTo>
                    <a:pt x="290" y="356"/>
                    <a:pt x="299" y="365"/>
                    <a:pt x="309" y="370"/>
                  </a:cubicBezTo>
                  <a:cubicBezTo>
                    <a:pt x="323" y="374"/>
                    <a:pt x="324" y="386"/>
                    <a:pt x="313" y="383"/>
                  </a:cubicBezTo>
                  <a:cubicBezTo>
                    <a:pt x="310" y="382"/>
                    <a:pt x="308" y="386"/>
                    <a:pt x="303" y="393"/>
                  </a:cubicBezTo>
                  <a:cubicBezTo>
                    <a:pt x="298" y="398"/>
                    <a:pt x="294" y="400"/>
                    <a:pt x="292" y="402"/>
                  </a:cubicBezTo>
                  <a:cubicBezTo>
                    <a:pt x="290" y="402"/>
                    <a:pt x="269" y="410"/>
                    <a:pt x="276" y="397"/>
                  </a:cubicBezTo>
                  <a:cubicBezTo>
                    <a:pt x="277" y="394"/>
                    <a:pt x="289" y="386"/>
                    <a:pt x="289" y="384"/>
                  </a:cubicBezTo>
                  <a:cubicBezTo>
                    <a:pt x="290" y="379"/>
                    <a:pt x="277" y="371"/>
                    <a:pt x="276" y="371"/>
                  </a:cubicBezTo>
                  <a:cubicBezTo>
                    <a:pt x="256" y="361"/>
                    <a:pt x="251" y="346"/>
                    <a:pt x="238" y="346"/>
                  </a:cubicBezTo>
                  <a:cubicBezTo>
                    <a:pt x="230" y="343"/>
                    <a:pt x="229" y="348"/>
                    <a:pt x="214" y="350"/>
                  </a:cubicBezTo>
                  <a:cubicBezTo>
                    <a:pt x="206" y="351"/>
                    <a:pt x="198" y="346"/>
                    <a:pt x="192" y="348"/>
                  </a:cubicBezTo>
                  <a:cubicBezTo>
                    <a:pt x="180" y="352"/>
                    <a:pt x="185" y="363"/>
                    <a:pt x="175" y="364"/>
                  </a:cubicBezTo>
                  <a:cubicBezTo>
                    <a:pt x="162" y="363"/>
                    <a:pt x="157" y="401"/>
                    <a:pt x="136" y="402"/>
                  </a:cubicBezTo>
                  <a:cubicBezTo>
                    <a:pt x="117" y="401"/>
                    <a:pt x="115" y="406"/>
                    <a:pt x="105" y="405"/>
                  </a:cubicBezTo>
                  <a:cubicBezTo>
                    <a:pt x="102" y="405"/>
                    <a:pt x="100" y="400"/>
                    <a:pt x="95" y="398"/>
                  </a:cubicBezTo>
                  <a:cubicBezTo>
                    <a:pt x="88" y="397"/>
                    <a:pt x="77" y="397"/>
                    <a:pt x="77" y="396"/>
                  </a:cubicBezTo>
                  <a:cubicBezTo>
                    <a:pt x="74" y="394"/>
                    <a:pt x="71" y="388"/>
                    <a:pt x="72" y="381"/>
                  </a:cubicBezTo>
                  <a:cubicBezTo>
                    <a:pt x="72" y="376"/>
                    <a:pt x="60" y="361"/>
                    <a:pt x="66" y="35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4781" y="1087"/>
              <a:ext cx="336" cy="114"/>
            </a:xfrm>
            <a:custGeom>
              <a:avLst/>
              <a:gdLst>
                <a:gd name="T0" fmla="*/ 74 w 142"/>
                <a:gd name="T1" fmla="*/ 10 h 48"/>
                <a:gd name="T2" fmla="*/ 138 w 142"/>
                <a:gd name="T3" fmla="*/ 14 h 48"/>
                <a:gd name="T4" fmla="*/ 80 w 142"/>
                <a:gd name="T5" fmla="*/ 26 h 48"/>
                <a:gd name="T6" fmla="*/ 4 w 142"/>
                <a:gd name="T7" fmla="*/ 34 h 48"/>
                <a:gd name="T8" fmla="*/ 74 w 142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">
                  <a:moveTo>
                    <a:pt x="74" y="10"/>
                  </a:moveTo>
                  <a:cubicBezTo>
                    <a:pt x="102" y="15"/>
                    <a:pt x="142" y="0"/>
                    <a:pt x="138" y="14"/>
                  </a:cubicBezTo>
                  <a:cubicBezTo>
                    <a:pt x="135" y="18"/>
                    <a:pt x="109" y="30"/>
                    <a:pt x="80" y="26"/>
                  </a:cubicBezTo>
                  <a:cubicBezTo>
                    <a:pt x="52" y="21"/>
                    <a:pt x="0" y="48"/>
                    <a:pt x="4" y="34"/>
                  </a:cubicBezTo>
                  <a:cubicBezTo>
                    <a:pt x="8" y="21"/>
                    <a:pt x="45" y="5"/>
                    <a:pt x="74" y="1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4762" y="1210"/>
              <a:ext cx="116" cy="76"/>
            </a:xfrm>
            <a:custGeom>
              <a:avLst/>
              <a:gdLst>
                <a:gd name="T0" fmla="*/ 17 w 49"/>
                <a:gd name="T1" fmla="*/ 0 h 32"/>
                <a:gd name="T2" fmla="*/ 3 w 49"/>
                <a:gd name="T3" fmla="*/ 17 h 32"/>
                <a:gd name="T4" fmla="*/ 21 w 49"/>
                <a:gd name="T5" fmla="*/ 32 h 32"/>
                <a:gd name="T6" fmla="*/ 25 w 49"/>
                <a:gd name="T7" fmla="*/ 15 h 32"/>
                <a:gd name="T8" fmla="*/ 17 w 4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17" y="0"/>
                  </a:moveTo>
                  <a:cubicBezTo>
                    <a:pt x="8" y="0"/>
                    <a:pt x="3" y="9"/>
                    <a:pt x="3" y="17"/>
                  </a:cubicBezTo>
                  <a:cubicBezTo>
                    <a:pt x="0" y="29"/>
                    <a:pt x="12" y="32"/>
                    <a:pt x="21" y="32"/>
                  </a:cubicBezTo>
                  <a:cubicBezTo>
                    <a:pt x="49" y="31"/>
                    <a:pt x="25" y="23"/>
                    <a:pt x="25" y="15"/>
                  </a:cubicBezTo>
                  <a:cubicBezTo>
                    <a:pt x="25" y="7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3691" y="1111"/>
              <a:ext cx="168" cy="168"/>
            </a:xfrm>
            <a:custGeom>
              <a:avLst/>
              <a:gdLst>
                <a:gd name="T0" fmla="*/ 47 w 71"/>
                <a:gd name="T1" fmla="*/ 37 h 71"/>
                <a:gd name="T2" fmla="*/ 28 w 71"/>
                <a:gd name="T3" fmla="*/ 6 h 71"/>
                <a:gd name="T4" fmla="*/ 14 w 71"/>
                <a:gd name="T5" fmla="*/ 26 h 71"/>
                <a:gd name="T6" fmla="*/ 11 w 71"/>
                <a:gd name="T7" fmla="*/ 40 h 71"/>
                <a:gd name="T8" fmla="*/ 3 w 71"/>
                <a:gd name="T9" fmla="*/ 60 h 71"/>
                <a:gd name="T10" fmla="*/ 32 w 71"/>
                <a:gd name="T11" fmla="*/ 64 h 71"/>
                <a:gd name="T12" fmla="*/ 53 w 71"/>
                <a:gd name="T13" fmla="*/ 68 h 71"/>
                <a:gd name="T14" fmla="*/ 47 w 71"/>
                <a:gd name="T15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71">
                  <a:moveTo>
                    <a:pt x="47" y="37"/>
                  </a:moveTo>
                  <a:cubicBezTo>
                    <a:pt x="39" y="25"/>
                    <a:pt x="45" y="0"/>
                    <a:pt x="28" y="6"/>
                  </a:cubicBezTo>
                  <a:cubicBezTo>
                    <a:pt x="21" y="9"/>
                    <a:pt x="18" y="17"/>
                    <a:pt x="14" y="26"/>
                  </a:cubicBezTo>
                  <a:cubicBezTo>
                    <a:pt x="11" y="30"/>
                    <a:pt x="13" y="35"/>
                    <a:pt x="11" y="40"/>
                  </a:cubicBezTo>
                  <a:cubicBezTo>
                    <a:pt x="9" y="48"/>
                    <a:pt x="0" y="56"/>
                    <a:pt x="3" y="60"/>
                  </a:cubicBezTo>
                  <a:cubicBezTo>
                    <a:pt x="7" y="66"/>
                    <a:pt x="22" y="63"/>
                    <a:pt x="32" y="64"/>
                  </a:cubicBezTo>
                  <a:cubicBezTo>
                    <a:pt x="47" y="64"/>
                    <a:pt x="45" y="71"/>
                    <a:pt x="53" y="68"/>
                  </a:cubicBezTo>
                  <a:cubicBezTo>
                    <a:pt x="71" y="61"/>
                    <a:pt x="54" y="54"/>
                    <a:pt x="47" y="3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6365" y="2093"/>
              <a:ext cx="322" cy="299"/>
            </a:xfrm>
            <a:custGeom>
              <a:avLst/>
              <a:gdLst>
                <a:gd name="T0" fmla="*/ 51 w 136"/>
                <a:gd name="T1" fmla="*/ 38 h 126"/>
                <a:gd name="T2" fmla="*/ 49 w 136"/>
                <a:gd name="T3" fmla="*/ 65 h 126"/>
                <a:gd name="T4" fmla="*/ 26 w 136"/>
                <a:gd name="T5" fmla="*/ 72 h 126"/>
                <a:gd name="T6" fmla="*/ 26 w 136"/>
                <a:gd name="T7" fmla="*/ 81 h 126"/>
                <a:gd name="T8" fmla="*/ 2 w 136"/>
                <a:gd name="T9" fmla="*/ 91 h 126"/>
                <a:gd name="T10" fmla="*/ 33 w 136"/>
                <a:gd name="T11" fmla="*/ 122 h 126"/>
                <a:gd name="T12" fmla="*/ 49 w 136"/>
                <a:gd name="T13" fmla="*/ 100 h 126"/>
                <a:gd name="T14" fmla="*/ 87 w 136"/>
                <a:gd name="T15" fmla="*/ 90 h 126"/>
                <a:gd name="T16" fmla="*/ 104 w 136"/>
                <a:gd name="T17" fmla="*/ 53 h 126"/>
                <a:gd name="T18" fmla="*/ 98 w 136"/>
                <a:gd name="T19" fmla="*/ 29 h 126"/>
                <a:gd name="T20" fmla="*/ 115 w 136"/>
                <a:gd name="T21" fmla="*/ 33 h 126"/>
                <a:gd name="T22" fmla="*/ 133 w 136"/>
                <a:gd name="T23" fmla="*/ 20 h 126"/>
                <a:gd name="T24" fmla="*/ 100 w 136"/>
                <a:gd name="T25" fmla="*/ 0 h 126"/>
                <a:gd name="T26" fmla="*/ 87 w 136"/>
                <a:gd name="T27" fmla="*/ 17 h 126"/>
                <a:gd name="T28" fmla="*/ 79 w 136"/>
                <a:gd name="T29" fmla="*/ 28 h 126"/>
                <a:gd name="T30" fmla="*/ 51 w 136"/>
                <a:gd name="T31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26">
                  <a:moveTo>
                    <a:pt x="51" y="38"/>
                  </a:moveTo>
                  <a:cubicBezTo>
                    <a:pt x="48" y="41"/>
                    <a:pt x="53" y="61"/>
                    <a:pt x="49" y="65"/>
                  </a:cubicBezTo>
                  <a:cubicBezTo>
                    <a:pt x="43" y="69"/>
                    <a:pt x="32" y="67"/>
                    <a:pt x="26" y="72"/>
                  </a:cubicBezTo>
                  <a:cubicBezTo>
                    <a:pt x="22" y="74"/>
                    <a:pt x="30" y="79"/>
                    <a:pt x="26" y="81"/>
                  </a:cubicBezTo>
                  <a:cubicBezTo>
                    <a:pt x="18" y="80"/>
                    <a:pt x="0" y="87"/>
                    <a:pt x="2" y="91"/>
                  </a:cubicBezTo>
                  <a:cubicBezTo>
                    <a:pt x="7" y="98"/>
                    <a:pt x="23" y="126"/>
                    <a:pt x="33" y="122"/>
                  </a:cubicBezTo>
                  <a:cubicBezTo>
                    <a:pt x="48" y="109"/>
                    <a:pt x="39" y="105"/>
                    <a:pt x="49" y="100"/>
                  </a:cubicBezTo>
                  <a:cubicBezTo>
                    <a:pt x="68" y="87"/>
                    <a:pt x="73" y="99"/>
                    <a:pt x="87" y="90"/>
                  </a:cubicBezTo>
                  <a:cubicBezTo>
                    <a:pt x="97" y="84"/>
                    <a:pt x="88" y="61"/>
                    <a:pt x="104" y="53"/>
                  </a:cubicBezTo>
                  <a:cubicBezTo>
                    <a:pt x="108" y="48"/>
                    <a:pt x="94" y="35"/>
                    <a:pt x="98" y="29"/>
                  </a:cubicBezTo>
                  <a:cubicBezTo>
                    <a:pt x="98" y="26"/>
                    <a:pt x="110" y="37"/>
                    <a:pt x="115" y="33"/>
                  </a:cubicBezTo>
                  <a:cubicBezTo>
                    <a:pt x="122" y="28"/>
                    <a:pt x="132" y="22"/>
                    <a:pt x="133" y="20"/>
                  </a:cubicBezTo>
                  <a:cubicBezTo>
                    <a:pt x="136" y="12"/>
                    <a:pt x="108" y="0"/>
                    <a:pt x="100" y="0"/>
                  </a:cubicBezTo>
                  <a:cubicBezTo>
                    <a:pt x="93" y="0"/>
                    <a:pt x="91" y="12"/>
                    <a:pt x="87" y="17"/>
                  </a:cubicBezTo>
                  <a:cubicBezTo>
                    <a:pt x="84" y="21"/>
                    <a:pt x="79" y="17"/>
                    <a:pt x="79" y="28"/>
                  </a:cubicBezTo>
                  <a:cubicBezTo>
                    <a:pt x="79" y="32"/>
                    <a:pt x="55" y="33"/>
                    <a:pt x="51" y="3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6358" y="2778"/>
              <a:ext cx="395" cy="222"/>
            </a:xfrm>
            <a:custGeom>
              <a:avLst/>
              <a:gdLst>
                <a:gd name="T0" fmla="*/ 32 w 167"/>
                <a:gd name="T1" fmla="*/ 43 h 94"/>
                <a:gd name="T2" fmla="*/ 54 w 167"/>
                <a:gd name="T3" fmla="*/ 52 h 94"/>
                <a:gd name="T4" fmla="*/ 91 w 167"/>
                <a:gd name="T5" fmla="*/ 76 h 94"/>
                <a:gd name="T6" fmla="*/ 121 w 167"/>
                <a:gd name="T7" fmla="*/ 64 h 94"/>
                <a:gd name="T8" fmla="*/ 167 w 167"/>
                <a:gd name="T9" fmla="*/ 83 h 94"/>
                <a:gd name="T10" fmla="*/ 97 w 167"/>
                <a:gd name="T11" fmla="*/ 33 h 94"/>
                <a:gd name="T12" fmla="*/ 0 w 167"/>
                <a:gd name="T13" fmla="*/ 16 h 94"/>
                <a:gd name="T14" fmla="*/ 32 w 167"/>
                <a:gd name="T15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94">
                  <a:moveTo>
                    <a:pt x="32" y="43"/>
                  </a:moveTo>
                  <a:cubicBezTo>
                    <a:pt x="36" y="46"/>
                    <a:pt x="49" y="49"/>
                    <a:pt x="54" y="52"/>
                  </a:cubicBezTo>
                  <a:cubicBezTo>
                    <a:pt x="70" y="62"/>
                    <a:pt x="75" y="76"/>
                    <a:pt x="91" y="76"/>
                  </a:cubicBezTo>
                  <a:cubicBezTo>
                    <a:pt x="102" y="76"/>
                    <a:pt x="109" y="61"/>
                    <a:pt x="121" y="64"/>
                  </a:cubicBezTo>
                  <a:cubicBezTo>
                    <a:pt x="151" y="72"/>
                    <a:pt x="167" y="94"/>
                    <a:pt x="167" y="83"/>
                  </a:cubicBezTo>
                  <a:cubicBezTo>
                    <a:pt x="167" y="67"/>
                    <a:pt x="136" y="33"/>
                    <a:pt x="97" y="33"/>
                  </a:cubicBezTo>
                  <a:cubicBezTo>
                    <a:pt x="57" y="33"/>
                    <a:pt x="0" y="0"/>
                    <a:pt x="0" y="16"/>
                  </a:cubicBezTo>
                  <a:cubicBezTo>
                    <a:pt x="0" y="24"/>
                    <a:pt x="16" y="31"/>
                    <a:pt x="32" y="4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788" y="2752"/>
              <a:ext cx="407" cy="144"/>
            </a:xfrm>
            <a:custGeom>
              <a:avLst/>
              <a:gdLst>
                <a:gd name="T0" fmla="*/ 148 w 172"/>
                <a:gd name="T1" fmla="*/ 51 h 61"/>
                <a:gd name="T2" fmla="*/ 113 w 172"/>
                <a:gd name="T3" fmla="*/ 21 h 61"/>
                <a:gd name="T4" fmla="*/ 24 w 172"/>
                <a:gd name="T5" fmla="*/ 9 h 61"/>
                <a:gd name="T6" fmla="*/ 91 w 172"/>
                <a:gd name="T7" fmla="*/ 41 h 61"/>
                <a:gd name="T8" fmla="*/ 148 w 172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1">
                  <a:moveTo>
                    <a:pt x="148" y="51"/>
                  </a:moveTo>
                  <a:cubicBezTo>
                    <a:pt x="172" y="42"/>
                    <a:pt x="137" y="28"/>
                    <a:pt x="113" y="21"/>
                  </a:cubicBezTo>
                  <a:cubicBezTo>
                    <a:pt x="68" y="13"/>
                    <a:pt x="49" y="0"/>
                    <a:pt x="24" y="9"/>
                  </a:cubicBezTo>
                  <a:cubicBezTo>
                    <a:pt x="0" y="18"/>
                    <a:pt x="64" y="26"/>
                    <a:pt x="91" y="41"/>
                  </a:cubicBezTo>
                  <a:cubicBezTo>
                    <a:pt x="109" y="51"/>
                    <a:pt x="123" y="61"/>
                    <a:pt x="148" y="5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179" y="2574"/>
              <a:ext cx="198" cy="166"/>
            </a:xfrm>
            <a:custGeom>
              <a:avLst/>
              <a:gdLst>
                <a:gd name="T0" fmla="*/ 14 w 84"/>
                <a:gd name="T1" fmla="*/ 59 h 70"/>
                <a:gd name="T2" fmla="*/ 24 w 84"/>
                <a:gd name="T3" fmla="*/ 62 h 70"/>
                <a:gd name="T4" fmla="*/ 37 w 84"/>
                <a:gd name="T5" fmla="*/ 64 h 70"/>
                <a:gd name="T6" fmla="*/ 52 w 84"/>
                <a:gd name="T7" fmla="*/ 70 h 70"/>
                <a:gd name="T8" fmla="*/ 71 w 84"/>
                <a:gd name="T9" fmla="*/ 52 h 70"/>
                <a:gd name="T10" fmla="*/ 82 w 84"/>
                <a:gd name="T11" fmla="*/ 37 h 70"/>
                <a:gd name="T12" fmla="*/ 71 w 84"/>
                <a:gd name="T13" fmla="*/ 11 h 70"/>
                <a:gd name="T14" fmla="*/ 41 w 84"/>
                <a:gd name="T15" fmla="*/ 29 h 70"/>
                <a:gd name="T16" fmla="*/ 21 w 84"/>
                <a:gd name="T17" fmla="*/ 30 h 70"/>
                <a:gd name="T18" fmla="*/ 0 w 84"/>
                <a:gd name="T19" fmla="*/ 36 h 70"/>
                <a:gd name="T20" fmla="*/ 14 w 84"/>
                <a:gd name="T21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0">
                  <a:moveTo>
                    <a:pt x="14" y="59"/>
                  </a:moveTo>
                  <a:cubicBezTo>
                    <a:pt x="15" y="63"/>
                    <a:pt x="22" y="61"/>
                    <a:pt x="24" y="62"/>
                  </a:cubicBezTo>
                  <a:cubicBezTo>
                    <a:pt x="29" y="65"/>
                    <a:pt x="32" y="63"/>
                    <a:pt x="37" y="64"/>
                  </a:cubicBezTo>
                  <a:cubicBezTo>
                    <a:pt x="43" y="66"/>
                    <a:pt x="46" y="70"/>
                    <a:pt x="52" y="70"/>
                  </a:cubicBezTo>
                  <a:cubicBezTo>
                    <a:pt x="62" y="70"/>
                    <a:pt x="67" y="63"/>
                    <a:pt x="71" y="52"/>
                  </a:cubicBezTo>
                  <a:cubicBezTo>
                    <a:pt x="73" y="48"/>
                    <a:pt x="82" y="41"/>
                    <a:pt x="82" y="37"/>
                  </a:cubicBezTo>
                  <a:cubicBezTo>
                    <a:pt x="84" y="25"/>
                    <a:pt x="76" y="15"/>
                    <a:pt x="71" y="11"/>
                  </a:cubicBezTo>
                  <a:cubicBezTo>
                    <a:pt x="51" y="0"/>
                    <a:pt x="64" y="29"/>
                    <a:pt x="41" y="29"/>
                  </a:cubicBezTo>
                  <a:cubicBezTo>
                    <a:pt x="33" y="29"/>
                    <a:pt x="27" y="30"/>
                    <a:pt x="21" y="30"/>
                  </a:cubicBezTo>
                  <a:cubicBezTo>
                    <a:pt x="10" y="32"/>
                    <a:pt x="0" y="27"/>
                    <a:pt x="0" y="36"/>
                  </a:cubicBezTo>
                  <a:cubicBezTo>
                    <a:pt x="0" y="40"/>
                    <a:pt x="7" y="50"/>
                    <a:pt x="14" y="5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025" y="2659"/>
              <a:ext cx="116" cy="81"/>
            </a:xfrm>
            <a:custGeom>
              <a:avLst/>
              <a:gdLst>
                <a:gd name="T0" fmla="*/ 23 w 49"/>
                <a:gd name="T1" fmla="*/ 12 h 34"/>
                <a:gd name="T2" fmla="*/ 49 w 49"/>
                <a:gd name="T3" fmla="*/ 10 h 34"/>
                <a:gd name="T4" fmla="*/ 29 w 49"/>
                <a:gd name="T5" fmla="*/ 27 h 34"/>
                <a:gd name="T6" fmla="*/ 0 w 49"/>
                <a:gd name="T7" fmla="*/ 27 h 34"/>
                <a:gd name="T8" fmla="*/ 23 w 4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23" y="12"/>
                  </a:moveTo>
                  <a:cubicBezTo>
                    <a:pt x="37" y="12"/>
                    <a:pt x="46" y="0"/>
                    <a:pt x="49" y="10"/>
                  </a:cubicBezTo>
                  <a:cubicBezTo>
                    <a:pt x="49" y="16"/>
                    <a:pt x="43" y="27"/>
                    <a:pt x="29" y="27"/>
                  </a:cubicBezTo>
                  <a:cubicBezTo>
                    <a:pt x="16" y="27"/>
                    <a:pt x="0" y="34"/>
                    <a:pt x="0" y="27"/>
                  </a:cubicBezTo>
                  <a:cubicBezTo>
                    <a:pt x="0" y="21"/>
                    <a:pt x="10" y="12"/>
                    <a:pt x="23" y="1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6377" y="2654"/>
              <a:ext cx="126" cy="107"/>
            </a:xfrm>
            <a:custGeom>
              <a:avLst/>
              <a:gdLst>
                <a:gd name="T0" fmla="*/ 8 w 53"/>
                <a:gd name="T1" fmla="*/ 45 h 45"/>
                <a:gd name="T2" fmla="*/ 31 w 53"/>
                <a:gd name="T3" fmla="*/ 21 h 45"/>
                <a:gd name="T4" fmla="*/ 45 w 53"/>
                <a:gd name="T5" fmla="*/ 0 h 45"/>
                <a:gd name="T6" fmla="*/ 8 w 53"/>
                <a:gd name="T7" fmla="*/ 16 h 45"/>
                <a:gd name="T8" fmla="*/ 8 w 5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5">
                  <a:moveTo>
                    <a:pt x="8" y="45"/>
                  </a:moveTo>
                  <a:cubicBezTo>
                    <a:pt x="17" y="45"/>
                    <a:pt x="31" y="33"/>
                    <a:pt x="31" y="21"/>
                  </a:cubicBezTo>
                  <a:cubicBezTo>
                    <a:pt x="31" y="9"/>
                    <a:pt x="53" y="0"/>
                    <a:pt x="45" y="0"/>
                  </a:cubicBezTo>
                  <a:cubicBezTo>
                    <a:pt x="37" y="0"/>
                    <a:pt x="8" y="4"/>
                    <a:pt x="8" y="16"/>
                  </a:cubicBezTo>
                  <a:cubicBezTo>
                    <a:pt x="8" y="28"/>
                    <a:pt x="0" y="45"/>
                    <a:pt x="8" y="4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3005" y="1553"/>
              <a:ext cx="199" cy="76"/>
            </a:xfrm>
            <a:custGeom>
              <a:avLst/>
              <a:gdLst>
                <a:gd name="T0" fmla="*/ 41 w 84"/>
                <a:gd name="T1" fmla="*/ 29 h 32"/>
                <a:gd name="T2" fmla="*/ 68 w 84"/>
                <a:gd name="T3" fmla="*/ 25 h 32"/>
                <a:gd name="T4" fmla="*/ 84 w 84"/>
                <a:gd name="T5" fmla="*/ 15 h 32"/>
                <a:gd name="T6" fmla="*/ 62 w 84"/>
                <a:gd name="T7" fmla="*/ 0 h 32"/>
                <a:gd name="T8" fmla="*/ 23 w 84"/>
                <a:gd name="T9" fmla="*/ 5 h 32"/>
                <a:gd name="T10" fmla="*/ 0 w 84"/>
                <a:gd name="T11" fmla="*/ 8 h 32"/>
                <a:gd name="T12" fmla="*/ 41 w 84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2">
                  <a:moveTo>
                    <a:pt x="41" y="29"/>
                  </a:moveTo>
                  <a:cubicBezTo>
                    <a:pt x="52" y="32"/>
                    <a:pt x="60" y="29"/>
                    <a:pt x="68" y="25"/>
                  </a:cubicBezTo>
                  <a:cubicBezTo>
                    <a:pt x="76" y="22"/>
                    <a:pt x="84" y="18"/>
                    <a:pt x="84" y="15"/>
                  </a:cubicBezTo>
                  <a:cubicBezTo>
                    <a:pt x="84" y="8"/>
                    <a:pt x="84" y="0"/>
                    <a:pt x="62" y="0"/>
                  </a:cubicBezTo>
                  <a:cubicBezTo>
                    <a:pt x="49" y="0"/>
                    <a:pt x="36" y="3"/>
                    <a:pt x="23" y="5"/>
                  </a:cubicBezTo>
                  <a:cubicBezTo>
                    <a:pt x="13" y="6"/>
                    <a:pt x="0" y="5"/>
                    <a:pt x="0" y="8"/>
                  </a:cubicBezTo>
                  <a:cubicBezTo>
                    <a:pt x="0" y="14"/>
                    <a:pt x="32" y="24"/>
                    <a:pt x="41" y="2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9525">
              <a:noFill/>
              <a:round/>
            </a:ln>
          </p:spPr>
          <p:txBody>
            <a:bodyPr vert="horz" wrap="square" lIns="0" tIns="0" rIns="180000" bIns="216000" numCol="1" anchor="ctr" anchorCtr="1" compatLnSpc="1"/>
            <a:lstStyle/>
            <a:p>
              <a:endParaRPr lang="zh-CN" altLang="en-US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149038" y="2078183"/>
            <a:ext cx="3199402" cy="1821321"/>
            <a:chOff x="2250899" y="1699014"/>
            <a:chExt cx="3199402" cy="1821321"/>
          </a:xfrm>
        </p:grpSpPr>
        <p:grpSp>
          <p:nvGrpSpPr>
            <p:cNvPr id="92" name="Group 30"/>
            <p:cNvGrpSpPr>
              <a:grpSpLocks noChangeAspect="1"/>
            </p:cNvGrpSpPr>
            <p:nvPr/>
          </p:nvGrpSpPr>
          <p:grpSpPr bwMode="auto">
            <a:xfrm>
              <a:off x="2250899" y="2318406"/>
              <a:ext cx="365823" cy="753396"/>
              <a:chOff x="3654" y="1779"/>
              <a:chExt cx="370" cy="762"/>
            </a:xfrm>
            <a:solidFill>
              <a:schemeClr val="bg1"/>
            </a:solidFill>
          </p:grpSpPr>
          <p:sp>
            <p:nvSpPr>
              <p:cNvPr id="98" name="Freeform 31"/>
              <p:cNvSpPr>
                <a:spLocks noEditPoints="1"/>
              </p:cNvSpPr>
              <p:nvPr/>
            </p:nvSpPr>
            <p:spPr bwMode="auto">
              <a:xfrm>
                <a:off x="3709" y="2121"/>
                <a:ext cx="257" cy="386"/>
              </a:xfrm>
              <a:custGeom>
                <a:avLst/>
                <a:gdLst>
                  <a:gd name="T0" fmla="*/ 161 w 257"/>
                  <a:gd name="T1" fmla="*/ 0 h 386"/>
                  <a:gd name="T2" fmla="*/ 257 w 257"/>
                  <a:gd name="T3" fmla="*/ 386 h 386"/>
                  <a:gd name="T4" fmla="*/ 0 w 257"/>
                  <a:gd name="T5" fmla="*/ 386 h 386"/>
                  <a:gd name="T6" fmla="*/ 96 w 257"/>
                  <a:gd name="T7" fmla="*/ 0 h 386"/>
                  <a:gd name="T8" fmla="*/ 161 w 257"/>
                  <a:gd name="T9" fmla="*/ 0 h 386"/>
                  <a:gd name="T10" fmla="*/ 118 w 257"/>
                  <a:gd name="T11" fmla="*/ 21 h 386"/>
                  <a:gd name="T12" fmla="*/ 91 w 257"/>
                  <a:gd name="T13" fmla="*/ 117 h 386"/>
                  <a:gd name="T14" fmla="*/ 163 w 257"/>
                  <a:gd name="T15" fmla="*/ 117 h 386"/>
                  <a:gd name="T16" fmla="*/ 137 w 257"/>
                  <a:gd name="T17" fmla="*/ 21 h 386"/>
                  <a:gd name="T18" fmla="*/ 118 w 257"/>
                  <a:gd name="T19" fmla="*/ 21 h 386"/>
                  <a:gd name="T20" fmla="*/ 86 w 257"/>
                  <a:gd name="T21" fmla="*/ 160 h 386"/>
                  <a:gd name="T22" fmla="*/ 67 w 257"/>
                  <a:gd name="T23" fmla="*/ 253 h 386"/>
                  <a:gd name="T24" fmla="*/ 195 w 257"/>
                  <a:gd name="T25" fmla="*/ 253 h 386"/>
                  <a:gd name="T26" fmla="*/ 168 w 257"/>
                  <a:gd name="T27" fmla="*/ 160 h 386"/>
                  <a:gd name="T28" fmla="*/ 86 w 257"/>
                  <a:gd name="T29" fmla="*/ 160 h 386"/>
                  <a:gd name="T30" fmla="*/ 216 w 257"/>
                  <a:gd name="T31" fmla="*/ 381 h 386"/>
                  <a:gd name="T32" fmla="*/ 197 w 257"/>
                  <a:gd name="T33" fmla="*/ 303 h 386"/>
                  <a:gd name="T34" fmla="*/ 65 w 257"/>
                  <a:gd name="T35" fmla="*/ 303 h 386"/>
                  <a:gd name="T36" fmla="*/ 48 w 257"/>
                  <a:gd name="T37" fmla="*/ 384 h 386"/>
                  <a:gd name="T38" fmla="*/ 216 w 257"/>
                  <a:gd name="T39" fmla="*/ 38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7" h="386">
                    <a:moveTo>
                      <a:pt x="161" y="0"/>
                    </a:moveTo>
                    <a:lnTo>
                      <a:pt x="257" y="386"/>
                    </a:lnTo>
                    <a:lnTo>
                      <a:pt x="0" y="386"/>
                    </a:lnTo>
                    <a:lnTo>
                      <a:pt x="96" y="0"/>
                    </a:lnTo>
                    <a:lnTo>
                      <a:pt x="161" y="0"/>
                    </a:lnTo>
                    <a:close/>
                    <a:moveTo>
                      <a:pt x="118" y="21"/>
                    </a:moveTo>
                    <a:lnTo>
                      <a:pt x="91" y="117"/>
                    </a:lnTo>
                    <a:lnTo>
                      <a:pt x="163" y="117"/>
                    </a:lnTo>
                    <a:lnTo>
                      <a:pt x="137" y="21"/>
                    </a:lnTo>
                    <a:lnTo>
                      <a:pt x="118" y="21"/>
                    </a:lnTo>
                    <a:close/>
                    <a:moveTo>
                      <a:pt x="86" y="160"/>
                    </a:moveTo>
                    <a:lnTo>
                      <a:pt x="67" y="253"/>
                    </a:lnTo>
                    <a:lnTo>
                      <a:pt x="195" y="253"/>
                    </a:lnTo>
                    <a:lnTo>
                      <a:pt x="168" y="160"/>
                    </a:lnTo>
                    <a:lnTo>
                      <a:pt x="86" y="160"/>
                    </a:lnTo>
                    <a:close/>
                    <a:moveTo>
                      <a:pt x="216" y="381"/>
                    </a:moveTo>
                    <a:lnTo>
                      <a:pt x="197" y="303"/>
                    </a:lnTo>
                    <a:lnTo>
                      <a:pt x="65" y="303"/>
                    </a:lnTo>
                    <a:lnTo>
                      <a:pt x="48" y="384"/>
                    </a:lnTo>
                    <a:lnTo>
                      <a:pt x="216" y="3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2"/>
              <p:cNvSpPr/>
              <p:nvPr/>
            </p:nvSpPr>
            <p:spPr bwMode="auto">
              <a:xfrm>
                <a:off x="3680" y="2505"/>
                <a:ext cx="317" cy="36"/>
              </a:xfrm>
              <a:custGeom>
                <a:avLst/>
                <a:gdLst>
                  <a:gd name="T0" fmla="*/ 132 w 132"/>
                  <a:gd name="T1" fmla="*/ 7 h 15"/>
                  <a:gd name="T2" fmla="*/ 124 w 132"/>
                  <a:gd name="T3" fmla="*/ 15 h 15"/>
                  <a:gd name="T4" fmla="*/ 8 w 132"/>
                  <a:gd name="T5" fmla="*/ 15 h 15"/>
                  <a:gd name="T6" fmla="*/ 0 w 132"/>
                  <a:gd name="T7" fmla="*/ 7 h 15"/>
                  <a:gd name="T8" fmla="*/ 0 w 132"/>
                  <a:gd name="T9" fmla="*/ 7 h 15"/>
                  <a:gd name="T10" fmla="*/ 8 w 132"/>
                  <a:gd name="T11" fmla="*/ 0 h 15"/>
                  <a:gd name="T12" fmla="*/ 124 w 132"/>
                  <a:gd name="T13" fmla="*/ 0 h 15"/>
                  <a:gd name="T14" fmla="*/ 132 w 132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5">
                    <a:moveTo>
                      <a:pt x="132" y="7"/>
                    </a:moveTo>
                    <a:cubicBezTo>
                      <a:pt x="132" y="12"/>
                      <a:pt x="129" y="15"/>
                      <a:pt x="124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9" y="0"/>
                      <a:pt x="132" y="3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3"/>
              <p:cNvSpPr>
                <a:spLocks noEditPoints="1"/>
              </p:cNvSpPr>
              <p:nvPr/>
            </p:nvSpPr>
            <p:spPr bwMode="auto">
              <a:xfrm>
                <a:off x="3654" y="1779"/>
                <a:ext cx="370" cy="366"/>
              </a:xfrm>
              <a:custGeom>
                <a:avLst/>
                <a:gdLst>
                  <a:gd name="T0" fmla="*/ 154 w 154"/>
                  <a:gd name="T1" fmla="*/ 77 h 153"/>
                  <a:gd name="T2" fmla="*/ 77 w 154"/>
                  <a:gd name="T3" fmla="*/ 153 h 153"/>
                  <a:gd name="T4" fmla="*/ 0 w 154"/>
                  <a:gd name="T5" fmla="*/ 77 h 153"/>
                  <a:gd name="T6" fmla="*/ 77 w 154"/>
                  <a:gd name="T7" fmla="*/ 0 h 153"/>
                  <a:gd name="T8" fmla="*/ 154 w 154"/>
                  <a:gd name="T9" fmla="*/ 77 h 153"/>
                  <a:gd name="T10" fmla="*/ 78 w 154"/>
                  <a:gd name="T11" fmla="*/ 17 h 153"/>
                  <a:gd name="T12" fmla="*/ 16 w 154"/>
                  <a:gd name="T13" fmla="*/ 78 h 153"/>
                  <a:gd name="T14" fmla="*/ 78 w 154"/>
                  <a:gd name="T15" fmla="*/ 139 h 153"/>
                  <a:gd name="T16" fmla="*/ 139 w 154"/>
                  <a:gd name="T17" fmla="*/ 78 h 153"/>
                  <a:gd name="T18" fmla="*/ 78 w 154"/>
                  <a:gd name="T19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53">
                    <a:moveTo>
                      <a:pt x="154" y="77"/>
                    </a:moveTo>
                    <a:cubicBezTo>
                      <a:pt x="154" y="119"/>
                      <a:pt x="120" y="153"/>
                      <a:pt x="77" y="153"/>
                    </a:cubicBezTo>
                    <a:cubicBezTo>
                      <a:pt x="34" y="153"/>
                      <a:pt x="0" y="119"/>
                      <a:pt x="0" y="77"/>
                    </a:cubicBezTo>
                    <a:cubicBezTo>
                      <a:pt x="0" y="35"/>
                      <a:pt x="34" y="0"/>
                      <a:pt x="77" y="0"/>
                    </a:cubicBezTo>
                    <a:cubicBezTo>
                      <a:pt x="120" y="0"/>
                      <a:pt x="154" y="35"/>
                      <a:pt x="154" y="77"/>
                    </a:cubicBezTo>
                    <a:close/>
                    <a:moveTo>
                      <a:pt x="78" y="17"/>
                    </a:moveTo>
                    <a:cubicBezTo>
                      <a:pt x="44" y="17"/>
                      <a:pt x="16" y="44"/>
                      <a:pt x="16" y="78"/>
                    </a:cubicBezTo>
                    <a:cubicBezTo>
                      <a:pt x="16" y="112"/>
                      <a:pt x="44" y="139"/>
                      <a:pt x="78" y="139"/>
                    </a:cubicBezTo>
                    <a:cubicBezTo>
                      <a:pt x="112" y="139"/>
                      <a:pt x="139" y="112"/>
                      <a:pt x="139" y="78"/>
                    </a:cubicBezTo>
                    <a:cubicBezTo>
                      <a:pt x="139" y="44"/>
                      <a:pt x="112" y="17"/>
                      <a:pt x="7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4"/>
              <p:cNvSpPr>
                <a:spLocks noEditPoints="1"/>
              </p:cNvSpPr>
              <p:nvPr/>
            </p:nvSpPr>
            <p:spPr bwMode="auto">
              <a:xfrm>
                <a:off x="3728" y="1858"/>
                <a:ext cx="214" cy="213"/>
              </a:xfrm>
              <a:custGeom>
                <a:avLst/>
                <a:gdLst>
                  <a:gd name="T0" fmla="*/ 89 w 89"/>
                  <a:gd name="T1" fmla="*/ 44 h 89"/>
                  <a:gd name="T2" fmla="*/ 44 w 89"/>
                  <a:gd name="T3" fmla="*/ 89 h 89"/>
                  <a:gd name="T4" fmla="*/ 0 w 89"/>
                  <a:gd name="T5" fmla="*/ 44 h 89"/>
                  <a:gd name="T6" fmla="*/ 44 w 89"/>
                  <a:gd name="T7" fmla="*/ 0 h 89"/>
                  <a:gd name="T8" fmla="*/ 89 w 89"/>
                  <a:gd name="T9" fmla="*/ 44 h 89"/>
                  <a:gd name="T10" fmla="*/ 45 w 89"/>
                  <a:gd name="T11" fmla="*/ 9 h 89"/>
                  <a:gd name="T12" fmla="*/ 9 w 89"/>
                  <a:gd name="T13" fmla="*/ 45 h 89"/>
                  <a:gd name="T14" fmla="*/ 45 w 89"/>
                  <a:gd name="T15" fmla="*/ 80 h 89"/>
                  <a:gd name="T16" fmla="*/ 81 w 89"/>
                  <a:gd name="T17" fmla="*/ 45 h 89"/>
                  <a:gd name="T18" fmla="*/ 45 w 89"/>
                  <a:gd name="T1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9">
                    <a:moveTo>
                      <a:pt x="89" y="44"/>
                    </a:moveTo>
                    <a:cubicBezTo>
                      <a:pt x="89" y="69"/>
                      <a:pt x="69" y="89"/>
                      <a:pt x="44" y="89"/>
                    </a:cubicBez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lose/>
                    <a:moveTo>
                      <a:pt x="45" y="9"/>
                    </a:moveTo>
                    <a:cubicBezTo>
                      <a:pt x="25" y="9"/>
                      <a:pt x="9" y="25"/>
                      <a:pt x="9" y="45"/>
                    </a:cubicBezTo>
                    <a:cubicBezTo>
                      <a:pt x="9" y="64"/>
                      <a:pt x="25" y="80"/>
                      <a:pt x="45" y="80"/>
                    </a:cubicBezTo>
                    <a:cubicBezTo>
                      <a:pt x="65" y="80"/>
                      <a:pt x="81" y="64"/>
                      <a:pt x="81" y="45"/>
                    </a:cubicBezTo>
                    <a:cubicBezTo>
                      <a:pt x="81" y="25"/>
                      <a:pt x="65" y="9"/>
                      <a:pt x="4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5"/>
              <p:cNvSpPr>
                <a:spLocks noEditPoints="1"/>
              </p:cNvSpPr>
              <p:nvPr/>
            </p:nvSpPr>
            <p:spPr bwMode="auto">
              <a:xfrm>
                <a:off x="3788" y="1920"/>
                <a:ext cx="89" cy="89"/>
              </a:xfrm>
              <a:custGeom>
                <a:avLst/>
                <a:gdLst>
                  <a:gd name="T0" fmla="*/ 37 w 37"/>
                  <a:gd name="T1" fmla="*/ 18 h 37"/>
                  <a:gd name="T2" fmla="*/ 19 w 37"/>
                  <a:gd name="T3" fmla="*/ 37 h 37"/>
                  <a:gd name="T4" fmla="*/ 0 w 37"/>
                  <a:gd name="T5" fmla="*/ 18 h 37"/>
                  <a:gd name="T6" fmla="*/ 19 w 37"/>
                  <a:gd name="T7" fmla="*/ 0 h 37"/>
                  <a:gd name="T8" fmla="*/ 37 w 37"/>
                  <a:gd name="T9" fmla="*/ 18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4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37" y="18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9" y="37"/>
                      <a:pt x="0" y="29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close/>
                    <a:moveTo>
                      <a:pt x="19" y="4"/>
                    </a:moveTo>
                    <a:cubicBezTo>
                      <a:pt x="11" y="4"/>
                      <a:pt x="4" y="10"/>
                      <a:pt x="4" y="19"/>
                    </a:cubicBezTo>
                    <a:cubicBezTo>
                      <a:pt x="4" y="27"/>
                      <a:pt x="11" y="33"/>
                      <a:pt x="19" y="33"/>
                    </a:cubicBezTo>
                    <a:cubicBezTo>
                      <a:pt x="27" y="33"/>
                      <a:pt x="34" y="27"/>
                      <a:pt x="34" y="19"/>
                    </a:cubicBezTo>
                    <a:cubicBezTo>
                      <a:pt x="34" y="10"/>
                      <a:pt x="27" y="4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Oval 36"/>
              <p:cNvSpPr>
                <a:spLocks noChangeArrowheads="1"/>
              </p:cNvSpPr>
              <p:nvPr/>
            </p:nvSpPr>
            <p:spPr bwMode="auto">
              <a:xfrm>
                <a:off x="3817" y="1949"/>
                <a:ext cx="34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37"/>
              <p:cNvSpPr>
                <a:spLocks noChangeArrowheads="1"/>
              </p:cNvSpPr>
              <p:nvPr/>
            </p:nvSpPr>
            <p:spPr bwMode="auto">
              <a:xfrm>
                <a:off x="3829" y="1966"/>
                <a:ext cx="15" cy="1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2696967" y="1699014"/>
              <a:ext cx="2753334" cy="1821321"/>
              <a:chOff x="2696967" y="1699014"/>
              <a:chExt cx="2753334" cy="1821321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2704398" y="1699014"/>
                <a:ext cx="10855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prstClr val="white"/>
                    </a:solidFill>
                  </a:rPr>
                  <a:t>20</a:t>
                </a:r>
                <a:r>
                  <a:rPr lang="en-US" altLang="zh-CN" sz="3200" dirty="0" smtClean="0">
                    <a:solidFill>
                      <a:prstClr val="white"/>
                    </a:solidFill>
                  </a:rPr>
                  <a:t>%</a:t>
                </a:r>
                <a:endParaRPr lang="zh-CN" altLang="en-US" sz="44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2696967" y="2336139"/>
                <a:ext cx="2753334" cy="1184196"/>
                <a:chOff x="8805863" y="1960348"/>
                <a:chExt cx="2908644" cy="1184196"/>
              </a:xfrm>
            </p:grpSpPr>
            <p:sp>
              <p:nvSpPr>
                <p:cNvPr id="96" name="文本框 95"/>
                <p:cNvSpPr txBox="1"/>
                <p:nvPr/>
              </p:nvSpPr>
              <p:spPr>
                <a:xfrm>
                  <a:off x="8805864" y="1960348"/>
                  <a:ext cx="26748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MORE THAN TEMPLATE</a:t>
                  </a:r>
                  <a:endParaRPr lang="zh-CN" altLang="en-US" sz="1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文本框 14"/>
                <p:cNvSpPr txBox="1"/>
                <p:nvPr/>
              </p:nvSpPr>
              <p:spPr>
                <a:xfrm>
                  <a:off x="8805863" y="2313547"/>
                  <a:ext cx="290864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Lorem ipsum dolor sit amet,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consectetur </a:t>
                  </a: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adipisicing elit, sed do eiusmod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tempor</a:t>
                  </a:r>
                  <a:endParaRPr lang="zh-CN" altLang="en-US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105" name="组合 104"/>
          <p:cNvGrpSpPr/>
          <p:nvPr/>
        </p:nvGrpSpPr>
        <p:grpSpPr>
          <a:xfrm>
            <a:off x="3850533" y="4218369"/>
            <a:ext cx="3250382" cy="1821321"/>
            <a:chOff x="3952394" y="3839200"/>
            <a:chExt cx="3250382" cy="1821321"/>
          </a:xfrm>
        </p:grpSpPr>
        <p:grpSp>
          <p:nvGrpSpPr>
            <p:cNvPr id="106" name="Group 30"/>
            <p:cNvGrpSpPr>
              <a:grpSpLocks noChangeAspect="1"/>
            </p:cNvGrpSpPr>
            <p:nvPr/>
          </p:nvGrpSpPr>
          <p:grpSpPr bwMode="auto">
            <a:xfrm>
              <a:off x="3952394" y="3944619"/>
              <a:ext cx="365823" cy="753396"/>
              <a:chOff x="3654" y="1779"/>
              <a:chExt cx="370" cy="762"/>
            </a:xfrm>
            <a:solidFill>
              <a:schemeClr val="bg1"/>
            </a:solidFill>
          </p:grpSpPr>
          <p:sp>
            <p:nvSpPr>
              <p:cNvPr id="112" name="Freeform 31"/>
              <p:cNvSpPr>
                <a:spLocks noEditPoints="1"/>
              </p:cNvSpPr>
              <p:nvPr/>
            </p:nvSpPr>
            <p:spPr bwMode="auto">
              <a:xfrm>
                <a:off x="3709" y="2121"/>
                <a:ext cx="257" cy="386"/>
              </a:xfrm>
              <a:custGeom>
                <a:avLst/>
                <a:gdLst>
                  <a:gd name="T0" fmla="*/ 161 w 257"/>
                  <a:gd name="T1" fmla="*/ 0 h 386"/>
                  <a:gd name="T2" fmla="*/ 257 w 257"/>
                  <a:gd name="T3" fmla="*/ 386 h 386"/>
                  <a:gd name="T4" fmla="*/ 0 w 257"/>
                  <a:gd name="T5" fmla="*/ 386 h 386"/>
                  <a:gd name="T6" fmla="*/ 96 w 257"/>
                  <a:gd name="T7" fmla="*/ 0 h 386"/>
                  <a:gd name="T8" fmla="*/ 161 w 257"/>
                  <a:gd name="T9" fmla="*/ 0 h 386"/>
                  <a:gd name="T10" fmla="*/ 118 w 257"/>
                  <a:gd name="T11" fmla="*/ 21 h 386"/>
                  <a:gd name="T12" fmla="*/ 91 w 257"/>
                  <a:gd name="T13" fmla="*/ 117 h 386"/>
                  <a:gd name="T14" fmla="*/ 163 w 257"/>
                  <a:gd name="T15" fmla="*/ 117 h 386"/>
                  <a:gd name="T16" fmla="*/ 137 w 257"/>
                  <a:gd name="T17" fmla="*/ 21 h 386"/>
                  <a:gd name="T18" fmla="*/ 118 w 257"/>
                  <a:gd name="T19" fmla="*/ 21 h 386"/>
                  <a:gd name="T20" fmla="*/ 86 w 257"/>
                  <a:gd name="T21" fmla="*/ 160 h 386"/>
                  <a:gd name="T22" fmla="*/ 67 w 257"/>
                  <a:gd name="T23" fmla="*/ 253 h 386"/>
                  <a:gd name="T24" fmla="*/ 195 w 257"/>
                  <a:gd name="T25" fmla="*/ 253 h 386"/>
                  <a:gd name="T26" fmla="*/ 168 w 257"/>
                  <a:gd name="T27" fmla="*/ 160 h 386"/>
                  <a:gd name="T28" fmla="*/ 86 w 257"/>
                  <a:gd name="T29" fmla="*/ 160 h 386"/>
                  <a:gd name="T30" fmla="*/ 216 w 257"/>
                  <a:gd name="T31" fmla="*/ 381 h 386"/>
                  <a:gd name="T32" fmla="*/ 197 w 257"/>
                  <a:gd name="T33" fmla="*/ 303 h 386"/>
                  <a:gd name="T34" fmla="*/ 65 w 257"/>
                  <a:gd name="T35" fmla="*/ 303 h 386"/>
                  <a:gd name="T36" fmla="*/ 48 w 257"/>
                  <a:gd name="T37" fmla="*/ 384 h 386"/>
                  <a:gd name="T38" fmla="*/ 216 w 257"/>
                  <a:gd name="T39" fmla="*/ 38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7" h="386">
                    <a:moveTo>
                      <a:pt x="161" y="0"/>
                    </a:moveTo>
                    <a:lnTo>
                      <a:pt x="257" y="386"/>
                    </a:lnTo>
                    <a:lnTo>
                      <a:pt x="0" y="386"/>
                    </a:lnTo>
                    <a:lnTo>
                      <a:pt x="96" y="0"/>
                    </a:lnTo>
                    <a:lnTo>
                      <a:pt x="161" y="0"/>
                    </a:lnTo>
                    <a:close/>
                    <a:moveTo>
                      <a:pt x="118" y="21"/>
                    </a:moveTo>
                    <a:lnTo>
                      <a:pt x="91" y="117"/>
                    </a:lnTo>
                    <a:lnTo>
                      <a:pt x="163" y="117"/>
                    </a:lnTo>
                    <a:lnTo>
                      <a:pt x="137" y="21"/>
                    </a:lnTo>
                    <a:lnTo>
                      <a:pt x="118" y="21"/>
                    </a:lnTo>
                    <a:close/>
                    <a:moveTo>
                      <a:pt x="86" y="160"/>
                    </a:moveTo>
                    <a:lnTo>
                      <a:pt x="67" y="253"/>
                    </a:lnTo>
                    <a:lnTo>
                      <a:pt x="195" y="253"/>
                    </a:lnTo>
                    <a:lnTo>
                      <a:pt x="168" y="160"/>
                    </a:lnTo>
                    <a:lnTo>
                      <a:pt x="86" y="160"/>
                    </a:lnTo>
                    <a:close/>
                    <a:moveTo>
                      <a:pt x="216" y="381"/>
                    </a:moveTo>
                    <a:lnTo>
                      <a:pt x="197" y="303"/>
                    </a:lnTo>
                    <a:lnTo>
                      <a:pt x="65" y="303"/>
                    </a:lnTo>
                    <a:lnTo>
                      <a:pt x="48" y="384"/>
                    </a:lnTo>
                    <a:lnTo>
                      <a:pt x="216" y="3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2"/>
              <p:cNvSpPr/>
              <p:nvPr/>
            </p:nvSpPr>
            <p:spPr bwMode="auto">
              <a:xfrm>
                <a:off x="3680" y="2505"/>
                <a:ext cx="317" cy="36"/>
              </a:xfrm>
              <a:custGeom>
                <a:avLst/>
                <a:gdLst>
                  <a:gd name="T0" fmla="*/ 132 w 132"/>
                  <a:gd name="T1" fmla="*/ 7 h 15"/>
                  <a:gd name="T2" fmla="*/ 124 w 132"/>
                  <a:gd name="T3" fmla="*/ 15 h 15"/>
                  <a:gd name="T4" fmla="*/ 8 w 132"/>
                  <a:gd name="T5" fmla="*/ 15 h 15"/>
                  <a:gd name="T6" fmla="*/ 0 w 132"/>
                  <a:gd name="T7" fmla="*/ 7 h 15"/>
                  <a:gd name="T8" fmla="*/ 0 w 132"/>
                  <a:gd name="T9" fmla="*/ 7 h 15"/>
                  <a:gd name="T10" fmla="*/ 8 w 132"/>
                  <a:gd name="T11" fmla="*/ 0 h 15"/>
                  <a:gd name="T12" fmla="*/ 124 w 132"/>
                  <a:gd name="T13" fmla="*/ 0 h 15"/>
                  <a:gd name="T14" fmla="*/ 132 w 132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5">
                    <a:moveTo>
                      <a:pt x="132" y="7"/>
                    </a:moveTo>
                    <a:cubicBezTo>
                      <a:pt x="132" y="12"/>
                      <a:pt x="129" y="15"/>
                      <a:pt x="124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9" y="0"/>
                      <a:pt x="132" y="3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3"/>
              <p:cNvSpPr>
                <a:spLocks noEditPoints="1"/>
              </p:cNvSpPr>
              <p:nvPr/>
            </p:nvSpPr>
            <p:spPr bwMode="auto">
              <a:xfrm>
                <a:off x="3654" y="1779"/>
                <a:ext cx="370" cy="366"/>
              </a:xfrm>
              <a:custGeom>
                <a:avLst/>
                <a:gdLst>
                  <a:gd name="T0" fmla="*/ 154 w 154"/>
                  <a:gd name="T1" fmla="*/ 77 h 153"/>
                  <a:gd name="T2" fmla="*/ 77 w 154"/>
                  <a:gd name="T3" fmla="*/ 153 h 153"/>
                  <a:gd name="T4" fmla="*/ 0 w 154"/>
                  <a:gd name="T5" fmla="*/ 77 h 153"/>
                  <a:gd name="T6" fmla="*/ 77 w 154"/>
                  <a:gd name="T7" fmla="*/ 0 h 153"/>
                  <a:gd name="T8" fmla="*/ 154 w 154"/>
                  <a:gd name="T9" fmla="*/ 77 h 153"/>
                  <a:gd name="T10" fmla="*/ 78 w 154"/>
                  <a:gd name="T11" fmla="*/ 17 h 153"/>
                  <a:gd name="T12" fmla="*/ 16 w 154"/>
                  <a:gd name="T13" fmla="*/ 78 h 153"/>
                  <a:gd name="T14" fmla="*/ 78 w 154"/>
                  <a:gd name="T15" fmla="*/ 139 h 153"/>
                  <a:gd name="T16" fmla="*/ 139 w 154"/>
                  <a:gd name="T17" fmla="*/ 78 h 153"/>
                  <a:gd name="T18" fmla="*/ 78 w 154"/>
                  <a:gd name="T19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53">
                    <a:moveTo>
                      <a:pt x="154" y="77"/>
                    </a:moveTo>
                    <a:cubicBezTo>
                      <a:pt x="154" y="119"/>
                      <a:pt x="120" y="153"/>
                      <a:pt x="77" y="153"/>
                    </a:cubicBezTo>
                    <a:cubicBezTo>
                      <a:pt x="34" y="153"/>
                      <a:pt x="0" y="119"/>
                      <a:pt x="0" y="77"/>
                    </a:cubicBezTo>
                    <a:cubicBezTo>
                      <a:pt x="0" y="35"/>
                      <a:pt x="34" y="0"/>
                      <a:pt x="77" y="0"/>
                    </a:cubicBezTo>
                    <a:cubicBezTo>
                      <a:pt x="120" y="0"/>
                      <a:pt x="154" y="35"/>
                      <a:pt x="154" y="77"/>
                    </a:cubicBezTo>
                    <a:close/>
                    <a:moveTo>
                      <a:pt x="78" y="17"/>
                    </a:moveTo>
                    <a:cubicBezTo>
                      <a:pt x="44" y="17"/>
                      <a:pt x="16" y="44"/>
                      <a:pt x="16" y="78"/>
                    </a:cubicBezTo>
                    <a:cubicBezTo>
                      <a:pt x="16" y="112"/>
                      <a:pt x="44" y="139"/>
                      <a:pt x="78" y="139"/>
                    </a:cubicBezTo>
                    <a:cubicBezTo>
                      <a:pt x="112" y="139"/>
                      <a:pt x="139" y="112"/>
                      <a:pt x="139" y="78"/>
                    </a:cubicBezTo>
                    <a:cubicBezTo>
                      <a:pt x="139" y="44"/>
                      <a:pt x="112" y="17"/>
                      <a:pt x="7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4"/>
              <p:cNvSpPr>
                <a:spLocks noEditPoints="1"/>
              </p:cNvSpPr>
              <p:nvPr/>
            </p:nvSpPr>
            <p:spPr bwMode="auto">
              <a:xfrm>
                <a:off x="3728" y="1858"/>
                <a:ext cx="214" cy="213"/>
              </a:xfrm>
              <a:custGeom>
                <a:avLst/>
                <a:gdLst>
                  <a:gd name="T0" fmla="*/ 89 w 89"/>
                  <a:gd name="T1" fmla="*/ 44 h 89"/>
                  <a:gd name="T2" fmla="*/ 44 w 89"/>
                  <a:gd name="T3" fmla="*/ 89 h 89"/>
                  <a:gd name="T4" fmla="*/ 0 w 89"/>
                  <a:gd name="T5" fmla="*/ 44 h 89"/>
                  <a:gd name="T6" fmla="*/ 44 w 89"/>
                  <a:gd name="T7" fmla="*/ 0 h 89"/>
                  <a:gd name="T8" fmla="*/ 89 w 89"/>
                  <a:gd name="T9" fmla="*/ 44 h 89"/>
                  <a:gd name="T10" fmla="*/ 45 w 89"/>
                  <a:gd name="T11" fmla="*/ 9 h 89"/>
                  <a:gd name="T12" fmla="*/ 9 w 89"/>
                  <a:gd name="T13" fmla="*/ 45 h 89"/>
                  <a:gd name="T14" fmla="*/ 45 w 89"/>
                  <a:gd name="T15" fmla="*/ 80 h 89"/>
                  <a:gd name="T16" fmla="*/ 81 w 89"/>
                  <a:gd name="T17" fmla="*/ 45 h 89"/>
                  <a:gd name="T18" fmla="*/ 45 w 89"/>
                  <a:gd name="T1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9">
                    <a:moveTo>
                      <a:pt x="89" y="44"/>
                    </a:moveTo>
                    <a:cubicBezTo>
                      <a:pt x="89" y="69"/>
                      <a:pt x="69" y="89"/>
                      <a:pt x="44" y="89"/>
                    </a:cubicBez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lose/>
                    <a:moveTo>
                      <a:pt x="45" y="9"/>
                    </a:moveTo>
                    <a:cubicBezTo>
                      <a:pt x="25" y="9"/>
                      <a:pt x="9" y="25"/>
                      <a:pt x="9" y="45"/>
                    </a:cubicBezTo>
                    <a:cubicBezTo>
                      <a:pt x="9" y="64"/>
                      <a:pt x="25" y="80"/>
                      <a:pt x="45" y="80"/>
                    </a:cubicBezTo>
                    <a:cubicBezTo>
                      <a:pt x="65" y="80"/>
                      <a:pt x="81" y="64"/>
                      <a:pt x="81" y="45"/>
                    </a:cubicBezTo>
                    <a:cubicBezTo>
                      <a:pt x="81" y="25"/>
                      <a:pt x="65" y="9"/>
                      <a:pt x="4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5"/>
              <p:cNvSpPr>
                <a:spLocks noEditPoints="1"/>
              </p:cNvSpPr>
              <p:nvPr/>
            </p:nvSpPr>
            <p:spPr bwMode="auto">
              <a:xfrm>
                <a:off x="3788" y="1920"/>
                <a:ext cx="89" cy="89"/>
              </a:xfrm>
              <a:custGeom>
                <a:avLst/>
                <a:gdLst>
                  <a:gd name="T0" fmla="*/ 37 w 37"/>
                  <a:gd name="T1" fmla="*/ 18 h 37"/>
                  <a:gd name="T2" fmla="*/ 19 w 37"/>
                  <a:gd name="T3" fmla="*/ 37 h 37"/>
                  <a:gd name="T4" fmla="*/ 0 w 37"/>
                  <a:gd name="T5" fmla="*/ 18 h 37"/>
                  <a:gd name="T6" fmla="*/ 19 w 37"/>
                  <a:gd name="T7" fmla="*/ 0 h 37"/>
                  <a:gd name="T8" fmla="*/ 37 w 37"/>
                  <a:gd name="T9" fmla="*/ 18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4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37" y="18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9" y="37"/>
                      <a:pt x="0" y="29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close/>
                    <a:moveTo>
                      <a:pt x="19" y="4"/>
                    </a:moveTo>
                    <a:cubicBezTo>
                      <a:pt x="11" y="4"/>
                      <a:pt x="4" y="10"/>
                      <a:pt x="4" y="19"/>
                    </a:cubicBezTo>
                    <a:cubicBezTo>
                      <a:pt x="4" y="27"/>
                      <a:pt x="11" y="33"/>
                      <a:pt x="19" y="33"/>
                    </a:cubicBezTo>
                    <a:cubicBezTo>
                      <a:pt x="27" y="33"/>
                      <a:pt x="34" y="27"/>
                      <a:pt x="34" y="19"/>
                    </a:cubicBezTo>
                    <a:cubicBezTo>
                      <a:pt x="34" y="10"/>
                      <a:pt x="27" y="4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36"/>
              <p:cNvSpPr>
                <a:spLocks noChangeArrowheads="1"/>
              </p:cNvSpPr>
              <p:nvPr/>
            </p:nvSpPr>
            <p:spPr bwMode="auto">
              <a:xfrm>
                <a:off x="3817" y="1949"/>
                <a:ext cx="34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37"/>
              <p:cNvSpPr>
                <a:spLocks noChangeArrowheads="1"/>
              </p:cNvSpPr>
              <p:nvPr/>
            </p:nvSpPr>
            <p:spPr bwMode="auto">
              <a:xfrm>
                <a:off x="3829" y="1966"/>
                <a:ext cx="15" cy="1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394185" y="3839200"/>
              <a:ext cx="2808591" cy="1821321"/>
              <a:chOff x="2696967" y="1699014"/>
              <a:chExt cx="2808591" cy="1821321"/>
            </a:xfrm>
          </p:grpSpPr>
          <p:sp>
            <p:nvSpPr>
              <p:cNvPr id="108" name="文本框 107"/>
              <p:cNvSpPr txBox="1"/>
              <p:nvPr/>
            </p:nvSpPr>
            <p:spPr>
              <a:xfrm>
                <a:off x="2704398" y="1699014"/>
                <a:ext cx="10486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prstClr val="white"/>
                    </a:solidFill>
                  </a:rPr>
                  <a:t>18</a:t>
                </a:r>
                <a:r>
                  <a:rPr lang="en-US" altLang="zh-CN" sz="3200" dirty="0" smtClean="0">
                    <a:solidFill>
                      <a:prstClr val="white"/>
                    </a:solidFill>
                  </a:rPr>
                  <a:t>%</a:t>
                </a:r>
                <a:endParaRPr lang="zh-CN" altLang="en-US" sz="44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9" name="组合 108"/>
              <p:cNvGrpSpPr/>
              <p:nvPr/>
            </p:nvGrpSpPr>
            <p:grpSpPr>
              <a:xfrm>
                <a:off x="2696967" y="2336139"/>
                <a:ext cx="2808591" cy="1184196"/>
                <a:chOff x="8805863" y="1960348"/>
                <a:chExt cx="2967018" cy="1184196"/>
              </a:xfrm>
            </p:grpSpPr>
            <p:sp>
              <p:nvSpPr>
                <p:cNvPr id="110" name="文本框 109"/>
                <p:cNvSpPr txBox="1"/>
                <p:nvPr/>
              </p:nvSpPr>
              <p:spPr>
                <a:xfrm>
                  <a:off x="8805864" y="1960348"/>
                  <a:ext cx="26748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MORE THAN TEMPLATE</a:t>
                  </a:r>
                  <a:endParaRPr lang="zh-CN" altLang="en-US" sz="1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1" name="文本框 14"/>
                <p:cNvSpPr txBox="1"/>
                <p:nvPr/>
              </p:nvSpPr>
              <p:spPr>
                <a:xfrm>
                  <a:off x="8805863" y="2313547"/>
                  <a:ext cx="296701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Lorem ipsum dolor sit amet,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consectetur </a:t>
                  </a: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adipisicing elit, sed do eiusmod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tempor</a:t>
                  </a:r>
                  <a:endParaRPr lang="zh-CN" altLang="en-US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119" name="组合 118"/>
          <p:cNvGrpSpPr/>
          <p:nvPr/>
        </p:nvGrpSpPr>
        <p:grpSpPr>
          <a:xfrm>
            <a:off x="6927891" y="3098448"/>
            <a:ext cx="3084157" cy="1821321"/>
            <a:chOff x="7029752" y="2719279"/>
            <a:chExt cx="3084157" cy="1821321"/>
          </a:xfrm>
        </p:grpSpPr>
        <p:grpSp>
          <p:nvGrpSpPr>
            <p:cNvPr id="120" name="Group 30"/>
            <p:cNvGrpSpPr>
              <a:grpSpLocks noChangeAspect="1"/>
            </p:cNvGrpSpPr>
            <p:nvPr/>
          </p:nvGrpSpPr>
          <p:grpSpPr bwMode="auto">
            <a:xfrm>
              <a:off x="7029752" y="2769518"/>
              <a:ext cx="365823" cy="753396"/>
              <a:chOff x="3654" y="1779"/>
              <a:chExt cx="370" cy="762"/>
            </a:xfrm>
            <a:solidFill>
              <a:schemeClr val="bg1"/>
            </a:solidFill>
          </p:grpSpPr>
          <p:sp>
            <p:nvSpPr>
              <p:cNvPr id="126" name="Freeform 31"/>
              <p:cNvSpPr>
                <a:spLocks noEditPoints="1"/>
              </p:cNvSpPr>
              <p:nvPr/>
            </p:nvSpPr>
            <p:spPr bwMode="auto">
              <a:xfrm>
                <a:off x="3709" y="2121"/>
                <a:ext cx="257" cy="386"/>
              </a:xfrm>
              <a:custGeom>
                <a:avLst/>
                <a:gdLst>
                  <a:gd name="T0" fmla="*/ 161 w 257"/>
                  <a:gd name="T1" fmla="*/ 0 h 386"/>
                  <a:gd name="T2" fmla="*/ 257 w 257"/>
                  <a:gd name="T3" fmla="*/ 386 h 386"/>
                  <a:gd name="T4" fmla="*/ 0 w 257"/>
                  <a:gd name="T5" fmla="*/ 386 h 386"/>
                  <a:gd name="T6" fmla="*/ 96 w 257"/>
                  <a:gd name="T7" fmla="*/ 0 h 386"/>
                  <a:gd name="T8" fmla="*/ 161 w 257"/>
                  <a:gd name="T9" fmla="*/ 0 h 386"/>
                  <a:gd name="T10" fmla="*/ 118 w 257"/>
                  <a:gd name="T11" fmla="*/ 21 h 386"/>
                  <a:gd name="T12" fmla="*/ 91 w 257"/>
                  <a:gd name="T13" fmla="*/ 117 h 386"/>
                  <a:gd name="T14" fmla="*/ 163 w 257"/>
                  <a:gd name="T15" fmla="*/ 117 h 386"/>
                  <a:gd name="T16" fmla="*/ 137 w 257"/>
                  <a:gd name="T17" fmla="*/ 21 h 386"/>
                  <a:gd name="T18" fmla="*/ 118 w 257"/>
                  <a:gd name="T19" fmla="*/ 21 h 386"/>
                  <a:gd name="T20" fmla="*/ 86 w 257"/>
                  <a:gd name="T21" fmla="*/ 160 h 386"/>
                  <a:gd name="T22" fmla="*/ 67 w 257"/>
                  <a:gd name="T23" fmla="*/ 253 h 386"/>
                  <a:gd name="T24" fmla="*/ 195 w 257"/>
                  <a:gd name="T25" fmla="*/ 253 h 386"/>
                  <a:gd name="T26" fmla="*/ 168 w 257"/>
                  <a:gd name="T27" fmla="*/ 160 h 386"/>
                  <a:gd name="T28" fmla="*/ 86 w 257"/>
                  <a:gd name="T29" fmla="*/ 160 h 386"/>
                  <a:gd name="T30" fmla="*/ 216 w 257"/>
                  <a:gd name="T31" fmla="*/ 381 h 386"/>
                  <a:gd name="T32" fmla="*/ 197 w 257"/>
                  <a:gd name="T33" fmla="*/ 303 h 386"/>
                  <a:gd name="T34" fmla="*/ 65 w 257"/>
                  <a:gd name="T35" fmla="*/ 303 h 386"/>
                  <a:gd name="T36" fmla="*/ 48 w 257"/>
                  <a:gd name="T37" fmla="*/ 384 h 386"/>
                  <a:gd name="T38" fmla="*/ 216 w 257"/>
                  <a:gd name="T39" fmla="*/ 38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7" h="386">
                    <a:moveTo>
                      <a:pt x="161" y="0"/>
                    </a:moveTo>
                    <a:lnTo>
                      <a:pt x="257" y="386"/>
                    </a:lnTo>
                    <a:lnTo>
                      <a:pt x="0" y="386"/>
                    </a:lnTo>
                    <a:lnTo>
                      <a:pt x="96" y="0"/>
                    </a:lnTo>
                    <a:lnTo>
                      <a:pt x="161" y="0"/>
                    </a:lnTo>
                    <a:close/>
                    <a:moveTo>
                      <a:pt x="118" y="21"/>
                    </a:moveTo>
                    <a:lnTo>
                      <a:pt x="91" y="117"/>
                    </a:lnTo>
                    <a:lnTo>
                      <a:pt x="163" y="117"/>
                    </a:lnTo>
                    <a:lnTo>
                      <a:pt x="137" y="21"/>
                    </a:lnTo>
                    <a:lnTo>
                      <a:pt x="118" y="21"/>
                    </a:lnTo>
                    <a:close/>
                    <a:moveTo>
                      <a:pt x="86" y="160"/>
                    </a:moveTo>
                    <a:lnTo>
                      <a:pt x="67" y="253"/>
                    </a:lnTo>
                    <a:lnTo>
                      <a:pt x="195" y="253"/>
                    </a:lnTo>
                    <a:lnTo>
                      <a:pt x="168" y="160"/>
                    </a:lnTo>
                    <a:lnTo>
                      <a:pt x="86" y="160"/>
                    </a:lnTo>
                    <a:close/>
                    <a:moveTo>
                      <a:pt x="216" y="381"/>
                    </a:moveTo>
                    <a:lnTo>
                      <a:pt x="197" y="303"/>
                    </a:lnTo>
                    <a:lnTo>
                      <a:pt x="65" y="303"/>
                    </a:lnTo>
                    <a:lnTo>
                      <a:pt x="48" y="384"/>
                    </a:lnTo>
                    <a:lnTo>
                      <a:pt x="216" y="3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2"/>
              <p:cNvSpPr/>
              <p:nvPr/>
            </p:nvSpPr>
            <p:spPr bwMode="auto">
              <a:xfrm>
                <a:off x="3680" y="2505"/>
                <a:ext cx="317" cy="36"/>
              </a:xfrm>
              <a:custGeom>
                <a:avLst/>
                <a:gdLst>
                  <a:gd name="T0" fmla="*/ 132 w 132"/>
                  <a:gd name="T1" fmla="*/ 7 h 15"/>
                  <a:gd name="T2" fmla="*/ 124 w 132"/>
                  <a:gd name="T3" fmla="*/ 15 h 15"/>
                  <a:gd name="T4" fmla="*/ 8 w 132"/>
                  <a:gd name="T5" fmla="*/ 15 h 15"/>
                  <a:gd name="T6" fmla="*/ 0 w 132"/>
                  <a:gd name="T7" fmla="*/ 7 h 15"/>
                  <a:gd name="T8" fmla="*/ 0 w 132"/>
                  <a:gd name="T9" fmla="*/ 7 h 15"/>
                  <a:gd name="T10" fmla="*/ 8 w 132"/>
                  <a:gd name="T11" fmla="*/ 0 h 15"/>
                  <a:gd name="T12" fmla="*/ 124 w 132"/>
                  <a:gd name="T13" fmla="*/ 0 h 15"/>
                  <a:gd name="T14" fmla="*/ 132 w 132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5">
                    <a:moveTo>
                      <a:pt x="132" y="7"/>
                    </a:moveTo>
                    <a:cubicBezTo>
                      <a:pt x="132" y="12"/>
                      <a:pt x="129" y="15"/>
                      <a:pt x="124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9" y="0"/>
                      <a:pt x="132" y="3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3"/>
              <p:cNvSpPr>
                <a:spLocks noEditPoints="1"/>
              </p:cNvSpPr>
              <p:nvPr/>
            </p:nvSpPr>
            <p:spPr bwMode="auto">
              <a:xfrm>
                <a:off x="3654" y="1779"/>
                <a:ext cx="370" cy="366"/>
              </a:xfrm>
              <a:custGeom>
                <a:avLst/>
                <a:gdLst>
                  <a:gd name="T0" fmla="*/ 154 w 154"/>
                  <a:gd name="T1" fmla="*/ 77 h 153"/>
                  <a:gd name="T2" fmla="*/ 77 w 154"/>
                  <a:gd name="T3" fmla="*/ 153 h 153"/>
                  <a:gd name="T4" fmla="*/ 0 w 154"/>
                  <a:gd name="T5" fmla="*/ 77 h 153"/>
                  <a:gd name="T6" fmla="*/ 77 w 154"/>
                  <a:gd name="T7" fmla="*/ 0 h 153"/>
                  <a:gd name="T8" fmla="*/ 154 w 154"/>
                  <a:gd name="T9" fmla="*/ 77 h 153"/>
                  <a:gd name="T10" fmla="*/ 78 w 154"/>
                  <a:gd name="T11" fmla="*/ 17 h 153"/>
                  <a:gd name="T12" fmla="*/ 16 w 154"/>
                  <a:gd name="T13" fmla="*/ 78 h 153"/>
                  <a:gd name="T14" fmla="*/ 78 w 154"/>
                  <a:gd name="T15" fmla="*/ 139 h 153"/>
                  <a:gd name="T16" fmla="*/ 139 w 154"/>
                  <a:gd name="T17" fmla="*/ 78 h 153"/>
                  <a:gd name="T18" fmla="*/ 78 w 154"/>
                  <a:gd name="T19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53">
                    <a:moveTo>
                      <a:pt x="154" y="77"/>
                    </a:moveTo>
                    <a:cubicBezTo>
                      <a:pt x="154" y="119"/>
                      <a:pt x="120" y="153"/>
                      <a:pt x="77" y="153"/>
                    </a:cubicBezTo>
                    <a:cubicBezTo>
                      <a:pt x="34" y="153"/>
                      <a:pt x="0" y="119"/>
                      <a:pt x="0" y="77"/>
                    </a:cubicBezTo>
                    <a:cubicBezTo>
                      <a:pt x="0" y="35"/>
                      <a:pt x="34" y="0"/>
                      <a:pt x="77" y="0"/>
                    </a:cubicBezTo>
                    <a:cubicBezTo>
                      <a:pt x="120" y="0"/>
                      <a:pt x="154" y="35"/>
                      <a:pt x="154" y="77"/>
                    </a:cubicBezTo>
                    <a:close/>
                    <a:moveTo>
                      <a:pt x="78" y="17"/>
                    </a:moveTo>
                    <a:cubicBezTo>
                      <a:pt x="44" y="17"/>
                      <a:pt x="16" y="44"/>
                      <a:pt x="16" y="78"/>
                    </a:cubicBezTo>
                    <a:cubicBezTo>
                      <a:pt x="16" y="112"/>
                      <a:pt x="44" y="139"/>
                      <a:pt x="78" y="139"/>
                    </a:cubicBezTo>
                    <a:cubicBezTo>
                      <a:pt x="112" y="139"/>
                      <a:pt x="139" y="112"/>
                      <a:pt x="139" y="78"/>
                    </a:cubicBezTo>
                    <a:cubicBezTo>
                      <a:pt x="139" y="44"/>
                      <a:pt x="112" y="17"/>
                      <a:pt x="7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4"/>
              <p:cNvSpPr>
                <a:spLocks noEditPoints="1"/>
              </p:cNvSpPr>
              <p:nvPr/>
            </p:nvSpPr>
            <p:spPr bwMode="auto">
              <a:xfrm>
                <a:off x="3728" y="1858"/>
                <a:ext cx="214" cy="213"/>
              </a:xfrm>
              <a:custGeom>
                <a:avLst/>
                <a:gdLst>
                  <a:gd name="T0" fmla="*/ 89 w 89"/>
                  <a:gd name="T1" fmla="*/ 44 h 89"/>
                  <a:gd name="T2" fmla="*/ 44 w 89"/>
                  <a:gd name="T3" fmla="*/ 89 h 89"/>
                  <a:gd name="T4" fmla="*/ 0 w 89"/>
                  <a:gd name="T5" fmla="*/ 44 h 89"/>
                  <a:gd name="T6" fmla="*/ 44 w 89"/>
                  <a:gd name="T7" fmla="*/ 0 h 89"/>
                  <a:gd name="T8" fmla="*/ 89 w 89"/>
                  <a:gd name="T9" fmla="*/ 44 h 89"/>
                  <a:gd name="T10" fmla="*/ 45 w 89"/>
                  <a:gd name="T11" fmla="*/ 9 h 89"/>
                  <a:gd name="T12" fmla="*/ 9 w 89"/>
                  <a:gd name="T13" fmla="*/ 45 h 89"/>
                  <a:gd name="T14" fmla="*/ 45 w 89"/>
                  <a:gd name="T15" fmla="*/ 80 h 89"/>
                  <a:gd name="T16" fmla="*/ 81 w 89"/>
                  <a:gd name="T17" fmla="*/ 45 h 89"/>
                  <a:gd name="T18" fmla="*/ 45 w 89"/>
                  <a:gd name="T1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9">
                    <a:moveTo>
                      <a:pt x="89" y="44"/>
                    </a:moveTo>
                    <a:cubicBezTo>
                      <a:pt x="89" y="69"/>
                      <a:pt x="69" y="89"/>
                      <a:pt x="44" y="89"/>
                    </a:cubicBez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lose/>
                    <a:moveTo>
                      <a:pt x="45" y="9"/>
                    </a:moveTo>
                    <a:cubicBezTo>
                      <a:pt x="25" y="9"/>
                      <a:pt x="9" y="25"/>
                      <a:pt x="9" y="45"/>
                    </a:cubicBezTo>
                    <a:cubicBezTo>
                      <a:pt x="9" y="64"/>
                      <a:pt x="25" y="80"/>
                      <a:pt x="45" y="80"/>
                    </a:cubicBezTo>
                    <a:cubicBezTo>
                      <a:pt x="65" y="80"/>
                      <a:pt x="81" y="64"/>
                      <a:pt x="81" y="45"/>
                    </a:cubicBezTo>
                    <a:cubicBezTo>
                      <a:pt x="81" y="25"/>
                      <a:pt x="65" y="9"/>
                      <a:pt x="4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5"/>
              <p:cNvSpPr>
                <a:spLocks noEditPoints="1"/>
              </p:cNvSpPr>
              <p:nvPr/>
            </p:nvSpPr>
            <p:spPr bwMode="auto">
              <a:xfrm>
                <a:off x="3788" y="1920"/>
                <a:ext cx="89" cy="89"/>
              </a:xfrm>
              <a:custGeom>
                <a:avLst/>
                <a:gdLst>
                  <a:gd name="T0" fmla="*/ 37 w 37"/>
                  <a:gd name="T1" fmla="*/ 18 h 37"/>
                  <a:gd name="T2" fmla="*/ 19 w 37"/>
                  <a:gd name="T3" fmla="*/ 37 h 37"/>
                  <a:gd name="T4" fmla="*/ 0 w 37"/>
                  <a:gd name="T5" fmla="*/ 18 h 37"/>
                  <a:gd name="T6" fmla="*/ 19 w 37"/>
                  <a:gd name="T7" fmla="*/ 0 h 37"/>
                  <a:gd name="T8" fmla="*/ 37 w 37"/>
                  <a:gd name="T9" fmla="*/ 18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4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37" y="18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9" y="37"/>
                      <a:pt x="0" y="29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close/>
                    <a:moveTo>
                      <a:pt x="19" y="4"/>
                    </a:moveTo>
                    <a:cubicBezTo>
                      <a:pt x="11" y="4"/>
                      <a:pt x="4" y="10"/>
                      <a:pt x="4" y="19"/>
                    </a:cubicBezTo>
                    <a:cubicBezTo>
                      <a:pt x="4" y="27"/>
                      <a:pt x="11" y="33"/>
                      <a:pt x="19" y="33"/>
                    </a:cubicBezTo>
                    <a:cubicBezTo>
                      <a:pt x="27" y="33"/>
                      <a:pt x="34" y="27"/>
                      <a:pt x="34" y="19"/>
                    </a:cubicBezTo>
                    <a:cubicBezTo>
                      <a:pt x="34" y="10"/>
                      <a:pt x="27" y="4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Oval 36"/>
              <p:cNvSpPr>
                <a:spLocks noChangeArrowheads="1"/>
              </p:cNvSpPr>
              <p:nvPr/>
            </p:nvSpPr>
            <p:spPr bwMode="auto">
              <a:xfrm>
                <a:off x="3817" y="1949"/>
                <a:ext cx="34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37"/>
              <p:cNvSpPr>
                <a:spLocks noChangeArrowheads="1"/>
              </p:cNvSpPr>
              <p:nvPr/>
            </p:nvSpPr>
            <p:spPr bwMode="auto">
              <a:xfrm>
                <a:off x="3829" y="1966"/>
                <a:ext cx="15" cy="1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7416336" y="2719279"/>
              <a:ext cx="2697573" cy="1821321"/>
              <a:chOff x="2696966" y="1699014"/>
              <a:chExt cx="2697573" cy="1821321"/>
            </a:xfrm>
          </p:grpSpPr>
          <p:sp>
            <p:nvSpPr>
              <p:cNvPr id="122" name="文本框 121"/>
              <p:cNvSpPr txBox="1"/>
              <p:nvPr/>
            </p:nvSpPr>
            <p:spPr>
              <a:xfrm>
                <a:off x="2704398" y="1699014"/>
                <a:ext cx="10486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prstClr val="white"/>
                    </a:solidFill>
                  </a:rPr>
                  <a:t>42</a:t>
                </a:r>
                <a:r>
                  <a:rPr lang="en-US" altLang="zh-CN" sz="3200" dirty="0" smtClean="0">
                    <a:solidFill>
                      <a:prstClr val="white"/>
                    </a:solidFill>
                  </a:rPr>
                  <a:t>%</a:t>
                </a:r>
                <a:endParaRPr lang="zh-CN" altLang="en-US" sz="44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3" name="组合 122"/>
              <p:cNvGrpSpPr/>
              <p:nvPr/>
            </p:nvGrpSpPr>
            <p:grpSpPr>
              <a:xfrm>
                <a:off x="2696966" y="2336139"/>
                <a:ext cx="2697573" cy="1184196"/>
                <a:chOff x="8805863" y="1960348"/>
                <a:chExt cx="2849738" cy="1184196"/>
              </a:xfrm>
            </p:grpSpPr>
            <p:sp>
              <p:nvSpPr>
                <p:cNvPr id="124" name="文本框 123"/>
                <p:cNvSpPr txBox="1"/>
                <p:nvPr/>
              </p:nvSpPr>
              <p:spPr>
                <a:xfrm>
                  <a:off x="8805864" y="1960348"/>
                  <a:ext cx="26748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MORE THAN TEMPLATE</a:t>
                  </a:r>
                  <a:endParaRPr lang="zh-CN" altLang="en-US" sz="1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5" name="文本框 14"/>
                <p:cNvSpPr txBox="1"/>
                <p:nvPr/>
              </p:nvSpPr>
              <p:spPr>
                <a:xfrm>
                  <a:off x="8805863" y="2313547"/>
                  <a:ext cx="284973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Lorem ipsum dolor sit amet,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consectetur </a:t>
                  </a: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adipisicing elit, sed do eiusmod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tempor</a:t>
                  </a:r>
                  <a:endParaRPr lang="zh-CN" altLang="en-US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133" name="组合 132"/>
          <p:cNvGrpSpPr/>
          <p:nvPr/>
        </p:nvGrpSpPr>
        <p:grpSpPr>
          <a:xfrm>
            <a:off x="8451199" y="1164527"/>
            <a:ext cx="3181741" cy="1821321"/>
            <a:chOff x="8553060" y="785358"/>
            <a:chExt cx="3181741" cy="1821321"/>
          </a:xfrm>
        </p:grpSpPr>
        <p:grpSp>
          <p:nvGrpSpPr>
            <p:cNvPr id="134" name="Group 30"/>
            <p:cNvGrpSpPr>
              <a:grpSpLocks noChangeAspect="1"/>
            </p:cNvGrpSpPr>
            <p:nvPr/>
          </p:nvGrpSpPr>
          <p:grpSpPr bwMode="auto">
            <a:xfrm>
              <a:off x="8553060" y="1710312"/>
              <a:ext cx="365823" cy="753396"/>
              <a:chOff x="3654" y="1779"/>
              <a:chExt cx="370" cy="762"/>
            </a:xfrm>
            <a:solidFill>
              <a:schemeClr val="bg1"/>
            </a:solidFill>
          </p:grpSpPr>
          <p:sp>
            <p:nvSpPr>
              <p:cNvPr id="140" name="Freeform 31"/>
              <p:cNvSpPr>
                <a:spLocks noEditPoints="1"/>
              </p:cNvSpPr>
              <p:nvPr/>
            </p:nvSpPr>
            <p:spPr bwMode="auto">
              <a:xfrm>
                <a:off x="3709" y="2121"/>
                <a:ext cx="257" cy="386"/>
              </a:xfrm>
              <a:custGeom>
                <a:avLst/>
                <a:gdLst>
                  <a:gd name="T0" fmla="*/ 161 w 257"/>
                  <a:gd name="T1" fmla="*/ 0 h 386"/>
                  <a:gd name="T2" fmla="*/ 257 w 257"/>
                  <a:gd name="T3" fmla="*/ 386 h 386"/>
                  <a:gd name="T4" fmla="*/ 0 w 257"/>
                  <a:gd name="T5" fmla="*/ 386 h 386"/>
                  <a:gd name="T6" fmla="*/ 96 w 257"/>
                  <a:gd name="T7" fmla="*/ 0 h 386"/>
                  <a:gd name="T8" fmla="*/ 161 w 257"/>
                  <a:gd name="T9" fmla="*/ 0 h 386"/>
                  <a:gd name="T10" fmla="*/ 118 w 257"/>
                  <a:gd name="T11" fmla="*/ 21 h 386"/>
                  <a:gd name="T12" fmla="*/ 91 w 257"/>
                  <a:gd name="T13" fmla="*/ 117 h 386"/>
                  <a:gd name="T14" fmla="*/ 163 w 257"/>
                  <a:gd name="T15" fmla="*/ 117 h 386"/>
                  <a:gd name="T16" fmla="*/ 137 w 257"/>
                  <a:gd name="T17" fmla="*/ 21 h 386"/>
                  <a:gd name="T18" fmla="*/ 118 w 257"/>
                  <a:gd name="T19" fmla="*/ 21 h 386"/>
                  <a:gd name="T20" fmla="*/ 86 w 257"/>
                  <a:gd name="T21" fmla="*/ 160 h 386"/>
                  <a:gd name="T22" fmla="*/ 67 w 257"/>
                  <a:gd name="T23" fmla="*/ 253 h 386"/>
                  <a:gd name="T24" fmla="*/ 195 w 257"/>
                  <a:gd name="T25" fmla="*/ 253 h 386"/>
                  <a:gd name="T26" fmla="*/ 168 w 257"/>
                  <a:gd name="T27" fmla="*/ 160 h 386"/>
                  <a:gd name="T28" fmla="*/ 86 w 257"/>
                  <a:gd name="T29" fmla="*/ 160 h 386"/>
                  <a:gd name="T30" fmla="*/ 216 w 257"/>
                  <a:gd name="T31" fmla="*/ 381 h 386"/>
                  <a:gd name="T32" fmla="*/ 197 w 257"/>
                  <a:gd name="T33" fmla="*/ 303 h 386"/>
                  <a:gd name="T34" fmla="*/ 65 w 257"/>
                  <a:gd name="T35" fmla="*/ 303 h 386"/>
                  <a:gd name="T36" fmla="*/ 48 w 257"/>
                  <a:gd name="T37" fmla="*/ 384 h 386"/>
                  <a:gd name="T38" fmla="*/ 216 w 257"/>
                  <a:gd name="T39" fmla="*/ 38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7" h="386">
                    <a:moveTo>
                      <a:pt x="161" y="0"/>
                    </a:moveTo>
                    <a:lnTo>
                      <a:pt x="257" y="386"/>
                    </a:lnTo>
                    <a:lnTo>
                      <a:pt x="0" y="386"/>
                    </a:lnTo>
                    <a:lnTo>
                      <a:pt x="96" y="0"/>
                    </a:lnTo>
                    <a:lnTo>
                      <a:pt x="161" y="0"/>
                    </a:lnTo>
                    <a:close/>
                    <a:moveTo>
                      <a:pt x="118" y="21"/>
                    </a:moveTo>
                    <a:lnTo>
                      <a:pt x="91" y="117"/>
                    </a:lnTo>
                    <a:lnTo>
                      <a:pt x="163" y="117"/>
                    </a:lnTo>
                    <a:lnTo>
                      <a:pt x="137" y="21"/>
                    </a:lnTo>
                    <a:lnTo>
                      <a:pt x="118" y="21"/>
                    </a:lnTo>
                    <a:close/>
                    <a:moveTo>
                      <a:pt x="86" y="160"/>
                    </a:moveTo>
                    <a:lnTo>
                      <a:pt x="67" y="253"/>
                    </a:lnTo>
                    <a:lnTo>
                      <a:pt x="195" y="253"/>
                    </a:lnTo>
                    <a:lnTo>
                      <a:pt x="168" y="160"/>
                    </a:lnTo>
                    <a:lnTo>
                      <a:pt x="86" y="160"/>
                    </a:lnTo>
                    <a:close/>
                    <a:moveTo>
                      <a:pt x="216" y="381"/>
                    </a:moveTo>
                    <a:lnTo>
                      <a:pt x="197" y="303"/>
                    </a:lnTo>
                    <a:lnTo>
                      <a:pt x="65" y="303"/>
                    </a:lnTo>
                    <a:lnTo>
                      <a:pt x="48" y="384"/>
                    </a:lnTo>
                    <a:lnTo>
                      <a:pt x="216" y="3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2"/>
              <p:cNvSpPr/>
              <p:nvPr/>
            </p:nvSpPr>
            <p:spPr bwMode="auto">
              <a:xfrm>
                <a:off x="3680" y="2505"/>
                <a:ext cx="317" cy="36"/>
              </a:xfrm>
              <a:custGeom>
                <a:avLst/>
                <a:gdLst>
                  <a:gd name="T0" fmla="*/ 132 w 132"/>
                  <a:gd name="T1" fmla="*/ 7 h 15"/>
                  <a:gd name="T2" fmla="*/ 124 w 132"/>
                  <a:gd name="T3" fmla="*/ 15 h 15"/>
                  <a:gd name="T4" fmla="*/ 8 w 132"/>
                  <a:gd name="T5" fmla="*/ 15 h 15"/>
                  <a:gd name="T6" fmla="*/ 0 w 132"/>
                  <a:gd name="T7" fmla="*/ 7 h 15"/>
                  <a:gd name="T8" fmla="*/ 0 w 132"/>
                  <a:gd name="T9" fmla="*/ 7 h 15"/>
                  <a:gd name="T10" fmla="*/ 8 w 132"/>
                  <a:gd name="T11" fmla="*/ 0 h 15"/>
                  <a:gd name="T12" fmla="*/ 124 w 132"/>
                  <a:gd name="T13" fmla="*/ 0 h 15"/>
                  <a:gd name="T14" fmla="*/ 132 w 132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5">
                    <a:moveTo>
                      <a:pt x="132" y="7"/>
                    </a:moveTo>
                    <a:cubicBezTo>
                      <a:pt x="132" y="12"/>
                      <a:pt x="129" y="15"/>
                      <a:pt x="124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9" y="0"/>
                      <a:pt x="132" y="3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3"/>
              <p:cNvSpPr>
                <a:spLocks noEditPoints="1"/>
              </p:cNvSpPr>
              <p:nvPr/>
            </p:nvSpPr>
            <p:spPr bwMode="auto">
              <a:xfrm>
                <a:off x="3654" y="1779"/>
                <a:ext cx="370" cy="366"/>
              </a:xfrm>
              <a:custGeom>
                <a:avLst/>
                <a:gdLst>
                  <a:gd name="T0" fmla="*/ 154 w 154"/>
                  <a:gd name="T1" fmla="*/ 77 h 153"/>
                  <a:gd name="T2" fmla="*/ 77 w 154"/>
                  <a:gd name="T3" fmla="*/ 153 h 153"/>
                  <a:gd name="T4" fmla="*/ 0 w 154"/>
                  <a:gd name="T5" fmla="*/ 77 h 153"/>
                  <a:gd name="T6" fmla="*/ 77 w 154"/>
                  <a:gd name="T7" fmla="*/ 0 h 153"/>
                  <a:gd name="T8" fmla="*/ 154 w 154"/>
                  <a:gd name="T9" fmla="*/ 77 h 153"/>
                  <a:gd name="T10" fmla="*/ 78 w 154"/>
                  <a:gd name="T11" fmla="*/ 17 h 153"/>
                  <a:gd name="T12" fmla="*/ 16 w 154"/>
                  <a:gd name="T13" fmla="*/ 78 h 153"/>
                  <a:gd name="T14" fmla="*/ 78 w 154"/>
                  <a:gd name="T15" fmla="*/ 139 h 153"/>
                  <a:gd name="T16" fmla="*/ 139 w 154"/>
                  <a:gd name="T17" fmla="*/ 78 h 153"/>
                  <a:gd name="T18" fmla="*/ 78 w 154"/>
                  <a:gd name="T19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53">
                    <a:moveTo>
                      <a:pt x="154" y="77"/>
                    </a:moveTo>
                    <a:cubicBezTo>
                      <a:pt x="154" y="119"/>
                      <a:pt x="120" y="153"/>
                      <a:pt x="77" y="153"/>
                    </a:cubicBezTo>
                    <a:cubicBezTo>
                      <a:pt x="34" y="153"/>
                      <a:pt x="0" y="119"/>
                      <a:pt x="0" y="77"/>
                    </a:cubicBezTo>
                    <a:cubicBezTo>
                      <a:pt x="0" y="35"/>
                      <a:pt x="34" y="0"/>
                      <a:pt x="77" y="0"/>
                    </a:cubicBezTo>
                    <a:cubicBezTo>
                      <a:pt x="120" y="0"/>
                      <a:pt x="154" y="35"/>
                      <a:pt x="154" y="77"/>
                    </a:cubicBezTo>
                    <a:close/>
                    <a:moveTo>
                      <a:pt x="78" y="17"/>
                    </a:moveTo>
                    <a:cubicBezTo>
                      <a:pt x="44" y="17"/>
                      <a:pt x="16" y="44"/>
                      <a:pt x="16" y="78"/>
                    </a:cubicBezTo>
                    <a:cubicBezTo>
                      <a:pt x="16" y="112"/>
                      <a:pt x="44" y="139"/>
                      <a:pt x="78" y="139"/>
                    </a:cubicBezTo>
                    <a:cubicBezTo>
                      <a:pt x="112" y="139"/>
                      <a:pt x="139" y="112"/>
                      <a:pt x="139" y="78"/>
                    </a:cubicBezTo>
                    <a:cubicBezTo>
                      <a:pt x="139" y="44"/>
                      <a:pt x="112" y="17"/>
                      <a:pt x="7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4"/>
              <p:cNvSpPr>
                <a:spLocks noEditPoints="1"/>
              </p:cNvSpPr>
              <p:nvPr/>
            </p:nvSpPr>
            <p:spPr bwMode="auto">
              <a:xfrm>
                <a:off x="3728" y="1858"/>
                <a:ext cx="214" cy="213"/>
              </a:xfrm>
              <a:custGeom>
                <a:avLst/>
                <a:gdLst>
                  <a:gd name="T0" fmla="*/ 89 w 89"/>
                  <a:gd name="T1" fmla="*/ 44 h 89"/>
                  <a:gd name="T2" fmla="*/ 44 w 89"/>
                  <a:gd name="T3" fmla="*/ 89 h 89"/>
                  <a:gd name="T4" fmla="*/ 0 w 89"/>
                  <a:gd name="T5" fmla="*/ 44 h 89"/>
                  <a:gd name="T6" fmla="*/ 44 w 89"/>
                  <a:gd name="T7" fmla="*/ 0 h 89"/>
                  <a:gd name="T8" fmla="*/ 89 w 89"/>
                  <a:gd name="T9" fmla="*/ 44 h 89"/>
                  <a:gd name="T10" fmla="*/ 45 w 89"/>
                  <a:gd name="T11" fmla="*/ 9 h 89"/>
                  <a:gd name="T12" fmla="*/ 9 w 89"/>
                  <a:gd name="T13" fmla="*/ 45 h 89"/>
                  <a:gd name="T14" fmla="*/ 45 w 89"/>
                  <a:gd name="T15" fmla="*/ 80 h 89"/>
                  <a:gd name="T16" fmla="*/ 81 w 89"/>
                  <a:gd name="T17" fmla="*/ 45 h 89"/>
                  <a:gd name="T18" fmla="*/ 45 w 89"/>
                  <a:gd name="T19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9">
                    <a:moveTo>
                      <a:pt x="89" y="44"/>
                    </a:moveTo>
                    <a:cubicBezTo>
                      <a:pt x="89" y="69"/>
                      <a:pt x="69" y="89"/>
                      <a:pt x="44" y="89"/>
                    </a:cubicBez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lose/>
                    <a:moveTo>
                      <a:pt x="45" y="9"/>
                    </a:moveTo>
                    <a:cubicBezTo>
                      <a:pt x="25" y="9"/>
                      <a:pt x="9" y="25"/>
                      <a:pt x="9" y="45"/>
                    </a:cubicBezTo>
                    <a:cubicBezTo>
                      <a:pt x="9" y="64"/>
                      <a:pt x="25" y="80"/>
                      <a:pt x="45" y="80"/>
                    </a:cubicBezTo>
                    <a:cubicBezTo>
                      <a:pt x="65" y="80"/>
                      <a:pt x="81" y="64"/>
                      <a:pt x="81" y="45"/>
                    </a:cubicBezTo>
                    <a:cubicBezTo>
                      <a:pt x="81" y="25"/>
                      <a:pt x="65" y="9"/>
                      <a:pt x="4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5"/>
              <p:cNvSpPr>
                <a:spLocks noEditPoints="1"/>
              </p:cNvSpPr>
              <p:nvPr/>
            </p:nvSpPr>
            <p:spPr bwMode="auto">
              <a:xfrm>
                <a:off x="3788" y="1920"/>
                <a:ext cx="89" cy="89"/>
              </a:xfrm>
              <a:custGeom>
                <a:avLst/>
                <a:gdLst>
                  <a:gd name="T0" fmla="*/ 37 w 37"/>
                  <a:gd name="T1" fmla="*/ 18 h 37"/>
                  <a:gd name="T2" fmla="*/ 19 w 37"/>
                  <a:gd name="T3" fmla="*/ 37 h 37"/>
                  <a:gd name="T4" fmla="*/ 0 w 37"/>
                  <a:gd name="T5" fmla="*/ 18 h 37"/>
                  <a:gd name="T6" fmla="*/ 19 w 37"/>
                  <a:gd name="T7" fmla="*/ 0 h 37"/>
                  <a:gd name="T8" fmla="*/ 37 w 37"/>
                  <a:gd name="T9" fmla="*/ 18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4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37" y="18"/>
                    </a:moveTo>
                    <a:cubicBezTo>
                      <a:pt x="37" y="29"/>
                      <a:pt x="29" y="37"/>
                      <a:pt x="19" y="37"/>
                    </a:cubicBezTo>
                    <a:cubicBezTo>
                      <a:pt x="9" y="37"/>
                      <a:pt x="0" y="29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29" y="0"/>
                      <a:pt x="37" y="8"/>
                      <a:pt x="37" y="18"/>
                    </a:cubicBezTo>
                    <a:close/>
                    <a:moveTo>
                      <a:pt x="19" y="4"/>
                    </a:moveTo>
                    <a:cubicBezTo>
                      <a:pt x="11" y="4"/>
                      <a:pt x="4" y="10"/>
                      <a:pt x="4" y="19"/>
                    </a:cubicBezTo>
                    <a:cubicBezTo>
                      <a:pt x="4" y="27"/>
                      <a:pt x="11" y="33"/>
                      <a:pt x="19" y="33"/>
                    </a:cubicBezTo>
                    <a:cubicBezTo>
                      <a:pt x="27" y="33"/>
                      <a:pt x="34" y="27"/>
                      <a:pt x="34" y="19"/>
                    </a:cubicBezTo>
                    <a:cubicBezTo>
                      <a:pt x="34" y="10"/>
                      <a:pt x="27" y="4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Oval 36"/>
              <p:cNvSpPr>
                <a:spLocks noChangeArrowheads="1"/>
              </p:cNvSpPr>
              <p:nvPr/>
            </p:nvSpPr>
            <p:spPr bwMode="auto">
              <a:xfrm>
                <a:off x="3817" y="1949"/>
                <a:ext cx="34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37"/>
              <p:cNvSpPr>
                <a:spLocks noChangeArrowheads="1"/>
              </p:cNvSpPr>
              <p:nvPr/>
            </p:nvSpPr>
            <p:spPr bwMode="auto">
              <a:xfrm>
                <a:off x="3829" y="1966"/>
                <a:ext cx="15" cy="1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8956454" y="785358"/>
              <a:ext cx="2778347" cy="1821321"/>
              <a:chOff x="2696967" y="1699014"/>
              <a:chExt cx="2778347" cy="1821321"/>
            </a:xfrm>
          </p:grpSpPr>
          <p:sp>
            <p:nvSpPr>
              <p:cNvPr id="136" name="文本框 135"/>
              <p:cNvSpPr txBox="1"/>
              <p:nvPr/>
            </p:nvSpPr>
            <p:spPr>
              <a:xfrm>
                <a:off x="2704398" y="1699014"/>
                <a:ext cx="108555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 smtClean="0">
                    <a:solidFill>
                      <a:prstClr val="white"/>
                    </a:solidFill>
                  </a:rPr>
                  <a:t>20</a:t>
                </a:r>
                <a:r>
                  <a:rPr lang="en-US" altLang="zh-CN" sz="3200" dirty="0" smtClean="0">
                    <a:solidFill>
                      <a:prstClr val="white"/>
                    </a:solidFill>
                  </a:rPr>
                  <a:t>%</a:t>
                </a:r>
                <a:endParaRPr lang="zh-CN" altLang="en-US" sz="44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2696967" y="2336139"/>
                <a:ext cx="2778347" cy="1184196"/>
                <a:chOff x="8805863" y="1960348"/>
                <a:chExt cx="2935068" cy="1184196"/>
              </a:xfrm>
            </p:grpSpPr>
            <p:sp>
              <p:nvSpPr>
                <p:cNvPr id="138" name="文本框 137"/>
                <p:cNvSpPr txBox="1"/>
                <p:nvPr/>
              </p:nvSpPr>
              <p:spPr>
                <a:xfrm>
                  <a:off x="8805864" y="1960348"/>
                  <a:ext cx="26748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MORE THAN TEMPLATE</a:t>
                  </a:r>
                  <a:endParaRPr lang="zh-CN" altLang="en-US" sz="1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9" name="文本框 14"/>
                <p:cNvSpPr txBox="1"/>
                <p:nvPr/>
              </p:nvSpPr>
              <p:spPr>
                <a:xfrm>
                  <a:off x="8805863" y="2313547"/>
                  <a:ext cx="293506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Lorem ipsum dolor sit amet,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consectetur </a:t>
                  </a:r>
                  <a:r>
                    <a:rPr lang="en-US" altLang="zh-CN" sz="1600" dirty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adipisicing elit, sed do eiusmod </a:t>
                  </a:r>
                  <a:r>
                    <a:rPr lang="en-US" altLang="zh-CN" sz="1600" dirty="0" smtClean="0">
                      <a:solidFill>
                        <a:prstClr val="white"/>
                      </a:solidFill>
                      <a:latin typeface="Source Sans Pro Light" panose="020B0403030403020204" pitchFamily="34" charset="0"/>
                      <a:ea typeface="冬青黑体简体中文 W3" panose="020B0300000000000000" pitchFamily="34" charset="-122"/>
                    </a:rPr>
                    <a:t>tempor</a:t>
                  </a:r>
                  <a:endParaRPr lang="zh-CN" altLang="en-US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组合 266"/>
          <p:cNvGrpSpPr/>
          <p:nvPr/>
        </p:nvGrpSpPr>
        <p:grpSpPr>
          <a:xfrm>
            <a:off x="-4734" y="1927960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01" y="1701909"/>
            <a:ext cx="3424044" cy="341608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927107" y="29688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5259" y="1740009"/>
            <a:ext cx="3149832" cy="1323439"/>
            <a:chOff x="4855259" y="1740009"/>
            <a:chExt cx="3149832" cy="1323439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854161" cy="1323439"/>
              <a:chOff x="6739088" y="1020587"/>
              <a:chExt cx="2854161" cy="1323439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ONE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148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0" y="1740009"/>
            <a:ext cx="3149832" cy="1323439"/>
            <a:chOff x="8257206" y="1740009"/>
            <a:chExt cx="3149832" cy="1323439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854161" cy="1323439"/>
              <a:chOff x="6739088" y="1020587"/>
              <a:chExt cx="2854161" cy="1323439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TWO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43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59" y="3832652"/>
            <a:ext cx="3149832" cy="1323439"/>
            <a:chOff x="4855259" y="3832652"/>
            <a:chExt cx="3149832" cy="1323439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854161" cy="1323439"/>
              <a:chOff x="6739088" y="1020587"/>
              <a:chExt cx="2854161" cy="1323439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THREE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4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0" y="3832652"/>
            <a:ext cx="3149832" cy="1323439"/>
            <a:chOff x="8257206" y="3832652"/>
            <a:chExt cx="3149832" cy="1323439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7" y="3832652"/>
              <a:ext cx="2854161" cy="1323439"/>
              <a:chOff x="6739088" y="1020587"/>
              <a:chExt cx="2854161" cy="1323439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FOUR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60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367" y="6468"/>
            <a:ext cx="12196734" cy="6873176"/>
            <a:chOff x="-4734" y="6468"/>
            <a:chExt cx="12196734" cy="6873176"/>
          </a:xfrm>
        </p:grpSpPr>
        <p:sp>
          <p:nvSpPr>
            <p:cNvPr id="2" name="矩形 1"/>
            <p:cNvSpPr/>
            <p:nvPr/>
          </p:nvSpPr>
          <p:spPr>
            <a:xfrm>
              <a:off x="-4734" y="6468"/>
              <a:ext cx="12196734" cy="3083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4734" y="6530275"/>
              <a:ext cx="12196734" cy="34936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4439816" y="2780928"/>
            <a:ext cx="395268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prstClr val="white"/>
                </a:solidFill>
              </a:rPr>
              <a:t>THANKS YOU</a:t>
            </a:r>
            <a:endParaRPr lang="zh-CN" altLang="en-US" sz="5400" b="1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8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ONE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509030" y="3512951"/>
            <a:ext cx="1181011" cy="1831693"/>
          </a:xfrm>
          <a:custGeom>
            <a:avLst/>
            <a:gdLst>
              <a:gd name="connsiteX0" fmla="*/ 595142 w 1181011"/>
              <a:gd name="connsiteY0" fmla="*/ 0 h 1831693"/>
              <a:gd name="connsiteX1" fmla="*/ 819643 w 1181011"/>
              <a:gd name="connsiteY1" fmla="*/ 108657 h 1831693"/>
              <a:gd name="connsiteX2" fmla="*/ 796305 w 1181011"/>
              <a:gd name="connsiteY2" fmla="*/ 198418 h 1831693"/>
              <a:gd name="connsiteX3" fmla="*/ 773729 w 1181011"/>
              <a:gd name="connsiteY3" fmla="*/ 419889 h 1831693"/>
              <a:gd name="connsiteX4" fmla="*/ 1178111 w 1181011"/>
              <a:gd name="connsiteY4" fmla="*/ 1267869 h 1831693"/>
              <a:gd name="connsiteX5" fmla="*/ 1181011 w 1181011"/>
              <a:gd name="connsiteY5" fmla="*/ 1270014 h 1831693"/>
              <a:gd name="connsiteX6" fmla="*/ 1107495 w 1181011"/>
              <a:gd name="connsiteY6" fmla="*/ 1341205 h 1831693"/>
              <a:gd name="connsiteX7" fmla="*/ 620573 w 1181011"/>
              <a:gd name="connsiteY7" fmla="*/ 1831693 h 1831693"/>
              <a:gd name="connsiteX8" fmla="*/ 488174 w 1181011"/>
              <a:gd name="connsiteY8" fmla="*/ 1709810 h 1831693"/>
              <a:gd name="connsiteX9" fmla="*/ 474003 w 1181011"/>
              <a:gd name="connsiteY9" fmla="*/ 1367127 h 1831693"/>
              <a:gd name="connsiteX10" fmla="*/ 675659 w 1181011"/>
              <a:gd name="connsiteY10" fmla="*/ 1148074 h 1831693"/>
              <a:gd name="connsiteX11" fmla="*/ 720625 w 1181011"/>
              <a:gd name="connsiteY11" fmla="*/ 1115460 h 1831693"/>
              <a:gd name="connsiteX12" fmla="*/ 647815 w 1181011"/>
              <a:gd name="connsiteY12" fmla="*/ 977603 h 1831693"/>
              <a:gd name="connsiteX13" fmla="*/ 588950 w 1181011"/>
              <a:gd name="connsiteY13" fmla="*/ 822884 h 1831693"/>
              <a:gd name="connsiteX14" fmla="*/ 571637 w 1181011"/>
              <a:gd name="connsiteY14" fmla="*/ 755640 h 1831693"/>
              <a:gd name="connsiteX15" fmla="*/ 556325 w 1181011"/>
              <a:gd name="connsiteY15" fmla="*/ 760393 h 1831693"/>
              <a:gd name="connsiteX16" fmla="*/ 507449 w 1181011"/>
              <a:gd name="connsiteY16" fmla="*/ 765320 h 1831693"/>
              <a:gd name="connsiteX17" fmla="*/ 242520 w 1181011"/>
              <a:gd name="connsiteY17" fmla="*/ 765320 h 1831693"/>
              <a:gd name="connsiteX18" fmla="*/ 0 w 1181011"/>
              <a:gd name="connsiteY18" fmla="*/ 522800 h 1831693"/>
              <a:gd name="connsiteX19" fmla="*/ 0 w 1181011"/>
              <a:gd name="connsiteY19" fmla="*/ 301259 h 1831693"/>
              <a:gd name="connsiteX20" fmla="*/ 242520 w 1181011"/>
              <a:gd name="connsiteY20" fmla="*/ 58739 h 1831693"/>
              <a:gd name="connsiteX21" fmla="*/ 507449 w 1181011"/>
              <a:gd name="connsiteY21" fmla="*/ 58739 h 1831693"/>
              <a:gd name="connsiteX22" fmla="*/ 556325 w 1181011"/>
              <a:gd name="connsiteY22" fmla="*/ 63666 h 1831693"/>
              <a:gd name="connsiteX23" fmla="*/ 576697 w 1181011"/>
              <a:gd name="connsiteY23" fmla="*/ 69990 h 1831693"/>
              <a:gd name="connsiteX24" fmla="*/ 588950 w 1181011"/>
              <a:gd name="connsiteY24" fmla="*/ 16895 h 183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1011" h="1831693">
                <a:moveTo>
                  <a:pt x="595142" y="0"/>
                </a:moveTo>
                <a:lnTo>
                  <a:pt x="819643" y="108657"/>
                </a:lnTo>
                <a:lnTo>
                  <a:pt x="796305" y="198418"/>
                </a:lnTo>
                <a:cubicBezTo>
                  <a:pt x="781503" y="269955"/>
                  <a:pt x="773729" y="344025"/>
                  <a:pt x="773729" y="419889"/>
                </a:cubicBezTo>
                <a:cubicBezTo>
                  <a:pt x="773729" y="761280"/>
                  <a:pt x="931145" y="1066311"/>
                  <a:pt x="1178111" y="1267869"/>
                </a:cubicBezTo>
                <a:lnTo>
                  <a:pt x="1181011" y="1270014"/>
                </a:lnTo>
                <a:lnTo>
                  <a:pt x="1107495" y="1341205"/>
                </a:lnTo>
                <a:lnTo>
                  <a:pt x="620573" y="1831693"/>
                </a:lnTo>
                <a:lnTo>
                  <a:pt x="488174" y="1709810"/>
                </a:lnTo>
                <a:cubicBezTo>
                  <a:pt x="389632" y="1619094"/>
                  <a:pt x="383287" y="1465670"/>
                  <a:pt x="474003" y="1367127"/>
                </a:cubicBezTo>
                <a:lnTo>
                  <a:pt x="675659" y="1148074"/>
                </a:lnTo>
                <a:lnTo>
                  <a:pt x="720625" y="1115460"/>
                </a:lnTo>
                <a:lnTo>
                  <a:pt x="647815" y="977603"/>
                </a:lnTo>
                <a:cubicBezTo>
                  <a:pt x="625166" y="927575"/>
                  <a:pt x="605471" y="875928"/>
                  <a:pt x="588950" y="822884"/>
                </a:cubicBezTo>
                <a:lnTo>
                  <a:pt x="571637" y="755640"/>
                </a:lnTo>
                <a:lnTo>
                  <a:pt x="556325" y="760393"/>
                </a:lnTo>
                <a:cubicBezTo>
                  <a:pt x="540538" y="763624"/>
                  <a:pt x="524191" y="765320"/>
                  <a:pt x="507449" y="765320"/>
                </a:cubicBezTo>
                <a:lnTo>
                  <a:pt x="242520" y="765320"/>
                </a:lnTo>
                <a:cubicBezTo>
                  <a:pt x="108580" y="765320"/>
                  <a:pt x="0" y="656740"/>
                  <a:pt x="0" y="522800"/>
                </a:cubicBezTo>
                <a:lnTo>
                  <a:pt x="0" y="301259"/>
                </a:lnTo>
                <a:cubicBezTo>
                  <a:pt x="0" y="167319"/>
                  <a:pt x="108580" y="58739"/>
                  <a:pt x="242520" y="58739"/>
                </a:cubicBezTo>
                <a:lnTo>
                  <a:pt x="507449" y="58739"/>
                </a:lnTo>
                <a:cubicBezTo>
                  <a:pt x="524191" y="58739"/>
                  <a:pt x="540538" y="60436"/>
                  <a:pt x="556325" y="63666"/>
                </a:cubicBezTo>
                <a:lnTo>
                  <a:pt x="576697" y="69990"/>
                </a:lnTo>
                <a:lnTo>
                  <a:pt x="588950" y="16895"/>
                </a:ln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rot="8142070">
            <a:off x="4954755" y="3605870"/>
            <a:ext cx="1578853" cy="1375300"/>
          </a:xfrm>
          <a:custGeom>
            <a:avLst/>
            <a:gdLst>
              <a:gd name="connsiteX0" fmla="*/ 292861 w 1578853"/>
              <a:gd name="connsiteY0" fmla="*/ 1276546 h 1375300"/>
              <a:gd name="connsiteX1" fmla="*/ 294869 w 1578853"/>
              <a:gd name="connsiteY1" fmla="*/ 1272071 h 1375300"/>
              <a:gd name="connsiteX2" fmla="*/ 329031 w 1578853"/>
              <a:gd name="connsiteY2" fmla="*/ 1215895 h 1375300"/>
              <a:gd name="connsiteX3" fmla="*/ 301177 w 1578853"/>
              <a:gd name="connsiteY3" fmla="*/ 1201670 h 1375300"/>
              <a:gd name="connsiteX4" fmla="*/ 262755 w 1578853"/>
              <a:gd name="connsiteY4" fmla="*/ 1171061 h 1375300"/>
              <a:gd name="connsiteX5" fmla="*/ 73143 w 1578853"/>
              <a:gd name="connsiteY5" fmla="*/ 986034 h 1375300"/>
              <a:gd name="connsiteX6" fmla="*/ 68946 w 1578853"/>
              <a:gd name="connsiteY6" fmla="*/ 643085 h 1375300"/>
              <a:gd name="connsiteX7" fmla="*/ 223671 w 1578853"/>
              <a:gd name="connsiteY7" fmla="*/ 484526 h 1375300"/>
              <a:gd name="connsiteX8" fmla="*/ 566620 w 1578853"/>
              <a:gd name="connsiteY8" fmla="*/ 480329 h 1375300"/>
              <a:gd name="connsiteX9" fmla="*/ 756232 w 1578853"/>
              <a:gd name="connsiteY9" fmla="*/ 665356 h 1375300"/>
              <a:gd name="connsiteX10" fmla="*/ 787771 w 1578853"/>
              <a:gd name="connsiteY10" fmla="*/ 703017 h 1375300"/>
              <a:gd name="connsiteX11" fmla="*/ 801922 w 1578853"/>
              <a:gd name="connsiteY11" fmla="*/ 729127 h 1375300"/>
              <a:gd name="connsiteX12" fmla="*/ 857772 w 1578853"/>
              <a:gd name="connsiteY12" fmla="*/ 695219 h 1375300"/>
              <a:gd name="connsiteX13" fmla="*/ 1007959 w 1578853"/>
              <a:gd name="connsiteY13" fmla="*/ 625597 h 1375300"/>
              <a:gd name="connsiteX14" fmla="*/ 1144819 w 1578853"/>
              <a:gd name="connsiteY14" fmla="*/ 581497 h 1375300"/>
              <a:gd name="connsiteX15" fmla="*/ 1128933 w 1578853"/>
              <a:gd name="connsiteY15" fmla="*/ 502810 h 1375300"/>
              <a:gd name="connsiteX16" fmla="*/ 1128933 w 1578853"/>
              <a:gd name="connsiteY16" fmla="*/ 242519 h 1375300"/>
              <a:gd name="connsiteX17" fmla="*/ 1371453 w 1578853"/>
              <a:gd name="connsiteY17" fmla="*/ 0 h 1375300"/>
              <a:gd name="connsiteX18" fmla="*/ 1550964 w 1578853"/>
              <a:gd name="connsiteY18" fmla="*/ 0 h 1375300"/>
              <a:gd name="connsiteX19" fmla="*/ 1578853 w 1578853"/>
              <a:gd name="connsiteY19" fmla="*/ 745330 h 1375300"/>
              <a:gd name="connsiteX20" fmla="*/ 1576112 w 1578853"/>
              <a:gd name="connsiteY20" fmla="*/ 745330 h 1375300"/>
              <a:gd name="connsiteX21" fmla="*/ 1578048 w 1578853"/>
              <a:gd name="connsiteY21" fmla="*/ 787710 h 1375300"/>
              <a:gd name="connsiteX22" fmla="*/ 1484202 w 1578853"/>
              <a:gd name="connsiteY22" fmla="*/ 783859 h 1375300"/>
              <a:gd name="connsiteX23" fmla="*/ 708567 w 1578853"/>
              <a:gd name="connsiteY23" fmla="*/ 1112694 h 1375300"/>
              <a:gd name="connsiteX24" fmla="*/ 570049 w 1578853"/>
              <a:gd name="connsiteY24" fmla="*/ 1286969 h 1375300"/>
              <a:gd name="connsiteX25" fmla="*/ 519616 w 1578853"/>
              <a:gd name="connsiteY25" fmla="*/ 1375300 h 13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78853" h="1375300">
                <a:moveTo>
                  <a:pt x="292861" y="1276546"/>
                </a:moveTo>
                <a:lnTo>
                  <a:pt x="294869" y="1272071"/>
                </a:lnTo>
                <a:lnTo>
                  <a:pt x="329031" y="1215895"/>
                </a:lnTo>
                <a:lnTo>
                  <a:pt x="301177" y="1201670"/>
                </a:lnTo>
                <a:cubicBezTo>
                  <a:pt x="287621" y="1192955"/>
                  <a:pt x="274737" y="1182753"/>
                  <a:pt x="262755" y="1171061"/>
                </a:cubicBezTo>
                <a:lnTo>
                  <a:pt x="73143" y="986034"/>
                </a:lnTo>
                <a:cubicBezTo>
                  <a:pt x="-22718" y="892490"/>
                  <a:pt x="-24598" y="738947"/>
                  <a:pt x="68946" y="643085"/>
                </a:cubicBezTo>
                <a:lnTo>
                  <a:pt x="223671" y="484526"/>
                </a:lnTo>
                <a:cubicBezTo>
                  <a:pt x="317214" y="388665"/>
                  <a:pt x="470758" y="386785"/>
                  <a:pt x="566620" y="480329"/>
                </a:cubicBezTo>
                <a:lnTo>
                  <a:pt x="756232" y="665356"/>
                </a:lnTo>
                <a:cubicBezTo>
                  <a:pt x="768214" y="677048"/>
                  <a:pt x="778728" y="689678"/>
                  <a:pt x="787771" y="703017"/>
                </a:cubicBezTo>
                <a:lnTo>
                  <a:pt x="801922" y="729127"/>
                </a:lnTo>
                <a:lnTo>
                  <a:pt x="857772" y="695219"/>
                </a:lnTo>
                <a:cubicBezTo>
                  <a:pt x="906642" y="668793"/>
                  <a:pt x="956809" y="645585"/>
                  <a:pt x="1007959" y="625597"/>
                </a:cubicBezTo>
                <a:lnTo>
                  <a:pt x="1144819" y="581497"/>
                </a:lnTo>
                <a:lnTo>
                  <a:pt x="1128933" y="502810"/>
                </a:lnTo>
                <a:lnTo>
                  <a:pt x="1128933" y="242519"/>
                </a:lnTo>
                <a:cubicBezTo>
                  <a:pt x="1128933" y="108580"/>
                  <a:pt x="1237513" y="0"/>
                  <a:pt x="1371453" y="0"/>
                </a:cubicBezTo>
                <a:lnTo>
                  <a:pt x="1550964" y="0"/>
                </a:lnTo>
                <a:lnTo>
                  <a:pt x="1578853" y="745330"/>
                </a:lnTo>
                <a:lnTo>
                  <a:pt x="1576112" y="745330"/>
                </a:lnTo>
                <a:lnTo>
                  <a:pt x="1578048" y="787710"/>
                </a:lnTo>
                <a:lnTo>
                  <a:pt x="1484202" y="783859"/>
                </a:lnTo>
                <a:cubicBezTo>
                  <a:pt x="1201393" y="785745"/>
                  <a:pt x="920503" y="895506"/>
                  <a:pt x="708567" y="1112694"/>
                </a:cubicBezTo>
                <a:cubicBezTo>
                  <a:pt x="655583" y="1166990"/>
                  <a:pt x="609416" y="1225431"/>
                  <a:pt x="570049" y="1286969"/>
                </a:cubicBezTo>
                <a:lnTo>
                  <a:pt x="519616" y="1375300"/>
                </a:ln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rot="8142070">
            <a:off x="3524054" y="4526737"/>
            <a:ext cx="1757135" cy="1695980"/>
          </a:xfrm>
          <a:custGeom>
            <a:avLst/>
            <a:gdLst>
              <a:gd name="connsiteX0" fmla="*/ 28461 w 1757135"/>
              <a:gd name="connsiteY0" fmla="*/ 806045 h 1695980"/>
              <a:gd name="connsiteX1" fmla="*/ 16759 w 1757135"/>
              <a:gd name="connsiteY1" fmla="*/ 549941 h 1695980"/>
              <a:gd name="connsiteX2" fmla="*/ 20596 w 1757135"/>
              <a:gd name="connsiteY2" fmla="*/ 550449 h 1695980"/>
              <a:gd name="connsiteX3" fmla="*/ 0 w 1757135"/>
              <a:gd name="connsiteY3" fmla="*/ 0 h 1695980"/>
              <a:gd name="connsiteX4" fmla="*/ 40874 w 1757135"/>
              <a:gd name="connsiteY4" fmla="*/ 12688 h 1695980"/>
              <a:gd name="connsiteX5" fmla="*/ 188994 w 1757135"/>
              <a:gd name="connsiteY5" fmla="*/ 236150 h 1695980"/>
              <a:gd name="connsiteX6" fmla="*/ 188994 w 1757135"/>
              <a:gd name="connsiteY6" fmla="*/ 496440 h 1695980"/>
              <a:gd name="connsiteX7" fmla="*/ 178091 w 1757135"/>
              <a:gd name="connsiteY7" fmla="*/ 568558 h 1695980"/>
              <a:gd name="connsiteX8" fmla="*/ 173237 w 1757135"/>
              <a:gd name="connsiteY8" fmla="*/ 578654 h 1695980"/>
              <a:gd name="connsiteX9" fmla="*/ 299675 w 1757135"/>
              <a:gd name="connsiteY9" fmla="*/ 611218 h 1695980"/>
              <a:gd name="connsiteX10" fmla="*/ 482708 w 1757135"/>
              <a:gd name="connsiteY10" fmla="*/ 688234 h 1695980"/>
              <a:gd name="connsiteX11" fmla="*/ 530823 w 1757135"/>
              <a:gd name="connsiteY11" fmla="*/ 717531 h 1695980"/>
              <a:gd name="connsiteX12" fmla="*/ 556486 w 1757135"/>
              <a:gd name="connsiteY12" fmla="*/ 677840 h 1695980"/>
              <a:gd name="connsiteX13" fmla="*/ 764428 w 1757135"/>
              <a:gd name="connsiteY13" fmla="*/ 464745 h 1695980"/>
              <a:gd name="connsiteX14" fmla="*/ 1107377 w 1757135"/>
              <a:gd name="connsiteY14" fmla="*/ 460547 h 1695980"/>
              <a:gd name="connsiteX15" fmla="*/ 1265936 w 1757135"/>
              <a:gd name="connsiteY15" fmla="*/ 615272 h 1695980"/>
              <a:gd name="connsiteX16" fmla="*/ 1270133 w 1757135"/>
              <a:gd name="connsiteY16" fmla="*/ 958221 h 1695980"/>
              <a:gd name="connsiteX17" fmla="*/ 1062190 w 1757135"/>
              <a:gd name="connsiteY17" fmla="*/ 1171317 h 1695980"/>
              <a:gd name="connsiteX18" fmla="*/ 1024882 w 1757135"/>
              <a:gd name="connsiteY18" fmla="*/ 1196755 h 1695980"/>
              <a:gd name="connsiteX19" fmla="*/ 1060330 w 1757135"/>
              <a:gd name="connsiteY19" fmla="*/ 1251888 h 1695980"/>
              <a:gd name="connsiteX20" fmla="*/ 1141803 w 1757135"/>
              <a:gd name="connsiteY20" fmla="*/ 1432983 h 1695980"/>
              <a:gd name="connsiteX21" fmla="*/ 1170257 w 1757135"/>
              <a:gd name="connsiteY21" fmla="*/ 1533237 h 1695980"/>
              <a:gd name="connsiteX22" fmla="*/ 1214056 w 1757135"/>
              <a:gd name="connsiteY22" fmla="*/ 1524194 h 1695980"/>
              <a:gd name="connsiteX23" fmla="*/ 1511370 w 1757135"/>
              <a:gd name="connsiteY23" fmla="*/ 1508252 h 1695980"/>
              <a:gd name="connsiteX24" fmla="*/ 1742442 w 1757135"/>
              <a:gd name="connsiteY24" fmla="*/ 1644194 h 1695980"/>
              <a:gd name="connsiteX25" fmla="*/ 1757135 w 1757135"/>
              <a:gd name="connsiteY25" fmla="*/ 1683886 h 1695980"/>
              <a:gd name="connsiteX26" fmla="*/ 1206572 w 1757135"/>
              <a:gd name="connsiteY26" fmla="*/ 1692632 h 1695980"/>
              <a:gd name="connsiteX27" fmla="*/ 1206848 w 1757135"/>
              <a:gd name="connsiteY27" fmla="*/ 1694387 h 1695980"/>
              <a:gd name="connsiteX28" fmla="*/ 1117629 w 1757135"/>
              <a:gd name="connsiteY28" fmla="*/ 1694045 h 1695980"/>
              <a:gd name="connsiteX29" fmla="*/ 995836 w 1757135"/>
              <a:gd name="connsiteY29" fmla="*/ 1695980 h 1695980"/>
              <a:gd name="connsiteX30" fmla="*/ 996441 w 1757135"/>
              <a:gd name="connsiteY30" fmla="*/ 1693581 h 1695980"/>
              <a:gd name="connsiteX31" fmla="*/ 951159 w 1757135"/>
              <a:gd name="connsiteY31" fmla="*/ 1693408 h 1695980"/>
              <a:gd name="connsiteX32" fmla="*/ 948676 w 1757135"/>
              <a:gd name="connsiteY32" fmla="*/ 1678110 h 1695980"/>
              <a:gd name="connsiteX33" fmla="*/ 635086 w 1757135"/>
              <a:gd name="connsiteY33" fmla="*/ 1109875 h 1695980"/>
              <a:gd name="connsiteX34" fmla="*/ 59346 w 1757135"/>
              <a:gd name="connsiteY34" fmla="*/ 810284 h 169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57135" h="1695980">
                <a:moveTo>
                  <a:pt x="28461" y="806045"/>
                </a:moveTo>
                <a:lnTo>
                  <a:pt x="16759" y="549941"/>
                </a:lnTo>
                <a:lnTo>
                  <a:pt x="20596" y="550449"/>
                </a:lnTo>
                <a:lnTo>
                  <a:pt x="0" y="0"/>
                </a:lnTo>
                <a:lnTo>
                  <a:pt x="40874" y="12688"/>
                </a:lnTo>
                <a:cubicBezTo>
                  <a:pt x="127918" y="49505"/>
                  <a:pt x="188994" y="135695"/>
                  <a:pt x="188994" y="236150"/>
                </a:cubicBezTo>
                <a:lnTo>
                  <a:pt x="188994" y="496440"/>
                </a:lnTo>
                <a:cubicBezTo>
                  <a:pt x="188994" y="521554"/>
                  <a:pt x="185177" y="545776"/>
                  <a:pt x="178091" y="568558"/>
                </a:cubicBezTo>
                <a:lnTo>
                  <a:pt x="173237" y="578654"/>
                </a:lnTo>
                <a:lnTo>
                  <a:pt x="299675" y="611218"/>
                </a:lnTo>
                <a:cubicBezTo>
                  <a:pt x="362072" y="632219"/>
                  <a:pt x="423263" y="657888"/>
                  <a:pt x="482708" y="688234"/>
                </a:cubicBezTo>
                <a:lnTo>
                  <a:pt x="530823" y="717531"/>
                </a:lnTo>
                <a:lnTo>
                  <a:pt x="556486" y="677840"/>
                </a:lnTo>
                <a:lnTo>
                  <a:pt x="764428" y="464745"/>
                </a:lnTo>
                <a:cubicBezTo>
                  <a:pt x="857972" y="368883"/>
                  <a:pt x="1011516" y="367004"/>
                  <a:pt x="1107377" y="460547"/>
                </a:cubicBezTo>
                <a:lnTo>
                  <a:pt x="1265936" y="615272"/>
                </a:lnTo>
                <a:cubicBezTo>
                  <a:pt x="1361798" y="708816"/>
                  <a:pt x="1363677" y="862359"/>
                  <a:pt x="1270133" y="958221"/>
                </a:cubicBezTo>
                <a:lnTo>
                  <a:pt x="1062190" y="1171317"/>
                </a:lnTo>
                <a:lnTo>
                  <a:pt x="1024882" y="1196755"/>
                </a:lnTo>
                <a:lnTo>
                  <a:pt x="1060330" y="1251888"/>
                </a:lnTo>
                <a:cubicBezTo>
                  <a:pt x="1092121" y="1310572"/>
                  <a:pt x="1119281" y="1371118"/>
                  <a:pt x="1141803" y="1432983"/>
                </a:cubicBezTo>
                <a:lnTo>
                  <a:pt x="1170257" y="1533237"/>
                </a:lnTo>
                <a:lnTo>
                  <a:pt x="1214056" y="1524194"/>
                </a:lnTo>
                <a:lnTo>
                  <a:pt x="1511370" y="1508252"/>
                </a:lnTo>
                <a:cubicBezTo>
                  <a:pt x="1611681" y="1502874"/>
                  <a:pt x="1701017" y="1559248"/>
                  <a:pt x="1742442" y="1644194"/>
                </a:cubicBezTo>
                <a:lnTo>
                  <a:pt x="1757135" y="1683886"/>
                </a:lnTo>
                <a:lnTo>
                  <a:pt x="1206572" y="1692632"/>
                </a:lnTo>
                <a:lnTo>
                  <a:pt x="1206848" y="1694387"/>
                </a:lnTo>
                <a:lnTo>
                  <a:pt x="1117629" y="1694045"/>
                </a:lnTo>
                <a:lnTo>
                  <a:pt x="995836" y="1695980"/>
                </a:lnTo>
                <a:lnTo>
                  <a:pt x="996441" y="1693581"/>
                </a:lnTo>
                <a:lnTo>
                  <a:pt x="951159" y="1693408"/>
                </a:lnTo>
                <a:lnTo>
                  <a:pt x="948676" y="1678110"/>
                </a:lnTo>
                <a:cubicBezTo>
                  <a:pt x="904497" y="1469442"/>
                  <a:pt x="799799" y="1270605"/>
                  <a:pt x="635086" y="1109875"/>
                </a:cubicBezTo>
                <a:cubicBezTo>
                  <a:pt x="470371" y="949143"/>
                  <a:pt x="269031" y="849343"/>
                  <a:pt x="59346" y="810284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10800000">
            <a:off x="2919187" y="2050976"/>
            <a:ext cx="1434815" cy="1488798"/>
          </a:xfrm>
          <a:custGeom>
            <a:avLst/>
            <a:gdLst>
              <a:gd name="connsiteX0" fmla="*/ 63710 w 1434815"/>
              <a:gd name="connsiteY0" fmla="*/ 1488798 h 1488798"/>
              <a:gd name="connsiteX1" fmla="*/ 1254 w 1434815"/>
              <a:gd name="connsiteY1" fmla="*/ 1488798 h 1488798"/>
              <a:gd name="connsiteX2" fmla="*/ 1254 w 1434815"/>
              <a:gd name="connsiteY2" fmla="*/ 960053 h 1488798"/>
              <a:gd name="connsiteX3" fmla="*/ 0 w 1434815"/>
              <a:gd name="connsiteY3" fmla="*/ 960116 h 1488798"/>
              <a:gd name="connsiteX4" fmla="*/ 0 w 1434815"/>
              <a:gd name="connsiteY4" fmla="*/ 703857 h 1488798"/>
              <a:gd name="connsiteX5" fmla="*/ 73636 w 1434815"/>
              <a:gd name="connsiteY5" fmla="*/ 700180 h 1488798"/>
              <a:gd name="connsiteX6" fmla="*/ 983917 w 1434815"/>
              <a:gd name="connsiteY6" fmla="*/ 34683 h 1488798"/>
              <a:gd name="connsiteX7" fmla="*/ 996753 w 1434815"/>
              <a:gd name="connsiteY7" fmla="*/ 0 h 1488798"/>
              <a:gd name="connsiteX8" fmla="*/ 1220051 w 1434815"/>
              <a:gd name="connsiteY8" fmla="*/ 108075 h 1488798"/>
              <a:gd name="connsiteX9" fmla="*/ 1210389 w 1434815"/>
              <a:gd name="connsiteY9" fmla="*/ 134438 h 1488798"/>
              <a:gd name="connsiteX10" fmla="*/ 1133143 w 1434815"/>
              <a:gd name="connsiteY10" fmla="*/ 287401 h 1488798"/>
              <a:gd name="connsiteX11" fmla="*/ 1146420 w 1434815"/>
              <a:gd name="connsiteY11" fmla="*/ 294597 h 1488798"/>
              <a:gd name="connsiteX12" fmla="*/ 1184082 w 1434815"/>
              <a:gd name="connsiteY12" fmla="*/ 326137 h 1488798"/>
              <a:gd name="connsiteX13" fmla="*/ 1365868 w 1434815"/>
              <a:gd name="connsiteY13" fmla="*/ 512428 h 1488798"/>
              <a:gd name="connsiteX14" fmla="*/ 1361671 w 1434815"/>
              <a:gd name="connsiteY14" fmla="*/ 855378 h 1488798"/>
              <a:gd name="connsiteX15" fmla="*/ 1203113 w 1434815"/>
              <a:gd name="connsiteY15" fmla="*/ 1010102 h 1488798"/>
              <a:gd name="connsiteX16" fmla="*/ 1030769 w 1434815"/>
              <a:gd name="connsiteY16" fmla="*/ 1079031 h 1488798"/>
              <a:gd name="connsiteX17" fmla="*/ 860163 w 1434815"/>
              <a:gd name="connsiteY17" fmla="*/ 1005905 h 1488798"/>
              <a:gd name="connsiteX18" fmla="*/ 678377 w 1434815"/>
              <a:gd name="connsiteY18" fmla="*/ 819614 h 1488798"/>
              <a:gd name="connsiteX19" fmla="*/ 648300 w 1434815"/>
              <a:gd name="connsiteY19" fmla="*/ 773095 h 1488798"/>
              <a:gd name="connsiteX20" fmla="*/ 621220 w 1434815"/>
              <a:gd name="connsiteY20" fmla="*/ 790659 h 1488798"/>
              <a:gd name="connsiteX21" fmla="*/ 371510 w 1434815"/>
              <a:gd name="connsiteY21" fmla="*/ 898706 h 1488798"/>
              <a:gd name="connsiteX22" fmla="*/ 303014 w 1434815"/>
              <a:gd name="connsiteY22" fmla="*/ 916635 h 1488798"/>
              <a:gd name="connsiteX23" fmla="*/ 306230 w 1434815"/>
              <a:gd name="connsiteY23" fmla="*/ 948537 h 1488798"/>
              <a:gd name="connsiteX24" fmla="*/ 306230 w 1434815"/>
              <a:gd name="connsiteY24" fmla="*/ 1246278 h 1488798"/>
              <a:gd name="connsiteX25" fmla="*/ 63710 w 1434815"/>
              <a:gd name="connsiteY25" fmla="*/ 1488798 h 148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34815" h="1488798">
                <a:moveTo>
                  <a:pt x="63710" y="1488798"/>
                </a:moveTo>
                <a:lnTo>
                  <a:pt x="1254" y="1488798"/>
                </a:lnTo>
                <a:lnTo>
                  <a:pt x="1254" y="960053"/>
                </a:lnTo>
                <a:lnTo>
                  <a:pt x="0" y="960116"/>
                </a:lnTo>
                <a:lnTo>
                  <a:pt x="0" y="703857"/>
                </a:lnTo>
                <a:lnTo>
                  <a:pt x="73636" y="700180"/>
                </a:lnTo>
                <a:cubicBezTo>
                  <a:pt x="484552" y="658911"/>
                  <a:pt x="829282" y="396234"/>
                  <a:pt x="983917" y="34683"/>
                </a:cubicBezTo>
                <a:lnTo>
                  <a:pt x="996753" y="0"/>
                </a:lnTo>
                <a:lnTo>
                  <a:pt x="1220051" y="108075"/>
                </a:lnTo>
                <a:lnTo>
                  <a:pt x="1210389" y="134438"/>
                </a:lnTo>
                <a:lnTo>
                  <a:pt x="1133143" y="287401"/>
                </a:lnTo>
                <a:lnTo>
                  <a:pt x="1146420" y="294597"/>
                </a:lnTo>
                <a:cubicBezTo>
                  <a:pt x="1159758" y="303640"/>
                  <a:pt x="1172389" y="314154"/>
                  <a:pt x="1184082" y="326137"/>
                </a:cubicBezTo>
                <a:lnTo>
                  <a:pt x="1365868" y="512428"/>
                </a:lnTo>
                <a:cubicBezTo>
                  <a:pt x="1459412" y="608290"/>
                  <a:pt x="1457533" y="761834"/>
                  <a:pt x="1361671" y="855378"/>
                </a:cubicBezTo>
                <a:lnTo>
                  <a:pt x="1203113" y="1010102"/>
                </a:lnTo>
                <a:cubicBezTo>
                  <a:pt x="1155182" y="1056874"/>
                  <a:pt x="1092830" y="1079790"/>
                  <a:pt x="1030769" y="1079031"/>
                </a:cubicBezTo>
                <a:cubicBezTo>
                  <a:pt x="968707" y="1078271"/>
                  <a:pt x="906935" y="1053836"/>
                  <a:pt x="860163" y="1005905"/>
                </a:cubicBezTo>
                <a:lnTo>
                  <a:pt x="678377" y="819614"/>
                </a:lnTo>
                <a:lnTo>
                  <a:pt x="648300" y="773095"/>
                </a:lnTo>
                <a:lnTo>
                  <a:pt x="621220" y="790659"/>
                </a:lnTo>
                <a:cubicBezTo>
                  <a:pt x="542487" y="834614"/>
                  <a:pt x="458918" y="870961"/>
                  <a:pt x="371510" y="898706"/>
                </a:cubicBezTo>
                <a:lnTo>
                  <a:pt x="303014" y="916635"/>
                </a:lnTo>
                <a:lnTo>
                  <a:pt x="306230" y="948537"/>
                </a:lnTo>
                <a:lnTo>
                  <a:pt x="306230" y="1246278"/>
                </a:lnTo>
                <a:cubicBezTo>
                  <a:pt x="306230" y="1380218"/>
                  <a:pt x="197650" y="1488798"/>
                  <a:pt x="63710" y="1488798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rot="10800000">
            <a:off x="4438407" y="2050976"/>
            <a:ext cx="1435688" cy="1480944"/>
          </a:xfrm>
          <a:custGeom>
            <a:avLst/>
            <a:gdLst>
              <a:gd name="connsiteX0" fmla="*/ 1435688 w 1435688"/>
              <a:gd name="connsiteY0" fmla="*/ 1480944 h 1480944"/>
              <a:gd name="connsiteX1" fmla="*/ 1371853 w 1435688"/>
              <a:gd name="connsiteY1" fmla="*/ 1480944 h 1480944"/>
              <a:gd name="connsiteX2" fmla="*/ 1129333 w 1435688"/>
              <a:gd name="connsiteY2" fmla="*/ 1238424 h 1480944"/>
              <a:gd name="connsiteX3" fmla="*/ 1129333 w 1435688"/>
              <a:gd name="connsiteY3" fmla="*/ 940683 h 1480944"/>
              <a:gd name="connsiteX4" fmla="*/ 1132667 w 1435688"/>
              <a:gd name="connsiteY4" fmla="*/ 907614 h 1480944"/>
              <a:gd name="connsiteX5" fmla="*/ 1068626 w 1435688"/>
              <a:gd name="connsiteY5" fmla="*/ 890851 h 1480944"/>
              <a:gd name="connsiteX6" fmla="*/ 818917 w 1435688"/>
              <a:gd name="connsiteY6" fmla="*/ 782804 h 1480944"/>
              <a:gd name="connsiteX7" fmla="*/ 788675 w 1435688"/>
              <a:gd name="connsiteY7" fmla="*/ 763189 h 1480944"/>
              <a:gd name="connsiteX8" fmla="*/ 750605 w 1435688"/>
              <a:gd name="connsiteY8" fmla="*/ 818112 h 1480944"/>
              <a:gd name="connsiteX9" fmla="*/ 564058 w 1435688"/>
              <a:gd name="connsiteY9" fmla="*/ 997370 h 1480944"/>
              <a:gd name="connsiteX10" fmla="*/ 391189 w 1435688"/>
              <a:gd name="connsiteY10" fmla="*/ 1064971 h 1480944"/>
              <a:gd name="connsiteX11" fmla="*/ 221151 w 1435688"/>
              <a:gd name="connsiteY11" fmla="*/ 990536 h 1480944"/>
              <a:gd name="connsiteX12" fmla="*/ 67650 w 1435688"/>
              <a:gd name="connsiteY12" fmla="*/ 830792 h 1480944"/>
              <a:gd name="connsiteX13" fmla="*/ 74484 w 1435688"/>
              <a:gd name="connsiteY13" fmla="*/ 487886 h 1480944"/>
              <a:gd name="connsiteX14" fmla="*/ 261031 w 1435688"/>
              <a:gd name="connsiteY14" fmla="*/ 308628 h 1480944"/>
              <a:gd name="connsiteX15" fmla="*/ 299687 w 1435688"/>
              <a:gd name="connsiteY15" fmla="*/ 278316 h 1480944"/>
              <a:gd name="connsiteX16" fmla="*/ 305023 w 1435688"/>
              <a:gd name="connsiteY16" fmla="*/ 275643 h 1480944"/>
              <a:gd name="connsiteX17" fmla="*/ 229748 w 1435688"/>
              <a:gd name="connsiteY17" fmla="*/ 126583 h 1480944"/>
              <a:gd name="connsiteX18" fmla="*/ 215436 w 1435688"/>
              <a:gd name="connsiteY18" fmla="*/ 87533 h 1480944"/>
              <a:gd name="connsiteX19" fmla="*/ 446289 w 1435688"/>
              <a:gd name="connsiteY19" fmla="*/ 0 h 1480944"/>
              <a:gd name="connsiteX20" fmla="*/ 456218 w 1435688"/>
              <a:gd name="connsiteY20" fmla="*/ 26828 h 1480944"/>
              <a:gd name="connsiteX21" fmla="*/ 1366499 w 1435688"/>
              <a:gd name="connsiteY21" fmla="*/ 692325 h 1480944"/>
              <a:gd name="connsiteX22" fmla="*/ 1433986 w 1435688"/>
              <a:gd name="connsiteY22" fmla="*/ 695695 h 1480944"/>
              <a:gd name="connsiteX23" fmla="*/ 1433986 w 1435688"/>
              <a:gd name="connsiteY23" fmla="*/ 698163 h 1480944"/>
              <a:gd name="connsiteX24" fmla="*/ 1435688 w 1435688"/>
              <a:gd name="connsiteY24" fmla="*/ 698163 h 148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35688" h="1480944">
                <a:moveTo>
                  <a:pt x="1435688" y="1480944"/>
                </a:moveTo>
                <a:lnTo>
                  <a:pt x="1371853" y="1480944"/>
                </a:lnTo>
                <a:cubicBezTo>
                  <a:pt x="1237913" y="1480944"/>
                  <a:pt x="1129333" y="1372364"/>
                  <a:pt x="1129333" y="1238424"/>
                </a:cubicBezTo>
                <a:lnTo>
                  <a:pt x="1129333" y="940683"/>
                </a:lnTo>
                <a:lnTo>
                  <a:pt x="1132667" y="907614"/>
                </a:lnTo>
                <a:lnTo>
                  <a:pt x="1068626" y="890851"/>
                </a:lnTo>
                <a:cubicBezTo>
                  <a:pt x="981218" y="863106"/>
                  <a:pt x="897649" y="826759"/>
                  <a:pt x="818917" y="782804"/>
                </a:cubicBezTo>
                <a:lnTo>
                  <a:pt x="788675" y="763189"/>
                </a:lnTo>
                <a:lnTo>
                  <a:pt x="750605" y="818112"/>
                </a:lnTo>
                <a:lnTo>
                  <a:pt x="564058" y="997370"/>
                </a:lnTo>
                <a:cubicBezTo>
                  <a:pt x="515769" y="1043772"/>
                  <a:pt x="453243" y="1066208"/>
                  <a:pt x="391189" y="1064971"/>
                </a:cubicBezTo>
                <a:cubicBezTo>
                  <a:pt x="329135" y="1063734"/>
                  <a:pt x="267553" y="1038825"/>
                  <a:pt x="221151" y="990536"/>
                </a:cubicBezTo>
                <a:lnTo>
                  <a:pt x="67650" y="830792"/>
                </a:lnTo>
                <a:cubicBezTo>
                  <a:pt x="-25154" y="734214"/>
                  <a:pt x="-22095" y="580690"/>
                  <a:pt x="74484" y="487886"/>
                </a:cubicBezTo>
                <a:lnTo>
                  <a:pt x="261031" y="308628"/>
                </a:lnTo>
                <a:cubicBezTo>
                  <a:pt x="273103" y="297028"/>
                  <a:pt x="286065" y="286925"/>
                  <a:pt x="299687" y="278316"/>
                </a:cubicBezTo>
                <a:lnTo>
                  <a:pt x="305023" y="275643"/>
                </a:lnTo>
                <a:lnTo>
                  <a:pt x="229748" y="126583"/>
                </a:lnTo>
                <a:lnTo>
                  <a:pt x="215436" y="87533"/>
                </a:lnTo>
                <a:lnTo>
                  <a:pt x="446289" y="0"/>
                </a:lnTo>
                <a:lnTo>
                  <a:pt x="456218" y="26828"/>
                </a:lnTo>
                <a:cubicBezTo>
                  <a:pt x="610853" y="388379"/>
                  <a:pt x="955583" y="651056"/>
                  <a:pt x="1366499" y="692325"/>
                </a:cubicBezTo>
                <a:lnTo>
                  <a:pt x="1433986" y="695695"/>
                </a:lnTo>
                <a:lnTo>
                  <a:pt x="1433986" y="698163"/>
                </a:lnTo>
                <a:lnTo>
                  <a:pt x="1435688" y="698163"/>
                </a:ln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28398" y="2986216"/>
            <a:ext cx="1910688" cy="1910688"/>
            <a:chOff x="3314098" y="2986216"/>
            <a:chExt cx="1910688" cy="1910688"/>
          </a:xfrm>
        </p:grpSpPr>
        <p:sp>
          <p:nvSpPr>
            <p:cNvPr id="25" name="椭圆 24"/>
            <p:cNvSpPr/>
            <p:nvPr/>
          </p:nvSpPr>
          <p:spPr>
            <a:xfrm>
              <a:off x="3314098" y="2986216"/>
              <a:ext cx="1910688" cy="1910688"/>
            </a:xfrm>
            <a:prstGeom prst="ellipse">
              <a:avLst/>
            </a:pr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3638045" y="3478209"/>
              <a:ext cx="1262794" cy="869324"/>
              <a:chOff x="3871913" y="260648"/>
              <a:chExt cx="739804" cy="509290"/>
            </a:xfrm>
            <a:solidFill>
              <a:schemeClr val="bg1"/>
            </a:solidFill>
          </p:grpSpPr>
          <p:sp>
            <p:nvSpPr>
              <p:cNvPr id="37" name="Freeform 69"/>
              <p:cNvSpPr>
                <a:spLocks noEditPoints="1"/>
              </p:cNvSpPr>
              <p:nvPr/>
            </p:nvSpPr>
            <p:spPr bwMode="auto">
              <a:xfrm>
                <a:off x="3871913" y="419100"/>
                <a:ext cx="500063" cy="350838"/>
              </a:xfrm>
              <a:custGeom>
                <a:avLst/>
                <a:gdLst>
                  <a:gd name="T0" fmla="*/ 72 w 315"/>
                  <a:gd name="T1" fmla="*/ 198 h 221"/>
                  <a:gd name="T2" fmla="*/ 72 w 315"/>
                  <a:gd name="T3" fmla="*/ 11 h 221"/>
                  <a:gd name="T4" fmla="*/ 15 w 315"/>
                  <a:gd name="T5" fmla="*/ 11 h 221"/>
                  <a:gd name="T6" fmla="*/ 15 w 315"/>
                  <a:gd name="T7" fmla="*/ 198 h 221"/>
                  <a:gd name="T8" fmla="*/ 0 w 315"/>
                  <a:gd name="T9" fmla="*/ 198 h 221"/>
                  <a:gd name="T10" fmla="*/ 0 w 315"/>
                  <a:gd name="T11" fmla="*/ 221 h 221"/>
                  <a:gd name="T12" fmla="*/ 315 w 315"/>
                  <a:gd name="T13" fmla="*/ 221 h 221"/>
                  <a:gd name="T14" fmla="*/ 315 w 315"/>
                  <a:gd name="T15" fmla="*/ 198 h 221"/>
                  <a:gd name="T16" fmla="*/ 304 w 315"/>
                  <a:gd name="T17" fmla="*/ 198 h 221"/>
                  <a:gd name="T18" fmla="*/ 304 w 315"/>
                  <a:gd name="T19" fmla="*/ 90 h 221"/>
                  <a:gd name="T20" fmla="*/ 248 w 315"/>
                  <a:gd name="T21" fmla="*/ 90 h 221"/>
                  <a:gd name="T22" fmla="*/ 248 w 315"/>
                  <a:gd name="T23" fmla="*/ 198 h 221"/>
                  <a:gd name="T24" fmla="*/ 225 w 315"/>
                  <a:gd name="T25" fmla="*/ 198 h 221"/>
                  <a:gd name="T26" fmla="*/ 225 w 315"/>
                  <a:gd name="T27" fmla="*/ 131 h 221"/>
                  <a:gd name="T28" fmla="*/ 169 w 315"/>
                  <a:gd name="T29" fmla="*/ 131 h 221"/>
                  <a:gd name="T30" fmla="*/ 169 w 315"/>
                  <a:gd name="T31" fmla="*/ 198 h 221"/>
                  <a:gd name="T32" fmla="*/ 150 w 315"/>
                  <a:gd name="T33" fmla="*/ 198 h 221"/>
                  <a:gd name="T34" fmla="*/ 150 w 315"/>
                  <a:gd name="T35" fmla="*/ 60 h 221"/>
                  <a:gd name="T36" fmla="*/ 94 w 315"/>
                  <a:gd name="T37" fmla="*/ 60 h 221"/>
                  <a:gd name="T38" fmla="*/ 94 w 315"/>
                  <a:gd name="T39" fmla="*/ 198 h 221"/>
                  <a:gd name="T40" fmla="*/ 72 w 315"/>
                  <a:gd name="T41" fmla="*/ 198 h 221"/>
                  <a:gd name="T42" fmla="*/ 72 w 315"/>
                  <a:gd name="T43" fmla="*/ 198 h 221"/>
                  <a:gd name="T44" fmla="*/ 169 w 315"/>
                  <a:gd name="T45" fmla="*/ 52 h 221"/>
                  <a:gd name="T46" fmla="*/ 169 w 315"/>
                  <a:gd name="T47" fmla="*/ 18 h 221"/>
                  <a:gd name="T48" fmla="*/ 229 w 315"/>
                  <a:gd name="T49" fmla="*/ 18 h 221"/>
                  <a:gd name="T50" fmla="*/ 229 w 315"/>
                  <a:gd name="T51" fmla="*/ 0 h 221"/>
                  <a:gd name="T52" fmla="*/ 285 w 315"/>
                  <a:gd name="T53" fmla="*/ 33 h 221"/>
                  <a:gd name="T54" fmla="*/ 229 w 315"/>
                  <a:gd name="T55" fmla="*/ 71 h 221"/>
                  <a:gd name="T56" fmla="*/ 229 w 315"/>
                  <a:gd name="T57" fmla="*/ 52 h 221"/>
                  <a:gd name="T58" fmla="*/ 169 w 315"/>
                  <a:gd name="T59" fmla="*/ 5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221">
                    <a:moveTo>
                      <a:pt x="72" y="198"/>
                    </a:moveTo>
                    <a:lnTo>
                      <a:pt x="72" y="11"/>
                    </a:lnTo>
                    <a:lnTo>
                      <a:pt x="15" y="11"/>
                    </a:lnTo>
                    <a:lnTo>
                      <a:pt x="15" y="198"/>
                    </a:lnTo>
                    <a:lnTo>
                      <a:pt x="0" y="198"/>
                    </a:lnTo>
                    <a:lnTo>
                      <a:pt x="0" y="221"/>
                    </a:lnTo>
                    <a:lnTo>
                      <a:pt x="315" y="221"/>
                    </a:lnTo>
                    <a:lnTo>
                      <a:pt x="315" y="198"/>
                    </a:lnTo>
                    <a:lnTo>
                      <a:pt x="304" y="198"/>
                    </a:lnTo>
                    <a:lnTo>
                      <a:pt x="304" y="90"/>
                    </a:lnTo>
                    <a:lnTo>
                      <a:pt x="248" y="90"/>
                    </a:lnTo>
                    <a:lnTo>
                      <a:pt x="248" y="198"/>
                    </a:lnTo>
                    <a:lnTo>
                      <a:pt x="225" y="198"/>
                    </a:lnTo>
                    <a:lnTo>
                      <a:pt x="225" y="131"/>
                    </a:lnTo>
                    <a:lnTo>
                      <a:pt x="169" y="131"/>
                    </a:lnTo>
                    <a:lnTo>
                      <a:pt x="169" y="198"/>
                    </a:lnTo>
                    <a:lnTo>
                      <a:pt x="150" y="198"/>
                    </a:lnTo>
                    <a:lnTo>
                      <a:pt x="150" y="60"/>
                    </a:lnTo>
                    <a:lnTo>
                      <a:pt x="94" y="60"/>
                    </a:lnTo>
                    <a:lnTo>
                      <a:pt x="94" y="198"/>
                    </a:lnTo>
                    <a:lnTo>
                      <a:pt x="72" y="198"/>
                    </a:lnTo>
                    <a:lnTo>
                      <a:pt x="72" y="198"/>
                    </a:lnTo>
                    <a:close/>
                    <a:moveTo>
                      <a:pt x="169" y="52"/>
                    </a:moveTo>
                    <a:lnTo>
                      <a:pt x="169" y="18"/>
                    </a:lnTo>
                    <a:lnTo>
                      <a:pt x="229" y="18"/>
                    </a:lnTo>
                    <a:lnTo>
                      <a:pt x="229" y="0"/>
                    </a:lnTo>
                    <a:lnTo>
                      <a:pt x="285" y="33"/>
                    </a:lnTo>
                    <a:lnTo>
                      <a:pt x="229" y="71"/>
                    </a:lnTo>
                    <a:lnTo>
                      <a:pt x="229" y="52"/>
                    </a:lnTo>
                    <a:lnTo>
                      <a:pt x="169" y="52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8" name="Freeform 7"/>
              <p:cNvSpPr>
                <a:spLocks noEditPoints="1"/>
              </p:cNvSpPr>
              <p:nvPr/>
            </p:nvSpPr>
            <p:spPr bwMode="auto">
              <a:xfrm>
                <a:off x="4111654" y="260648"/>
                <a:ext cx="500063" cy="458788"/>
              </a:xfrm>
              <a:custGeom>
                <a:avLst/>
                <a:gdLst>
                  <a:gd name="T0" fmla="*/ 8 w 84"/>
                  <a:gd name="T1" fmla="*/ 12 h 77"/>
                  <a:gd name="T2" fmla="*/ 30 w 84"/>
                  <a:gd name="T3" fmla="*/ 1 h 77"/>
                  <a:gd name="T4" fmla="*/ 52 w 84"/>
                  <a:gd name="T5" fmla="*/ 9 h 77"/>
                  <a:gd name="T6" fmla="*/ 63 w 84"/>
                  <a:gd name="T7" fmla="*/ 30 h 77"/>
                  <a:gd name="T8" fmla="*/ 59 w 84"/>
                  <a:gd name="T9" fmla="*/ 49 h 77"/>
                  <a:gd name="T10" fmla="*/ 62 w 84"/>
                  <a:gd name="T11" fmla="*/ 51 h 77"/>
                  <a:gd name="T12" fmla="*/ 64 w 84"/>
                  <a:gd name="T13" fmla="*/ 49 h 77"/>
                  <a:gd name="T14" fmla="*/ 84 w 84"/>
                  <a:gd name="T15" fmla="*/ 66 h 77"/>
                  <a:gd name="T16" fmla="*/ 74 w 84"/>
                  <a:gd name="T17" fmla="*/ 77 h 77"/>
                  <a:gd name="T18" fmla="*/ 54 w 84"/>
                  <a:gd name="T19" fmla="*/ 60 h 77"/>
                  <a:gd name="T20" fmla="*/ 57 w 84"/>
                  <a:gd name="T21" fmla="*/ 57 h 77"/>
                  <a:gd name="T22" fmla="*/ 54 w 84"/>
                  <a:gd name="T23" fmla="*/ 55 h 77"/>
                  <a:gd name="T24" fmla="*/ 34 w 84"/>
                  <a:gd name="T25" fmla="*/ 63 h 77"/>
                  <a:gd name="T26" fmla="*/ 11 w 84"/>
                  <a:gd name="T27" fmla="*/ 56 h 77"/>
                  <a:gd name="T28" fmla="*/ 1 w 84"/>
                  <a:gd name="T29" fmla="*/ 34 h 77"/>
                  <a:gd name="T30" fmla="*/ 8 w 84"/>
                  <a:gd name="T31" fmla="*/ 12 h 77"/>
                  <a:gd name="T32" fmla="*/ 30 w 84"/>
                  <a:gd name="T33" fmla="*/ 11 h 77"/>
                  <a:gd name="T34" fmla="*/ 16 w 84"/>
                  <a:gd name="T35" fmla="*/ 18 h 77"/>
                  <a:gd name="T36" fmla="*/ 11 w 84"/>
                  <a:gd name="T37" fmla="*/ 34 h 77"/>
                  <a:gd name="T38" fmla="*/ 18 w 84"/>
                  <a:gd name="T39" fmla="*/ 48 h 77"/>
                  <a:gd name="T40" fmla="*/ 33 w 84"/>
                  <a:gd name="T41" fmla="*/ 53 h 77"/>
                  <a:gd name="T42" fmla="*/ 48 w 84"/>
                  <a:gd name="T43" fmla="*/ 46 h 77"/>
                  <a:gd name="T44" fmla="*/ 53 w 84"/>
                  <a:gd name="T45" fmla="*/ 31 h 77"/>
                  <a:gd name="T46" fmla="*/ 46 w 84"/>
                  <a:gd name="T47" fmla="*/ 16 h 77"/>
                  <a:gd name="T48" fmla="*/ 30 w 84"/>
                  <a:gd name="T49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77">
                    <a:moveTo>
                      <a:pt x="8" y="12"/>
                    </a:moveTo>
                    <a:cubicBezTo>
                      <a:pt x="14" y="5"/>
                      <a:pt x="22" y="2"/>
                      <a:pt x="30" y="1"/>
                    </a:cubicBezTo>
                    <a:cubicBezTo>
                      <a:pt x="38" y="0"/>
                      <a:pt x="46" y="3"/>
                      <a:pt x="52" y="9"/>
                    </a:cubicBezTo>
                    <a:cubicBezTo>
                      <a:pt x="59" y="14"/>
                      <a:pt x="63" y="22"/>
                      <a:pt x="63" y="30"/>
                    </a:cubicBezTo>
                    <a:cubicBezTo>
                      <a:pt x="64" y="36"/>
                      <a:pt x="62" y="43"/>
                      <a:pt x="59" y="49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48" y="60"/>
                      <a:pt x="41" y="63"/>
                      <a:pt x="34" y="63"/>
                    </a:cubicBezTo>
                    <a:cubicBezTo>
                      <a:pt x="26" y="64"/>
                      <a:pt x="18" y="62"/>
                      <a:pt x="11" y="56"/>
                    </a:cubicBezTo>
                    <a:cubicBezTo>
                      <a:pt x="5" y="50"/>
                      <a:pt x="1" y="42"/>
                      <a:pt x="1" y="34"/>
                    </a:cubicBezTo>
                    <a:cubicBezTo>
                      <a:pt x="0" y="26"/>
                      <a:pt x="3" y="18"/>
                      <a:pt x="8" y="12"/>
                    </a:cubicBezTo>
                    <a:close/>
                    <a:moveTo>
                      <a:pt x="30" y="11"/>
                    </a:moveTo>
                    <a:cubicBezTo>
                      <a:pt x="25" y="11"/>
                      <a:pt x="20" y="14"/>
                      <a:pt x="16" y="18"/>
                    </a:cubicBezTo>
                    <a:cubicBezTo>
                      <a:pt x="12" y="23"/>
                      <a:pt x="10" y="28"/>
                      <a:pt x="11" y="34"/>
                    </a:cubicBezTo>
                    <a:cubicBezTo>
                      <a:pt x="11" y="39"/>
                      <a:pt x="14" y="44"/>
                      <a:pt x="18" y="48"/>
                    </a:cubicBezTo>
                    <a:cubicBezTo>
                      <a:pt x="22" y="52"/>
                      <a:pt x="28" y="54"/>
                      <a:pt x="33" y="53"/>
                    </a:cubicBezTo>
                    <a:cubicBezTo>
                      <a:pt x="39" y="53"/>
                      <a:pt x="44" y="50"/>
                      <a:pt x="48" y="46"/>
                    </a:cubicBezTo>
                    <a:cubicBezTo>
                      <a:pt x="52" y="42"/>
                      <a:pt x="53" y="36"/>
                      <a:pt x="53" y="31"/>
                    </a:cubicBezTo>
                    <a:cubicBezTo>
                      <a:pt x="53" y="25"/>
                      <a:pt x="50" y="20"/>
                      <a:pt x="46" y="16"/>
                    </a:cubicBezTo>
                    <a:cubicBezTo>
                      <a:pt x="41" y="12"/>
                      <a:pt x="36" y="11"/>
                      <a:pt x="30" y="11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29063" y="4941948"/>
            <a:ext cx="2270969" cy="662650"/>
            <a:chOff x="714763" y="4941948"/>
            <a:chExt cx="2270969" cy="662650"/>
          </a:xfrm>
        </p:grpSpPr>
        <p:sp>
          <p:nvSpPr>
            <p:cNvPr id="35" name="任意多边形 34"/>
            <p:cNvSpPr/>
            <p:nvPr/>
          </p:nvSpPr>
          <p:spPr>
            <a:xfrm flipH="1" flipV="1">
              <a:off x="2342476" y="5090753"/>
              <a:ext cx="643256" cy="107225"/>
            </a:xfrm>
            <a:custGeom>
              <a:avLst/>
              <a:gdLst>
                <a:gd name="connsiteX0" fmla="*/ 313899 w 313899"/>
                <a:gd name="connsiteY0" fmla="*/ 0 h 327547"/>
                <a:gd name="connsiteX1" fmla="*/ 0 w 313899"/>
                <a:gd name="connsiteY1" fmla="*/ 327547 h 327547"/>
                <a:gd name="connsiteX0-1" fmla="*/ 313899 w 313899"/>
                <a:gd name="connsiteY0-2" fmla="*/ 0 h 327547"/>
                <a:gd name="connsiteX1-3" fmla="*/ 0 w 313899"/>
                <a:gd name="connsiteY1-4" fmla="*/ 327547 h 327547"/>
                <a:gd name="connsiteX0-5" fmla="*/ 313899 w 313899"/>
                <a:gd name="connsiteY0-6" fmla="*/ 0 h 327547"/>
                <a:gd name="connsiteX1-7" fmla="*/ 229776 w 313899"/>
                <a:gd name="connsiteY1-8" fmla="*/ 225227 h 327547"/>
                <a:gd name="connsiteX2" fmla="*/ 0 w 313899"/>
                <a:gd name="connsiteY2" fmla="*/ 327547 h 327547"/>
                <a:gd name="connsiteX0-9" fmla="*/ 313899 w 313899"/>
                <a:gd name="connsiteY0-10" fmla="*/ 0 h 327547"/>
                <a:gd name="connsiteX1-11" fmla="*/ 229776 w 313899"/>
                <a:gd name="connsiteY1-12" fmla="*/ 225227 h 327547"/>
                <a:gd name="connsiteX2-13" fmla="*/ 0 w 313899"/>
                <a:gd name="connsiteY2-14" fmla="*/ 327547 h 327547"/>
                <a:gd name="connsiteX0-15" fmla="*/ 313899 w 313899"/>
                <a:gd name="connsiteY0-16" fmla="*/ 0 h 327547"/>
                <a:gd name="connsiteX1-17" fmla="*/ 178115 w 313899"/>
                <a:gd name="connsiteY1-18" fmla="*/ 271722 h 327547"/>
                <a:gd name="connsiteX2-19" fmla="*/ 0 w 313899"/>
                <a:gd name="connsiteY2-20" fmla="*/ 327547 h 327547"/>
                <a:gd name="connsiteX0-21" fmla="*/ 313899 w 313899"/>
                <a:gd name="connsiteY0-22" fmla="*/ 0 h 327547"/>
                <a:gd name="connsiteX1-23" fmla="*/ 178115 w 313899"/>
                <a:gd name="connsiteY1-24" fmla="*/ 271722 h 327547"/>
                <a:gd name="connsiteX2-25" fmla="*/ 0 w 313899"/>
                <a:gd name="connsiteY2-26" fmla="*/ 327547 h 327547"/>
                <a:gd name="connsiteX0-27" fmla="*/ 313899 w 313899"/>
                <a:gd name="connsiteY0-28" fmla="*/ 0 h 327547"/>
                <a:gd name="connsiteX1-29" fmla="*/ 178115 w 313899"/>
                <a:gd name="connsiteY1-30" fmla="*/ 245892 h 327547"/>
                <a:gd name="connsiteX2-31" fmla="*/ 0 w 313899"/>
                <a:gd name="connsiteY2-32" fmla="*/ 327547 h 327547"/>
                <a:gd name="connsiteX0-33" fmla="*/ 313899 w 313899"/>
                <a:gd name="connsiteY0-34" fmla="*/ 0 h 327547"/>
                <a:gd name="connsiteX1-35" fmla="*/ 178115 w 313899"/>
                <a:gd name="connsiteY1-36" fmla="*/ 245892 h 327547"/>
                <a:gd name="connsiteX2-37" fmla="*/ 0 w 313899"/>
                <a:gd name="connsiteY2-38" fmla="*/ 327547 h 327547"/>
                <a:gd name="connsiteX0-39" fmla="*/ 313899 w 313899"/>
                <a:gd name="connsiteY0-40" fmla="*/ 0 h 327547"/>
                <a:gd name="connsiteX1-41" fmla="*/ 0 w 313899"/>
                <a:gd name="connsiteY1-42" fmla="*/ 327547 h 327547"/>
                <a:gd name="connsiteX0-43" fmla="*/ 313899 w 313899"/>
                <a:gd name="connsiteY0-44" fmla="*/ 0 h 327547"/>
                <a:gd name="connsiteX1-45" fmla="*/ 0 w 313899"/>
                <a:gd name="connsiteY1-46" fmla="*/ 327547 h 327547"/>
                <a:gd name="connsiteX0-47" fmla="*/ 313899 w 313899"/>
                <a:gd name="connsiteY0-48" fmla="*/ 0 h 327547"/>
                <a:gd name="connsiteX1-49" fmla="*/ 0 w 313899"/>
                <a:gd name="connsiteY1-50" fmla="*/ 327547 h 327547"/>
                <a:gd name="connsiteX0-51" fmla="*/ 297657 w 297657"/>
                <a:gd name="connsiteY0-52" fmla="*/ 0 h 64797"/>
                <a:gd name="connsiteX1-53" fmla="*/ 0 w 297657"/>
                <a:gd name="connsiteY1-54" fmla="*/ 10082 h 64797"/>
                <a:gd name="connsiteX0-55" fmla="*/ 297657 w 297657"/>
                <a:gd name="connsiteY0-56" fmla="*/ 218474 h 228556"/>
                <a:gd name="connsiteX1-57" fmla="*/ 178554 w 297657"/>
                <a:gd name="connsiteY1-58" fmla="*/ 214 h 228556"/>
                <a:gd name="connsiteX2-59" fmla="*/ 0 w 297657"/>
                <a:gd name="connsiteY2-60" fmla="*/ 228556 h 228556"/>
                <a:gd name="connsiteX0-61" fmla="*/ 297657 w 297657"/>
                <a:gd name="connsiteY0-62" fmla="*/ 238300 h 248382"/>
                <a:gd name="connsiteX1-63" fmla="*/ 167726 w 297657"/>
                <a:gd name="connsiteY1-64" fmla="*/ 198 h 248382"/>
                <a:gd name="connsiteX2-65" fmla="*/ 0 w 297657"/>
                <a:gd name="connsiteY2-66" fmla="*/ 248382 h 248382"/>
                <a:gd name="connsiteX0-67" fmla="*/ 297657 w 297657"/>
                <a:gd name="connsiteY0-68" fmla="*/ 456466 h 466548"/>
                <a:gd name="connsiteX1-69" fmla="*/ 140657 w 297657"/>
                <a:gd name="connsiteY1-70" fmla="*/ 107 h 466548"/>
                <a:gd name="connsiteX2-71" fmla="*/ 0 w 297657"/>
                <a:gd name="connsiteY2-72" fmla="*/ 466548 h 466548"/>
                <a:gd name="connsiteX0-73" fmla="*/ 297657 w 297657"/>
                <a:gd name="connsiteY0-74" fmla="*/ 0 h 10082"/>
                <a:gd name="connsiteX1-75" fmla="*/ 0 w 297657"/>
                <a:gd name="connsiteY1-76" fmla="*/ 10082 h 10082"/>
                <a:gd name="connsiteX0-77" fmla="*/ 308485 w 308485"/>
                <a:gd name="connsiteY0-78" fmla="*/ 9760 h 9760"/>
                <a:gd name="connsiteX1-79" fmla="*/ 0 w 308485"/>
                <a:gd name="connsiteY1-80" fmla="*/ 0 h 9760"/>
                <a:gd name="connsiteX0-81" fmla="*/ 10000 w 10000"/>
                <a:gd name="connsiteY0-82" fmla="*/ 193094 h 193094"/>
                <a:gd name="connsiteX1-83" fmla="*/ 0 w 10000"/>
                <a:gd name="connsiteY1-84" fmla="*/ 183094 h 1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93094">
                  <a:moveTo>
                    <a:pt x="10000" y="193094"/>
                  </a:moveTo>
                  <a:cubicBezTo>
                    <a:pt x="6492" y="-237156"/>
                    <a:pt x="3333" y="186427"/>
                    <a:pt x="0" y="18309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14763" y="4941948"/>
              <a:ext cx="1824217" cy="662650"/>
              <a:chOff x="556279" y="1866402"/>
              <a:chExt cx="1824217" cy="662650"/>
            </a:xfrm>
          </p:grpSpPr>
          <p:sp>
            <p:nvSpPr>
              <p:cNvPr id="40" name="文本框 23"/>
              <p:cNvSpPr txBox="1"/>
              <p:nvPr/>
            </p:nvSpPr>
            <p:spPr>
              <a:xfrm>
                <a:off x="1099728" y="1866402"/>
                <a:ext cx="737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TEXT</a:t>
                </a:r>
                <a:endParaRPr lang="zh-CN" altLang="en-US" b="1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56279" y="2221852"/>
                <a:ext cx="1824217" cy="30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+mn-lt"/>
                  </a:rPr>
                  <a:t>HERE INPUT YOUR TEXT</a:t>
                </a:r>
                <a:endParaRPr lang="zh-CN" altLang="en-US" sz="1200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815154" y="4730972"/>
            <a:ext cx="2433496" cy="664445"/>
            <a:chOff x="5700854" y="4730972"/>
            <a:chExt cx="2433496" cy="664445"/>
          </a:xfrm>
        </p:grpSpPr>
        <p:sp>
          <p:nvSpPr>
            <p:cNvPr id="22" name="任意多边形 21"/>
            <p:cNvSpPr/>
            <p:nvPr/>
          </p:nvSpPr>
          <p:spPr>
            <a:xfrm flipV="1">
              <a:off x="5700854" y="4947510"/>
              <a:ext cx="643256" cy="107225"/>
            </a:xfrm>
            <a:custGeom>
              <a:avLst/>
              <a:gdLst>
                <a:gd name="connsiteX0" fmla="*/ 313899 w 313899"/>
                <a:gd name="connsiteY0" fmla="*/ 0 h 327547"/>
                <a:gd name="connsiteX1" fmla="*/ 0 w 313899"/>
                <a:gd name="connsiteY1" fmla="*/ 327547 h 327547"/>
                <a:gd name="connsiteX0-1" fmla="*/ 313899 w 313899"/>
                <a:gd name="connsiteY0-2" fmla="*/ 0 h 327547"/>
                <a:gd name="connsiteX1-3" fmla="*/ 0 w 313899"/>
                <a:gd name="connsiteY1-4" fmla="*/ 327547 h 327547"/>
                <a:gd name="connsiteX0-5" fmla="*/ 313899 w 313899"/>
                <a:gd name="connsiteY0-6" fmla="*/ 0 h 327547"/>
                <a:gd name="connsiteX1-7" fmla="*/ 229776 w 313899"/>
                <a:gd name="connsiteY1-8" fmla="*/ 225227 h 327547"/>
                <a:gd name="connsiteX2" fmla="*/ 0 w 313899"/>
                <a:gd name="connsiteY2" fmla="*/ 327547 h 327547"/>
                <a:gd name="connsiteX0-9" fmla="*/ 313899 w 313899"/>
                <a:gd name="connsiteY0-10" fmla="*/ 0 h 327547"/>
                <a:gd name="connsiteX1-11" fmla="*/ 229776 w 313899"/>
                <a:gd name="connsiteY1-12" fmla="*/ 225227 h 327547"/>
                <a:gd name="connsiteX2-13" fmla="*/ 0 w 313899"/>
                <a:gd name="connsiteY2-14" fmla="*/ 327547 h 327547"/>
                <a:gd name="connsiteX0-15" fmla="*/ 313899 w 313899"/>
                <a:gd name="connsiteY0-16" fmla="*/ 0 h 327547"/>
                <a:gd name="connsiteX1-17" fmla="*/ 178115 w 313899"/>
                <a:gd name="connsiteY1-18" fmla="*/ 271722 h 327547"/>
                <a:gd name="connsiteX2-19" fmla="*/ 0 w 313899"/>
                <a:gd name="connsiteY2-20" fmla="*/ 327547 h 327547"/>
                <a:gd name="connsiteX0-21" fmla="*/ 313899 w 313899"/>
                <a:gd name="connsiteY0-22" fmla="*/ 0 h 327547"/>
                <a:gd name="connsiteX1-23" fmla="*/ 178115 w 313899"/>
                <a:gd name="connsiteY1-24" fmla="*/ 271722 h 327547"/>
                <a:gd name="connsiteX2-25" fmla="*/ 0 w 313899"/>
                <a:gd name="connsiteY2-26" fmla="*/ 327547 h 327547"/>
                <a:gd name="connsiteX0-27" fmla="*/ 313899 w 313899"/>
                <a:gd name="connsiteY0-28" fmla="*/ 0 h 327547"/>
                <a:gd name="connsiteX1-29" fmla="*/ 178115 w 313899"/>
                <a:gd name="connsiteY1-30" fmla="*/ 245892 h 327547"/>
                <a:gd name="connsiteX2-31" fmla="*/ 0 w 313899"/>
                <a:gd name="connsiteY2-32" fmla="*/ 327547 h 327547"/>
                <a:gd name="connsiteX0-33" fmla="*/ 313899 w 313899"/>
                <a:gd name="connsiteY0-34" fmla="*/ 0 h 327547"/>
                <a:gd name="connsiteX1-35" fmla="*/ 178115 w 313899"/>
                <a:gd name="connsiteY1-36" fmla="*/ 245892 h 327547"/>
                <a:gd name="connsiteX2-37" fmla="*/ 0 w 313899"/>
                <a:gd name="connsiteY2-38" fmla="*/ 327547 h 327547"/>
                <a:gd name="connsiteX0-39" fmla="*/ 313899 w 313899"/>
                <a:gd name="connsiteY0-40" fmla="*/ 0 h 327547"/>
                <a:gd name="connsiteX1-41" fmla="*/ 0 w 313899"/>
                <a:gd name="connsiteY1-42" fmla="*/ 327547 h 327547"/>
                <a:gd name="connsiteX0-43" fmla="*/ 313899 w 313899"/>
                <a:gd name="connsiteY0-44" fmla="*/ 0 h 327547"/>
                <a:gd name="connsiteX1-45" fmla="*/ 0 w 313899"/>
                <a:gd name="connsiteY1-46" fmla="*/ 327547 h 327547"/>
                <a:gd name="connsiteX0-47" fmla="*/ 313899 w 313899"/>
                <a:gd name="connsiteY0-48" fmla="*/ 0 h 327547"/>
                <a:gd name="connsiteX1-49" fmla="*/ 0 w 313899"/>
                <a:gd name="connsiteY1-50" fmla="*/ 327547 h 327547"/>
                <a:gd name="connsiteX0-51" fmla="*/ 297657 w 297657"/>
                <a:gd name="connsiteY0-52" fmla="*/ 0 h 64797"/>
                <a:gd name="connsiteX1-53" fmla="*/ 0 w 297657"/>
                <a:gd name="connsiteY1-54" fmla="*/ 10082 h 64797"/>
                <a:gd name="connsiteX0-55" fmla="*/ 297657 w 297657"/>
                <a:gd name="connsiteY0-56" fmla="*/ 218474 h 228556"/>
                <a:gd name="connsiteX1-57" fmla="*/ 178554 w 297657"/>
                <a:gd name="connsiteY1-58" fmla="*/ 214 h 228556"/>
                <a:gd name="connsiteX2-59" fmla="*/ 0 w 297657"/>
                <a:gd name="connsiteY2-60" fmla="*/ 228556 h 228556"/>
                <a:gd name="connsiteX0-61" fmla="*/ 297657 w 297657"/>
                <a:gd name="connsiteY0-62" fmla="*/ 238300 h 248382"/>
                <a:gd name="connsiteX1-63" fmla="*/ 167726 w 297657"/>
                <a:gd name="connsiteY1-64" fmla="*/ 198 h 248382"/>
                <a:gd name="connsiteX2-65" fmla="*/ 0 w 297657"/>
                <a:gd name="connsiteY2-66" fmla="*/ 248382 h 248382"/>
                <a:gd name="connsiteX0-67" fmla="*/ 297657 w 297657"/>
                <a:gd name="connsiteY0-68" fmla="*/ 456466 h 466548"/>
                <a:gd name="connsiteX1-69" fmla="*/ 140657 w 297657"/>
                <a:gd name="connsiteY1-70" fmla="*/ 107 h 466548"/>
                <a:gd name="connsiteX2-71" fmla="*/ 0 w 297657"/>
                <a:gd name="connsiteY2-72" fmla="*/ 466548 h 466548"/>
                <a:gd name="connsiteX0-73" fmla="*/ 297657 w 297657"/>
                <a:gd name="connsiteY0-74" fmla="*/ 0 h 10082"/>
                <a:gd name="connsiteX1-75" fmla="*/ 0 w 297657"/>
                <a:gd name="connsiteY1-76" fmla="*/ 10082 h 10082"/>
                <a:gd name="connsiteX0-77" fmla="*/ 308485 w 308485"/>
                <a:gd name="connsiteY0-78" fmla="*/ 9760 h 9760"/>
                <a:gd name="connsiteX1-79" fmla="*/ 0 w 308485"/>
                <a:gd name="connsiteY1-80" fmla="*/ 0 h 9760"/>
                <a:gd name="connsiteX0-81" fmla="*/ 10000 w 10000"/>
                <a:gd name="connsiteY0-82" fmla="*/ 193094 h 193094"/>
                <a:gd name="connsiteX1-83" fmla="*/ 0 w 10000"/>
                <a:gd name="connsiteY1-84" fmla="*/ 183094 h 1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93094">
                  <a:moveTo>
                    <a:pt x="10000" y="193094"/>
                  </a:moveTo>
                  <a:cubicBezTo>
                    <a:pt x="6492" y="-237156"/>
                    <a:pt x="3333" y="186427"/>
                    <a:pt x="0" y="18309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233673" y="4730972"/>
              <a:ext cx="1900677" cy="664445"/>
              <a:chOff x="6918826" y="4285752"/>
              <a:chExt cx="1900677" cy="664445"/>
            </a:xfrm>
          </p:grpSpPr>
          <p:sp>
            <p:nvSpPr>
              <p:cNvPr id="46" name="文本框 23"/>
              <p:cNvSpPr txBox="1"/>
              <p:nvPr/>
            </p:nvSpPr>
            <p:spPr>
              <a:xfrm>
                <a:off x="7500505" y="4285752"/>
                <a:ext cx="737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TEXT</a:t>
                </a:r>
                <a:endParaRPr lang="zh-CN" altLang="en-US" b="1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918826" y="4641202"/>
                <a:ext cx="1900677" cy="30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+mn-lt"/>
                  </a:rPr>
                  <a:t>HERE INPUT YOUR TEXT</a:t>
                </a:r>
                <a:endParaRPr lang="zh-CN" altLang="en-US" sz="1200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779901" y="1833242"/>
            <a:ext cx="2341956" cy="794433"/>
            <a:chOff x="5665601" y="1833242"/>
            <a:chExt cx="2341956" cy="794433"/>
          </a:xfrm>
        </p:grpSpPr>
        <p:sp>
          <p:nvSpPr>
            <p:cNvPr id="21" name="任意多边形 20"/>
            <p:cNvSpPr/>
            <p:nvPr/>
          </p:nvSpPr>
          <p:spPr>
            <a:xfrm>
              <a:off x="5665601" y="2300128"/>
              <a:ext cx="313899" cy="327547"/>
            </a:xfrm>
            <a:custGeom>
              <a:avLst/>
              <a:gdLst>
                <a:gd name="connsiteX0" fmla="*/ 313899 w 313899"/>
                <a:gd name="connsiteY0" fmla="*/ 0 h 327547"/>
                <a:gd name="connsiteX1" fmla="*/ 0 w 313899"/>
                <a:gd name="connsiteY1" fmla="*/ 327547 h 327547"/>
                <a:gd name="connsiteX0-1" fmla="*/ 313899 w 313899"/>
                <a:gd name="connsiteY0-2" fmla="*/ 0 h 327547"/>
                <a:gd name="connsiteX1-3" fmla="*/ 0 w 313899"/>
                <a:gd name="connsiteY1-4" fmla="*/ 327547 h 327547"/>
                <a:gd name="connsiteX0-5" fmla="*/ 313899 w 313899"/>
                <a:gd name="connsiteY0-6" fmla="*/ 0 h 327547"/>
                <a:gd name="connsiteX1-7" fmla="*/ 229776 w 313899"/>
                <a:gd name="connsiteY1-8" fmla="*/ 225227 h 327547"/>
                <a:gd name="connsiteX2" fmla="*/ 0 w 313899"/>
                <a:gd name="connsiteY2" fmla="*/ 327547 h 327547"/>
                <a:gd name="connsiteX0-9" fmla="*/ 313899 w 313899"/>
                <a:gd name="connsiteY0-10" fmla="*/ 0 h 327547"/>
                <a:gd name="connsiteX1-11" fmla="*/ 229776 w 313899"/>
                <a:gd name="connsiteY1-12" fmla="*/ 225227 h 327547"/>
                <a:gd name="connsiteX2-13" fmla="*/ 0 w 313899"/>
                <a:gd name="connsiteY2-14" fmla="*/ 327547 h 327547"/>
                <a:gd name="connsiteX0-15" fmla="*/ 313899 w 313899"/>
                <a:gd name="connsiteY0-16" fmla="*/ 0 h 327547"/>
                <a:gd name="connsiteX1-17" fmla="*/ 178115 w 313899"/>
                <a:gd name="connsiteY1-18" fmla="*/ 271722 h 327547"/>
                <a:gd name="connsiteX2-19" fmla="*/ 0 w 313899"/>
                <a:gd name="connsiteY2-20" fmla="*/ 327547 h 327547"/>
                <a:gd name="connsiteX0-21" fmla="*/ 313899 w 313899"/>
                <a:gd name="connsiteY0-22" fmla="*/ 0 h 327547"/>
                <a:gd name="connsiteX1-23" fmla="*/ 178115 w 313899"/>
                <a:gd name="connsiteY1-24" fmla="*/ 271722 h 327547"/>
                <a:gd name="connsiteX2-25" fmla="*/ 0 w 313899"/>
                <a:gd name="connsiteY2-26" fmla="*/ 327547 h 327547"/>
                <a:gd name="connsiteX0-27" fmla="*/ 313899 w 313899"/>
                <a:gd name="connsiteY0-28" fmla="*/ 0 h 327547"/>
                <a:gd name="connsiteX1-29" fmla="*/ 178115 w 313899"/>
                <a:gd name="connsiteY1-30" fmla="*/ 245892 h 327547"/>
                <a:gd name="connsiteX2-31" fmla="*/ 0 w 313899"/>
                <a:gd name="connsiteY2-32" fmla="*/ 327547 h 327547"/>
                <a:gd name="connsiteX0-33" fmla="*/ 313899 w 313899"/>
                <a:gd name="connsiteY0-34" fmla="*/ 0 h 327547"/>
                <a:gd name="connsiteX1-35" fmla="*/ 178115 w 313899"/>
                <a:gd name="connsiteY1-36" fmla="*/ 245892 h 327547"/>
                <a:gd name="connsiteX2-37" fmla="*/ 0 w 313899"/>
                <a:gd name="connsiteY2-38" fmla="*/ 327547 h 327547"/>
                <a:gd name="connsiteX0-39" fmla="*/ 313899 w 313899"/>
                <a:gd name="connsiteY0-40" fmla="*/ 0 h 327547"/>
                <a:gd name="connsiteX1-41" fmla="*/ 0 w 313899"/>
                <a:gd name="connsiteY1-42" fmla="*/ 327547 h 327547"/>
                <a:gd name="connsiteX0-43" fmla="*/ 313899 w 313899"/>
                <a:gd name="connsiteY0-44" fmla="*/ 0 h 327547"/>
                <a:gd name="connsiteX1-45" fmla="*/ 0 w 313899"/>
                <a:gd name="connsiteY1-46" fmla="*/ 327547 h 327547"/>
                <a:gd name="connsiteX0-47" fmla="*/ 313899 w 313899"/>
                <a:gd name="connsiteY0-48" fmla="*/ 0 h 327547"/>
                <a:gd name="connsiteX1-49" fmla="*/ 0 w 313899"/>
                <a:gd name="connsiteY1-50" fmla="*/ 327547 h 327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13899" h="327547">
                  <a:moveTo>
                    <a:pt x="313899" y="0"/>
                  </a:moveTo>
                  <a:cubicBezTo>
                    <a:pt x="271259" y="150511"/>
                    <a:pt x="202789" y="306189"/>
                    <a:pt x="0" y="32754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183340" y="1833242"/>
              <a:ext cx="1824217" cy="662650"/>
              <a:chOff x="3210032" y="1790202"/>
              <a:chExt cx="1824217" cy="662650"/>
            </a:xfrm>
          </p:grpSpPr>
          <p:sp>
            <p:nvSpPr>
              <p:cNvPr id="49" name="文本框 23"/>
              <p:cNvSpPr txBox="1"/>
              <p:nvPr/>
            </p:nvSpPr>
            <p:spPr>
              <a:xfrm>
                <a:off x="3753481" y="1790202"/>
                <a:ext cx="737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TEXT</a:t>
                </a:r>
                <a:endParaRPr lang="zh-CN" altLang="en-US" b="1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210032" y="2145652"/>
                <a:ext cx="1824217" cy="30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+mn-lt"/>
                  </a:rPr>
                  <a:t>HERE INPUT YOUR TEXT</a:t>
                </a:r>
                <a:endParaRPr lang="zh-CN" altLang="en-US" sz="1200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37202" y="1833242"/>
            <a:ext cx="2367021" cy="825092"/>
            <a:chOff x="622902" y="1833242"/>
            <a:chExt cx="2367021" cy="825092"/>
          </a:xfrm>
        </p:grpSpPr>
        <p:sp>
          <p:nvSpPr>
            <p:cNvPr id="23" name="任意多边形 22"/>
            <p:cNvSpPr/>
            <p:nvPr/>
          </p:nvSpPr>
          <p:spPr>
            <a:xfrm flipH="1">
              <a:off x="2549657" y="2319666"/>
              <a:ext cx="440266" cy="338668"/>
            </a:xfrm>
            <a:custGeom>
              <a:avLst/>
              <a:gdLst>
                <a:gd name="connsiteX0" fmla="*/ 313899 w 313899"/>
                <a:gd name="connsiteY0" fmla="*/ 0 h 327547"/>
                <a:gd name="connsiteX1" fmla="*/ 0 w 313899"/>
                <a:gd name="connsiteY1" fmla="*/ 327547 h 327547"/>
                <a:gd name="connsiteX0-1" fmla="*/ 313899 w 313899"/>
                <a:gd name="connsiteY0-2" fmla="*/ 0 h 327547"/>
                <a:gd name="connsiteX1-3" fmla="*/ 0 w 313899"/>
                <a:gd name="connsiteY1-4" fmla="*/ 327547 h 327547"/>
                <a:gd name="connsiteX0-5" fmla="*/ 313899 w 313899"/>
                <a:gd name="connsiteY0-6" fmla="*/ 0 h 327547"/>
                <a:gd name="connsiteX1-7" fmla="*/ 229776 w 313899"/>
                <a:gd name="connsiteY1-8" fmla="*/ 225227 h 327547"/>
                <a:gd name="connsiteX2" fmla="*/ 0 w 313899"/>
                <a:gd name="connsiteY2" fmla="*/ 327547 h 327547"/>
                <a:gd name="connsiteX0-9" fmla="*/ 313899 w 313899"/>
                <a:gd name="connsiteY0-10" fmla="*/ 0 h 327547"/>
                <a:gd name="connsiteX1-11" fmla="*/ 229776 w 313899"/>
                <a:gd name="connsiteY1-12" fmla="*/ 225227 h 327547"/>
                <a:gd name="connsiteX2-13" fmla="*/ 0 w 313899"/>
                <a:gd name="connsiteY2-14" fmla="*/ 327547 h 327547"/>
                <a:gd name="connsiteX0-15" fmla="*/ 313899 w 313899"/>
                <a:gd name="connsiteY0-16" fmla="*/ 0 h 327547"/>
                <a:gd name="connsiteX1-17" fmla="*/ 178115 w 313899"/>
                <a:gd name="connsiteY1-18" fmla="*/ 271722 h 327547"/>
                <a:gd name="connsiteX2-19" fmla="*/ 0 w 313899"/>
                <a:gd name="connsiteY2-20" fmla="*/ 327547 h 327547"/>
                <a:gd name="connsiteX0-21" fmla="*/ 313899 w 313899"/>
                <a:gd name="connsiteY0-22" fmla="*/ 0 h 327547"/>
                <a:gd name="connsiteX1-23" fmla="*/ 178115 w 313899"/>
                <a:gd name="connsiteY1-24" fmla="*/ 271722 h 327547"/>
                <a:gd name="connsiteX2-25" fmla="*/ 0 w 313899"/>
                <a:gd name="connsiteY2-26" fmla="*/ 327547 h 327547"/>
                <a:gd name="connsiteX0-27" fmla="*/ 313899 w 313899"/>
                <a:gd name="connsiteY0-28" fmla="*/ 0 h 327547"/>
                <a:gd name="connsiteX1-29" fmla="*/ 178115 w 313899"/>
                <a:gd name="connsiteY1-30" fmla="*/ 245892 h 327547"/>
                <a:gd name="connsiteX2-31" fmla="*/ 0 w 313899"/>
                <a:gd name="connsiteY2-32" fmla="*/ 327547 h 327547"/>
                <a:gd name="connsiteX0-33" fmla="*/ 313899 w 313899"/>
                <a:gd name="connsiteY0-34" fmla="*/ 0 h 327547"/>
                <a:gd name="connsiteX1-35" fmla="*/ 178115 w 313899"/>
                <a:gd name="connsiteY1-36" fmla="*/ 245892 h 327547"/>
                <a:gd name="connsiteX2-37" fmla="*/ 0 w 313899"/>
                <a:gd name="connsiteY2-38" fmla="*/ 327547 h 327547"/>
                <a:gd name="connsiteX0-39" fmla="*/ 313899 w 313899"/>
                <a:gd name="connsiteY0-40" fmla="*/ 0 h 327547"/>
                <a:gd name="connsiteX1-41" fmla="*/ 0 w 313899"/>
                <a:gd name="connsiteY1-42" fmla="*/ 327547 h 327547"/>
                <a:gd name="connsiteX0-43" fmla="*/ 313899 w 313899"/>
                <a:gd name="connsiteY0-44" fmla="*/ 0 h 327547"/>
                <a:gd name="connsiteX1-45" fmla="*/ 0 w 313899"/>
                <a:gd name="connsiteY1-46" fmla="*/ 327547 h 327547"/>
                <a:gd name="connsiteX0-47" fmla="*/ 313899 w 313899"/>
                <a:gd name="connsiteY0-48" fmla="*/ 0 h 327547"/>
                <a:gd name="connsiteX1-49" fmla="*/ 0 w 313899"/>
                <a:gd name="connsiteY1-50" fmla="*/ 327547 h 3275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13899" h="327547">
                  <a:moveTo>
                    <a:pt x="313899" y="0"/>
                  </a:moveTo>
                  <a:cubicBezTo>
                    <a:pt x="271259" y="150511"/>
                    <a:pt x="202789" y="306189"/>
                    <a:pt x="0" y="32754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22902" y="1833242"/>
              <a:ext cx="2054252" cy="662650"/>
              <a:chOff x="6733831" y="4285752"/>
              <a:chExt cx="2054252" cy="662650"/>
            </a:xfrm>
          </p:grpSpPr>
          <p:sp>
            <p:nvSpPr>
              <p:cNvPr id="52" name="文本框 23"/>
              <p:cNvSpPr txBox="1"/>
              <p:nvPr/>
            </p:nvSpPr>
            <p:spPr>
              <a:xfrm>
                <a:off x="7392298" y="4285752"/>
                <a:ext cx="737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TEXT</a:t>
                </a:r>
                <a:endParaRPr lang="zh-CN" altLang="en-US" b="1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733831" y="4641202"/>
                <a:ext cx="2054252" cy="30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 smtClean="0">
                    <a:solidFill>
                      <a:prstClr val="white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  <a:sym typeface="+mn-lt"/>
                  </a:rPr>
                  <a:t>HERE INPUT YOUR TEXT</a:t>
                </a:r>
                <a:endParaRPr lang="zh-CN" altLang="en-US" sz="1200" dirty="0">
                  <a:solidFill>
                    <a:prstClr val="white"/>
                  </a:solidFill>
                  <a:latin typeface="Segoe UI" panose="020B0502040204020203" pitchFamily="34" charset="0"/>
                  <a:ea typeface="微软雅黑" panose="020B0503020204020204" pitchFamily="34" charset="-122"/>
                  <a:cs typeface="Segoe UI" panose="020B0502040204020203" pitchFamily="34" charset="0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719872" y="2319898"/>
            <a:ext cx="3014277" cy="1184196"/>
            <a:chOff x="1637339" y="2110747"/>
            <a:chExt cx="3014277" cy="1184196"/>
          </a:xfrm>
        </p:grpSpPr>
        <p:sp>
          <p:nvSpPr>
            <p:cNvPr id="43" name="文本框 42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719872" y="4277772"/>
            <a:ext cx="3014277" cy="1184196"/>
            <a:chOff x="1637339" y="2110747"/>
            <a:chExt cx="3014277" cy="1184196"/>
          </a:xfrm>
        </p:grpSpPr>
        <p:sp>
          <p:nvSpPr>
            <p:cNvPr id="58" name="文本框 57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</a:rPr>
                <a:t>MORE THAN TEMPLATE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ONE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33130" y="2499462"/>
            <a:ext cx="1794113" cy="739038"/>
            <a:chOff x="1133130" y="2499462"/>
            <a:chExt cx="1794113" cy="739038"/>
          </a:xfrm>
        </p:grpSpPr>
        <p:grpSp>
          <p:nvGrpSpPr>
            <p:cNvPr id="54" name="组合 53"/>
            <p:cNvGrpSpPr/>
            <p:nvPr/>
          </p:nvGrpSpPr>
          <p:grpSpPr>
            <a:xfrm>
              <a:off x="1133130" y="2499462"/>
              <a:ext cx="790512" cy="739038"/>
              <a:chOff x="-4734" y="1927960"/>
              <a:chExt cx="3412211" cy="3190031"/>
            </a:xfrm>
          </p:grpSpPr>
          <p:sp>
            <p:nvSpPr>
              <p:cNvPr id="55" name="等腰三角形 54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Freeform 50"/>
            <p:cNvSpPr>
              <a:spLocks noEditPoints="1"/>
            </p:cNvSpPr>
            <p:nvPr/>
          </p:nvSpPr>
          <p:spPr bwMode="auto">
            <a:xfrm>
              <a:off x="2077052" y="2499462"/>
              <a:ext cx="850191" cy="720500"/>
            </a:xfrm>
            <a:custGeom>
              <a:avLst/>
              <a:gdLst>
                <a:gd name="T0" fmla="*/ 3 w 60"/>
                <a:gd name="T1" fmla="*/ 0 h 51"/>
                <a:gd name="T2" fmla="*/ 57 w 60"/>
                <a:gd name="T3" fmla="*/ 0 h 51"/>
                <a:gd name="T4" fmla="*/ 60 w 60"/>
                <a:gd name="T5" fmla="*/ 0 h 51"/>
                <a:gd name="T6" fmla="*/ 60 w 60"/>
                <a:gd name="T7" fmla="*/ 3 h 51"/>
                <a:gd name="T8" fmla="*/ 60 w 60"/>
                <a:gd name="T9" fmla="*/ 34 h 51"/>
                <a:gd name="T10" fmla="*/ 60 w 60"/>
                <a:gd name="T11" fmla="*/ 36 h 51"/>
                <a:gd name="T12" fmla="*/ 57 w 60"/>
                <a:gd name="T13" fmla="*/ 36 h 51"/>
                <a:gd name="T14" fmla="*/ 41 w 60"/>
                <a:gd name="T15" fmla="*/ 36 h 51"/>
                <a:gd name="T16" fmla="*/ 41 w 60"/>
                <a:gd name="T17" fmla="*/ 46 h 51"/>
                <a:gd name="T18" fmla="*/ 47 w 60"/>
                <a:gd name="T19" fmla="*/ 46 h 51"/>
                <a:gd name="T20" fmla="*/ 47 w 60"/>
                <a:gd name="T21" fmla="*/ 51 h 51"/>
                <a:gd name="T22" fmla="*/ 15 w 60"/>
                <a:gd name="T23" fmla="*/ 51 h 51"/>
                <a:gd name="T24" fmla="*/ 15 w 60"/>
                <a:gd name="T25" fmla="*/ 46 h 51"/>
                <a:gd name="T26" fmla="*/ 21 w 60"/>
                <a:gd name="T27" fmla="*/ 46 h 51"/>
                <a:gd name="T28" fmla="*/ 21 w 60"/>
                <a:gd name="T29" fmla="*/ 36 h 51"/>
                <a:gd name="T30" fmla="*/ 3 w 60"/>
                <a:gd name="T31" fmla="*/ 36 h 51"/>
                <a:gd name="T32" fmla="*/ 0 w 60"/>
                <a:gd name="T33" fmla="*/ 36 h 51"/>
                <a:gd name="T34" fmla="*/ 0 w 60"/>
                <a:gd name="T35" fmla="*/ 34 h 51"/>
                <a:gd name="T36" fmla="*/ 0 w 60"/>
                <a:gd name="T37" fmla="*/ 3 h 51"/>
                <a:gd name="T38" fmla="*/ 0 w 60"/>
                <a:gd name="T39" fmla="*/ 0 h 51"/>
                <a:gd name="T40" fmla="*/ 3 w 60"/>
                <a:gd name="T41" fmla="*/ 0 h 51"/>
                <a:gd name="T42" fmla="*/ 18 w 60"/>
                <a:gd name="T43" fmla="*/ 14 h 51"/>
                <a:gd name="T44" fmla="*/ 20 w 60"/>
                <a:gd name="T45" fmla="*/ 17 h 51"/>
                <a:gd name="T46" fmla="*/ 21 w 60"/>
                <a:gd name="T47" fmla="*/ 16 h 51"/>
                <a:gd name="T48" fmla="*/ 31 w 60"/>
                <a:gd name="T49" fmla="*/ 12 h 51"/>
                <a:gd name="T50" fmla="*/ 40 w 60"/>
                <a:gd name="T51" fmla="*/ 16 h 51"/>
                <a:gd name="T52" fmla="*/ 41 w 60"/>
                <a:gd name="T53" fmla="*/ 17 h 51"/>
                <a:gd name="T54" fmla="*/ 43 w 60"/>
                <a:gd name="T55" fmla="*/ 14 h 51"/>
                <a:gd name="T56" fmla="*/ 42 w 60"/>
                <a:gd name="T57" fmla="*/ 14 h 51"/>
                <a:gd name="T58" fmla="*/ 31 w 60"/>
                <a:gd name="T59" fmla="*/ 9 h 51"/>
                <a:gd name="T60" fmla="*/ 19 w 60"/>
                <a:gd name="T61" fmla="*/ 14 h 51"/>
                <a:gd name="T62" fmla="*/ 18 w 60"/>
                <a:gd name="T63" fmla="*/ 14 h 51"/>
                <a:gd name="T64" fmla="*/ 22 w 60"/>
                <a:gd name="T65" fmla="*/ 19 h 51"/>
                <a:gd name="T66" fmla="*/ 24 w 60"/>
                <a:gd name="T67" fmla="*/ 22 h 51"/>
                <a:gd name="T68" fmla="*/ 25 w 60"/>
                <a:gd name="T69" fmla="*/ 21 h 51"/>
                <a:gd name="T70" fmla="*/ 31 w 60"/>
                <a:gd name="T71" fmla="*/ 19 h 51"/>
                <a:gd name="T72" fmla="*/ 36 w 60"/>
                <a:gd name="T73" fmla="*/ 21 h 51"/>
                <a:gd name="T74" fmla="*/ 37 w 60"/>
                <a:gd name="T75" fmla="*/ 22 h 51"/>
                <a:gd name="T76" fmla="*/ 39 w 60"/>
                <a:gd name="T77" fmla="*/ 19 h 51"/>
                <a:gd name="T78" fmla="*/ 38 w 60"/>
                <a:gd name="T79" fmla="*/ 19 h 51"/>
                <a:gd name="T80" fmla="*/ 31 w 60"/>
                <a:gd name="T81" fmla="*/ 15 h 51"/>
                <a:gd name="T82" fmla="*/ 23 w 60"/>
                <a:gd name="T83" fmla="*/ 19 h 51"/>
                <a:gd name="T84" fmla="*/ 22 w 60"/>
                <a:gd name="T85" fmla="*/ 19 h 51"/>
                <a:gd name="T86" fmla="*/ 31 w 60"/>
                <a:gd name="T87" fmla="*/ 22 h 51"/>
                <a:gd name="T88" fmla="*/ 28 w 60"/>
                <a:gd name="T89" fmla="*/ 24 h 51"/>
                <a:gd name="T90" fmla="*/ 31 w 60"/>
                <a:gd name="T91" fmla="*/ 27 h 51"/>
                <a:gd name="T92" fmla="*/ 33 w 60"/>
                <a:gd name="T93" fmla="*/ 24 h 51"/>
                <a:gd name="T94" fmla="*/ 31 w 60"/>
                <a:gd name="T95" fmla="*/ 22 h 51"/>
                <a:gd name="T96" fmla="*/ 55 w 60"/>
                <a:gd name="T97" fmla="*/ 5 h 51"/>
                <a:gd name="T98" fmla="*/ 5 w 60"/>
                <a:gd name="T99" fmla="*/ 5 h 51"/>
                <a:gd name="T100" fmla="*/ 5 w 60"/>
                <a:gd name="T101" fmla="*/ 31 h 51"/>
                <a:gd name="T102" fmla="*/ 55 w 60"/>
                <a:gd name="T103" fmla="*/ 31 h 51"/>
                <a:gd name="T104" fmla="*/ 55 w 60"/>
                <a:gd name="T10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" h="51">
                  <a:moveTo>
                    <a:pt x="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8" y="14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3"/>
                    <a:pt x="27" y="12"/>
                    <a:pt x="31" y="12"/>
                  </a:cubicBezTo>
                  <a:cubicBezTo>
                    <a:pt x="34" y="12"/>
                    <a:pt x="38" y="13"/>
                    <a:pt x="40" y="16"/>
                  </a:cubicBezTo>
                  <a:cubicBezTo>
                    <a:pt x="40" y="16"/>
                    <a:pt x="41" y="16"/>
                    <a:pt x="41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26" y="8"/>
                    <a:pt x="22" y="10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lose/>
                  <a:moveTo>
                    <a:pt x="22" y="19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8" y="19"/>
                    <a:pt x="31" y="19"/>
                  </a:cubicBezTo>
                  <a:cubicBezTo>
                    <a:pt x="33" y="19"/>
                    <a:pt x="35" y="20"/>
                    <a:pt x="36" y="21"/>
                  </a:cubicBezTo>
                  <a:cubicBezTo>
                    <a:pt x="36" y="21"/>
                    <a:pt x="36" y="21"/>
                    <a:pt x="37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8" y="19"/>
                    <a:pt x="38" y="19"/>
                  </a:cubicBezTo>
                  <a:cubicBezTo>
                    <a:pt x="36" y="17"/>
                    <a:pt x="33" y="15"/>
                    <a:pt x="31" y="15"/>
                  </a:cubicBezTo>
                  <a:cubicBezTo>
                    <a:pt x="28" y="15"/>
                    <a:pt x="25" y="16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lose/>
                  <a:moveTo>
                    <a:pt x="31" y="22"/>
                  </a:moveTo>
                  <a:cubicBezTo>
                    <a:pt x="29" y="22"/>
                    <a:pt x="28" y="23"/>
                    <a:pt x="28" y="24"/>
                  </a:cubicBezTo>
                  <a:cubicBezTo>
                    <a:pt x="28" y="26"/>
                    <a:pt x="29" y="27"/>
                    <a:pt x="31" y="27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23"/>
                    <a:pt x="32" y="22"/>
                    <a:pt x="31" y="22"/>
                  </a:cubicBezTo>
                  <a:close/>
                  <a:moveTo>
                    <a:pt x="5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48130" y="2421653"/>
            <a:ext cx="1825889" cy="894656"/>
            <a:chOff x="6848130" y="2421653"/>
            <a:chExt cx="1825889" cy="894656"/>
          </a:xfrm>
        </p:grpSpPr>
        <p:grpSp>
          <p:nvGrpSpPr>
            <p:cNvPr id="60" name="组合 59"/>
            <p:cNvGrpSpPr/>
            <p:nvPr/>
          </p:nvGrpSpPr>
          <p:grpSpPr>
            <a:xfrm>
              <a:off x="6848130" y="2499462"/>
              <a:ext cx="790512" cy="739038"/>
              <a:chOff x="-4734" y="1927960"/>
              <a:chExt cx="3412211" cy="3190031"/>
            </a:xfrm>
          </p:grpSpPr>
          <p:sp>
            <p:nvSpPr>
              <p:cNvPr id="61" name="等腰三角形 60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7792053" y="2421653"/>
              <a:ext cx="881966" cy="894656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3130" y="4652112"/>
            <a:ext cx="1825303" cy="739039"/>
            <a:chOff x="1133130" y="4652112"/>
            <a:chExt cx="1825303" cy="739039"/>
          </a:xfrm>
        </p:grpSpPr>
        <p:grpSp>
          <p:nvGrpSpPr>
            <p:cNvPr id="63" name="组合 62"/>
            <p:cNvGrpSpPr/>
            <p:nvPr/>
          </p:nvGrpSpPr>
          <p:grpSpPr>
            <a:xfrm>
              <a:off x="1133130" y="4652112"/>
              <a:ext cx="790512" cy="739038"/>
              <a:chOff x="-4734" y="1927960"/>
              <a:chExt cx="3412211" cy="3190031"/>
            </a:xfrm>
          </p:grpSpPr>
          <p:sp>
            <p:nvSpPr>
              <p:cNvPr id="64" name="等腰三角形 63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2045861" y="4652227"/>
              <a:ext cx="912572" cy="738924"/>
            </a:xfrm>
            <a:custGeom>
              <a:avLst/>
              <a:gdLst>
                <a:gd name="T0" fmla="*/ 0 w 63"/>
                <a:gd name="T1" fmla="*/ 1 h 51"/>
                <a:gd name="T2" fmla="*/ 15 w 63"/>
                <a:gd name="T3" fmla="*/ 1 h 51"/>
                <a:gd name="T4" fmla="*/ 15 w 63"/>
                <a:gd name="T5" fmla="*/ 49 h 51"/>
                <a:gd name="T6" fmla="*/ 0 w 63"/>
                <a:gd name="T7" fmla="*/ 49 h 51"/>
                <a:gd name="T8" fmla="*/ 0 w 63"/>
                <a:gd name="T9" fmla="*/ 1 h 51"/>
                <a:gd name="T10" fmla="*/ 33 w 63"/>
                <a:gd name="T11" fmla="*/ 5 h 51"/>
                <a:gd name="T12" fmla="*/ 48 w 63"/>
                <a:gd name="T13" fmla="*/ 0 h 51"/>
                <a:gd name="T14" fmla="*/ 63 w 63"/>
                <a:gd name="T15" fmla="*/ 46 h 51"/>
                <a:gd name="T16" fmla="*/ 49 w 63"/>
                <a:gd name="T17" fmla="*/ 51 h 51"/>
                <a:gd name="T18" fmla="*/ 33 w 63"/>
                <a:gd name="T19" fmla="*/ 5 h 51"/>
                <a:gd name="T20" fmla="*/ 51 w 63"/>
                <a:gd name="T21" fmla="*/ 32 h 51"/>
                <a:gd name="T22" fmla="*/ 48 w 63"/>
                <a:gd name="T23" fmla="*/ 39 h 51"/>
                <a:gd name="T24" fmla="*/ 54 w 63"/>
                <a:gd name="T25" fmla="*/ 42 h 51"/>
                <a:gd name="T26" fmla="*/ 57 w 63"/>
                <a:gd name="T27" fmla="*/ 35 h 51"/>
                <a:gd name="T28" fmla="*/ 51 w 63"/>
                <a:gd name="T29" fmla="*/ 32 h 51"/>
                <a:gd name="T30" fmla="*/ 39 w 63"/>
                <a:gd name="T31" fmla="*/ 15 h 51"/>
                <a:gd name="T32" fmla="*/ 41 w 63"/>
                <a:gd name="T33" fmla="*/ 19 h 51"/>
                <a:gd name="T34" fmla="*/ 51 w 63"/>
                <a:gd name="T35" fmla="*/ 15 h 51"/>
                <a:gd name="T36" fmla="*/ 50 w 63"/>
                <a:gd name="T37" fmla="*/ 12 h 51"/>
                <a:gd name="T38" fmla="*/ 39 w 63"/>
                <a:gd name="T39" fmla="*/ 15 h 51"/>
                <a:gd name="T40" fmla="*/ 37 w 63"/>
                <a:gd name="T41" fmla="*/ 8 h 51"/>
                <a:gd name="T42" fmla="*/ 38 w 63"/>
                <a:gd name="T43" fmla="*/ 12 h 51"/>
                <a:gd name="T44" fmla="*/ 49 w 63"/>
                <a:gd name="T45" fmla="*/ 8 h 51"/>
                <a:gd name="T46" fmla="*/ 47 w 63"/>
                <a:gd name="T47" fmla="*/ 5 h 51"/>
                <a:gd name="T48" fmla="*/ 37 w 63"/>
                <a:gd name="T49" fmla="*/ 8 h 51"/>
                <a:gd name="T50" fmla="*/ 17 w 63"/>
                <a:gd name="T51" fmla="*/ 1 h 51"/>
                <a:gd name="T52" fmla="*/ 32 w 63"/>
                <a:gd name="T53" fmla="*/ 1 h 51"/>
                <a:gd name="T54" fmla="*/ 32 w 63"/>
                <a:gd name="T55" fmla="*/ 49 h 51"/>
                <a:gd name="T56" fmla="*/ 17 w 63"/>
                <a:gd name="T57" fmla="*/ 49 h 51"/>
                <a:gd name="T58" fmla="*/ 17 w 63"/>
                <a:gd name="T59" fmla="*/ 1 h 51"/>
                <a:gd name="T60" fmla="*/ 25 w 63"/>
                <a:gd name="T61" fmla="*/ 32 h 51"/>
                <a:gd name="T62" fmla="*/ 20 w 63"/>
                <a:gd name="T63" fmla="*/ 38 h 51"/>
                <a:gd name="T64" fmla="*/ 25 w 63"/>
                <a:gd name="T65" fmla="*/ 43 h 51"/>
                <a:gd name="T66" fmla="*/ 30 w 63"/>
                <a:gd name="T67" fmla="*/ 38 h 51"/>
                <a:gd name="T68" fmla="*/ 25 w 63"/>
                <a:gd name="T69" fmla="*/ 32 h 51"/>
                <a:gd name="T70" fmla="*/ 19 w 63"/>
                <a:gd name="T71" fmla="*/ 13 h 51"/>
                <a:gd name="T72" fmla="*/ 19 w 63"/>
                <a:gd name="T73" fmla="*/ 17 h 51"/>
                <a:gd name="T74" fmla="*/ 30 w 63"/>
                <a:gd name="T75" fmla="*/ 17 h 51"/>
                <a:gd name="T76" fmla="*/ 30 w 63"/>
                <a:gd name="T77" fmla="*/ 13 h 51"/>
                <a:gd name="T78" fmla="*/ 19 w 63"/>
                <a:gd name="T79" fmla="*/ 13 h 51"/>
                <a:gd name="T80" fmla="*/ 19 w 63"/>
                <a:gd name="T81" fmla="*/ 6 h 51"/>
                <a:gd name="T82" fmla="*/ 19 w 63"/>
                <a:gd name="T83" fmla="*/ 9 h 51"/>
                <a:gd name="T84" fmla="*/ 30 w 63"/>
                <a:gd name="T85" fmla="*/ 9 h 51"/>
                <a:gd name="T86" fmla="*/ 30 w 63"/>
                <a:gd name="T87" fmla="*/ 6 h 51"/>
                <a:gd name="T88" fmla="*/ 19 w 63"/>
                <a:gd name="T89" fmla="*/ 6 h 51"/>
                <a:gd name="T90" fmla="*/ 7 w 63"/>
                <a:gd name="T91" fmla="*/ 32 h 51"/>
                <a:gd name="T92" fmla="*/ 2 w 63"/>
                <a:gd name="T93" fmla="*/ 38 h 51"/>
                <a:gd name="T94" fmla="*/ 7 w 63"/>
                <a:gd name="T95" fmla="*/ 43 h 51"/>
                <a:gd name="T96" fmla="*/ 12 w 63"/>
                <a:gd name="T97" fmla="*/ 38 h 51"/>
                <a:gd name="T98" fmla="*/ 7 w 63"/>
                <a:gd name="T99" fmla="*/ 32 h 51"/>
                <a:gd name="T100" fmla="*/ 2 w 63"/>
                <a:gd name="T101" fmla="*/ 13 h 51"/>
                <a:gd name="T102" fmla="*/ 2 w 63"/>
                <a:gd name="T103" fmla="*/ 17 h 51"/>
                <a:gd name="T104" fmla="*/ 13 w 63"/>
                <a:gd name="T105" fmla="*/ 17 h 51"/>
                <a:gd name="T106" fmla="*/ 13 w 63"/>
                <a:gd name="T107" fmla="*/ 13 h 51"/>
                <a:gd name="T108" fmla="*/ 2 w 63"/>
                <a:gd name="T109" fmla="*/ 13 h 51"/>
                <a:gd name="T110" fmla="*/ 2 w 63"/>
                <a:gd name="T111" fmla="*/ 6 h 51"/>
                <a:gd name="T112" fmla="*/ 2 w 63"/>
                <a:gd name="T113" fmla="*/ 9 h 51"/>
                <a:gd name="T114" fmla="*/ 13 w 63"/>
                <a:gd name="T115" fmla="*/ 9 h 51"/>
                <a:gd name="T116" fmla="*/ 13 w 63"/>
                <a:gd name="T117" fmla="*/ 6 h 51"/>
                <a:gd name="T118" fmla="*/ 2 w 63"/>
                <a:gd name="T11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51">
                  <a:moveTo>
                    <a:pt x="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3" y="5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51" y="32"/>
                  </a:moveTo>
                  <a:cubicBezTo>
                    <a:pt x="48" y="33"/>
                    <a:pt x="47" y="36"/>
                    <a:pt x="48" y="39"/>
                  </a:cubicBezTo>
                  <a:cubicBezTo>
                    <a:pt x="48" y="41"/>
                    <a:pt x="51" y="43"/>
                    <a:pt x="54" y="42"/>
                  </a:cubicBezTo>
                  <a:cubicBezTo>
                    <a:pt x="57" y="41"/>
                    <a:pt x="58" y="38"/>
                    <a:pt x="57" y="35"/>
                  </a:cubicBezTo>
                  <a:cubicBezTo>
                    <a:pt x="56" y="33"/>
                    <a:pt x="53" y="31"/>
                    <a:pt x="51" y="32"/>
                  </a:cubicBezTo>
                  <a:close/>
                  <a:moveTo>
                    <a:pt x="39" y="15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37" y="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17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25" y="32"/>
                  </a:moveTo>
                  <a:cubicBezTo>
                    <a:pt x="22" y="32"/>
                    <a:pt x="20" y="35"/>
                    <a:pt x="20" y="38"/>
                  </a:cubicBezTo>
                  <a:cubicBezTo>
                    <a:pt x="20" y="40"/>
                    <a:pt x="22" y="43"/>
                    <a:pt x="25" y="43"/>
                  </a:cubicBezTo>
                  <a:cubicBezTo>
                    <a:pt x="28" y="43"/>
                    <a:pt x="30" y="40"/>
                    <a:pt x="30" y="38"/>
                  </a:cubicBezTo>
                  <a:cubicBezTo>
                    <a:pt x="30" y="35"/>
                    <a:pt x="28" y="32"/>
                    <a:pt x="25" y="32"/>
                  </a:cubicBezTo>
                  <a:close/>
                  <a:moveTo>
                    <a:pt x="19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9" y="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19" y="6"/>
                    <a:pt x="19" y="6"/>
                    <a:pt x="19" y="6"/>
                  </a:cubicBezTo>
                  <a:close/>
                  <a:moveTo>
                    <a:pt x="7" y="32"/>
                  </a:moveTo>
                  <a:cubicBezTo>
                    <a:pt x="4" y="32"/>
                    <a:pt x="2" y="35"/>
                    <a:pt x="2" y="38"/>
                  </a:cubicBezTo>
                  <a:cubicBezTo>
                    <a:pt x="2" y="40"/>
                    <a:pt x="4" y="43"/>
                    <a:pt x="7" y="43"/>
                  </a:cubicBezTo>
                  <a:cubicBezTo>
                    <a:pt x="10" y="43"/>
                    <a:pt x="12" y="40"/>
                    <a:pt x="12" y="38"/>
                  </a:cubicBezTo>
                  <a:cubicBezTo>
                    <a:pt x="12" y="35"/>
                    <a:pt x="10" y="32"/>
                    <a:pt x="7" y="32"/>
                  </a:cubicBezTo>
                  <a:close/>
                  <a:moveTo>
                    <a:pt x="2" y="13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2" y="6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48130" y="4617722"/>
            <a:ext cx="1802803" cy="807818"/>
            <a:chOff x="6848130" y="4617722"/>
            <a:chExt cx="1802803" cy="807818"/>
          </a:xfrm>
        </p:grpSpPr>
        <p:grpSp>
          <p:nvGrpSpPr>
            <p:cNvPr id="66" name="组合 65"/>
            <p:cNvGrpSpPr/>
            <p:nvPr/>
          </p:nvGrpSpPr>
          <p:grpSpPr>
            <a:xfrm>
              <a:off x="6848130" y="4652112"/>
              <a:ext cx="790512" cy="739038"/>
              <a:chOff x="-4734" y="1927960"/>
              <a:chExt cx="3412211" cy="3190031"/>
            </a:xfrm>
          </p:grpSpPr>
          <p:sp>
            <p:nvSpPr>
              <p:cNvPr id="67" name="等腰三角形 66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2" name="Freeform 33"/>
            <p:cNvSpPr>
              <a:spLocks noEditPoints="1"/>
            </p:cNvSpPr>
            <p:nvPr/>
          </p:nvSpPr>
          <p:spPr bwMode="auto">
            <a:xfrm>
              <a:off x="7815139" y="4617722"/>
              <a:ext cx="835794" cy="807818"/>
            </a:xfrm>
            <a:custGeom>
              <a:avLst/>
              <a:gdLst>
                <a:gd name="T0" fmla="*/ 8 w 61"/>
                <a:gd name="T1" fmla="*/ 0 h 59"/>
                <a:gd name="T2" fmla="*/ 53 w 61"/>
                <a:gd name="T3" fmla="*/ 0 h 59"/>
                <a:gd name="T4" fmla="*/ 58 w 61"/>
                <a:gd name="T5" fmla="*/ 3 h 59"/>
                <a:gd name="T6" fmla="*/ 61 w 61"/>
                <a:gd name="T7" fmla="*/ 8 h 59"/>
                <a:gd name="T8" fmla="*/ 61 w 61"/>
                <a:gd name="T9" fmla="*/ 38 h 59"/>
                <a:gd name="T10" fmla="*/ 58 w 61"/>
                <a:gd name="T11" fmla="*/ 44 h 59"/>
                <a:gd name="T12" fmla="*/ 58 w 61"/>
                <a:gd name="T13" fmla="*/ 44 h 59"/>
                <a:gd name="T14" fmla="*/ 53 w 61"/>
                <a:gd name="T15" fmla="*/ 46 h 59"/>
                <a:gd name="T16" fmla="*/ 45 w 61"/>
                <a:gd name="T17" fmla="*/ 46 h 59"/>
                <a:gd name="T18" fmla="*/ 37 w 61"/>
                <a:gd name="T19" fmla="*/ 59 h 59"/>
                <a:gd name="T20" fmla="*/ 33 w 61"/>
                <a:gd name="T21" fmla="*/ 58 h 59"/>
                <a:gd name="T22" fmla="*/ 33 w 61"/>
                <a:gd name="T23" fmla="*/ 46 h 59"/>
                <a:gd name="T24" fmla="*/ 8 w 61"/>
                <a:gd name="T25" fmla="*/ 46 h 59"/>
                <a:gd name="T26" fmla="*/ 2 w 61"/>
                <a:gd name="T27" fmla="*/ 44 h 59"/>
                <a:gd name="T28" fmla="*/ 2 w 61"/>
                <a:gd name="T29" fmla="*/ 44 h 59"/>
                <a:gd name="T30" fmla="*/ 0 w 61"/>
                <a:gd name="T31" fmla="*/ 38 h 59"/>
                <a:gd name="T32" fmla="*/ 0 w 61"/>
                <a:gd name="T33" fmla="*/ 8 h 59"/>
                <a:gd name="T34" fmla="*/ 2 w 61"/>
                <a:gd name="T35" fmla="*/ 3 h 59"/>
                <a:gd name="T36" fmla="*/ 2 w 61"/>
                <a:gd name="T37" fmla="*/ 3 h 59"/>
                <a:gd name="T38" fmla="*/ 8 w 61"/>
                <a:gd name="T39" fmla="*/ 0 h 59"/>
                <a:gd name="T40" fmla="*/ 13 w 61"/>
                <a:gd name="T41" fmla="*/ 30 h 59"/>
                <a:gd name="T42" fmla="*/ 13 w 61"/>
                <a:gd name="T43" fmla="*/ 33 h 59"/>
                <a:gd name="T44" fmla="*/ 48 w 61"/>
                <a:gd name="T45" fmla="*/ 33 h 59"/>
                <a:gd name="T46" fmla="*/ 48 w 61"/>
                <a:gd name="T47" fmla="*/ 30 h 59"/>
                <a:gd name="T48" fmla="*/ 13 w 61"/>
                <a:gd name="T49" fmla="*/ 30 h 59"/>
                <a:gd name="T50" fmla="*/ 13 w 61"/>
                <a:gd name="T51" fmla="*/ 21 h 59"/>
                <a:gd name="T52" fmla="*/ 13 w 61"/>
                <a:gd name="T53" fmla="*/ 24 h 59"/>
                <a:gd name="T54" fmla="*/ 48 w 61"/>
                <a:gd name="T55" fmla="*/ 24 h 59"/>
                <a:gd name="T56" fmla="*/ 48 w 61"/>
                <a:gd name="T57" fmla="*/ 21 h 59"/>
                <a:gd name="T58" fmla="*/ 13 w 61"/>
                <a:gd name="T59" fmla="*/ 21 h 59"/>
                <a:gd name="T60" fmla="*/ 13 w 61"/>
                <a:gd name="T61" fmla="*/ 13 h 59"/>
                <a:gd name="T62" fmla="*/ 13 w 61"/>
                <a:gd name="T63" fmla="*/ 17 h 59"/>
                <a:gd name="T64" fmla="*/ 48 w 61"/>
                <a:gd name="T65" fmla="*/ 17 h 59"/>
                <a:gd name="T66" fmla="*/ 48 w 61"/>
                <a:gd name="T67" fmla="*/ 13 h 59"/>
                <a:gd name="T68" fmla="*/ 13 w 61"/>
                <a:gd name="T69" fmla="*/ 13 h 59"/>
                <a:gd name="T70" fmla="*/ 53 w 61"/>
                <a:gd name="T71" fmla="*/ 5 h 59"/>
                <a:gd name="T72" fmla="*/ 8 w 61"/>
                <a:gd name="T73" fmla="*/ 5 h 59"/>
                <a:gd name="T74" fmla="*/ 6 w 61"/>
                <a:gd name="T75" fmla="*/ 6 h 59"/>
                <a:gd name="T76" fmla="*/ 6 w 61"/>
                <a:gd name="T77" fmla="*/ 6 h 59"/>
                <a:gd name="T78" fmla="*/ 5 w 61"/>
                <a:gd name="T79" fmla="*/ 8 h 59"/>
                <a:gd name="T80" fmla="*/ 5 w 61"/>
                <a:gd name="T81" fmla="*/ 38 h 59"/>
                <a:gd name="T82" fmla="*/ 6 w 61"/>
                <a:gd name="T83" fmla="*/ 40 h 59"/>
                <a:gd name="T84" fmla="*/ 8 w 61"/>
                <a:gd name="T85" fmla="*/ 41 h 59"/>
                <a:gd name="T86" fmla="*/ 35 w 61"/>
                <a:gd name="T87" fmla="*/ 41 h 59"/>
                <a:gd name="T88" fmla="*/ 38 w 61"/>
                <a:gd name="T89" fmla="*/ 41 h 59"/>
                <a:gd name="T90" fmla="*/ 38 w 61"/>
                <a:gd name="T91" fmla="*/ 44 h 59"/>
                <a:gd name="T92" fmla="*/ 38 w 61"/>
                <a:gd name="T93" fmla="*/ 48 h 59"/>
                <a:gd name="T94" fmla="*/ 41 w 61"/>
                <a:gd name="T95" fmla="*/ 42 h 59"/>
                <a:gd name="T96" fmla="*/ 42 w 61"/>
                <a:gd name="T97" fmla="*/ 41 h 59"/>
                <a:gd name="T98" fmla="*/ 43 w 61"/>
                <a:gd name="T99" fmla="*/ 41 h 59"/>
                <a:gd name="T100" fmla="*/ 53 w 61"/>
                <a:gd name="T101" fmla="*/ 41 h 59"/>
                <a:gd name="T102" fmla="*/ 55 w 61"/>
                <a:gd name="T103" fmla="*/ 40 h 59"/>
                <a:gd name="T104" fmla="*/ 55 w 61"/>
                <a:gd name="T105" fmla="*/ 40 h 59"/>
                <a:gd name="T106" fmla="*/ 56 w 61"/>
                <a:gd name="T107" fmla="*/ 38 h 59"/>
                <a:gd name="T108" fmla="*/ 56 w 61"/>
                <a:gd name="T109" fmla="*/ 8 h 59"/>
                <a:gd name="T110" fmla="*/ 55 w 61"/>
                <a:gd name="T111" fmla="*/ 6 h 59"/>
                <a:gd name="T112" fmla="*/ 53 w 61"/>
                <a:gd name="T11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59">
                  <a:moveTo>
                    <a:pt x="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4"/>
                    <a:pt x="61" y="6"/>
                    <a:pt x="61" y="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40"/>
                    <a:pt x="60" y="42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7" y="45"/>
                    <a:pt x="55" y="46"/>
                    <a:pt x="53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6"/>
                    <a:pt x="4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13" y="30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13" y="30"/>
                    <a:pt x="13" y="30"/>
                    <a:pt x="13" y="30"/>
                  </a:cubicBezTo>
                  <a:close/>
                  <a:moveTo>
                    <a:pt x="13" y="21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3" y="13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53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6" y="41"/>
                    <a:pt x="7" y="41"/>
                    <a:pt x="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6" y="39"/>
                    <a:pt x="56" y="3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5" y="7"/>
                    <a:pt x="55" y="6"/>
                  </a:cubicBezTo>
                  <a:cubicBezTo>
                    <a:pt x="54" y="6"/>
                    <a:pt x="54" y="5"/>
                    <a:pt x="5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135340" y="2276883"/>
            <a:ext cx="2867589" cy="1184196"/>
            <a:chOff x="1637339" y="2110747"/>
            <a:chExt cx="3014277" cy="1184196"/>
          </a:xfrm>
        </p:grpSpPr>
        <p:sp>
          <p:nvSpPr>
            <p:cNvPr id="74" name="文本框 73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27429" y="2276883"/>
            <a:ext cx="2867589" cy="1184196"/>
            <a:chOff x="1637339" y="2110747"/>
            <a:chExt cx="3014277" cy="1184196"/>
          </a:xfrm>
        </p:grpSpPr>
        <p:sp>
          <p:nvSpPr>
            <p:cNvPr id="77" name="文本框 76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135340" y="4241344"/>
            <a:ext cx="2867589" cy="1184196"/>
            <a:chOff x="1637339" y="2110747"/>
            <a:chExt cx="3014277" cy="1184196"/>
          </a:xfrm>
        </p:grpSpPr>
        <p:sp>
          <p:nvSpPr>
            <p:cNvPr id="80" name="文本框 79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827429" y="4241344"/>
            <a:ext cx="2867589" cy="1184196"/>
            <a:chOff x="1637339" y="2110747"/>
            <a:chExt cx="3014277" cy="1184196"/>
          </a:xfrm>
        </p:grpSpPr>
        <p:sp>
          <p:nvSpPr>
            <p:cNvPr id="83" name="文本框 82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ONE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1" name="同心圆 50"/>
          <p:cNvSpPr/>
          <p:nvPr/>
        </p:nvSpPr>
        <p:spPr>
          <a:xfrm>
            <a:off x="4583468" y="2309827"/>
            <a:ext cx="2849534" cy="2849534"/>
          </a:xfrm>
          <a:prstGeom prst="donut">
            <a:avLst>
              <a:gd name="adj" fmla="val 5629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0" name="Freeform 87"/>
          <p:cNvSpPr>
            <a:spLocks noEditPoints="1"/>
          </p:cNvSpPr>
          <p:nvPr/>
        </p:nvSpPr>
        <p:spPr bwMode="auto">
          <a:xfrm>
            <a:off x="5110267" y="2838993"/>
            <a:ext cx="1791202" cy="1791202"/>
          </a:xfrm>
          <a:custGeom>
            <a:avLst/>
            <a:gdLst>
              <a:gd name="T0" fmla="*/ 56 w 58"/>
              <a:gd name="T1" fmla="*/ 29 h 58"/>
              <a:gd name="T2" fmla="*/ 10 w 58"/>
              <a:gd name="T3" fmla="*/ 48 h 58"/>
              <a:gd name="T4" fmla="*/ 29 w 58"/>
              <a:gd name="T5" fmla="*/ 2 h 58"/>
              <a:gd name="T6" fmla="*/ 46 w 58"/>
              <a:gd name="T7" fmla="*/ 23 h 58"/>
              <a:gd name="T8" fmla="*/ 48 w 58"/>
              <a:gd name="T9" fmla="*/ 36 h 58"/>
              <a:gd name="T10" fmla="*/ 48 w 58"/>
              <a:gd name="T11" fmla="*/ 37 h 58"/>
              <a:gd name="T12" fmla="*/ 36 w 58"/>
              <a:gd name="T13" fmla="*/ 44 h 58"/>
              <a:gd name="T14" fmla="*/ 37 w 58"/>
              <a:gd name="T15" fmla="*/ 47 h 58"/>
              <a:gd name="T16" fmla="*/ 22 w 58"/>
              <a:gd name="T17" fmla="*/ 44 h 58"/>
              <a:gd name="T18" fmla="*/ 11 w 58"/>
              <a:gd name="T19" fmla="*/ 37 h 58"/>
              <a:gd name="T20" fmla="*/ 10 w 58"/>
              <a:gd name="T21" fmla="*/ 35 h 58"/>
              <a:gd name="T22" fmla="*/ 13 w 58"/>
              <a:gd name="T23" fmla="*/ 22 h 58"/>
              <a:gd name="T24" fmla="*/ 10 w 58"/>
              <a:gd name="T25" fmla="*/ 21 h 58"/>
              <a:gd name="T26" fmla="*/ 24 w 58"/>
              <a:gd name="T27" fmla="*/ 12 h 58"/>
              <a:gd name="T28" fmla="*/ 37 w 58"/>
              <a:gd name="T29" fmla="*/ 10 h 58"/>
              <a:gd name="T30" fmla="*/ 38 w 58"/>
              <a:gd name="T31" fmla="*/ 10 h 58"/>
              <a:gd name="T32" fmla="*/ 9 w 58"/>
              <a:gd name="T33" fmla="*/ 8 h 58"/>
              <a:gd name="T34" fmla="*/ 29 w 58"/>
              <a:gd name="T35" fmla="*/ 58 h 58"/>
              <a:gd name="T36" fmla="*/ 50 w 58"/>
              <a:gd name="T37" fmla="*/ 8 h 58"/>
              <a:gd name="T38" fmla="*/ 29 w 58"/>
              <a:gd name="T39" fmla="*/ 1 h 58"/>
              <a:gd name="T40" fmla="*/ 9 w 58"/>
              <a:gd name="T41" fmla="*/ 48 h 58"/>
              <a:gd name="T42" fmla="*/ 57 w 58"/>
              <a:gd name="T43" fmla="*/ 29 h 58"/>
              <a:gd name="T44" fmla="*/ 49 w 58"/>
              <a:gd name="T45" fmla="*/ 28 h 58"/>
              <a:gd name="T46" fmla="*/ 52 w 58"/>
              <a:gd name="T47" fmla="*/ 28 h 58"/>
              <a:gd name="T48" fmla="*/ 42 w 58"/>
              <a:gd name="T49" fmla="*/ 43 h 58"/>
              <a:gd name="T50" fmla="*/ 30 w 58"/>
              <a:gd name="T51" fmla="*/ 51 h 58"/>
              <a:gd name="T52" fmla="*/ 29 w 58"/>
              <a:gd name="T53" fmla="*/ 51 h 58"/>
              <a:gd name="T54" fmla="*/ 16 w 58"/>
              <a:gd name="T55" fmla="*/ 43 h 58"/>
              <a:gd name="T56" fmla="*/ 14 w 58"/>
              <a:gd name="T57" fmla="*/ 45 h 58"/>
              <a:gd name="T58" fmla="*/ 10 w 58"/>
              <a:gd name="T59" fmla="*/ 28 h 58"/>
              <a:gd name="T60" fmla="*/ 13 w 58"/>
              <a:gd name="T61" fmla="*/ 13 h 58"/>
              <a:gd name="T62" fmla="*/ 14 w 58"/>
              <a:gd name="T63" fmla="*/ 12 h 58"/>
              <a:gd name="T64" fmla="*/ 29 w 58"/>
              <a:gd name="T65" fmla="*/ 9 h 58"/>
              <a:gd name="T66" fmla="*/ 29 w 58"/>
              <a:gd name="T67" fmla="*/ 6 h 58"/>
              <a:gd name="T68" fmla="*/ 43 w 58"/>
              <a:gd name="T69" fmla="*/ 15 h 58"/>
              <a:gd name="T70" fmla="*/ 21 w 58"/>
              <a:gd name="T71" fmla="*/ 20 h 58"/>
              <a:gd name="T72" fmla="*/ 17 w 58"/>
              <a:gd name="T73" fmla="*/ 27 h 58"/>
              <a:gd name="T74" fmla="*/ 23 w 58"/>
              <a:gd name="T75" fmla="*/ 32 h 58"/>
              <a:gd name="T76" fmla="*/ 23 w 58"/>
              <a:gd name="T77" fmla="*/ 36 h 58"/>
              <a:gd name="T78" fmla="*/ 29 w 58"/>
              <a:gd name="T79" fmla="*/ 45 h 58"/>
              <a:gd name="T80" fmla="*/ 35 w 58"/>
              <a:gd name="T81" fmla="*/ 36 h 58"/>
              <a:gd name="T82" fmla="*/ 35 w 58"/>
              <a:gd name="T83" fmla="*/ 32 h 58"/>
              <a:gd name="T84" fmla="*/ 42 w 58"/>
              <a:gd name="T85" fmla="*/ 27 h 58"/>
              <a:gd name="T86" fmla="*/ 38 w 58"/>
              <a:gd name="T87" fmla="*/ 20 h 58"/>
              <a:gd name="T88" fmla="*/ 30 w 58"/>
              <a:gd name="T89" fmla="*/ 16 h 58"/>
              <a:gd name="T90" fmla="*/ 26 w 58"/>
              <a:gd name="T91" fmla="*/ 23 h 58"/>
              <a:gd name="T92" fmla="*/ 46 w 58"/>
              <a:gd name="T93" fmla="*/ 12 h 58"/>
              <a:gd name="T94" fmla="*/ 6 w 58"/>
              <a:gd name="T95" fmla="*/ 29 h 58"/>
              <a:gd name="T96" fmla="*/ 46 w 58"/>
              <a:gd name="T97" fmla="*/ 4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" h="58">
                <a:moveTo>
                  <a:pt x="29" y="2"/>
                </a:moveTo>
                <a:cubicBezTo>
                  <a:pt x="37" y="2"/>
                  <a:pt x="43" y="5"/>
                  <a:pt x="48" y="10"/>
                </a:cubicBezTo>
                <a:cubicBezTo>
                  <a:pt x="53" y="14"/>
                  <a:pt x="56" y="21"/>
                  <a:pt x="56" y="29"/>
                </a:cubicBezTo>
                <a:cubicBezTo>
                  <a:pt x="56" y="36"/>
                  <a:pt x="53" y="43"/>
                  <a:pt x="48" y="48"/>
                </a:cubicBezTo>
                <a:cubicBezTo>
                  <a:pt x="43" y="52"/>
                  <a:pt x="37" y="56"/>
                  <a:pt x="29" y="56"/>
                </a:cubicBezTo>
                <a:cubicBezTo>
                  <a:pt x="22" y="56"/>
                  <a:pt x="15" y="52"/>
                  <a:pt x="10" y="48"/>
                </a:cubicBezTo>
                <a:cubicBezTo>
                  <a:pt x="5" y="43"/>
                  <a:pt x="2" y="36"/>
                  <a:pt x="2" y="29"/>
                </a:cubicBezTo>
                <a:cubicBezTo>
                  <a:pt x="2" y="21"/>
                  <a:pt x="5" y="14"/>
                  <a:pt x="10" y="10"/>
                </a:cubicBezTo>
                <a:cubicBezTo>
                  <a:pt x="15" y="5"/>
                  <a:pt x="22" y="2"/>
                  <a:pt x="29" y="2"/>
                </a:cubicBezTo>
                <a:close/>
                <a:moveTo>
                  <a:pt x="48" y="21"/>
                </a:moveTo>
                <a:cubicBezTo>
                  <a:pt x="45" y="22"/>
                  <a:pt x="45" y="22"/>
                  <a:pt x="45" y="22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8" y="36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6"/>
                  <a:pt x="45" y="36"/>
                  <a:pt x="45" y="36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8" y="36"/>
                  <a:pt x="48" y="36"/>
                </a:cubicBezTo>
                <a:close/>
                <a:moveTo>
                  <a:pt x="37" y="47"/>
                </a:moveTo>
                <a:cubicBezTo>
                  <a:pt x="36" y="44"/>
                  <a:pt x="36" y="44"/>
                  <a:pt x="36" y="44"/>
                </a:cubicBezTo>
                <a:cubicBezTo>
                  <a:pt x="35" y="45"/>
                  <a:pt x="35" y="45"/>
                  <a:pt x="35" y="45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7"/>
                  <a:pt x="37" y="47"/>
                  <a:pt x="37" y="47"/>
                </a:cubicBezTo>
                <a:close/>
                <a:moveTo>
                  <a:pt x="22" y="47"/>
                </a:moveTo>
                <a:cubicBezTo>
                  <a:pt x="23" y="45"/>
                  <a:pt x="23" y="45"/>
                  <a:pt x="23" y="45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lose/>
                <a:moveTo>
                  <a:pt x="11" y="37"/>
                </a:move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3" y="34"/>
                  <a:pt x="13" y="34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7"/>
                  <a:pt x="11" y="37"/>
                  <a:pt x="11" y="37"/>
                </a:cubicBezTo>
                <a:close/>
                <a:moveTo>
                  <a:pt x="10" y="21"/>
                </a:moveTo>
                <a:cubicBezTo>
                  <a:pt x="13" y="22"/>
                  <a:pt x="13" y="22"/>
                  <a:pt x="13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21" y="10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lose/>
                <a:moveTo>
                  <a:pt x="37" y="10"/>
                </a:moveTo>
                <a:cubicBezTo>
                  <a:pt x="36" y="13"/>
                  <a:pt x="36" y="13"/>
                  <a:pt x="36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10"/>
                  <a:pt x="37" y="10"/>
                  <a:pt x="37" y="10"/>
                </a:cubicBezTo>
                <a:close/>
                <a:moveTo>
                  <a:pt x="29" y="0"/>
                </a:moveTo>
                <a:cubicBezTo>
                  <a:pt x="21" y="0"/>
                  <a:pt x="14" y="3"/>
                  <a:pt x="9" y="8"/>
                </a:cubicBezTo>
                <a:cubicBezTo>
                  <a:pt x="3" y="13"/>
                  <a:pt x="0" y="21"/>
                  <a:pt x="0" y="29"/>
                </a:cubicBezTo>
                <a:cubicBezTo>
                  <a:pt x="0" y="37"/>
                  <a:pt x="3" y="44"/>
                  <a:pt x="9" y="49"/>
                </a:cubicBezTo>
                <a:cubicBezTo>
                  <a:pt x="14" y="54"/>
                  <a:pt x="21" y="58"/>
                  <a:pt x="29" y="58"/>
                </a:cubicBezTo>
                <a:cubicBezTo>
                  <a:pt x="37" y="58"/>
                  <a:pt x="45" y="54"/>
                  <a:pt x="50" y="49"/>
                </a:cubicBezTo>
                <a:cubicBezTo>
                  <a:pt x="55" y="44"/>
                  <a:pt x="58" y="37"/>
                  <a:pt x="58" y="29"/>
                </a:cubicBezTo>
                <a:cubicBezTo>
                  <a:pt x="58" y="21"/>
                  <a:pt x="55" y="13"/>
                  <a:pt x="50" y="8"/>
                </a:cubicBezTo>
                <a:cubicBezTo>
                  <a:pt x="45" y="3"/>
                  <a:pt x="37" y="0"/>
                  <a:pt x="29" y="0"/>
                </a:cubicBezTo>
                <a:close/>
                <a:moveTo>
                  <a:pt x="49" y="9"/>
                </a:moveTo>
                <a:cubicBezTo>
                  <a:pt x="44" y="4"/>
                  <a:pt x="37" y="1"/>
                  <a:pt x="29" y="1"/>
                </a:cubicBezTo>
                <a:cubicBezTo>
                  <a:pt x="22" y="1"/>
                  <a:pt x="15" y="4"/>
                  <a:pt x="9" y="9"/>
                </a:cubicBezTo>
                <a:cubicBezTo>
                  <a:pt x="4" y="14"/>
                  <a:pt x="1" y="21"/>
                  <a:pt x="1" y="29"/>
                </a:cubicBezTo>
                <a:cubicBezTo>
                  <a:pt x="1" y="36"/>
                  <a:pt x="4" y="43"/>
                  <a:pt x="9" y="48"/>
                </a:cubicBezTo>
                <a:cubicBezTo>
                  <a:pt x="15" y="53"/>
                  <a:pt x="22" y="57"/>
                  <a:pt x="29" y="57"/>
                </a:cubicBezTo>
                <a:cubicBezTo>
                  <a:pt x="37" y="57"/>
                  <a:pt x="44" y="53"/>
                  <a:pt x="49" y="48"/>
                </a:cubicBezTo>
                <a:cubicBezTo>
                  <a:pt x="54" y="43"/>
                  <a:pt x="57" y="36"/>
                  <a:pt x="57" y="29"/>
                </a:cubicBezTo>
                <a:cubicBezTo>
                  <a:pt x="57" y="21"/>
                  <a:pt x="54" y="14"/>
                  <a:pt x="49" y="9"/>
                </a:cubicBezTo>
                <a:close/>
                <a:moveTo>
                  <a:pt x="52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8"/>
                  <a:pt x="52" y="28"/>
                  <a:pt x="52" y="28"/>
                </a:cubicBezTo>
                <a:close/>
                <a:moveTo>
                  <a:pt x="46" y="44"/>
                </a:moveTo>
                <a:cubicBezTo>
                  <a:pt x="43" y="42"/>
                  <a:pt x="43" y="42"/>
                  <a:pt x="43" y="42"/>
                </a:cubicBezTo>
                <a:cubicBezTo>
                  <a:pt x="42" y="43"/>
                  <a:pt x="42" y="43"/>
                  <a:pt x="42" y="43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4"/>
                  <a:pt x="46" y="44"/>
                  <a:pt x="46" y="44"/>
                </a:cubicBezTo>
                <a:close/>
                <a:moveTo>
                  <a:pt x="30" y="51"/>
                </a:moveTo>
                <a:cubicBezTo>
                  <a:pt x="30" y="48"/>
                  <a:pt x="30" y="48"/>
                  <a:pt x="30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0" y="51"/>
                  <a:pt x="30" y="51"/>
                </a:cubicBezTo>
                <a:close/>
                <a:moveTo>
                  <a:pt x="14" y="45"/>
                </a:moveTo>
                <a:cubicBezTo>
                  <a:pt x="16" y="43"/>
                  <a:pt x="16" y="43"/>
                  <a:pt x="16" y="43"/>
                </a:cubicBezTo>
                <a:cubicBezTo>
                  <a:pt x="15" y="42"/>
                  <a:pt x="15" y="42"/>
                  <a:pt x="15" y="42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5"/>
                  <a:pt x="14" y="45"/>
                  <a:pt x="14" y="45"/>
                </a:cubicBezTo>
                <a:close/>
                <a:moveTo>
                  <a:pt x="7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7" y="29"/>
                </a:cubicBezTo>
                <a:close/>
                <a:moveTo>
                  <a:pt x="13" y="13"/>
                </a:moveTo>
                <a:cubicBezTo>
                  <a:pt x="15" y="15"/>
                  <a:pt x="15" y="15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3"/>
                  <a:pt x="13" y="13"/>
                  <a:pt x="13" y="13"/>
                </a:cubicBezTo>
                <a:close/>
                <a:moveTo>
                  <a:pt x="29" y="6"/>
                </a:moveTo>
                <a:cubicBezTo>
                  <a:pt x="29" y="9"/>
                  <a:pt x="29" y="9"/>
                  <a:pt x="29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5" y="12"/>
                </a:moveTo>
                <a:cubicBezTo>
                  <a:pt x="42" y="14"/>
                  <a:pt x="42" y="14"/>
                  <a:pt x="42" y="14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2"/>
                  <a:pt x="45" y="12"/>
                  <a:pt x="45" y="12"/>
                </a:cubicBezTo>
                <a:close/>
                <a:moveTo>
                  <a:pt x="21" y="20"/>
                </a:moveTo>
                <a:cubicBezTo>
                  <a:pt x="22" y="22"/>
                  <a:pt x="22" y="22"/>
                  <a:pt x="22" y="22"/>
                </a:cubicBezTo>
                <a:cubicBezTo>
                  <a:pt x="23" y="25"/>
                  <a:pt x="23" y="25"/>
                  <a:pt x="23" y="25"/>
                </a:cubicBezTo>
                <a:cubicBezTo>
                  <a:pt x="17" y="27"/>
                  <a:pt x="17" y="27"/>
                  <a:pt x="17" y="27"/>
                </a:cubicBezTo>
                <a:cubicBezTo>
                  <a:pt x="13" y="29"/>
                  <a:pt x="13" y="29"/>
                  <a:pt x="13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7"/>
                  <a:pt x="21" y="37"/>
                  <a:pt x="21" y="37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5"/>
                  <a:pt x="29" y="45"/>
                  <a:pt x="29" y="45"/>
                </a:cubicBezTo>
                <a:cubicBezTo>
                  <a:pt x="30" y="41"/>
                  <a:pt x="30" y="41"/>
                  <a:pt x="30" y="41"/>
                </a:cubicBezTo>
                <a:cubicBezTo>
                  <a:pt x="33" y="35"/>
                  <a:pt x="33" y="35"/>
                  <a:pt x="33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8" y="37"/>
                  <a:pt x="38" y="37"/>
                  <a:pt x="38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5" y="32"/>
                  <a:pt x="35" y="32"/>
                  <a:pt x="35" y="32"/>
                </a:cubicBezTo>
                <a:cubicBezTo>
                  <a:pt x="42" y="30"/>
                  <a:pt x="42" y="30"/>
                  <a:pt x="42" y="30"/>
                </a:cubicBezTo>
                <a:cubicBezTo>
                  <a:pt x="45" y="29"/>
                  <a:pt x="45" y="29"/>
                  <a:pt x="45" y="29"/>
                </a:cubicBezTo>
                <a:cubicBezTo>
                  <a:pt x="42" y="27"/>
                  <a:pt x="42" y="27"/>
                  <a:pt x="42" y="27"/>
                </a:cubicBezTo>
                <a:cubicBezTo>
                  <a:pt x="35" y="25"/>
                  <a:pt x="35" y="25"/>
                  <a:pt x="35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20"/>
                  <a:pt x="38" y="20"/>
                  <a:pt x="38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3" y="23"/>
                  <a:pt x="33" y="23"/>
                  <a:pt x="33" y="23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23"/>
                  <a:pt x="26" y="23"/>
                  <a:pt x="26" y="23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20"/>
                  <a:pt x="21" y="20"/>
                  <a:pt x="21" y="20"/>
                </a:cubicBezTo>
                <a:close/>
                <a:moveTo>
                  <a:pt x="46" y="12"/>
                </a:moveTo>
                <a:cubicBezTo>
                  <a:pt x="42" y="8"/>
                  <a:pt x="36" y="5"/>
                  <a:pt x="29" y="5"/>
                </a:cubicBezTo>
                <a:cubicBezTo>
                  <a:pt x="23" y="5"/>
                  <a:pt x="17" y="8"/>
                  <a:pt x="13" y="12"/>
                </a:cubicBezTo>
                <a:cubicBezTo>
                  <a:pt x="9" y="16"/>
                  <a:pt x="6" y="22"/>
                  <a:pt x="6" y="29"/>
                </a:cubicBezTo>
                <a:cubicBezTo>
                  <a:pt x="6" y="35"/>
                  <a:pt x="9" y="41"/>
                  <a:pt x="13" y="45"/>
                </a:cubicBezTo>
                <a:cubicBezTo>
                  <a:pt x="17" y="49"/>
                  <a:pt x="23" y="52"/>
                  <a:pt x="29" y="52"/>
                </a:cubicBezTo>
                <a:cubicBezTo>
                  <a:pt x="36" y="52"/>
                  <a:pt x="42" y="49"/>
                  <a:pt x="46" y="45"/>
                </a:cubicBezTo>
                <a:cubicBezTo>
                  <a:pt x="50" y="41"/>
                  <a:pt x="53" y="35"/>
                  <a:pt x="53" y="29"/>
                </a:cubicBezTo>
                <a:cubicBezTo>
                  <a:pt x="53" y="22"/>
                  <a:pt x="50" y="16"/>
                  <a:pt x="4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30461" y="2168765"/>
            <a:ext cx="3150809" cy="3150809"/>
            <a:chOff x="4430461" y="2168765"/>
            <a:chExt cx="3150809" cy="3150809"/>
          </a:xfrm>
        </p:grpSpPr>
        <p:grpSp>
          <p:nvGrpSpPr>
            <p:cNvPr id="10" name="组合 9"/>
            <p:cNvGrpSpPr/>
            <p:nvPr/>
          </p:nvGrpSpPr>
          <p:grpSpPr>
            <a:xfrm>
              <a:off x="5763665" y="2168765"/>
              <a:ext cx="353200" cy="3150809"/>
              <a:chOff x="5851430" y="2168765"/>
              <a:chExt cx="353200" cy="3150809"/>
            </a:xfrm>
          </p:grpSpPr>
          <p:sp>
            <p:nvSpPr>
              <p:cNvPr id="9" name="等腰三角形 8"/>
              <p:cNvSpPr/>
              <p:nvPr/>
            </p:nvSpPr>
            <p:spPr>
              <a:xfrm rot="14472682">
                <a:off x="5823174" y="2197021"/>
                <a:ext cx="409711" cy="35319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7127318" flipV="1">
                <a:off x="5823175" y="4938119"/>
                <a:ext cx="409711" cy="35319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 rot="5400000">
              <a:off x="5829266" y="2161629"/>
              <a:ext cx="353200" cy="3150809"/>
              <a:chOff x="5851430" y="2168765"/>
              <a:chExt cx="353200" cy="3150809"/>
            </a:xfrm>
          </p:grpSpPr>
          <p:sp>
            <p:nvSpPr>
              <p:cNvPr id="103" name="等腰三角形 102"/>
              <p:cNvSpPr/>
              <p:nvPr/>
            </p:nvSpPr>
            <p:spPr>
              <a:xfrm rot="14472682">
                <a:off x="5823174" y="2197021"/>
                <a:ext cx="409711" cy="35319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rot="7127318" flipV="1">
                <a:off x="5823175" y="4938119"/>
                <a:ext cx="409711" cy="35319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391653" y="1891167"/>
            <a:ext cx="2867589" cy="1512762"/>
            <a:chOff x="1391653" y="1891167"/>
            <a:chExt cx="2867589" cy="1512762"/>
          </a:xfrm>
        </p:grpSpPr>
        <p:grpSp>
          <p:nvGrpSpPr>
            <p:cNvPr id="57" name="组合 56"/>
            <p:cNvGrpSpPr/>
            <p:nvPr/>
          </p:nvGrpSpPr>
          <p:grpSpPr>
            <a:xfrm>
              <a:off x="1391653" y="2219733"/>
              <a:ext cx="2867589" cy="1184196"/>
              <a:chOff x="1637339" y="2110747"/>
              <a:chExt cx="3014277" cy="1184196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1391653" y="1891167"/>
              <a:ext cx="994281" cy="929540"/>
              <a:chOff x="-4734" y="1927960"/>
              <a:chExt cx="3412211" cy="3190031"/>
            </a:xfrm>
          </p:grpSpPr>
          <p:sp>
            <p:nvSpPr>
              <p:cNvPr id="106" name="等腰三角形 105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391653" y="4319654"/>
            <a:ext cx="2867589" cy="1495078"/>
            <a:chOff x="1391653" y="4319654"/>
            <a:chExt cx="2867589" cy="1495078"/>
          </a:xfrm>
        </p:grpSpPr>
        <p:grpSp>
          <p:nvGrpSpPr>
            <p:cNvPr id="88" name="组合 87"/>
            <p:cNvGrpSpPr/>
            <p:nvPr/>
          </p:nvGrpSpPr>
          <p:grpSpPr>
            <a:xfrm>
              <a:off x="1391653" y="4630536"/>
              <a:ext cx="2867589" cy="1184196"/>
              <a:chOff x="1637339" y="2110747"/>
              <a:chExt cx="3014277" cy="1184196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1391653" y="4319654"/>
              <a:ext cx="994281" cy="929540"/>
              <a:chOff x="-4734" y="1927960"/>
              <a:chExt cx="3412211" cy="3190031"/>
            </a:xfrm>
          </p:grpSpPr>
          <p:sp>
            <p:nvSpPr>
              <p:cNvPr id="109" name="等腰三角形 108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等腰三角形 109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8074352" y="1891167"/>
            <a:ext cx="2867589" cy="1512762"/>
            <a:chOff x="8074352" y="1891167"/>
            <a:chExt cx="2867589" cy="1512762"/>
          </a:xfrm>
        </p:grpSpPr>
        <p:grpSp>
          <p:nvGrpSpPr>
            <p:cNvPr id="85" name="组合 84"/>
            <p:cNvGrpSpPr/>
            <p:nvPr/>
          </p:nvGrpSpPr>
          <p:grpSpPr>
            <a:xfrm>
              <a:off x="8074352" y="2219733"/>
              <a:ext cx="2867589" cy="1184196"/>
              <a:chOff x="1637339" y="2110747"/>
              <a:chExt cx="3014277" cy="1184196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8074352" y="1891167"/>
              <a:ext cx="994281" cy="929540"/>
              <a:chOff x="-4734" y="1927960"/>
              <a:chExt cx="3412211" cy="3190031"/>
            </a:xfrm>
          </p:grpSpPr>
          <p:sp>
            <p:nvSpPr>
              <p:cNvPr id="112" name="等腰三角形 111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等腰三角形 112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074352" y="4319654"/>
            <a:ext cx="2867589" cy="1495078"/>
            <a:chOff x="8074352" y="4319654"/>
            <a:chExt cx="2867589" cy="1495078"/>
          </a:xfrm>
        </p:grpSpPr>
        <p:grpSp>
          <p:nvGrpSpPr>
            <p:cNvPr id="91" name="组合 90"/>
            <p:cNvGrpSpPr/>
            <p:nvPr/>
          </p:nvGrpSpPr>
          <p:grpSpPr>
            <a:xfrm>
              <a:off x="8074352" y="4630536"/>
              <a:ext cx="2867589" cy="1184196"/>
              <a:chOff x="1637339" y="2110747"/>
              <a:chExt cx="3014277" cy="1184196"/>
            </a:xfrm>
          </p:grpSpPr>
          <p:sp>
            <p:nvSpPr>
              <p:cNvPr id="92" name="文本框 91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8074352" y="4319654"/>
              <a:ext cx="994281" cy="929540"/>
              <a:chOff x="-4734" y="1927960"/>
              <a:chExt cx="3412211" cy="3190031"/>
            </a:xfrm>
          </p:grpSpPr>
          <p:sp>
            <p:nvSpPr>
              <p:cNvPr id="115" name="等腰三角形 114"/>
              <p:cNvSpPr/>
              <p:nvPr/>
            </p:nvSpPr>
            <p:spPr>
              <a:xfrm rot="5400000">
                <a:off x="-224736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等腰三角形 115"/>
              <p:cNvSpPr/>
              <p:nvPr/>
            </p:nvSpPr>
            <p:spPr>
              <a:xfrm rot="5400000">
                <a:off x="437448" y="2147962"/>
                <a:ext cx="3190031" cy="2750027"/>
              </a:xfrm>
              <a:prstGeom prst="triangl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组合 266"/>
          <p:cNvGrpSpPr/>
          <p:nvPr/>
        </p:nvGrpSpPr>
        <p:grpSpPr>
          <a:xfrm>
            <a:off x="-4734" y="1927960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01" y="1701909"/>
            <a:ext cx="3424044" cy="341608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927107" y="29688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5259" y="1740009"/>
            <a:ext cx="3149832" cy="1323439"/>
            <a:chOff x="4855259" y="1740009"/>
            <a:chExt cx="3149832" cy="1323439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854161" cy="1323439"/>
              <a:chOff x="6739088" y="1020587"/>
              <a:chExt cx="2854161" cy="1323439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ONE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148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0" y="1740009"/>
            <a:ext cx="3149832" cy="1323439"/>
            <a:chOff x="8257206" y="1740009"/>
            <a:chExt cx="3149832" cy="1323439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854161" cy="1323439"/>
              <a:chOff x="6739088" y="1020587"/>
              <a:chExt cx="2854161" cy="1323439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TWO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43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59" y="3832652"/>
            <a:ext cx="3149832" cy="1323439"/>
            <a:chOff x="4855259" y="3832652"/>
            <a:chExt cx="3149832" cy="1323439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854161" cy="1323439"/>
              <a:chOff x="6739088" y="1020587"/>
              <a:chExt cx="2854161" cy="1323439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THREE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4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0" y="3832652"/>
            <a:ext cx="3149832" cy="1323439"/>
            <a:chOff x="8257206" y="3832652"/>
            <a:chExt cx="3149832" cy="1323439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7" y="3832652"/>
              <a:ext cx="2854161" cy="1323439"/>
              <a:chOff x="6739088" y="1020587"/>
              <a:chExt cx="2854161" cy="1323439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393237" y="1220642"/>
                <a:ext cx="19561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prstClr val="white"/>
                    </a:solidFill>
                    <a:latin typeface="Segoe UI" panose="020B0502040204020203"/>
                  </a:rPr>
                  <a:t>PART FOUR</a:t>
                </a:r>
                <a:endParaRPr lang="zh-CN" altLang="en-US" sz="24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60" name="Lorem Ipsum"/>
              <p:cNvSpPr/>
              <p:nvPr/>
            </p:nvSpPr>
            <p:spPr bwMode="auto">
              <a:xfrm>
                <a:off x="7389791" y="1625568"/>
                <a:ext cx="2203458" cy="4963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r>
                  <a:rPr lang="en-US" sz="1400" dirty="0" err="1" smtClean="0">
                    <a:solidFill>
                      <a:prstClr val="white"/>
                    </a:solidFill>
                  </a:rPr>
                  <a:t>Lorem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ipsum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dolor sit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amet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consectetur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adipisicing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prstClr val="white"/>
                    </a:solidFill>
                  </a:rPr>
                  <a:t>elit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.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8" y="1020587"/>
                <a:ext cx="70403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 smtClean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367" y="6468"/>
            <a:ext cx="12196734" cy="6873176"/>
            <a:chOff x="-4734" y="6468"/>
            <a:chExt cx="12196734" cy="6873176"/>
          </a:xfrm>
        </p:grpSpPr>
        <p:sp>
          <p:nvSpPr>
            <p:cNvPr id="2" name="矩形 1"/>
            <p:cNvSpPr/>
            <p:nvPr/>
          </p:nvSpPr>
          <p:spPr>
            <a:xfrm>
              <a:off x="-4734" y="6468"/>
              <a:ext cx="12196734" cy="308327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4734" y="6530275"/>
              <a:ext cx="12196734" cy="34936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TWO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3063555" y="2226115"/>
            <a:ext cx="1989991" cy="462178"/>
          </a:xfrm>
          <a:prstGeom prst="stripedRightArrow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虚尾箭头 207"/>
          <p:cNvSpPr/>
          <p:nvPr/>
        </p:nvSpPr>
        <p:spPr>
          <a:xfrm>
            <a:off x="7215238" y="2226115"/>
            <a:ext cx="1989991" cy="462178"/>
          </a:xfrm>
          <a:prstGeom prst="stripedRightArrow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8" name="虚尾箭头 247"/>
          <p:cNvSpPr/>
          <p:nvPr/>
        </p:nvSpPr>
        <p:spPr>
          <a:xfrm flipH="1">
            <a:off x="3063555" y="4840027"/>
            <a:ext cx="1989991" cy="462178"/>
          </a:xfrm>
          <a:prstGeom prst="stripedRightArrow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9" name="虚尾箭头 248"/>
          <p:cNvSpPr/>
          <p:nvPr/>
        </p:nvSpPr>
        <p:spPr>
          <a:xfrm flipH="1">
            <a:off x="7215238" y="4840026"/>
            <a:ext cx="1989991" cy="462178"/>
          </a:xfrm>
          <a:prstGeom prst="stripedRightArrow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虚尾箭头 249"/>
          <p:cNvSpPr/>
          <p:nvPr/>
        </p:nvSpPr>
        <p:spPr>
          <a:xfrm rot="5400000">
            <a:off x="9945004" y="3530774"/>
            <a:ext cx="713396" cy="462178"/>
          </a:xfrm>
          <a:prstGeom prst="stripedRightArrow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0670" y="1623339"/>
            <a:ext cx="2232886" cy="2044731"/>
            <a:chOff x="490603" y="1475818"/>
            <a:chExt cx="2376834" cy="2176549"/>
          </a:xfrm>
        </p:grpSpPr>
        <p:grpSp>
          <p:nvGrpSpPr>
            <p:cNvPr id="3" name="组合 2"/>
            <p:cNvGrpSpPr/>
            <p:nvPr/>
          </p:nvGrpSpPr>
          <p:grpSpPr>
            <a:xfrm>
              <a:off x="806141" y="1475818"/>
              <a:ext cx="1745758" cy="1745758"/>
              <a:chOff x="806141" y="1475818"/>
              <a:chExt cx="1745758" cy="1745758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806141" y="1475818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74" name="组合 73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76" name="手杖形箭头 75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手杖形箭头 76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手杖形箭头 77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手杖形箭头 78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手杖形箭头 79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1" name="手杖形箭头 80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手杖形箭头 81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3" name="手杖形箭头 82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" name="手杖形箭头 83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手杖形箭头 84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手杖形箭头 85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手杖形箭头 86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手杖形箭头 87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手杖形箭头 88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手杖形箭头 89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手杖形箭头 90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手杖形箭头 91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手杖形箭头 92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手杖形箭头 93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手杖形箭头 94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手杖形箭头 95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手杖形箭头 96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手杖形箭头 97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手杖形箭头 98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75" name="椭圆 74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1" name="Freeform 104"/>
              <p:cNvSpPr>
                <a:spLocks noEditPoints="1"/>
              </p:cNvSpPr>
              <p:nvPr/>
            </p:nvSpPr>
            <p:spPr bwMode="auto">
              <a:xfrm>
                <a:off x="1295168" y="1936052"/>
                <a:ext cx="803226" cy="816898"/>
              </a:xfrm>
              <a:custGeom>
                <a:avLst/>
                <a:gdLst>
                  <a:gd name="T0" fmla="*/ 38 w 60"/>
                  <a:gd name="T1" fmla="*/ 8 h 61"/>
                  <a:gd name="T2" fmla="*/ 22 w 60"/>
                  <a:gd name="T3" fmla="*/ 8 h 61"/>
                  <a:gd name="T4" fmla="*/ 45 w 60"/>
                  <a:gd name="T5" fmla="*/ 41 h 61"/>
                  <a:gd name="T6" fmla="*/ 50 w 60"/>
                  <a:gd name="T7" fmla="*/ 58 h 61"/>
                  <a:gd name="T8" fmla="*/ 51 w 60"/>
                  <a:gd name="T9" fmla="*/ 44 h 61"/>
                  <a:gd name="T10" fmla="*/ 55 w 60"/>
                  <a:gd name="T11" fmla="*/ 58 h 61"/>
                  <a:gd name="T12" fmla="*/ 55 w 60"/>
                  <a:gd name="T13" fmla="*/ 38 h 61"/>
                  <a:gd name="T14" fmla="*/ 56 w 60"/>
                  <a:gd name="T15" fmla="*/ 29 h 61"/>
                  <a:gd name="T16" fmla="*/ 60 w 60"/>
                  <a:gd name="T17" fmla="*/ 38 h 61"/>
                  <a:gd name="T18" fmla="*/ 56 w 60"/>
                  <a:gd name="T19" fmla="*/ 21 h 61"/>
                  <a:gd name="T20" fmla="*/ 47 w 60"/>
                  <a:gd name="T21" fmla="*/ 23 h 61"/>
                  <a:gd name="T22" fmla="*/ 45 w 60"/>
                  <a:gd name="T23" fmla="*/ 41 h 61"/>
                  <a:gd name="T24" fmla="*/ 37 w 60"/>
                  <a:gd name="T25" fmla="*/ 26 h 61"/>
                  <a:gd name="T26" fmla="*/ 36 w 60"/>
                  <a:gd name="T27" fmla="*/ 37 h 61"/>
                  <a:gd name="T28" fmla="*/ 36 w 60"/>
                  <a:gd name="T29" fmla="*/ 61 h 61"/>
                  <a:gd name="T30" fmla="*/ 31 w 60"/>
                  <a:gd name="T31" fmla="*/ 44 h 61"/>
                  <a:gd name="T32" fmla="*/ 30 w 60"/>
                  <a:gd name="T33" fmla="*/ 61 h 61"/>
                  <a:gd name="T34" fmla="*/ 24 w 60"/>
                  <a:gd name="T35" fmla="*/ 40 h 61"/>
                  <a:gd name="T36" fmla="*/ 24 w 60"/>
                  <a:gd name="T37" fmla="*/ 26 h 61"/>
                  <a:gd name="T38" fmla="*/ 23 w 60"/>
                  <a:gd name="T39" fmla="*/ 37 h 61"/>
                  <a:gd name="T40" fmla="*/ 18 w 60"/>
                  <a:gd name="T41" fmla="*/ 22 h 61"/>
                  <a:gd name="T42" fmla="*/ 37 w 60"/>
                  <a:gd name="T43" fmla="*/ 17 h 61"/>
                  <a:gd name="T44" fmla="*/ 43 w 60"/>
                  <a:gd name="T45" fmla="*/ 37 h 61"/>
                  <a:gd name="T46" fmla="*/ 15 w 60"/>
                  <a:gd name="T47" fmla="*/ 41 h 61"/>
                  <a:gd name="T48" fmla="*/ 10 w 60"/>
                  <a:gd name="T49" fmla="*/ 58 h 61"/>
                  <a:gd name="T50" fmla="*/ 9 w 60"/>
                  <a:gd name="T51" fmla="*/ 44 h 61"/>
                  <a:gd name="T52" fmla="*/ 5 w 60"/>
                  <a:gd name="T53" fmla="*/ 58 h 61"/>
                  <a:gd name="T54" fmla="*/ 5 w 60"/>
                  <a:gd name="T55" fmla="*/ 38 h 61"/>
                  <a:gd name="T56" fmla="*/ 4 w 60"/>
                  <a:gd name="T57" fmla="*/ 29 h 61"/>
                  <a:gd name="T58" fmla="*/ 0 w 60"/>
                  <a:gd name="T59" fmla="*/ 38 h 61"/>
                  <a:gd name="T60" fmla="*/ 4 w 60"/>
                  <a:gd name="T61" fmla="*/ 21 h 61"/>
                  <a:gd name="T62" fmla="*/ 13 w 60"/>
                  <a:gd name="T63" fmla="*/ 23 h 61"/>
                  <a:gd name="T64" fmla="*/ 15 w 60"/>
                  <a:gd name="T65" fmla="*/ 41 h 61"/>
                  <a:gd name="T66" fmla="*/ 16 w 60"/>
                  <a:gd name="T67" fmla="*/ 14 h 61"/>
                  <a:gd name="T68" fmla="*/ 15 w 60"/>
                  <a:gd name="T69" fmla="*/ 18 h 61"/>
                  <a:gd name="T70" fmla="*/ 3 w 60"/>
                  <a:gd name="T71" fmla="*/ 14 h 61"/>
                  <a:gd name="T72" fmla="*/ 50 w 60"/>
                  <a:gd name="T73" fmla="*/ 7 h 61"/>
                  <a:gd name="T74" fmla="*/ 45 w 60"/>
                  <a:gd name="T75" fmla="*/ 18 h 61"/>
                  <a:gd name="T76" fmla="*/ 50 w 60"/>
                  <a:gd name="T77" fmla="*/ 20 h 61"/>
                  <a:gd name="T78" fmla="*/ 50 w 60"/>
                  <a:gd name="T7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35" y="0"/>
                      <a:pt x="38" y="3"/>
                      <a:pt x="38" y="8"/>
                    </a:cubicBezTo>
                    <a:cubicBezTo>
                      <a:pt x="38" y="12"/>
                      <a:pt x="35" y="16"/>
                      <a:pt x="30" y="16"/>
                    </a:cubicBezTo>
                    <a:cubicBezTo>
                      <a:pt x="26" y="16"/>
                      <a:pt x="22" y="12"/>
                      <a:pt x="22" y="8"/>
                    </a:cubicBezTo>
                    <a:cubicBezTo>
                      <a:pt x="22" y="3"/>
                      <a:pt x="26" y="0"/>
                      <a:pt x="30" y="0"/>
                    </a:cubicBezTo>
                    <a:close/>
                    <a:moveTo>
                      <a:pt x="45" y="41"/>
                    </a:moveTo>
                    <a:cubicBezTo>
                      <a:pt x="45" y="58"/>
                      <a:pt x="45" y="58"/>
                      <a:pt x="45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3"/>
                      <a:pt x="58" y="21"/>
                      <a:pt x="56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2"/>
                      <a:pt x="47" y="23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5" y="41"/>
                      <a:pt x="45" y="41"/>
                      <a:pt x="45" y="41"/>
                    </a:cubicBezTo>
                    <a:close/>
                    <a:moveTo>
                      <a:pt x="37" y="37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19"/>
                      <a:pt x="20" y="17"/>
                      <a:pt x="23" y="17"/>
                    </a:cubicBezTo>
                    <a:cubicBezTo>
                      <a:pt x="38" y="17"/>
                      <a:pt x="22" y="17"/>
                      <a:pt x="37" y="17"/>
                    </a:cubicBezTo>
                    <a:cubicBezTo>
                      <a:pt x="40" y="17"/>
                      <a:pt x="43" y="19"/>
                      <a:pt x="43" y="22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7"/>
                      <a:pt x="40" y="37"/>
                      <a:pt x="37" y="37"/>
                    </a:cubicBezTo>
                    <a:close/>
                    <a:moveTo>
                      <a:pt x="15" y="41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3"/>
                      <a:pt x="2" y="21"/>
                      <a:pt x="4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  <a:moveTo>
                      <a:pt x="10" y="7"/>
                    </a:moveTo>
                    <a:cubicBezTo>
                      <a:pt x="14" y="7"/>
                      <a:pt x="16" y="10"/>
                      <a:pt x="16" y="14"/>
                    </a:cubicBezTo>
                    <a:cubicBezTo>
                      <a:pt x="16" y="15"/>
                      <a:pt x="16" y="16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9"/>
                      <a:pt x="12" y="20"/>
                      <a:pt x="10" y="20"/>
                    </a:cubicBezTo>
                    <a:cubicBezTo>
                      <a:pt x="6" y="20"/>
                      <a:pt x="3" y="17"/>
                      <a:pt x="3" y="14"/>
                    </a:cubicBezTo>
                    <a:cubicBezTo>
                      <a:pt x="3" y="10"/>
                      <a:pt x="6" y="7"/>
                      <a:pt x="10" y="7"/>
                    </a:cubicBezTo>
                    <a:close/>
                    <a:moveTo>
                      <a:pt x="50" y="7"/>
                    </a:moveTo>
                    <a:cubicBezTo>
                      <a:pt x="46" y="7"/>
                      <a:pt x="43" y="10"/>
                      <a:pt x="43" y="14"/>
                    </a:cubicBezTo>
                    <a:cubicBezTo>
                      <a:pt x="43" y="15"/>
                      <a:pt x="44" y="16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7" y="19"/>
                      <a:pt x="48" y="20"/>
                      <a:pt x="50" y="20"/>
                    </a:cubicBezTo>
                    <a:cubicBezTo>
                      <a:pt x="54" y="20"/>
                      <a:pt x="57" y="17"/>
                      <a:pt x="57" y="14"/>
                    </a:cubicBezTo>
                    <a:cubicBezTo>
                      <a:pt x="57" y="10"/>
                      <a:pt x="54" y="7"/>
                      <a:pt x="50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文本框 250"/>
            <p:cNvSpPr txBox="1"/>
            <p:nvPr/>
          </p:nvSpPr>
          <p:spPr>
            <a:xfrm>
              <a:off x="490603" y="3344590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56016" y="1623339"/>
            <a:ext cx="2232886" cy="2044731"/>
            <a:chOff x="4881900" y="1475818"/>
            <a:chExt cx="2376834" cy="2176549"/>
          </a:xfrm>
        </p:grpSpPr>
        <p:grpSp>
          <p:nvGrpSpPr>
            <p:cNvPr id="7" name="组合 6"/>
            <p:cNvGrpSpPr/>
            <p:nvPr/>
          </p:nvGrpSpPr>
          <p:grpSpPr>
            <a:xfrm>
              <a:off x="5215643" y="1475818"/>
              <a:ext cx="1745758" cy="1745758"/>
              <a:chOff x="5215643" y="1475818"/>
              <a:chExt cx="1745758" cy="1745758"/>
            </a:xfrm>
          </p:grpSpPr>
          <p:grpSp>
            <p:nvGrpSpPr>
              <p:cNvPr id="127" name="组合 126"/>
              <p:cNvGrpSpPr/>
              <p:nvPr/>
            </p:nvGrpSpPr>
            <p:grpSpPr>
              <a:xfrm>
                <a:off x="5215643" y="1475818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128" name="组合 127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130" name="手杖形箭头 129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手杖形箭头 130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手杖形箭头 131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手杖形箭头 132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手杖形箭头 133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5" name="手杖形箭头 134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手杖形箭头 135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手杖形箭头 136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手杖形箭头 137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9" name="手杖形箭头 138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手杖形箭头 139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手杖形箭头 140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手杖形箭头 141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3" name="手杖形箭头 142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手杖形箭头 143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手杖形箭头 144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" name="手杖形箭头 145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7" name="手杖形箭头 146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手杖形箭头 147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9" name="手杖形箭头 148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0" name="手杖形箭头 149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1" name="手杖形箭头 150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" name="手杖形箭头 151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3" name="手杖形箭头 152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29" name="椭圆 128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2" name="Freeform 45"/>
              <p:cNvSpPr>
                <a:spLocks noEditPoints="1"/>
              </p:cNvSpPr>
              <p:nvPr/>
            </p:nvSpPr>
            <p:spPr bwMode="auto">
              <a:xfrm>
                <a:off x="5657657" y="1889191"/>
                <a:ext cx="851030" cy="875952"/>
              </a:xfrm>
              <a:custGeom>
                <a:avLst/>
                <a:gdLst>
                  <a:gd name="T0" fmla="*/ 53 w 61"/>
                  <a:gd name="T1" fmla="*/ 51 h 63"/>
                  <a:gd name="T2" fmla="*/ 50 w 61"/>
                  <a:gd name="T3" fmla="*/ 55 h 63"/>
                  <a:gd name="T4" fmla="*/ 30 w 61"/>
                  <a:gd name="T5" fmla="*/ 63 h 63"/>
                  <a:gd name="T6" fmla="*/ 9 w 61"/>
                  <a:gd name="T7" fmla="*/ 55 h 63"/>
                  <a:gd name="T8" fmla="*/ 0 w 61"/>
                  <a:gd name="T9" fmla="*/ 34 h 63"/>
                  <a:gd name="T10" fmla="*/ 9 w 61"/>
                  <a:gd name="T11" fmla="*/ 13 h 63"/>
                  <a:gd name="T12" fmla="*/ 29 w 61"/>
                  <a:gd name="T13" fmla="*/ 4 h 63"/>
                  <a:gd name="T14" fmla="*/ 29 w 61"/>
                  <a:gd name="T15" fmla="*/ 20 h 63"/>
                  <a:gd name="T16" fmla="*/ 20 w 61"/>
                  <a:gd name="T17" fmla="*/ 24 h 63"/>
                  <a:gd name="T18" fmla="*/ 16 w 61"/>
                  <a:gd name="T19" fmla="*/ 34 h 63"/>
                  <a:gd name="T20" fmla="*/ 20 w 61"/>
                  <a:gd name="T21" fmla="*/ 44 h 63"/>
                  <a:gd name="T22" fmla="*/ 30 w 61"/>
                  <a:gd name="T23" fmla="*/ 48 h 63"/>
                  <a:gd name="T24" fmla="*/ 40 w 61"/>
                  <a:gd name="T25" fmla="*/ 44 h 63"/>
                  <a:gd name="T26" fmla="*/ 40 w 61"/>
                  <a:gd name="T27" fmla="*/ 43 h 63"/>
                  <a:gd name="T28" fmla="*/ 53 w 61"/>
                  <a:gd name="T29" fmla="*/ 51 h 63"/>
                  <a:gd name="T30" fmla="*/ 32 w 61"/>
                  <a:gd name="T31" fmla="*/ 0 h 63"/>
                  <a:gd name="T32" fmla="*/ 32 w 61"/>
                  <a:gd name="T33" fmla="*/ 0 h 63"/>
                  <a:gd name="T34" fmla="*/ 31 w 61"/>
                  <a:gd name="T35" fmla="*/ 15 h 63"/>
                  <a:gd name="T36" fmla="*/ 32 w 61"/>
                  <a:gd name="T37" fmla="*/ 15 h 63"/>
                  <a:gd name="T38" fmla="*/ 40 w 61"/>
                  <a:gd name="T39" fmla="*/ 18 h 63"/>
                  <a:gd name="T40" fmla="*/ 49 w 61"/>
                  <a:gd name="T41" fmla="*/ 5 h 63"/>
                  <a:gd name="T42" fmla="*/ 32 w 61"/>
                  <a:gd name="T43" fmla="*/ 0 h 63"/>
                  <a:gd name="T44" fmla="*/ 49 w 61"/>
                  <a:gd name="T45" fmla="*/ 10 h 63"/>
                  <a:gd name="T46" fmla="*/ 41 w 61"/>
                  <a:gd name="T47" fmla="*/ 22 h 63"/>
                  <a:gd name="T48" fmla="*/ 42 w 61"/>
                  <a:gd name="T49" fmla="*/ 23 h 63"/>
                  <a:gd name="T50" fmla="*/ 46 w 61"/>
                  <a:gd name="T51" fmla="*/ 33 h 63"/>
                  <a:gd name="T52" fmla="*/ 43 w 61"/>
                  <a:gd name="T53" fmla="*/ 42 h 63"/>
                  <a:gd name="T54" fmla="*/ 56 w 61"/>
                  <a:gd name="T55" fmla="*/ 50 h 63"/>
                  <a:gd name="T56" fmla="*/ 61 w 61"/>
                  <a:gd name="T57" fmla="*/ 33 h 63"/>
                  <a:gd name="T58" fmla="*/ 53 w 61"/>
                  <a:gd name="T59" fmla="*/ 13 h 63"/>
                  <a:gd name="T60" fmla="*/ 49 w 61"/>
                  <a:gd name="T6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1" h="63">
                    <a:moveTo>
                      <a:pt x="53" y="51"/>
                    </a:moveTo>
                    <a:cubicBezTo>
                      <a:pt x="53" y="52"/>
                      <a:pt x="52" y="54"/>
                      <a:pt x="50" y="55"/>
                    </a:cubicBezTo>
                    <a:cubicBezTo>
                      <a:pt x="45" y="60"/>
                      <a:pt x="38" y="63"/>
                      <a:pt x="30" y="63"/>
                    </a:cubicBezTo>
                    <a:cubicBezTo>
                      <a:pt x="21" y="63"/>
                      <a:pt x="14" y="60"/>
                      <a:pt x="9" y="55"/>
                    </a:cubicBezTo>
                    <a:cubicBezTo>
                      <a:pt x="3" y="49"/>
                      <a:pt x="0" y="42"/>
                      <a:pt x="0" y="34"/>
                    </a:cubicBezTo>
                    <a:cubicBezTo>
                      <a:pt x="0" y="26"/>
                      <a:pt x="3" y="18"/>
                      <a:pt x="9" y="13"/>
                    </a:cubicBezTo>
                    <a:cubicBezTo>
                      <a:pt x="14" y="8"/>
                      <a:pt x="21" y="5"/>
                      <a:pt x="29" y="4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5" y="20"/>
                      <a:pt x="22" y="22"/>
                      <a:pt x="20" y="24"/>
                    </a:cubicBezTo>
                    <a:cubicBezTo>
                      <a:pt x="17" y="27"/>
                      <a:pt x="16" y="30"/>
                      <a:pt x="16" y="34"/>
                    </a:cubicBezTo>
                    <a:cubicBezTo>
                      <a:pt x="16" y="38"/>
                      <a:pt x="17" y="41"/>
                      <a:pt x="20" y="44"/>
                    </a:cubicBezTo>
                    <a:cubicBezTo>
                      <a:pt x="22" y="46"/>
                      <a:pt x="26" y="48"/>
                      <a:pt x="30" y="48"/>
                    </a:cubicBezTo>
                    <a:cubicBezTo>
                      <a:pt x="33" y="48"/>
                      <a:pt x="37" y="46"/>
                      <a:pt x="40" y="44"/>
                    </a:cubicBezTo>
                    <a:cubicBezTo>
                      <a:pt x="40" y="44"/>
                      <a:pt x="40" y="44"/>
                      <a:pt x="40" y="43"/>
                    </a:cubicBezTo>
                    <a:cubicBezTo>
                      <a:pt x="53" y="51"/>
                      <a:pt x="53" y="51"/>
                      <a:pt x="53" y="51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5" y="15"/>
                      <a:pt x="38" y="16"/>
                      <a:pt x="40" y="1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4" y="1"/>
                      <a:pt x="38" y="0"/>
                      <a:pt x="32" y="0"/>
                    </a:cubicBezTo>
                    <a:close/>
                    <a:moveTo>
                      <a:pt x="49" y="10"/>
                    </a:move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3"/>
                      <a:pt x="41" y="23"/>
                      <a:pt x="42" y="23"/>
                    </a:cubicBezTo>
                    <a:cubicBezTo>
                      <a:pt x="44" y="26"/>
                      <a:pt x="46" y="29"/>
                      <a:pt x="46" y="33"/>
                    </a:cubicBezTo>
                    <a:cubicBezTo>
                      <a:pt x="46" y="37"/>
                      <a:pt x="45" y="40"/>
                      <a:pt x="43" y="42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9" y="45"/>
                      <a:pt x="61" y="39"/>
                      <a:pt x="61" y="33"/>
                    </a:cubicBezTo>
                    <a:cubicBezTo>
                      <a:pt x="61" y="25"/>
                      <a:pt x="58" y="18"/>
                      <a:pt x="53" y="13"/>
                    </a:cubicBezTo>
                    <a:cubicBezTo>
                      <a:pt x="52" y="12"/>
                      <a:pt x="51" y="11"/>
                      <a:pt x="4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2" name="文本框 251"/>
            <p:cNvSpPr txBox="1"/>
            <p:nvPr/>
          </p:nvSpPr>
          <p:spPr>
            <a:xfrm>
              <a:off x="4881900" y="3344590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47808" y="1623339"/>
            <a:ext cx="2232886" cy="2044731"/>
            <a:chOff x="9343926" y="1475818"/>
            <a:chExt cx="2376834" cy="2176549"/>
          </a:xfrm>
        </p:grpSpPr>
        <p:grpSp>
          <p:nvGrpSpPr>
            <p:cNvPr id="8" name="组合 7"/>
            <p:cNvGrpSpPr/>
            <p:nvPr/>
          </p:nvGrpSpPr>
          <p:grpSpPr>
            <a:xfrm>
              <a:off x="9625145" y="1475818"/>
              <a:ext cx="1745758" cy="1745758"/>
              <a:chOff x="9625145" y="1475818"/>
              <a:chExt cx="1745758" cy="1745758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9625145" y="1475818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182" name="组合 181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184" name="手杖形箭头 183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手杖形箭头 184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6" name="手杖形箭头 185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7" name="手杖形箭头 186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8" name="手杖形箭头 187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9" name="手杖形箭头 188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0" name="手杖形箭头 189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1" name="手杖形箭头 190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手杖形箭头 191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3" name="手杖形箭头 192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4" name="手杖形箭头 193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5" name="手杖形箭头 194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6" name="手杖形箭头 195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7" name="手杖形箭头 196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8" name="手杖形箭头 197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9" name="手杖形箭头 198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0" name="手杖形箭头 199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1" name="手杖形箭头 200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2" name="手杖形箭头 201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手杖形箭头 202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4" name="手杖形箭头 203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5" name="手杖形箭头 204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6" name="手杖形箭头 205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7" name="手杖形箭头 206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83" name="椭圆 182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3" name="Freeform 22"/>
              <p:cNvSpPr>
                <a:spLocks noEditPoints="1"/>
              </p:cNvSpPr>
              <p:nvPr/>
            </p:nvSpPr>
            <p:spPr bwMode="auto">
              <a:xfrm>
                <a:off x="10163633" y="2013511"/>
                <a:ext cx="668782" cy="725762"/>
              </a:xfrm>
              <a:custGeom>
                <a:avLst/>
                <a:gdLst>
                  <a:gd name="T0" fmla="*/ 4 w 57"/>
                  <a:gd name="T1" fmla="*/ 4 h 62"/>
                  <a:gd name="T2" fmla="*/ 15 w 57"/>
                  <a:gd name="T3" fmla="*/ 3 h 62"/>
                  <a:gd name="T4" fmla="*/ 27 w 57"/>
                  <a:gd name="T5" fmla="*/ 0 h 62"/>
                  <a:gd name="T6" fmla="*/ 29 w 57"/>
                  <a:gd name="T7" fmla="*/ 0 h 62"/>
                  <a:gd name="T8" fmla="*/ 30 w 57"/>
                  <a:gd name="T9" fmla="*/ 0 h 62"/>
                  <a:gd name="T10" fmla="*/ 42 w 57"/>
                  <a:gd name="T11" fmla="*/ 3 h 62"/>
                  <a:gd name="T12" fmla="*/ 53 w 57"/>
                  <a:gd name="T13" fmla="*/ 4 h 62"/>
                  <a:gd name="T14" fmla="*/ 57 w 57"/>
                  <a:gd name="T15" fmla="*/ 3 h 62"/>
                  <a:gd name="T16" fmla="*/ 57 w 57"/>
                  <a:gd name="T17" fmla="*/ 7 h 62"/>
                  <a:gd name="T18" fmla="*/ 49 w 57"/>
                  <a:gd name="T19" fmla="*/ 47 h 62"/>
                  <a:gd name="T20" fmla="*/ 29 w 57"/>
                  <a:gd name="T21" fmla="*/ 62 h 62"/>
                  <a:gd name="T22" fmla="*/ 29 w 57"/>
                  <a:gd name="T23" fmla="*/ 62 h 62"/>
                  <a:gd name="T24" fmla="*/ 28 w 57"/>
                  <a:gd name="T25" fmla="*/ 62 h 62"/>
                  <a:gd name="T26" fmla="*/ 8 w 57"/>
                  <a:gd name="T27" fmla="*/ 47 h 62"/>
                  <a:gd name="T28" fmla="*/ 0 w 57"/>
                  <a:gd name="T29" fmla="*/ 7 h 62"/>
                  <a:gd name="T30" fmla="*/ 0 w 57"/>
                  <a:gd name="T31" fmla="*/ 3 h 62"/>
                  <a:gd name="T32" fmla="*/ 4 w 57"/>
                  <a:gd name="T33" fmla="*/ 4 h 62"/>
                  <a:gd name="T34" fmla="*/ 29 w 57"/>
                  <a:gd name="T35" fmla="*/ 31 h 62"/>
                  <a:gd name="T36" fmla="*/ 48 w 57"/>
                  <a:gd name="T37" fmla="*/ 31 h 62"/>
                  <a:gd name="T38" fmla="*/ 50 w 57"/>
                  <a:gd name="T39" fmla="*/ 12 h 62"/>
                  <a:gd name="T40" fmla="*/ 41 w 57"/>
                  <a:gd name="T41" fmla="*/ 11 h 62"/>
                  <a:gd name="T42" fmla="*/ 29 w 57"/>
                  <a:gd name="T43" fmla="*/ 8 h 62"/>
                  <a:gd name="T44" fmla="*/ 29 w 57"/>
                  <a:gd name="T45" fmla="*/ 31 h 62"/>
                  <a:gd name="T46" fmla="*/ 29 w 57"/>
                  <a:gd name="T47" fmla="*/ 54 h 62"/>
                  <a:gd name="T48" fmla="*/ 29 w 57"/>
                  <a:gd name="T49" fmla="*/ 31 h 62"/>
                  <a:gd name="T50" fmla="*/ 9 w 57"/>
                  <a:gd name="T51" fmla="*/ 31 h 62"/>
                  <a:gd name="T52" fmla="*/ 14 w 57"/>
                  <a:gd name="T53" fmla="*/ 43 h 62"/>
                  <a:gd name="T54" fmla="*/ 29 w 57"/>
                  <a:gd name="T55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62">
                    <a:moveTo>
                      <a:pt x="4" y="4"/>
                    </a:moveTo>
                    <a:cubicBezTo>
                      <a:pt x="7" y="4"/>
                      <a:pt x="11" y="4"/>
                      <a:pt x="15" y="3"/>
                    </a:cubicBezTo>
                    <a:cubicBezTo>
                      <a:pt x="19" y="3"/>
                      <a:pt x="23" y="2"/>
                      <a:pt x="2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2"/>
                      <a:pt x="38" y="3"/>
                      <a:pt x="42" y="3"/>
                    </a:cubicBezTo>
                    <a:cubicBezTo>
                      <a:pt x="46" y="4"/>
                      <a:pt x="50" y="4"/>
                      <a:pt x="53" y="4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26"/>
                      <a:pt x="54" y="38"/>
                      <a:pt x="49" y="47"/>
                    </a:cubicBezTo>
                    <a:cubicBezTo>
                      <a:pt x="44" y="55"/>
                      <a:pt x="37" y="60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0" y="60"/>
                      <a:pt x="13" y="55"/>
                      <a:pt x="8" y="47"/>
                    </a:cubicBezTo>
                    <a:cubicBezTo>
                      <a:pt x="3" y="38"/>
                      <a:pt x="0" y="26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26"/>
                      <a:pt x="50" y="19"/>
                      <a:pt x="50" y="12"/>
                    </a:cubicBezTo>
                    <a:cubicBezTo>
                      <a:pt x="47" y="12"/>
                      <a:pt x="44" y="12"/>
                      <a:pt x="41" y="11"/>
                    </a:cubicBezTo>
                    <a:cubicBezTo>
                      <a:pt x="37" y="11"/>
                      <a:pt x="33" y="9"/>
                      <a:pt x="29" y="8"/>
                    </a:cubicBezTo>
                    <a:cubicBezTo>
                      <a:pt x="29" y="31"/>
                      <a:pt x="29" y="31"/>
                      <a:pt x="29" y="31"/>
                    </a:cubicBezTo>
                    <a:close/>
                    <a:moveTo>
                      <a:pt x="29" y="54"/>
                    </a:moveTo>
                    <a:cubicBezTo>
                      <a:pt x="29" y="31"/>
                      <a:pt x="29" y="31"/>
                      <a:pt x="2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6"/>
                      <a:pt x="12" y="40"/>
                      <a:pt x="14" y="43"/>
                    </a:cubicBezTo>
                    <a:cubicBezTo>
                      <a:pt x="17" y="49"/>
                      <a:pt x="23" y="52"/>
                      <a:pt x="29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文本框 252"/>
            <p:cNvSpPr txBox="1"/>
            <p:nvPr/>
          </p:nvSpPr>
          <p:spPr>
            <a:xfrm>
              <a:off x="9343926" y="3344590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0670" y="4203121"/>
            <a:ext cx="2232886" cy="1996832"/>
            <a:chOff x="490603" y="4221911"/>
            <a:chExt cx="2376834" cy="2125562"/>
          </a:xfrm>
        </p:grpSpPr>
        <p:grpSp>
          <p:nvGrpSpPr>
            <p:cNvPr id="21" name="组合 20"/>
            <p:cNvGrpSpPr/>
            <p:nvPr/>
          </p:nvGrpSpPr>
          <p:grpSpPr>
            <a:xfrm>
              <a:off x="840460" y="4221911"/>
              <a:ext cx="1745758" cy="1745758"/>
              <a:chOff x="2923120" y="4432190"/>
              <a:chExt cx="1745758" cy="174575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923120" y="4432190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35" name="手杖形箭头 34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手杖形箭头 35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手杖形箭头 48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手杖形箭头 49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手杖形箭头 50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手杖形箭头 51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手杖形箭头 52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手杖形箭头 53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手杖形箭头 54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手杖形箭头 55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手杖形箭头 56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手杖形箭头 57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手杖形箭头 58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手杖形箭头 59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2" name="手杖形箭头 61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手杖形箭头 62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手杖形箭头 63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手杖形箭头 64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手杖形箭头 65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手杖形箭头 66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手杖形箭头 67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手杖形箭头 68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0" name="手杖形箭头 69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手杖形箭头 70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" name="椭圆 4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5" name="Freeform 66"/>
              <p:cNvSpPr>
                <a:spLocks noEditPoints="1"/>
              </p:cNvSpPr>
              <p:nvPr/>
            </p:nvSpPr>
            <p:spPr bwMode="auto">
              <a:xfrm>
                <a:off x="3489348" y="4937453"/>
                <a:ext cx="596506" cy="692171"/>
              </a:xfrm>
              <a:custGeom>
                <a:avLst/>
                <a:gdLst>
                  <a:gd name="T0" fmla="*/ 31 w 54"/>
                  <a:gd name="T1" fmla="*/ 17 h 63"/>
                  <a:gd name="T2" fmla="*/ 37 w 54"/>
                  <a:gd name="T3" fmla="*/ 11 h 63"/>
                  <a:gd name="T4" fmla="*/ 36 w 54"/>
                  <a:gd name="T5" fmla="*/ 8 h 63"/>
                  <a:gd name="T6" fmla="*/ 33 w 54"/>
                  <a:gd name="T7" fmla="*/ 8 h 63"/>
                  <a:gd name="T8" fmla="*/ 29 w 54"/>
                  <a:gd name="T9" fmla="*/ 17 h 63"/>
                  <a:gd name="T10" fmla="*/ 31 w 54"/>
                  <a:gd name="T11" fmla="*/ 17 h 63"/>
                  <a:gd name="T12" fmla="*/ 45 w 54"/>
                  <a:gd name="T13" fmla="*/ 38 h 63"/>
                  <a:gd name="T14" fmla="*/ 45 w 54"/>
                  <a:gd name="T15" fmla="*/ 63 h 63"/>
                  <a:gd name="T16" fmla="*/ 31 w 54"/>
                  <a:gd name="T17" fmla="*/ 63 h 63"/>
                  <a:gd name="T18" fmla="*/ 31 w 54"/>
                  <a:gd name="T19" fmla="*/ 22 h 63"/>
                  <a:gd name="T20" fmla="*/ 21 w 54"/>
                  <a:gd name="T21" fmla="*/ 22 h 63"/>
                  <a:gd name="T22" fmla="*/ 21 w 54"/>
                  <a:gd name="T23" fmla="*/ 63 h 63"/>
                  <a:gd name="T24" fmla="*/ 7 w 54"/>
                  <a:gd name="T25" fmla="*/ 63 h 63"/>
                  <a:gd name="T26" fmla="*/ 7 w 54"/>
                  <a:gd name="T27" fmla="*/ 38 h 63"/>
                  <a:gd name="T28" fmla="*/ 0 w 54"/>
                  <a:gd name="T29" fmla="*/ 38 h 63"/>
                  <a:gd name="T30" fmla="*/ 0 w 54"/>
                  <a:gd name="T31" fmla="*/ 22 h 63"/>
                  <a:gd name="T32" fmla="*/ 14 w 54"/>
                  <a:gd name="T33" fmla="*/ 22 h 63"/>
                  <a:gd name="T34" fmla="*/ 7 w 54"/>
                  <a:gd name="T35" fmla="*/ 11 h 63"/>
                  <a:gd name="T36" fmla="*/ 11 w 54"/>
                  <a:gd name="T37" fmla="*/ 2 h 63"/>
                  <a:gd name="T38" fmla="*/ 22 w 54"/>
                  <a:gd name="T39" fmla="*/ 2 h 63"/>
                  <a:gd name="T40" fmla="*/ 26 w 54"/>
                  <a:gd name="T41" fmla="*/ 6 h 63"/>
                  <a:gd name="T42" fmla="*/ 29 w 54"/>
                  <a:gd name="T43" fmla="*/ 2 h 63"/>
                  <a:gd name="T44" fmla="*/ 40 w 54"/>
                  <a:gd name="T45" fmla="*/ 2 h 63"/>
                  <a:gd name="T46" fmla="*/ 44 w 54"/>
                  <a:gd name="T47" fmla="*/ 11 h 63"/>
                  <a:gd name="T48" fmla="*/ 37 w 54"/>
                  <a:gd name="T49" fmla="*/ 22 h 63"/>
                  <a:gd name="T50" fmla="*/ 54 w 54"/>
                  <a:gd name="T51" fmla="*/ 22 h 63"/>
                  <a:gd name="T52" fmla="*/ 54 w 54"/>
                  <a:gd name="T53" fmla="*/ 38 h 63"/>
                  <a:gd name="T54" fmla="*/ 45 w 54"/>
                  <a:gd name="T55" fmla="*/ 38 h 63"/>
                  <a:gd name="T56" fmla="*/ 22 w 54"/>
                  <a:gd name="T57" fmla="*/ 17 h 63"/>
                  <a:gd name="T58" fmla="*/ 18 w 54"/>
                  <a:gd name="T59" fmla="*/ 8 h 63"/>
                  <a:gd name="T60" fmla="*/ 15 w 54"/>
                  <a:gd name="T61" fmla="*/ 8 h 63"/>
                  <a:gd name="T62" fmla="*/ 14 w 54"/>
                  <a:gd name="T63" fmla="*/ 11 h 63"/>
                  <a:gd name="T64" fmla="*/ 20 w 54"/>
                  <a:gd name="T65" fmla="*/ 17 h 63"/>
                  <a:gd name="T66" fmla="*/ 22 w 54"/>
                  <a:gd name="T67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63">
                    <a:moveTo>
                      <a:pt x="31" y="17"/>
                    </a:moveTo>
                    <a:cubicBezTo>
                      <a:pt x="35" y="15"/>
                      <a:pt x="37" y="13"/>
                      <a:pt x="37" y="11"/>
                    </a:cubicBezTo>
                    <a:cubicBezTo>
                      <a:pt x="37" y="10"/>
                      <a:pt x="37" y="8"/>
                      <a:pt x="36" y="8"/>
                    </a:cubicBezTo>
                    <a:cubicBezTo>
                      <a:pt x="35" y="7"/>
                      <a:pt x="34" y="7"/>
                      <a:pt x="33" y="8"/>
                    </a:cubicBezTo>
                    <a:cubicBezTo>
                      <a:pt x="31" y="9"/>
                      <a:pt x="30" y="12"/>
                      <a:pt x="29" y="17"/>
                    </a:cubicBezTo>
                    <a:cubicBezTo>
                      <a:pt x="31" y="17"/>
                      <a:pt x="31" y="17"/>
                      <a:pt x="31" y="17"/>
                    </a:cubicBezTo>
                    <a:close/>
                    <a:moveTo>
                      <a:pt x="45" y="38"/>
                    </a:moveTo>
                    <a:cubicBezTo>
                      <a:pt x="45" y="63"/>
                      <a:pt x="45" y="63"/>
                      <a:pt x="45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19"/>
                      <a:pt x="7" y="15"/>
                      <a:pt x="7" y="11"/>
                    </a:cubicBezTo>
                    <a:cubicBezTo>
                      <a:pt x="7" y="8"/>
                      <a:pt x="9" y="4"/>
                      <a:pt x="11" y="2"/>
                    </a:cubicBezTo>
                    <a:cubicBezTo>
                      <a:pt x="14" y="0"/>
                      <a:pt x="18" y="0"/>
                      <a:pt x="22" y="2"/>
                    </a:cubicBezTo>
                    <a:cubicBezTo>
                      <a:pt x="23" y="3"/>
                      <a:pt x="25" y="4"/>
                      <a:pt x="26" y="6"/>
                    </a:cubicBezTo>
                    <a:cubicBezTo>
                      <a:pt x="27" y="4"/>
                      <a:pt x="28" y="3"/>
                      <a:pt x="29" y="2"/>
                    </a:cubicBezTo>
                    <a:cubicBezTo>
                      <a:pt x="33" y="0"/>
                      <a:pt x="37" y="0"/>
                      <a:pt x="40" y="2"/>
                    </a:cubicBezTo>
                    <a:cubicBezTo>
                      <a:pt x="43" y="4"/>
                      <a:pt x="45" y="8"/>
                      <a:pt x="44" y="11"/>
                    </a:cubicBezTo>
                    <a:cubicBezTo>
                      <a:pt x="44" y="15"/>
                      <a:pt x="42" y="19"/>
                      <a:pt x="37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45" y="38"/>
                      <a:pt x="45" y="38"/>
                      <a:pt x="45" y="38"/>
                    </a:cubicBezTo>
                    <a:close/>
                    <a:moveTo>
                      <a:pt x="22" y="17"/>
                    </a:moveTo>
                    <a:cubicBezTo>
                      <a:pt x="21" y="12"/>
                      <a:pt x="20" y="9"/>
                      <a:pt x="18" y="8"/>
                    </a:cubicBezTo>
                    <a:cubicBezTo>
                      <a:pt x="17" y="7"/>
                      <a:pt x="16" y="7"/>
                      <a:pt x="15" y="8"/>
                    </a:cubicBezTo>
                    <a:cubicBezTo>
                      <a:pt x="14" y="8"/>
                      <a:pt x="14" y="10"/>
                      <a:pt x="14" y="11"/>
                    </a:cubicBezTo>
                    <a:cubicBezTo>
                      <a:pt x="14" y="13"/>
                      <a:pt x="16" y="15"/>
                      <a:pt x="20" y="17"/>
                    </a:cubicBezTo>
                    <a:lnTo>
                      <a:pt x="22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文本框 253"/>
            <p:cNvSpPr txBox="1"/>
            <p:nvPr/>
          </p:nvSpPr>
          <p:spPr>
            <a:xfrm>
              <a:off x="490603" y="6039696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56016" y="4203121"/>
            <a:ext cx="2232886" cy="1996832"/>
            <a:chOff x="4881900" y="4221911"/>
            <a:chExt cx="2376834" cy="2125562"/>
          </a:xfrm>
        </p:grpSpPr>
        <p:grpSp>
          <p:nvGrpSpPr>
            <p:cNvPr id="22" name="组合 21"/>
            <p:cNvGrpSpPr/>
            <p:nvPr/>
          </p:nvGrpSpPr>
          <p:grpSpPr>
            <a:xfrm>
              <a:off x="5210293" y="4221911"/>
              <a:ext cx="1745758" cy="1745758"/>
              <a:chOff x="7523122" y="4432190"/>
              <a:chExt cx="1745758" cy="1745758"/>
            </a:xfrm>
          </p:grpSpPr>
          <p:grpSp>
            <p:nvGrpSpPr>
              <p:cNvPr id="154" name="组合 153"/>
              <p:cNvGrpSpPr/>
              <p:nvPr/>
            </p:nvGrpSpPr>
            <p:grpSpPr>
              <a:xfrm>
                <a:off x="7523122" y="4432190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155" name="组合 154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157" name="手杖形箭头 156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8" name="手杖形箭头 157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9" name="手杖形箭头 158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0" name="手杖形箭头 159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1" name="手杖形箭头 160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2" name="手杖形箭头 161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3" name="手杖形箭头 162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手杖形箭头 163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5" name="手杖形箭头 164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6" name="手杖形箭头 165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7" name="手杖形箭头 166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手杖形箭头 167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手杖形箭头 168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手杖形箭头 169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手杖形箭头 170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手杖形箭头 171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手杖形箭头 172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手杖形箭头 173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手杖形箭头 174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手杖形箭头 175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手杖形箭头 176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手杖形箭头 177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手杖形箭头 178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手杖形箭头 179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6" name="椭圆 155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6" name="Freeform 46"/>
              <p:cNvSpPr>
                <a:spLocks noEditPoints="1"/>
              </p:cNvSpPr>
              <p:nvPr/>
            </p:nvSpPr>
            <p:spPr bwMode="auto">
              <a:xfrm>
                <a:off x="7958155" y="4861990"/>
                <a:ext cx="849982" cy="864328"/>
              </a:xfrm>
              <a:custGeom>
                <a:avLst/>
                <a:gdLst>
                  <a:gd name="T0" fmla="*/ 31 w 61"/>
                  <a:gd name="T1" fmla="*/ 0 h 62"/>
                  <a:gd name="T2" fmla="*/ 32 w 61"/>
                  <a:gd name="T3" fmla="*/ 0 h 62"/>
                  <a:gd name="T4" fmla="*/ 33 w 61"/>
                  <a:gd name="T5" fmla="*/ 17 h 62"/>
                  <a:gd name="T6" fmla="*/ 31 w 61"/>
                  <a:gd name="T7" fmla="*/ 21 h 62"/>
                  <a:gd name="T8" fmla="*/ 31 w 61"/>
                  <a:gd name="T9" fmla="*/ 22 h 62"/>
                  <a:gd name="T10" fmla="*/ 24 w 61"/>
                  <a:gd name="T11" fmla="*/ 26 h 62"/>
                  <a:gd name="T12" fmla="*/ 15 w 61"/>
                  <a:gd name="T13" fmla="*/ 29 h 62"/>
                  <a:gd name="T14" fmla="*/ 11 w 61"/>
                  <a:gd name="T15" fmla="*/ 28 h 62"/>
                  <a:gd name="T16" fmla="*/ 8 w 61"/>
                  <a:gd name="T17" fmla="*/ 29 h 62"/>
                  <a:gd name="T18" fmla="*/ 1 w 61"/>
                  <a:gd name="T19" fmla="*/ 24 h 62"/>
                  <a:gd name="T20" fmla="*/ 31 w 61"/>
                  <a:gd name="T21" fmla="*/ 0 h 62"/>
                  <a:gd name="T22" fmla="*/ 36 w 61"/>
                  <a:gd name="T23" fmla="*/ 1 h 62"/>
                  <a:gd name="T24" fmla="*/ 51 w 61"/>
                  <a:gd name="T25" fmla="*/ 8 h 62"/>
                  <a:gd name="T26" fmla="*/ 39 w 61"/>
                  <a:gd name="T27" fmla="*/ 17 h 62"/>
                  <a:gd name="T28" fmla="*/ 38 w 61"/>
                  <a:gd name="T29" fmla="*/ 17 h 62"/>
                  <a:gd name="T30" fmla="*/ 36 w 61"/>
                  <a:gd name="T31" fmla="*/ 1 h 62"/>
                  <a:gd name="T32" fmla="*/ 54 w 61"/>
                  <a:gd name="T33" fmla="*/ 11 h 62"/>
                  <a:gd name="T34" fmla="*/ 41 w 61"/>
                  <a:gd name="T35" fmla="*/ 21 h 62"/>
                  <a:gd name="T36" fmla="*/ 41 w 61"/>
                  <a:gd name="T37" fmla="*/ 21 h 62"/>
                  <a:gd name="T38" fmla="*/ 38 w 61"/>
                  <a:gd name="T39" fmla="*/ 26 h 62"/>
                  <a:gd name="T40" fmla="*/ 37 w 61"/>
                  <a:gd name="T41" fmla="*/ 29 h 62"/>
                  <a:gd name="T42" fmla="*/ 36 w 61"/>
                  <a:gd name="T43" fmla="*/ 40 h 62"/>
                  <a:gd name="T44" fmla="*/ 38 w 61"/>
                  <a:gd name="T45" fmla="*/ 43 h 62"/>
                  <a:gd name="T46" fmla="*/ 56 w 61"/>
                  <a:gd name="T47" fmla="*/ 47 h 62"/>
                  <a:gd name="T48" fmla="*/ 61 w 61"/>
                  <a:gd name="T49" fmla="*/ 31 h 62"/>
                  <a:gd name="T50" fmla="*/ 54 w 61"/>
                  <a:gd name="T51" fmla="*/ 11 h 62"/>
                  <a:gd name="T52" fmla="*/ 53 w 61"/>
                  <a:gd name="T53" fmla="*/ 51 h 62"/>
                  <a:gd name="T54" fmla="*/ 31 w 61"/>
                  <a:gd name="T55" fmla="*/ 62 h 62"/>
                  <a:gd name="T56" fmla="*/ 34 w 61"/>
                  <a:gd name="T57" fmla="*/ 49 h 62"/>
                  <a:gd name="T58" fmla="*/ 37 w 61"/>
                  <a:gd name="T59" fmla="*/ 47 h 62"/>
                  <a:gd name="T60" fmla="*/ 53 w 61"/>
                  <a:gd name="T61" fmla="*/ 51 h 62"/>
                  <a:gd name="T62" fmla="*/ 27 w 61"/>
                  <a:gd name="T63" fmla="*/ 61 h 62"/>
                  <a:gd name="T64" fmla="*/ 1 w 61"/>
                  <a:gd name="T65" fmla="*/ 38 h 62"/>
                  <a:gd name="T66" fmla="*/ 8 w 61"/>
                  <a:gd name="T67" fmla="*/ 36 h 62"/>
                  <a:gd name="T68" fmla="*/ 11 w 61"/>
                  <a:gd name="T69" fmla="*/ 37 h 62"/>
                  <a:gd name="T70" fmla="*/ 13 w 61"/>
                  <a:gd name="T71" fmla="*/ 37 h 62"/>
                  <a:gd name="T72" fmla="*/ 29 w 61"/>
                  <a:gd name="T73" fmla="*/ 44 h 62"/>
                  <a:gd name="T74" fmla="*/ 30 w 61"/>
                  <a:gd name="T75" fmla="*/ 48 h 62"/>
                  <a:gd name="T76" fmla="*/ 27 w 61"/>
                  <a:gd name="T77" fmla="*/ 61 h 62"/>
                  <a:gd name="T78" fmla="*/ 0 w 61"/>
                  <a:gd name="T79" fmla="*/ 34 h 62"/>
                  <a:gd name="T80" fmla="*/ 5 w 61"/>
                  <a:gd name="T81" fmla="*/ 32 h 62"/>
                  <a:gd name="T82" fmla="*/ 0 w 61"/>
                  <a:gd name="T83" fmla="*/ 29 h 62"/>
                  <a:gd name="T84" fmla="*/ 0 w 61"/>
                  <a:gd name="T85" fmla="*/ 31 h 62"/>
                  <a:gd name="T86" fmla="*/ 0 w 61"/>
                  <a:gd name="T87" fmla="*/ 34 h 62"/>
                  <a:gd name="T88" fmla="*/ 33 w 61"/>
                  <a:gd name="T89" fmla="*/ 26 h 62"/>
                  <a:gd name="T90" fmla="*/ 25 w 61"/>
                  <a:gd name="T91" fmla="*/ 30 h 62"/>
                  <a:gd name="T92" fmla="*/ 16 w 61"/>
                  <a:gd name="T93" fmla="*/ 33 h 62"/>
                  <a:gd name="T94" fmla="*/ 16 w 61"/>
                  <a:gd name="T95" fmla="*/ 34 h 62"/>
                  <a:gd name="T96" fmla="*/ 30 w 61"/>
                  <a:gd name="T97" fmla="*/ 40 h 62"/>
                  <a:gd name="T98" fmla="*/ 32 w 61"/>
                  <a:gd name="T99" fmla="*/ 39 h 62"/>
                  <a:gd name="T100" fmla="*/ 33 w 61"/>
                  <a:gd name="T101" fmla="*/ 28 h 62"/>
                  <a:gd name="T102" fmla="*/ 33 w 61"/>
                  <a:gd name="T10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" h="62">
                    <a:moveTo>
                      <a:pt x="31" y="0"/>
                    </a:moveTo>
                    <a:cubicBezTo>
                      <a:pt x="31" y="0"/>
                      <a:pt x="31" y="0"/>
                      <a:pt x="32" y="0"/>
                    </a:cubicBezTo>
                    <a:cubicBezTo>
                      <a:pt x="33" y="6"/>
                      <a:pt x="33" y="12"/>
                      <a:pt x="33" y="17"/>
                    </a:cubicBezTo>
                    <a:cubicBezTo>
                      <a:pt x="32" y="18"/>
                      <a:pt x="31" y="20"/>
                      <a:pt x="31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9" y="23"/>
                      <a:pt x="26" y="24"/>
                      <a:pt x="24" y="26"/>
                    </a:cubicBezTo>
                    <a:cubicBezTo>
                      <a:pt x="21" y="27"/>
                      <a:pt x="18" y="28"/>
                      <a:pt x="15" y="29"/>
                    </a:cubicBezTo>
                    <a:cubicBezTo>
                      <a:pt x="14" y="28"/>
                      <a:pt x="13" y="28"/>
                      <a:pt x="11" y="28"/>
                    </a:cubicBezTo>
                    <a:cubicBezTo>
                      <a:pt x="10" y="28"/>
                      <a:pt x="9" y="28"/>
                      <a:pt x="8" y="29"/>
                    </a:cubicBezTo>
                    <a:cubicBezTo>
                      <a:pt x="6" y="28"/>
                      <a:pt x="3" y="26"/>
                      <a:pt x="1" y="24"/>
                    </a:cubicBezTo>
                    <a:cubicBezTo>
                      <a:pt x="4" y="11"/>
                      <a:pt x="16" y="0"/>
                      <a:pt x="31" y="0"/>
                    </a:cubicBezTo>
                    <a:close/>
                    <a:moveTo>
                      <a:pt x="36" y="1"/>
                    </a:moveTo>
                    <a:cubicBezTo>
                      <a:pt x="42" y="2"/>
                      <a:pt x="47" y="5"/>
                      <a:pt x="51" y="8"/>
                    </a:cubicBezTo>
                    <a:cubicBezTo>
                      <a:pt x="47" y="12"/>
                      <a:pt x="43" y="15"/>
                      <a:pt x="39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2"/>
                      <a:pt x="37" y="6"/>
                      <a:pt x="36" y="1"/>
                    </a:cubicBezTo>
                    <a:close/>
                    <a:moveTo>
                      <a:pt x="54" y="11"/>
                    </a:moveTo>
                    <a:cubicBezTo>
                      <a:pt x="50" y="15"/>
                      <a:pt x="46" y="18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3"/>
                      <a:pt x="39" y="25"/>
                      <a:pt x="38" y="26"/>
                    </a:cubicBezTo>
                    <a:cubicBezTo>
                      <a:pt x="38" y="27"/>
                      <a:pt x="38" y="28"/>
                      <a:pt x="37" y="29"/>
                    </a:cubicBezTo>
                    <a:cubicBezTo>
                      <a:pt x="37" y="33"/>
                      <a:pt x="37" y="36"/>
                      <a:pt x="36" y="40"/>
                    </a:cubicBezTo>
                    <a:cubicBezTo>
                      <a:pt x="37" y="41"/>
                      <a:pt x="38" y="42"/>
                      <a:pt x="38" y="43"/>
                    </a:cubicBezTo>
                    <a:cubicBezTo>
                      <a:pt x="44" y="45"/>
                      <a:pt x="50" y="47"/>
                      <a:pt x="56" y="47"/>
                    </a:cubicBezTo>
                    <a:cubicBezTo>
                      <a:pt x="60" y="43"/>
                      <a:pt x="61" y="37"/>
                      <a:pt x="61" y="31"/>
                    </a:cubicBezTo>
                    <a:cubicBezTo>
                      <a:pt x="61" y="23"/>
                      <a:pt x="59" y="17"/>
                      <a:pt x="54" y="11"/>
                    </a:cubicBezTo>
                    <a:close/>
                    <a:moveTo>
                      <a:pt x="53" y="51"/>
                    </a:moveTo>
                    <a:cubicBezTo>
                      <a:pt x="48" y="58"/>
                      <a:pt x="40" y="61"/>
                      <a:pt x="31" y="62"/>
                    </a:cubicBezTo>
                    <a:cubicBezTo>
                      <a:pt x="32" y="57"/>
                      <a:pt x="33" y="53"/>
                      <a:pt x="34" y="49"/>
                    </a:cubicBezTo>
                    <a:cubicBezTo>
                      <a:pt x="35" y="48"/>
                      <a:pt x="36" y="48"/>
                      <a:pt x="37" y="47"/>
                    </a:cubicBezTo>
                    <a:cubicBezTo>
                      <a:pt x="42" y="49"/>
                      <a:pt x="48" y="51"/>
                      <a:pt x="53" y="51"/>
                    </a:cubicBezTo>
                    <a:close/>
                    <a:moveTo>
                      <a:pt x="27" y="61"/>
                    </a:moveTo>
                    <a:cubicBezTo>
                      <a:pt x="14" y="60"/>
                      <a:pt x="4" y="50"/>
                      <a:pt x="1" y="38"/>
                    </a:cubicBezTo>
                    <a:cubicBezTo>
                      <a:pt x="3" y="38"/>
                      <a:pt x="6" y="37"/>
                      <a:pt x="8" y="36"/>
                    </a:cubicBezTo>
                    <a:cubicBezTo>
                      <a:pt x="9" y="37"/>
                      <a:pt x="10" y="37"/>
                      <a:pt x="11" y="37"/>
                    </a:cubicBezTo>
                    <a:cubicBezTo>
                      <a:pt x="12" y="37"/>
                      <a:pt x="13" y="37"/>
                      <a:pt x="13" y="37"/>
                    </a:cubicBezTo>
                    <a:cubicBezTo>
                      <a:pt x="18" y="40"/>
                      <a:pt x="23" y="42"/>
                      <a:pt x="29" y="44"/>
                    </a:cubicBezTo>
                    <a:cubicBezTo>
                      <a:pt x="29" y="46"/>
                      <a:pt x="29" y="47"/>
                      <a:pt x="30" y="48"/>
                    </a:cubicBezTo>
                    <a:cubicBezTo>
                      <a:pt x="29" y="52"/>
                      <a:pt x="28" y="57"/>
                      <a:pt x="27" y="61"/>
                    </a:cubicBezTo>
                    <a:close/>
                    <a:moveTo>
                      <a:pt x="0" y="34"/>
                    </a:moveTo>
                    <a:cubicBezTo>
                      <a:pt x="2" y="33"/>
                      <a:pt x="4" y="33"/>
                      <a:pt x="5" y="32"/>
                    </a:cubicBezTo>
                    <a:cubicBezTo>
                      <a:pt x="4" y="31"/>
                      <a:pt x="2" y="30"/>
                      <a:pt x="0" y="29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2"/>
                      <a:pt x="0" y="33"/>
                      <a:pt x="0" y="34"/>
                    </a:cubicBezTo>
                    <a:close/>
                    <a:moveTo>
                      <a:pt x="33" y="26"/>
                    </a:moveTo>
                    <a:cubicBezTo>
                      <a:pt x="31" y="27"/>
                      <a:pt x="28" y="28"/>
                      <a:pt x="25" y="30"/>
                    </a:cubicBezTo>
                    <a:cubicBezTo>
                      <a:pt x="22" y="31"/>
                      <a:pt x="19" y="32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21" y="36"/>
                      <a:pt x="26" y="38"/>
                      <a:pt x="30" y="40"/>
                    </a:cubicBezTo>
                    <a:cubicBezTo>
                      <a:pt x="31" y="40"/>
                      <a:pt x="31" y="40"/>
                      <a:pt x="32" y="39"/>
                    </a:cubicBezTo>
                    <a:cubicBezTo>
                      <a:pt x="32" y="36"/>
                      <a:pt x="33" y="32"/>
                      <a:pt x="33" y="28"/>
                    </a:cubicBezTo>
                    <a:cubicBezTo>
                      <a:pt x="33" y="28"/>
                      <a:pt x="33" y="27"/>
                      <a:pt x="3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5" name="文本框 254"/>
            <p:cNvSpPr txBox="1"/>
            <p:nvPr/>
          </p:nvSpPr>
          <p:spPr>
            <a:xfrm>
              <a:off x="4881900" y="6039696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47808" y="4203121"/>
            <a:ext cx="2232886" cy="1996832"/>
            <a:chOff x="9343926" y="4221911"/>
            <a:chExt cx="2376834" cy="2125562"/>
          </a:xfrm>
        </p:grpSpPr>
        <p:grpSp>
          <p:nvGrpSpPr>
            <p:cNvPr id="10" name="组合 9"/>
            <p:cNvGrpSpPr/>
            <p:nvPr/>
          </p:nvGrpSpPr>
          <p:grpSpPr>
            <a:xfrm>
              <a:off x="9664093" y="4221911"/>
              <a:ext cx="1745758" cy="1745758"/>
              <a:chOff x="9664093" y="4221911"/>
              <a:chExt cx="1745758" cy="1745758"/>
            </a:xfrm>
          </p:grpSpPr>
          <p:grpSp>
            <p:nvGrpSpPr>
              <p:cNvPr id="219" name="组合 218"/>
              <p:cNvGrpSpPr/>
              <p:nvPr/>
            </p:nvGrpSpPr>
            <p:grpSpPr>
              <a:xfrm>
                <a:off x="9664093" y="4221911"/>
                <a:ext cx="1745758" cy="1745758"/>
                <a:chOff x="4300004" y="2280142"/>
                <a:chExt cx="3587258" cy="3587258"/>
              </a:xfrm>
            </p:grpSpPr>
            <p:grpSp>
              <p:nvGrpSpPr>
                <p:cNvPr id="221" name="组合 220"/>
                <p:cNvGrpSpPr/>
                <p:nvPr/>
              </p:nvGrpSpPr>
              <p:grpSpPr>
                <a:xfrm>
                  <a:off x="4300004" y="2280142"/>
                  <a:ext cx="3587258" cy="3587258"/>
                  <a:chOff x="1772142" y="1473200"/>
                  <a:chExt cx="3911600" cy="3911600"/>
                </a:xfrm>
              </p:grpSpPr>
              <p:sp>
                <p:nvSpPr>
                  <p:cNvPr id="223" name="手杖形箭头 222"/>
                  <p:cNvSpPr/>
                  <p:nvPr/>
                </p:nvSpPr>
                <p:spPr>
                  <a:xfrm rot="-5400000">
                    <a:off x="176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4" name="手杖形箭头 223"/>
                  <p:cNvSpPr/>
                  <p:nvPr/>
                </p:nvSpPr>
                <p:spPr>
                  <a:xfrm rot="-4500000">
                    <a:off x="1808272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5" name="手杖形箭头 224"/>
                  <p:cNvSpPr/>
                  <p:nvPr/>
                </p:nvSpPr>
                <p:spPr>
                  <a:xfrm rot="-3600000">
                    <a:off x="1935146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6" name="手杖形箭头 225"/>
                  <p:cNvSpPr/>
                  <p:nvPr/>
                </p:nvSpPr>
                <p:spPr>
                  <a:xfrm rot="-2700000">
                    <a:off x="2136973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7" name="手杖形箭头 226"/>
                  <p:cNvSpPr/>
                  <p:nvPr/>
                </p:nvSpPr>
                <p:spPr>
                  <a:xfrm rot="-1800000">
                    <a:off x="239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8" name="手杖形箭头 227"/>
                  <p:cNvSpPr/>
                  <p:nvPr/>
                </p:nvSpPr>
                <p:spPr>
                  <a:xfrm rot="-900000">
                    <a:off x="2706298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9" name="手杖形箭头 228"/>
                  <p:cNvSpPr/>
                  <p:nvPr/>
                </p:nvSpPr>
                <p:spPr>
                  <a:xfrm>
                    <a:off x="3034998" y="147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0" name="手杖形箭头 229"/>
                  <p:cNvSpPr/>
                  <p:nvPr/>
                </p:nvSpPr>
                <p:spPr>
                  <a:xfrm rot="900000">
                    <a:off x="3363699" y="15164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1" name="手杖形箭头 230"/>
                  <p:cNvSpPr/>
                  <p:nvPr/>
                </p:nvSpPr>
                <p:spPr>
                  <a:xfrm rot="1800000">
                    <a:off x="3669998" y="1643348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2" name="手杖形箭头 231"/>
                  <p:cNvSpPr/>
                  <p:nvPr/>
                </p:nvSpPr>
                <p:spPr>
                  <a:xfrm rot="2700000">
                    <a:off x="3933024" y="1845174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3" name="手杖形箭头 232"/>
                  <p:cNvSpPr/>
                  <p:nvPr/>
                </p:nvSpPr>
                <p:spPr>
                  <a:xfrm rot="3600000">
                    <a:off x="4134850" y="210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4" name="手杖形箭头 233"/>
                  <p:cNvSpPr/>
                  <p:nvPr/>
                </p:nvSpPr>
                <p:spPr>
                  <a:xfrm rot="4500000">
                    <a:off x="4261724" y="24145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5" name="手杖形箭头 234"/>
                  <p:cNvSpPr/>
                  <p:nvPr/>
                </p:nvSpPr>
                <p:spPr>
                  <a:xfrm rot="5400000">
                    <a:off x="4304998" y="274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6" name="手杖形箭头 235"/>
                  <p:cNvSpPr/>
                  <p:nvPr/>
                </p:nvSpPr>
                <p:spPr>
                  <a:xfrm rot="6300000">
                    <a:off x="4261724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7" name="手杖形箭头 236"/>
                  <p:cNvSpPr/>
                  <p:nvPr/>
                </p:nvSpPr>
                <p:spPr>
                  <a:xfrm rot="7200000">
                    <a:off x="4134850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8" name="手杖形箭头 237"/>
                  <p:cNvSpPr/>
                  <p:nvPr/>
                </p:nvSpPr>
                <p:spPr>
                  <a:xfrm rot="8100000">
                    <a:off x="3933024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9" name="手杖形箭头 238"/>
                  <p:cNvSpPr/>
                  <p:nvPr/>
                </p:nvSpPr>
                <p:spPr>
                  <a:xfrm rot="9000000">
                    <a:off x="366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0" name="手杖形箭头 239"/>
                  <p:cNvSpPr/>
                  <p:nvPr/>
                </p:nvSpPr>
                <p:spPr>
                  <a:xfrm rot="9900000">
                    <a:off x="3363699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1" name="手杖形箭头 240"/>
                  <p:cNvSpPr/>
                  <p:nvPr/>
                </p:nvSpPr>
                <p:spPr>
                  <a:xfrm rot="10800000">
                    <a:off x="3034998" y="4013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2" name="手杖形箭头 241"/>
                  <p:cNvSpPr/>
                  <p:nvPr/>
                </p:nvSpPr>
                <p:spPr>
                  <a:xfrm rot="11700000">
                    <a:off x="2706298" y="39699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3" name="手杖形箭头 242"/>
                  <p:cNvSpPr/>
                  <p:nvPr/>
                </p:nvSpPr>
                <p:spPr>
                  <a:xfrm rot="12600000">
                    <a:off x="2399998" y="3843052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4" name="手杖形箭头 243"/>
                  <p:cNvSpPr/>
                  <p:nvPr/>
                </p:nvSpPr>
                <p:spPr>
                  <a:xfrm rot="13500000">
                    <a:off x="2136973" y="3641226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5" name="手杖形箭头 244"/>
                  <p:cNvSpPr/>
                  <p:nvPr/>
                </p:nvSpPr>
                <p:spPr>
                  <a:xfrm rot="14400000">
                    <a:off x="1935146" y="33782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6" name="手杖形箭头 245"/>
                  <p:cNvSpPr/>
                  <p:nvPr/>
                </p:nvSpPr>
                <p:spPr>
                  <a:xfrm rot="15300000">
                    <a:off x="1808272" y="3071900"/>
                    <a:ext cx="1385888" cy="1371600"/>
                  </a:xfrm>
                  <a:prstGeom prst="uturnArrow">
                    <a:avLst/>
                  </a:prstGeom>
                  <a:solidFill>
                    <a:schemeClr val="bg1">
                      <a:alpha val="5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22" name="椭圆 221"/>
                <p:cNvSpPr/>
                <p:nvPr/>
              </p:nvSpPr>
              <p:spPr>
                <a:xfrm>
                  <a:off x="4646471" y="2626609"/>
                  <a:ext cx="2894324" cy="2894324"/>
                </a:xfrm>
                <a:prstGeom prst="ellipse">
                  <a:avLst/>
                </a:prstGeom>
                <a:solidFill>
                  <a:srgbClr val="0F22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47" name="Freeform 54"/>
              <p:cNvSpPr>
                <a:spLocks noEditPoints="1"/>
              </p:cNvSpPr>
              <p:nvPr/>
            </p:nvSpPr>
            <p:spPr bwMode="auto">
              <a:xfrm>
                <a:off x="10165445" y="4595517"/>
                <a:ext cx="781110" cy="918202"/>
              </a:xfrm>
              <a:custGeom>
                <a:avLst/>
                <a:gdLst>
                  <a:gd name="T0" fmla="*/ 10 w 63"/>
                  <a:gd name="T1" fmla="*/ 43 h 74"/>
                  <a:gd name="T2" fmla="*/ 9 w 63"/>
                  <a:gd name="T3" fmla="*/ 46 h 74"/>
                  <a:gd name="T4" fmla="*/ 1 w 63"/>
                  <a:gd name="T5" fmla="*/ 70 h 74"/>
                  <a:gd name="T6" fmla="*/ 63 w 63"/>
                  <a:gd name="T7" fmla="*/ 74 h 74"/>
                  <a:gd name="T8" fmla="*/ 56 w 63"/>
                  <a:gd name="T9" fmla="*/ 68 h 74"/>
                  <a:gd name="T10" fmla="*/ 55 w 63"/>
                  <a:gd name="T11" fmla="*/ 57 h 74"/>
                  <a:gd name="T12" fmla="*/ 52 w 63"/>
                  <a:gd name="T13" fmla="*/ 40 h 74"/>
                  <a:gd name="T14" fmla="*/ 49 w 63"/>
                  <a:gd name="T15" fmla="*/ 37 h 74"/>
                  <a:gd name="T16" fmla="*/ 21 w 63"/>
                  <a:gd name="T17" fmla="*/ 27 h 74"/>
                  <a:gd name="T18" fmla="*/ 32 w 63"/>
                  <a:gd name="T19" fmla="*/ 45 h 74"/>
                  <a:gd name="T20" fmla="*/ 32 w 63"/>
                  <a:gd name="T21" fmla="*/ 42 h 74"/>
                  <a:gd name="T22" fmla="*/ 30 w 63"/>
                  <a:gd name="T23" fmla="*/ 42 h 74"/>
                  <a:gd name="T24" fmla="*/ 30 w 63"/>
                  <a:gd name="T25" fmla="*/ 45 h 74"/>
                  <a:gd name="T26" fmla="*/ 38 w 63"/>
                  <a:gd name="T27" fmla="*/ 50 h 74"/>
                  <a:gd name="T28" fmla="*/ 40 w 63"/>
                  <a:gd name="T29" fmla="*/ 56 h 74"/>
                  <a:gd name="T30" fmla="*/ 33 w 63"/>
                  <a:gd name="T31" fmla="*/ 65 h 74"/>
                  <a:gd name="T32" fmla="*/ 30 w 63"/>
                  <a:gd name="T33" fmla="*/ 67 h 74"/>
                  <a:gd name="T34" fmla="*/ 25 w 63"/>
                  <a:gd name="T35" fmla="*/ 62 h 74"/>
                  <a:gd name="T36" fmla="*/ 23 w 63"/>
                  <a:gd name="T37" fmla="*/ 55 h 74"/>
                  <a:gd name="T38" fmla="*/ 30 w 63"/>
                  <a:gd name="T39" fmla="*/ 56 h 74"/>
                  <a:gd name="T40" fmla="*/ 31 w 63"/>
                  <a:gd name="T41" fmla="*/ 60 h 74"/>
                  <a:gd name="T42" fmla="*/ 32 w 63"/>
                  <a:gd name="T43" fmla="*/ 59 h 74"/>
                  <a:gd name="T44" fmla="*/ 30 w 63"/>
                  <a:gd name="T45" fmla="*/ 53 h 74"/>
                  <a:gd name="T46" fmla="*/ 24 w 63"/>
                  <a:gd name="T47" fmla="*/ 48 h 74"/>
                  <a:gd name="T48" fmla="*/ 25 w 63"/>
                  <a:gd name="T49" fmla="*/ 39 h 74"/>
                  <a:gd name="T50" fmla="*/ 30 w 63"/>
                  <a:gd name="T51" fmla="*/ 35 h 74"/>
                  <a:gd name="T52" fmla="*/ 33 w 63"/>
                  <a:gd name="T53" fmla="*/ 37 h 74"/>
                  <a:gd name="T54" fmla="*/ 39 w 63"/>
                  <a:gd name="T55" fmla="*/ 44 h 74"/>
                  <a:gd name="T56" fmla="*/ 25 w 63"/>
                  <a:gd name="T57" fmla="*/ 19 h 74"/>
                  <a:gd name="T58" fmla="*/ 42 w 63"/>
                  <a:gd name="T59" fmla="*/ 9 h 74"/>
                  <a:gd name="T60" fmla="*/ 34 w 63"/>
                  <a:gd name="T61" fmla="*/ 15 h 74"/>
                  <a:gd name="T62" fmla="*/ 30 w 63"/>
                  <a:gd name="T63" fmla="*/ 2 h 74"/>
                  <a:gd name="T64" fmla="*/ 27 w 63"/>
                  <a:gd name="T65" fmla="*/ 0 h 74"/>
                  <a:gd name="T66" fmla="*/ 25 w 63"/>
                  <a:gd name="T67" fmla="*/ 19 h 74"/>
                  <a:gd name="T68" fmla="*/ 20 w 63"/>
                  <a:gd name="T69" fmla="*/ 23 h 74"/>
                  <a:gd name="T70" fmla="*/ 41 w 63"/>
                  <a:gd name="T71" fmla="*/ 22 h 74"/>
                  <a:gd name="T72" fmla="*/ 41 w 63"/>
                  <a:gd name="T73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74">
                    <a:moveTo>
                      <a:pt x="21" y="27"/>
                    </a:moveTo>
                    <a:cubicBezTo>
                      <a:pt x="17" y="33"/>
                      <a:pt x="13" y="38"/>
                      <a:pt x="10" y="43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5" y="53"/>
                      <a:pt x="4" y="61"/>
                      <a:pt x="6" y="70"/>
                    </a:cubicBezTo>
                    <a:cubicBezTo>
                      <a:pt x="4" y="70"/>
                      <a:pt x="3" y="70"/>
                      <a:pt x="1" y="70"/>
                    </a:cubicBezTo>
                    <a:cubicBezTo>
                      <a:pt x="1" y="72"/>
                      <a:pt x="0" y="73"/>
                      <a:pt x="0" y="74"/>
                    </a:cubicBezTo>
                    <a:cubicBezTo>
                      <a:pt x="21" y="74"/>
                      <a:pt x="42" y="74"/>
                      <a:pt x="63" y="74"/>
                    </a:cubicBezTo>
                    <a:cubicBezTo>
                      <a:pt x="62" y="73"/>
                      <a:pt x="62" y="72"/>
                      <a:pt x="61" y="71"/>
                    </a:cubicBezTo>
                    <a:cubicBezTo>
                      <a:pt x="60" y="70"/>
                      <a:pt x="58" y="69"/>
                      <a:pt x="56" y="68"/>
                    </a:cubicBezTo>
                    <a:cubicBezTo>
                      <a:pt x="57" y="66"/>
                      <a:pt x="57" y="63"/>
                      <a:pt x="57" y="60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0"/>
                      <a:pt x="55" y="45"/>
                      <a:pt x="52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7" y="34"/>
                      <a:pt x="44" y="31"/>
                      <a:pt x="40" y="28"/>
                    </a:cubicBezTo>
                    <a:cubicBezTo>
                      <a:pt x="34" y="28"/>
                      <a:pt x="28" y="28"/>
                      <a:pt x="21" y="27"/>
                    </a:cubicBezTo>
                    <a:close/>
                    <a:moveTo>
                      <a:pt x="39" y="45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3"/>
                      <a:pt x="32" y="42"/>
                      <a:pt x="32" y="42"/>
                    </a:cubicBezTo>
                    <a:cubicBezTo>
                      <a:pt x="32" y="41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2"/>
                    </a:cubicBezTo>
                    <a:cubicBezTo>
                      <a:pt x="30" y="42"/>
                      <a:pt x="30" y="42"/>
                      <a:pt x="30" y="43"/>
                    </a:cubicBezTo>
                    <a:cubicBezTo>
                      <a:pt x="30" y="44"/>
                      <a:pt x="30" y="45"/>
                      <a:pt x="30" y="45"/>
                    </a:cubicBezTo>
                    <a:cubicBezTo>
                      <a:pt x="31" y="46"/>
                      <a:pt x="32" y="47"/>
                      <a:pt x="34" y="48"/>
                    </a:cubicBezTo>
                    <a:cubicBezTo>
                      <a:pt x="36" y="49"/>
                      <a:pt x="37" y="50"/>
                      <a:pt x="38" y="50"/>
                    </a:cubicBezTo>
                    <a:cubicBezTo>
                      <a:pt x="38" y="51"/>
                      <a:pt x="39" y="52"/>
                      <a:pt x="39" y="53"/>
                    </a:cubicBezTo>
                    <a:cubicBezTo>
                      <a:pt x="40" y="54"/>
                      <a:pt x="40" y="55"/>
                      <a:pt x="40" y="56"/>
                    </a:cubicBezTo>
                    <a:cubicBezTo>
                      <a:pt x="40" y="59"/>
                      <a:pt x="39" y="61"/>
                      <a:pt x="38" y="62"/>
                    </a:cubicBezTo>
                    <a:cubicBezTo>
                      <a:pt x="37" y="63"/>
                      <a:pt x="35" y="64"/>
                      <a:pt x="33" y="65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8" y="64"/>
                      <a:pt x="26" y="64"/>
                      <a:pt x="25" y="62"/>
                    </a:cubicBezTo>
                    <a:cubicBezTo>
                      <a:pt x="24" y="61"/>
                      <a:pt x="23" y="59"/>
                      <a:pt x="23" y="5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8"/>
                      <a:pt x="30" y="59"/>
                      <a:pt x="30" y="60"/>
                    </a:cubicBezTo>
                    <a:cubicBezTo>
                      <a:pt x="30" y="60"/>
                      <a:pt x="30" y="60"/>
                      <a:pt x="31" y="60"/>
                    </a:cubicBezTo>
                    <a:cubicBezTo>
                      <a:pt x="31" y="60"/>
                      <a:pt x="32" y="60"/>
                      <a:pt x="32" y="60"/>
                    </a:cubicBezTo>
                    <a:cubicBezTo>
                      <a:pt x="32" y="60"/>
                      <a:pt x="32" y="59"/>
                      <a:pt x="32" y="59"/>
                    </a:cubicBezTo>
                    <a:cubicBezTo>
                      <a:pt x="32" y="57"/>
                      <a:pt x="32" y="56"/>
                      <a:pt x="32" y="55"/>
                    </a:cubicBezTo>
                    <a:cubicBezTo>
                      <a:pt x="32" y="55"/>
                      <a:pt x="31" y="54"/>
                      <a:pt x="30" y="53"/>
                    </a:cubicBezTo>
                    <a:cubicBezTo>
                      <a:pt x="28" y="52"/>
                      <a:pt x="26" y="51"/>
                      <a:pt x="26" y="50"/>
                    </a:cubicBezTo>
                    <a:cubicBezTo>
                      <a:pt x="25" y="50"/>
                      <a:pt x="24" y="49"/>
                      <a:pt x="24" y="48"/>
                    </a:cubicBezTo>
                    <a:cubicBezTo>
                      <a:pt x="23" y="47"/>
                      <a:pt x="23" y="45"/>
                      <a:pt x="23" y="44"/>
                    </a:cubicBezTo>
                    <a:cubicBezTo>
                      <a:pt x="23" y="42"/>
                      <a:pt x="23" y="40"/>
                      <a:pt x="25" y="39"/>
                    </a:cubicBezTo>
                    <a:cubicBezTo>
                      <a:pt x="26" y="38"/>
                      <a:pt x="27" y="37"/>
                      <a:pt x="30" y="37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6" y="38"/>
                      <a:pt x="38" y="39"/>
                    </a:cubicBezTo>
                    <a:cubicBezTo>
                      <a:pt x="39" y="40"/>
                      <a:pt x="39" y="42"/>
                      <a:pt x="39" y="44"/>
                    </a:cubicBezTo>
                    <a:cubicBezTo>
                      <a:pt x="39" y="44"/>
                      <a:pt x="39" y="45"/>
                      <a:pt x="39" y="45"/>
                    </a:cubicBezTo>
                    <a:close/>
                    <a:moveTo>
                      <a:pt x="25" y="19"/>
                    </a:moveTo>
                    <a:cubicBezTo>
                      <a:pt x="38" y="20"/>
                      <a:pt x="38" y="20"/>
                      <a:pt x="38" y="2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5" y="19"/>
                      <a:pt x="25" y="19"/>
                      <a:pt x="25" y="19"/>
                    </a:cubicBezTo>
                    <a:close/>
                    <a:moveTo>
                      <a:pt x="22" y="25"/>
                    </a:moveTo>
                    <a:cubicBezTo>
                      <a:pt x="20" y="25"/>
                      <a:pt x="19" y="24"/>
                      <a:pt x="20" y="23"/>
                    </a:cubicBezTo>
                    <a:cubicBezTo>
                      <a:pt x="20" y="22"/>
                      <a:pt x="21" y="21"/>
                      <a:pt x="22" y="21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2" y="22"/>
                      <a:pt x="43" y="23"/>
                      <a:pt x="43" y="24"/>
                    </a:cubicBezTo>
                    <a:cubicBezTo>
                      <a:pt x="43" y="26"/>
                      <a:pt x="42" y="26"/>
                      <a:pt x="41" y="26"/>
                    </a:cubicBezTo>
                    <a:lnTo>
                      <a:pt x="22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6" name="文本框 255"/>
            <p:cNvSpPr txBox="1"/>
            <p:nvPr/>
          </p:nvSpPr>
          <p:spPr>
            <a:xfrm>
              <a:off x="9343926" y="6039696"/>
              <a:ext cx="2376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8" grpId="0" animBg="1"/>
      <p:bldP spid="248" grpId="0" animBg="1"/>
      <p:bldP spid="249" grpId="0" animBg="1"/>
      <p:bldP spid="2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TWO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9417401">
            <a:off x="1456679" y="1996284"/>
            <a:ext cx="2122838" cy="136401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21011" y="2209134"/>
            <a:ext cx="1749747" cy="4687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2280995">
            <a:off x="3841503" y="1996284"/>
            <a:ext cx="2122838" cy="136401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19217819">
            <a:off x="6348090" y="2007731"/>
            <a:ext cx="2122838" cy="136401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2280995">
            <a:off x="8706438" y="1984836"/>
            <a:ext cx="2122838" cy="136401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275558" y="2678457"/>
            <a:ext cx="1749747" cy="4687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25195" y="2243475"/>
            <a:ext cx="1749747" cy="4687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126844" y="3479980"/>
            <a:ext cx="17171" cy="118017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114486" y="3479980"/>
            <a:ext cx="17171" cy="118017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089078" y="3479980"/>
            <a:ext cx="17171" cy="118017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0059549" y="3479980"/>
            <a:ext cx="17171" cy="118017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989547" y="4830508"/>
            <a:ext cx="2867589" cy="1184196"/>
            <a:chOff x="1637339" y="2110747"/>
            <a:chExt cx="3014277" cy="1184196"/>
          </a:xfrm>
        </p:grpSpPr>
        <p:sp>
          <p:nvSpPr>
            <p:cNvPr id="38" name="文本框 37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636907" y="4830508"/>
            <a:ext cx="2867589" cy="1184196"/>
            <a:chOff x="1637339" y="2110747"/>
            <a:chExt cx="3014277" cy="1184196"/>
          </a:xfrm>
        </p:grpSpPr>
        <p:sp>
          <p:nvSpPr>
            <p:cNvPr id="41" name="文本框 40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84267" y="4830508"/>
            <a:ext cx="2867589" cy="1184196"/>
            <a:chOff x="1637339" y="2110747"/>
            <a:chExt cx="3014277" cy="1184196"/>
          </a:xfrm>
        </p:grpSpPr>
        <p:sp>
          <p:nvSpPr>
            <p:cNvPr id="44" name="文本框 43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931627" y="4830508"/>
            <a:ext cx="2867589" cy="1184196"/>
            <a:chOff x="1637339" y="2110747"/>
            <a:chExt cx="3014277" cy="1184196"/>
          </a:xfrm>
        </p:grpSpPr>
        <p:sp>
          <p:nvSpPr>
            <p:cNvPr id="47" name="文本框 46"/>
            <p:cNvSpPr txBox="1"/>
            <p:nvPr/>
          </p:nvSpPr>
          <p:spPr>
            <a:xfrm>
              <a:off x="1637339" y="2110747"/>
              <a:ext cx="301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MORE THAN TEMPLATE</a:t>
              </a:r>
              <a:endPara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14"/>
            <p:cNvSpPr txBox="1"/>
            <p:nvPr/>
          </p:nvSpPr>
          <p:spPr>
            <a:xfrm>
              <a:off x="1637339" y="2463946"/>
              <a:ext cx="275301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Lorem ipsum dolor sit amet,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consectetur </a:t>
              </a:r>
              <a:r>
                <a:rPr lang="en-US" altLang="zh-CN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adipisicing elit, sed do eiusmod 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rPr>
                <a:t>tempor</a:t>
              </a:r>
              <a:endParaRPr lang="zh-CN" altLang="en-US" sz="1600" dirty="0">
                <a:solidFill>
                  <a:prstClr val="white"/>
                </a:solidFill>
                <a:latin typeface="Source Sans Pro Light" panose="020B0403030403020204" pitchFamily="34" charset="0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4734" y="227129"/>
            <a:ext cx="12196734" cy="902201"/>
          </a:xfrm>
          <a:prstGeom prst="rect">
            <a:avLst/>
          </a:pr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-4734" y="213461"/>
            <a:ext cx="994281" cy="929540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78876" y="416619"/>
            <a:ext cx="19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Segoe UI" panose="020B0502040204020203"/>
              </a:rPr>
              <a:t>PART TWO</a:t>
            </a:r>
            <a:endParaRPr lang="zh-CN" altLang="en-US" sz="2800" dirty="0">
              <a:solidFill>
                <a:prstClr val="white"/>
              </a:solidFill>
              <a:latin typeface="Segoe UI" panose="020B0502040204020203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01" y="352289"/>
            <a:ext cx="653399" cy="651880"/>
          </a:xfrm>
          <a:prstGeom prst="rect">
            <a:avLst/>
          </a:prstGeom>
        </p:spPr>
      </p:pic>
      <p:sp>
        <p:nvSpPr>
          <p:cNvPr id="33" name="燕尾形 32"/>
          <p:cNvSpPr/>
          <p:nvPr/>
        </p:nvSpPr>
        <p:spPr>
          <a:xfrm rot="98182">
            <a:off x="11563334" y="563221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 rot="98182">
            <a:off x="11383967" y="563220"/>
            <a:ext cx="232608" cy="232608"/>
          </a:xfrm>
          <a:prstGeom prst="chevron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670233" y="1826395"/>
            <a:ext cx="3949616" cy="3949687"/>
            <a:chOff x="4574717" y="2165363"/>
            <a:chExt cx="3025148" cy="3025202"/>
          </a:xfrm>
        </p:grpSpPr>
        <p:grpSp>
          <p:nvGrpSpPr>
            <p:cNvPr id="36" name="组合 35"/>
            <p:cNvGrpSpPr/>
            <p:nvPr/>
          </p:nvGrpSpPr>
          <p:grpSpPr>
            <a:xfrm>
              <a:off x="4574717" y="2165363"/>
              <a:ext cx="3025148" cy="3025202"/>
              <a:chOff x="4830077" y="2151916"/>
              <a:chExt cx="2478149" cy="2478193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5572844" y="2451048"/>
                <a:ext cx="1135756" cy="1127952"/>
              </a:xfrm>
              <a:custGeom>
                <a:avLst/>
                <a:gdLst>
                  <a:gd name="connsiteX0" fmla="*/ 749181 w 1169074"/>
                  <a:gd name="connsiteY0" fmla="*/ 1642 h 1161041"/>
                  <a:gd name="connsiteX1" fmla="*/ 1168722 w 1169074"/>
                  <a:gd name="connsiteY1" fmla="*/ 154462 h 1161041"/>
                  <a:gd name="connsiteX2" fmla="*/ 1169074 w 1169074"/>
                  <a:gd name="connsiteY2" fmla="*/ 154771 h 1161041"/>
                  <a:gd name="connsiteX3" fmla="*/ 1157228 w 1169074"/>
                  <a:gd name="connsiteY3" fmla="*/ 147854 h 1161041"/>
                  <a:gd name="connsiteX4" fmla="*/ 231801 w 1169074"/>
                  <a:gd name="connsiteY4" fmla="*/ 380808 h 1161041"/>
                  <a:gd name="connsiteX5" fmla="*/ 143685 w 1169074"/>
                  <a:gd name="connsiteY5" fmla="*/ 1080682 h 1161041"/>
                  <a:gd name="connsiteX6" fmla="*/ 183452 w 1169074"/>
                  <a:gd name="connsiteY6" fmla="*/ 1161041 h 1161041"/>
                  <a:gd name="connsiteX7" fmla="*/ 175842 w 1169074"/>
                  <a:gd name="connsiteY7" fmla="*/ 1158644 h 1161041"/>
                  <a:gd name="connsiteX8" fmla="*/ 174159 w 1169074"/>
                  <a:gd name="connsiteY8" fmla="*/ 1157717 h 1161041"/>
                  <a:gd name="connsiteX9" fmla="*/ 122271 w 1169074"/>
                  <a:gd name="connsiteY9" fmla="*/ 1091380 h 1161041"/>
                  <a:gd name="connsiteX10" fmla="*/ 127676 w 1169074"/>
                  <a:gd name="connsiteY10" fmla="*/ 283140 h 1161041"/>
                  <a:gd name="connsiteX11" fmla="*/ 749181 w 1169074"/>
                  <a:gd name="connsiteY11" fmla="*/ 1642 h 11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9074" h="1161041">
                    <a:moveTo>
                      <a:pt x="749181" y="1642"/>
                    </a:moveTo>
                    <a:cubicBezTo>
                      <a:pt x="893664" y="11073"/>
                      <a:pt x="1039791" y="61237"/>
                      <a:pt x="1168722" y="154462"/>
                    </a:cubicBezTo>
                    <a:lnTo>
                      <a:pt x="1169074" y="154771"/>
                    </a:lnTo>
                    <a:lnTo>
                      <a:pt x="1157228" y="147854"/>
                    </a:lnTo>
                    <a:cubicBezTo>
                      <a:pt x="832785" y="-891"/>
                      <a:pt x="443103" y="88601"/>
                      <a:pt x="231801" y="380808"/>
                    </a:cubicBezTo>
                    <a:cubicBezTo>
                      <a:pt x="80871" y="589528"/>
                      <a:pt x="56673" y="852276"/>
                      <a:pt x="143685" y="1080682"/>
                    </a:cubicBezTo>
                    <a:lnTo>
                      <a:pt x="183452" y="1161041"/>
                    </a:lnTo>
                    <a:lnTo>
                      <a:pt x="175842" y="1158644"/>
                    </a:lnTo>
                    <a:lnTo>
                      <a:pt x="174159" y="1157717"/>
                    </a:lnTo>
                    <a:lnTo>
                      <a:pt x="122271" y="1091380"/>
                    </a:lnTo>
                    <a:cubicBezTo>
                      <a:pt x="-37633" y="841954"/>
                      <a:pt x="-45677" y="522890"/>
                      <a:pt x="127676" y="283140"/>
                    </a:cubicBezTo>
                    <a:cubicBezTo>
                      <a:pt x="272137" y="83349"/>
                      <a:pt x="508377" y="-14078"/>
                      <a:pt x="749181" y="16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6875164" y="2803793"/>
                <a:ext cx="223" cy="195"/>
              </a:xfrm>
              <a:custGeom>
                <a:avLst/>
                <a:gdLst>
                  <a:gd name="connsiteX0" fmla="*/ 0 w 230"/>
                  <a:gd name="connsiteY0" fmla="*/ 0 h 201"/>
                  <a:gd name="connsiteX1" fmla="*/ 205 w 230"/>
                  <a:gd name="connsiteY1" fmla="*/ 119 h 201"/>
                  <a:gd name="connsiteX2" fmla="*/ 230 w 230"/>
                  <a:gd name="connsiteY2" fmla="*/ 201 h 201"/>
                  <a:gd name="connsiteX3" fmla="*/ 0 w 230"/>
                  <a:gd name="connsiteY3" fmla="*/ 0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" h="201">
                    <a:moveTo>
                      <a:pt x="0" y="0"/>
                    </a:moveTo>
                    <a:lnTo>
                      <a:pt x="205" y="119"/>
                    </a:lnTo>
                    <a:lnTo>
                      <a:pt x="23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303622" y="2151916"/>
                <a:ext cx="1414431" cy="1433107"/>
              </a:xfrm>
              <a:custGeom>
                <a:avLst/>
                <a:gdLst>
                  <a:gd name="connsiteX0" fmla="*/ 757238 w 1455924"/>
                  <a:gd name="connsiteY0" fmla="*/ 0 h 1475148"/>
                  <a:gd name="connsiteX1" fmla="*/ 1454968 w 1455924"/>
                  <a:gd name="connsiteY1" fmla="*/ 469196 h 1475148"/>
                  <a:gd name="connsiteX2" fmla="*/ 1455924 w 1455924"/>
                  <a:gd name="connsiteY2" fmla="*/ 472321 h 1475148"/>
                  <a:gd name="connsiteX3" fmla="*/ 1455719 w 1455924"/>
                  <a:gd name="connsiteY3" fmla="*/ 472202 h 1475148"/>
                  <a:gd name="connsiteX4" fmla="*/ 1455367 w 1455924"/>
                  <a:gd name="connsiteY4" fmla="*/ 471893 h 1475148"/>
                  <a:gd name="connsiteX5" fmla="*/ 414321 w 1455924"/>
                  <a:gd name="connsiteY5" fmla="*/ 600571 h 1475148"/>
                  <a:gd name="connsiteX6" fmla="*/ 408916 w 1455924"/>
                  <a:gd name="connsiteY6" fmla="*/ 1408811 h 1475148"/>
                  <a:gd name="connsiteX7" fmla="*/ 460804 w 1455924"/>
                  <a:gd name="connsiteY7" fmla="*/ 1475148 h 1475148"/>
                  <a:gd name="connsiteX8" fmla="*/ 333859 w 1455924"/>
                  <a:gd name="connsiteY8" fmla="*/ 1405246 h 1475148"/>
                  <a:gd name="connsiteX9" fmla="*/ 0 w 1455924"/>
                  <a:gd name="connsiteY9" fmla="*/ 768223 h 1475148"/>
                  <a:gd name="connsiteX10" fmla="*/ 757238 w 1455924"/>
                  <a:gd name="connsiteY10" fmla="*/ 0 h 14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5924" h="1475148">
                    <a:moveTo>
                      <a:pt x="757238" y="0"/>
                    </a:moveTo>
                    <a:cubicBezTo>
                      <a:pt x="1070896" y="0"/>
                      <a:pt x="1340014" y="193469"/>
                      <a:pt x="1454968" y="469196"/>
                    </a:cubicBezTo>
                    <a:lnTo>
                      <a:pt x="1455924" y="472321"/>
                    </a:lnTo>
                    <a:lnTo>
                      <a:pt x="1455719" y="472202"/>
                    </a:lnTo>
                    <a:lnTo>
                      <a:pt x="1455367" y="471893"/>
                    </a:lnTo>
                    <a:cubicBezTo>
                      <a:pt x="1111550" y="223293"/>
                      <a:pt x="645458" y="280905"/>
                      <a:pt x="414321" y="600571"/>
                    </a:cubicBezTo>
                    <a:cubicBezTo>
                      <a:pt x="240968" y="840321"/>
                      <a:pt x="249012" y="1159385"/>
                      <a:pt x="408916" y="1408811"/>
                    </a:cubicBezTo>
                    <a:lnTo>
                      <a:pt x="460804" y="1475148"/>
                    </a:lnTo>
                    <a:lnTo>
                      <a:pt x="333859" y="1405246"/>
                    </a:lnTo>
                    <a:cubicBezTo>
                      <a:pt x="132432" y="1267191"/>
                      <a:pt x="0" y="1033397"/>
                      <a:pt x="0" y="768223"/>
                    </a:cubicBezTo>
                    <a:cubicBezTo>
                      <a:pt x="0" y="343945"/>
                      <a:pt x="339027" y="0"/>
                      <a:pt x="75723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5908603" y="3778156"/>
                <a:ext cx="20227" cy="25860"/>
              </a:xfrm>
              <a:custGeom>
                <a:avLst/>
                <a:gdLst>
                  <a:gd name="connsiteX0" fmla="*/ 0 w 20820"/>
                  <a:gd name="connsiteY0" fmla="*/ 0 h 26619"/>
                  <a:gd name="connsiteX1" fmla="*/ 1683 w 20820"/>
                  <a:gd name="connsiteY1" fmla="*/ 927 h 26619"/>
                  <a:gd name="connsiteX2" fmla="*/ 9293 w 20820"/>
                  <a:gd name="connsiteY2" fmla="*/ 3324 h 26619"/>
                  <a:gd name="connsiteX3" fmla="*/ 20820 w 20820"/>
                  <a:gd name="connsiteY3" fmla="*/ 26619 h 26619"/>
                  <a:gd name="connsiteX4" fmla="*/ 0 w 20820"/>
                  <a:gd name="connsiteY4" fmla="*/ 0 h 2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0" h="26619">
                    <a:moveTo>
                      <a:pt x="0" y="0"/>
                    </a:moveTo>
                    <a:lnTo>
                      <a:pt x="1683" y="927"/>
                    </a:lnTo>
                    <a:lnTo>
                      <a:pt x="9293" y="3324"/>
                    </a:lnTo>
                    <a:lnTo>
                      <a:pt x="20820" y="266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5400000">
                <a:off x="5877240" y="2900128"/>
                <a:ext cx="1135756" cy="1127952"/>
              </a:xfrm>
              <a:custGeom>
                <a:avLst/>
                <a:gdLst>
                  <a:gd name="connsiteX0" fmla="*/ 749181 w 1169074"/>
                  <a:gd name="connsiteY0" fmla="*/ 1642 h 1161041"/>
                  <a:gd name="connsiteX1" fmla="*/ 1168722 w 1169074"/>
                  <a:gd name="connsiteY1" fmla="*/ 154462 h 1161041"/>
                  <a:gd name="connsiteX2" fmla="*/ 1169074 w 1169074"/>
                  <a:gd name="connsiteY2" fmla="*/ 154771 h 1161041"/>
                  <a:gd name="connsiteX3" fmla="*/ 1157228 w 1169074"/>
                  <a:gd name="connsiteY3" fmla="*/ 147854 h 1161041"/>
                  <a:gd name="connsiteX4" fmla="*/ 231801 w 1169074"/>
                  <a:gd name="connsiteY4" fmla="*/ 380808 h 1161041"/>
                  <a:gd name="connsiteX5" fmla="*/ 143685 w 1169074"/>
                  <a:gd name="connsiteY5" fmla="*/ 1080682 h 1161041"/>
                  <a:gd name="connsiteX6" fmla="*/ 183452 w 1169074"/>
                  <a:gd name="connsiteY6" fmla="*/ 1161041 h 1161041"/>
                  <a:gd name="connsiteX7" fmla="*/ 175842 w 1169074"/>
                  <a:gd name="connsiteY7" fmla="*/ 1158644 h 1161041"/>
                  <a:gd name="connsiteX8" fmla="*/ 174159 w 1169074"/>
                  <a:gd name="connsiteY8" fmla="*/ 1157717 h 1161041"/>
                  <a:gd name="connsiteX9" fmla="*/ 122271 w 1169074"/>
                  <a:gd name="connsiteY9" fmla="*/ 1091380 h 1161041"/>
                  <a:gd name="connsiteX10" fmla="*/ 127676 w 1169074"/>
                  <a:gd name="connsiteY10" fmla="*/ 283140 h 1161041"/>
                  <a:gd name="connsiteX11" fmla="*/ 749181 w 1169074"/>
                  <a:gd name="connsiteY11" fmla="*/ 1642 h 11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9074" h="1161041">
                    <a:moveTo>
                      <a:pt x="749181" y="1642"/>
                    </a:moveTo>
                    <a:cubicBezTo>
                      <a:pt x="893664" y="11073"/>
                      <a:pt x="1039791" y="61237"/>
                      <a:pt x="1168722" y="154462"/>
                    </a:cubicBezTo>
                    <a:lnTo>
                      <a:pt x="1169074" y="154771"/>
                    </a:lnTo>
                    <a:lnTo>
                      <a:pt x="1157228" y="147854"/>
                    </a:lnTo>
                    <a:cubicBezTo>
                      <a:pt x="832785" y="-891"/>
                      <a:pt x="443103" y="88601"/>
                      <a:pt x="231801" y="380808"/>
                    </a:cubicBezTo>
                    <a:cubicBezTo>
                      <a:pt x="80871" y="589528"/>
                      <a:pt x="56673" y="852276"/>
                      <a:pt x="143685" y="1080682"/>
                    </a:cubicBezTo>
                    <a:lnTo>
                      <a:pt x="183452" y="1161041"/>
                    </a:lnTo>
                    <a:lnTo>
                      <a:pt x="175842" y="1158644"/>
                    </a:lnTo>
                    <a:lnTo>
                      <a:pt x="174159" y="1157717"/>
                    </a:lnTo>
                    <a:lnTo>
                      <a:pt x="122271" y="1091380"/>
                    </a:lnTo>
                    <a:cubicBezTo>
                      <a:pt x="-37633" y="841954"/>
                      <a:pt x="-45677" y="522890"/>
                      <a:pt x="127676" y="283140"/>
                    </a:cubicBezTo>
                    <a:cubicBezTo>
                      <a:pt x="272137" y="83349"/>
                      <a:pt x="508377" y="-14078"/>
                      <a:pt x="749181" y="16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>
                <a:off x="6656139" y="4198560"/>
                <a:ext cx="223" cy="195"/>
              </a:xfrm>
              <a:custGeom>
                <a:avLst/>
                <a:gdLst>
                  <a:gd name="connsiteX0" fmla="*/ 0 w 230"/>
                  <a:gd name="connsiteY0" fmla="*/ 0 h 201"/>
                  <a:gd name="connsiteX1" fmla="*/ 205 w 230"/>
                  <a:gd name="connsiteY1" fmla="*/ 119 h 201"/>
                  <a:gd name="connsiteX2" fmla="*/ 230 w 230"/>
                  <a:gd name="connsiteY2" fmla="*/ 201 h 201"/>
                  <a:gd name="connsiteX3" fmla="*/ 0 w 230"/>
                  <a:gd name="connsiteY3" fmla="*/ 0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" h="201">
                    <a:moveTo>
                      <a:pt x="0" y="0"/>
                    </a:moveTo>
                    <a:lnTo>
                      <a:pt x="205" y="119"/>
                    </a:lnTo>
                    <a:lnTo>
                      <a:pt x="23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5400000">
                <a:off x="5884457" y="2617666"/>
                <a:ext cx="1414431" cy="1433107"/>
              </a:xfrm>
              <a:custGeom>
                <a:avLst/>
                <a:gdLst>
                  <a:gd name="connsiteX0" fmla="*/ 757238 w 1455924"/>
                  <a:gd name="connsiteY0" fmla="*/ 0 h 1475148"/>
                  <a:gd name="connsiteX1" fmla="*/ 1454968 w 1455924"/>
                  <a:gd name="connsiteY1" fmla="*/ 469196 h 1475148"/>
                  <a:gd name="connsiteX2" fmla="*/ 1455924 w 1455924"/>
                  <a:gd name="connsiteY2" fmla="*/ 472321 h 1475148"/>
                  <a:gd name="connsiteX3" fmla="*/ 1455719 w 1455924"/>
                  <a:gd name="connsiteY3" fmla="*/ 472202 h 1475148"/>
                  <a:gd name="connsiteX4" fmla="*/ 1455367 w 1455924"/>
                  <a:gd name="connsiteY4" fmla="*/ 471893 h 1475148"/>
                  <a:gd name="connsiteX5" fmla="*/ 414321 w 1455924"/>
                  <a:gd name="connsiteY5" fmla="*/ 600571 h 1475148"/>
                  <a:gd name="connsiteX6" fmla="*/ 408916 w 1455924"/>
                  <a:gd name="connsiteY6" fmla="*/ 1408811 h 1475148"/>
                  <a:gd name="connsiteX7" fmla="*/ 460804 w 1455924"/>
                  <a:gd name="connsiteY7" fmla="*/ 1475148 h 1475148"/>
                  <a:gd name="connsiteX8" fmla="*/ 333859 w 1455924"/>
                  <a:gd name="connsiteY8" fmla="*/ 1405246 h 1475148"/>
                  <a:gd name="connsiteX9" fmla="*/ 0 w 1455924"/>
                  <a:gd name="connsiteY9" fmla="*/ 768223 h 1475148"/>
                  <a:gd name="connsiteX10" fmla="*/ 757238 w 1455924"/>
                  <a:gd name="connsiteY10" fmla="*/ 0 h 14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5924" h="1475148">
                    <a:moveTo>
                      <a:pt x="757238" y="0"/>
                    </a:moveTo>
                    <a:cubicBezTo>
                      <a:pt x="1070896" y="0"/>
                      <a:pt x="1340014" y="193469"/>
                      <a:pt x="1454968" y="469196"/>
                    </a:cubicBezTo>
                    <a:lnTo>
                      <a:pt x="1455924" y="472321"/>
                    </a:lnTo>
                    <a:lnTo>
                      <a:pt x="1455719" y="472202"/>
                    </a:lnTo>
                    <a:lnTo>
                      <a:pt x="1455367" y="471893"/>
                    </a:lnTo>
                    <a:cubicBezTo>
                      <a:pt x="1111550" y="223293"/>
                      <a:pt x="645458" y="280905"/>
                      <a:pt x="414321" y="600571"/>
                    </a:cubicBezTo>
                    <a:cubicBezTo>
                      <a:pt x="240968" y="840321"/>
                      <a:pt x="249012" y="1159385"/>
                      <a:pt x="408916" y="1408811"/>
                    </a:cubicBezTo>
                    <a:lnTo>
                      <a:pt x="460804" y="1475148"/>
                    </a:lnTo>
                    <a:lnTo>
                      <a:pt x="333859" y="1405246"/>
                    </a:lnTo>
                    <a:cubicBezTo>
                      <a:pt x="132432" y="1267191"/>
                      <a:pt x="0" y="1033397"/>
                      <a:pt x="0" y="768223"/>
                    </a:cubicBezTo>
                    <a:cubicBezTo>
                      <a:pt x="0" y="343945"/>
                      <a:pt x="339027" y="0"/>
                      <a:pt x="75723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 rot="5400000">
                <a:off x="5658942" y="3229169"/>
                <a:ext cx="20227" cy="25860"/>
              </a:xfrm>
              <a:custGeom>
                <a:avLst/>
                <a:gdLst>
                  <a:gd name="connsiteX0" fmla="*/ 0 w 20820"/>
                  <a:gd name="connsiteY0" fmla="*/ 0 h 26619"/>
                  <a:gd name="connsiteX1" fmla="*/ 1683 w 20820"/>
                  <a:gd name="connsiteY1" fmla="*/ 927 h 26619"/>
                  <a:gd name="connsiteX2" fmla="*/ 9293 w 20820"/>
                  <a:gd name="connsiteY2" fmla="*/ 3324 h 26619"/>
                  <a:gd name="connsiteX3" fmla="*/ 20820 w 20820"/>
                  <a:gd name="connsiteY3" fmla="*/ 26619 h 26619"/>
                  <a:gd name="connsiteX4" fmla="*/ 0 w 20820"/>
                  <a:gd name="connsiteY4" fmla="*/ 0 h 2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0" h="26619">
                    <a:moveTo>
                      <a:pt x="0" y="0"/>
                    </a:moveTo>
                    <a:lnTo>
                      <a:pt x="1683" y="927"/>
                    </a:lnTo>
                    <a:lnTo>
                      <a:pt x="9293" y="3324"/>
                    </a:lnTo>
                    <a:lnTo>
                      <a:pt x="20820" y="266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0800000">
                <a:off x="5438010" y="3203025"/>
                <a:ext cx="1135756" cy="1127952"/>
              </a:xfrm>
              <a:custGeom>
                <a:avLst/>
                <a:gdLst>
                  <a:gd name="connsiteX0" fmla="*/ 749181 w 1169074"/>
                  <a:gd name="connsiteY0" fmla="*/ 1642 h 1161041"/>
                  <a:gd name="connsiteX1" fmla="*/ 1168722 w 1169074"/>
                  <a:gd name="connsiteY1" fmla="*/ 154462 h 1161041"/>
                  <a:gd name="connsiteX2" fmla="*/ 1169074 w 1169074"/>
                  <a:gd name="connsiteY2" fmla="*/ 154771 h 1161041"/>
                  <a:gd name="connsiteX3" fmla="*/ 1157228 w 1169074"/>
                  <a:gd name="connsiteY3" fmla="*/ 147854 h 1161041"/>
                  <a:gd name="connsiteX4" fmla="*/ 231801 w 1169074"/>
                  <a:gd name="connsiteY4" fmla="*/ 380808 h 1161041"/>
                  <a:gd name="connsiteX5" fmla="*/ 143685 w 1169074"/>
                  <a:gd name="connsiteY5" fmla="*/ 1080682 h 1161041"/>
                  <a:gd name="connsiteX6" fmla="*/ 183452 w 1169074"/>
                  <a:gd name="connsiteY6" fmla="*/ 1161041 h 1161041"/>
                  <a:gd name="connsiteX7" fmla="*/ 175842 w 1169074"/>
                  <a:gd name="connsiteY7" fmla="*/ 1158644 h 1161041"/>
                  <a:gd name="connsiteX8" fmla="*/ 174159 w 1169074"/>
                  <a:gd name="connsiteY8" fmla="*/ 1157717 h 1161041"/>
                  <a:gd name="connsiteX9" fmla="*/ 122271 w 1169074"/>
                  <a:gd name="connsiteY9" fmla="*/ 1091380 h 1161041"/>
                  <a:gd name="connsiteX10" fmla="*/ 127676 w 1169074"/>
                  <a:gd name="connsiteY10" fmla="*/ 283140 h 1161041"/>
                  <a:gd name="connsiteX11" fmla="*/ 749181 w 1169074"/>
                  <a:gd name="connsiteY11" fmla="*/ 1642 h 11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9074" h="1161041">
                    <a:moveTo>
                      <a:pt x="749181" y="1642"/>
                    </a:moveTo>
                    <a:cubicBezTo>
                      <a:pt x="893664" y="11073"/>
                      <a:pt x="1039791" y="61237"/>
                      <a:pt x="1168722" y="154462"/>
                    </a:cubicBezTo>
                    <a:lnTo>
                      <a:pt x="1169074" y="154771"/>
                    </a:lnTo>
                    <a:lnTo>
                      <a:pt x="1157228" y="147854"/>
                    </a:lnTo>
                    <a:cubicBezTo>
                      <a:pt x="832785" y="-891"/>
                      <a:pt x="443103" y="88601"/>
                      <a:pt x="231801" y="380808"/>
                    </a:cubicBezTo>
                    <a:cubicBezTo>
                      <a:pt x="80871" y="589528"/>
                      <a:pt x="56673" y="852276"/>
                      <a:pt x="143685" y="1080682"/>
                    </a:cubicBezTo>
                    <a:lnTo>
                      <a:pt x="183452" y="1161041"/>
                    </a:lnTo>
                    <a:lnTo>
                      <a:pt x="175842" y="1158644"/>
                    </a:lnTo>
                    <a:lnTo>
                      <a:pt x="174159" y="1157717"/>
                    </a:lnTo>
                    <a:lnTo>
                      <a:pt x="122271" y="1091380"/>
                    </a:lnTo>
                    <a:cubicBezTo>
                      <a:pt x="-37633" y="841954"/>
                      <a:pt x="-45677" y="522890"/>
                      <a:pt x="127676" y="283140"/>
                    </a:cubicBezTo>
                    <a:cubicBezTo>
                      <a:pt x="272137" y="83349"/>
                      <a:pt x="508377" y="-14078"/>
                      <a:pt x="749181" y="16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 rot="10800000">
                <a:off x="5271223" y="3978037"/>
                <a:ext cx="223" cy="195"/>
              </a:xfrm>
              <a:custGeom>
                <a:avLst/>
                <a:gdLst>
                  <a:gd name="connsiteX0" fmla="*/ 0 w 230"/>
                  <a:gd name="connsiteY0" fmla="*/ 0 h 201"/>
                  <a:gd name="connsiteX1" fmla="*/ 205 w 230"/>
                  <a:gd name="connsiteY1" fmla="*/ 119 h 201"/>
                  <a:gd name="connsiteX2" fmla="*/ 230 w 230"/>
                  <a:gd name="connsiteY2" fmla="*/ 201 h 201"/>
                  <a:gd name="connsiteX3" fmla="*/ 0 w 230"/>
                  <a:gd name="connsiteY3" fmla="*/ 0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" h="201">
                    <a:moveTo>
                      <a:pt x="0" y="0"/>
                    </a:moveTo>
                    <a:lnTo>
                      <a:pt x="205" y="119"/>
                    </a:lnTo>
                    <a:lnTo>
                      <a:pt x="23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 rot="10800000">
                <a:off x="5428557" y="3197002"/>
                <a:ext cx="1414431" cy="1433107"/>
              </a:xfrm>
              <a:custGeom>
                <a:avLst/>
                <a:gdLst>
                  <a:gd name="connsiteX0" fmla="*/ 757238 w 1455924"/>
                  <a:gd name="connsiteY0" fmla="*/ 0 h 1475148"/>
                  <a:gd name="connsiteX1" fmla="*/ 1454968 w 1455924"/>
                  <a:gd name="connsiteY1" fmla="*/ 469196 h 1475148"/>
                  <a:gd name="connsiteX2" fmla="*/ 1455924 w 1455924"/>
                  <a:gd name="connsiteY2" fmla="*/ 472321 h 1475148"/>
                  <a:gd name="connsiteX3" fmla="*/ 1455719 w 1455924"/>
                  <a:gd name="connsiteY3" fmla="*/ 472202 h 1475148"/>
                  <a:gd name="connsiteX4" fmla="*/ 1455367 w 1455924"/>
                  <a:gd name="connsiteY4" fmla="*/ 471893 h 1475148"/>
                  <a:gd name="connsiteX5" fmla="*/ 414321 w 1455924"/>
                  <a:gd name="connsiteY5" fmla="*/ 600571 h 1475148"/>
                  <a:gd name="connsiteX6" fmla="*/ 408916 w 1455924"/>
                  <a:gd name="connsiteY6" fmla="*/ 1408811 h 1475148"/>
                  <a:gd name="connsiteX7" fmla="*/ 460804 w 1455924"/>
                  <a:gd name="connsiteY7" fmla="*/ 1475148 h 1475148"/>
                  <a:gd name="connsiteX8" fmla="*/ 333859 w 1455924"/>
                  <a:gd name="connsiteY8" fmla="*/ 1405246 h 1475148"/>
                  <a:gd name="connsiteX9" fmla="*/ 0 w 1455924"/>
                  <a:gd name="connsiteY9" fmla="*/ 768223 h 1475148"/>
                  <a:gd name="connsiteX10" fmla="*/ 757238 w 1455924"/>
                  <a:gd name="connsiteY10" fmla="*/ 0 h 14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5924" h="1475148">
                    <a:moveTo>
                      <a:pt x="757238" y="0"/>
                    </a:moveTo>
                    <a:cubicBezTo>
                      <a:pt x="1070896" y="0"/>
                      <a:pt x="1340014" y="193469"/>
                      <a:pt x="1454968" y="469196"/>
                    </a:cubicBezTo>
                    <a:lnTo>
                      <a:pt x="1455924" y="472321"/>
                    </a:lnTo>
                    <a:lnTo>
                      <a:pt x="1455719" y="472202"/>
                    </a:lnTo>
                    <a:lnTo>
                      <a:pt x="1455367" y="471893"/>
                    </a:lnTo>
                    <a:cubicBezTo>
                      <a:pt x="1111550" y="223293"/>
                      <a:pt x="645458" y="280905"/>
                      <a:pt x="414321" y="600571"/>
                    </a:cubicBezTo>
                    <a:cubicBezTo>
                      <a:pt x="240968" y="840321"/>
                      <a:pt x="249012" y="1159385"/>
                      <a:pt x="408916" y="1408811"/>
                    </a:cubicBezTo>
                    <a:lnTo>
                      <a:pt x="460804" y="1475148"/>
                    </a:lnTo>
                    <a:lnTo>
                      <a:pt x="333859" y="1405246"/>
                    </a:lnTo>
                    <a:cubicBezTo>
                      <a:pt x="132432" y="1267191"/>
                      <a:pt x="0" y="1033397"/>
                      <a:pt x="0" y="768223"/>
                    </a:cubicBezTo>
                    <a:cubicBezTo>
                      <a:pt x="0" y="343945"/>
                      <a:pt x="339027" y="0"/>
                      <a:pt x="75723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0800000">
                <a:off x="6217780" y="2978009"/>
                <a:ext cx="20227" cy="25860"/>
              </a:xfrm>
              <a:custGeom>
                <a:avLst/>
                <a:gdLst>
                  <a:gd name="connsiteX0" fmla="*/ 0 w 20820"/>
                  <a:gd name="connsiteY0" fmla="*/ 0 h 26619"/>
                  <a:gd name="connsiteX1" fmla="*/ 1683 w 20820"/>
                  <a:gd name="connsiteY1" fmla="*/ 927 h 26619"/>
                  <a:gd name="connsiteX2" fmla="*/ 9293 w 20820"/>
                  <a:gd name="connsiteY2" fmla="*/ 3324 h 26619"/>
                  <a:gd name="connsiteX3" fmla="*/ 20820 w 20820"/>
                  <a:gd name="connsiteY3" fmla="*/ 26619 h 26619"/>
                  <a:gd name="connsiteX4" fmla="*/ 0 w 20820"/>
                  <a:gd name="connsiteY4" fmla="*/ 0 h 2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0" h="26619">
                    <a:moveTo>
                      <a:pt x="0" y="0"/>
                    </a:moveTo>
                    <a:lnTo>
                      <a:pt x="1683" y="927"/>
                    </a:lnTo>
                    <a:lnTo>
                      <a:pt x="9293" y="3324"/>
                    </a:lnTo>
                    <a:lnTo>
                      <a:pt x="20820" y="266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 rot="16200000">
                <a:off x="5125307" y="2760678"/>
                <a:ext cx="1135756" cy="1127952"/>
              </a:xfrm>
              <a:custGeom>
                <a:avLst/>
                <a:gdLst>
                  <a:gd name="connsiteX0" fmla="*/ 749181 w 1169074"/>
                  <a:gd name="connsiteY0" fmla="*/ 1642 h 1161041"/>
                  <a:gd name="connsiteX1" fmla="*/ 1168722 w 1169074"/>
                  <a:gd name="connsiteY1" fmla="*/ 154462 h 1161041"/>
                  <a:gd name="connsiteX2" fmla="*/ 1169074 w 1169074"/>
                  <a:gd name="connsiteY2" fmla="*/ 154771 h 1161041"/>
                  <a:gd name="connsiteX3" fmla="*/ 1157228 w 1169074"/>
                  <a:gd name="connsiteY3" fmla="*/ 147854 h 1161041"/>
                  <a:gd name="connsiteX4" fmla="*/ 231801 w 1169074"/>
                  <a:gd name="connsiteY4" fmla="*/ 380808 h 1161041"/>
                  <a:gd name="connsiteX5" fmla="*/ 143685 w 1169074"/>
                  <a:gd name="connsiteY5" fmla="*/ 1080682 h 1161041"/>
                  <a:gd name="connsiteX6" fmla="*/ 183452 w 1169074"/>
                  <a:gd name="connsiteY6" fmla="*/ 1161041 h 1161041"/>
                  <a:gd name="connsiteX7" fmla="*/ 175842 w 1169074"/>
                  <a:gd name="connsiteY7" fmla="*/ 1158644 h 1161041"/>
                  <a:gd name="connsiteX8" fmla="*/ 174159 w 1169074"/>
                  <a:gd name="connsiteY8" fmla="*/ 1157717 h 1161041"/>
                  <a:gd name="connsiteX9" fmla="*/ 122271 w 1169074"/>
                  <a:gd name="connsiteY9" fmla="*/ 1091380 h 1161041"/>
                  <a:gd name="connsiteX10" fmla="*/ 127676 w 1169074"/>
                  <a:gd name="connsiteY10" fmla="*/ 283140 h 1161041"/>
                  <a:gd name="connsiteX11" fmla="*/ 749181 w 1169074"/>
                  <a:gd name="connsiteY11" fmla="*/ 1642 h 116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9074" h="1161041">
                    <a:moveTo>
                      <a:pt x="749181" y="1642"/>
                    </a:moveTo>
                    <a:cubicBezTo>
                      <a:pt x="893664" y="11073"/>
                      <a:pt x="1039791" y="61237"/>
                      <a:pt x="1168722" y="154462"/>
                    </a:cubicBezTo>
                    <a:lnTo>
                      <a:pt x="1169074" y="154771"/>
                    </a:lnTo>
                    <a:lnTo>
                      <a:pt x="1157228" y="147854"/>
                    </a:lnTo>
                    <a:cubicBezTo>
                      <a:pt x="832785" y="-891"/>
                      <a:pt x="443103" y="88601"/>
                      <a:pt x="231801" y="380808"/>
                    </a:cubicBezTo>
                    <a:cubicBezTo>
                      <a:pt x="80871" y="589528"/>
                      <a:pt x="56673" y="852276"/>
                      <a:pt x="143685" y="1080682"/>
                    </a:cubicBezTo>
                    <a:lnTo>
                      <a:pt x="183452" y="1161041"/>
                    </a:lnTo>
                    <a:lnTo>
                      <a:pt x="175842" y="1158644"/>
                    </a:lnTo>
                    <a:lnTo>
                      <a:pt x="174159" y="1157717"/>
                    </a:lnTo>
                    <a:lnTo>
                      <a:pt x="122271" y="1091380"/>
                    </a:lnTo>
                    <a:cubicBezTo>
                      <a:pt x="-37633" y="841954"/>
                      <a:pt x="-45677" y="522890"/>
                      <a:pt x="127676" y="283140"/>
                    </a:cubicBezTo>
                    <a:cubicBezTo>
                      <a:pt x="272137" y="83349"/>
                      <a:pt x="508377" y="-14078"/>
                      <a:pt x="749181" y="16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 rot="16200000">
                <a:off x="5481939" y="2590004"/>
                <a:ext cx="223" cy="195"/>
              </a:xfrm>
              <a:custGeom>
                <a:avLst/>
                <a:gdLst>
                  <a:gd name="connsiteX0" fmla="*/ 0 w 230"/>
                  <a:gd name="connsiteY0" fmla="*/ 0 h 201"/>
                  <a:gd name="connsiteX1" fmla="*/ 205 w 230"/>
                  <a:gd name="connsiteY1" fmla="*/ 119 h 201"/>
                  <a:gd name="connsiteX2" fmla="*/ 230 w 230"/>
                  <a:gd name="connsiteY2" fmla="*/ 201 h 201"/>
                  <a:gd name="connsiteX3" fmla="*/ 0 w 230"/>
                  <a:gd name="connsiteY3" fmla="*/ 0 h 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" h="201">
                    <a:moveTo>
                      <a:pt x="0" y="0"/>
                    </a:moveTo>
                    <a:lnTo>
                      <a:pt x="205" y="119"/>
                    </a:lnTo>
                    <a:lnTo>
                      <a:pt x="23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16200000">
                <a:off x="4839415" y="2737986"/>
                <a:ext cx="1414431" cy="1433107"/>
              </a:xfrm>
              <a:custGeom>
                <a:avLst/>
                <a:gdLst>
                  <a:gd name="connsiteX0" fmla="*/ 757238 w 1455924"/>
                  <a:gd name="connsiteY0" fmla="*/ 0 h 1475148"/>
                  <a:gd name="connsiteX1" fmla="*/ 1454968 w 1455924"/>
                  <a:gd name="connsiteY1" fmla="*/ 469196 h 1475148"/>
                  <a:gd name="connsiteX2" fmla="*/ 1455924 w 1455924"/>
                  <a:gd name="connsiteY2" fmla="*/ 472321 h 1475148"/>
                  <a:gd name="connsiteX3" fmla="*/ 1455719 w 1455924"/>
                  <a:gd name="connsiteY3" fmla="*/ 472202 h 1475148"/>
                  <a:gd name="connsiteX4" fmla="*/ 1455367 w 1455924"/>
                  <a:gd name="connsiteY4" fmla="*/ 471893 h 1475148"/>
                  <a:gd name="connsiteX5" fmla="*/ 414321 w 1455924"/>
                  <a:gd name="connsiteY5" fmla="*/ 600571 h 1475148"/>
                  <a:gd name="connsiteX6" fmla="*/ 408916 w 1455924"/>
                  <a:gd name="connsiteY6" fmla="*/ 1408811 h 1475148"/>
                  <a:gd name="connsiteX7" fmla="*/ 460804 w 1455924"/>
                  <a:gd name="connsiteY7" fmla="*/ 1475148 h 1475148"/>
                  <a:gd name="connsiteX8" fmla="*/ 333859 w 1455924"/>
                  <a:gd name="connsiteY8" fmla="*/ 1405246 h 1475148"/>
                  <a:gd name="connsiteX9" fmla="*/ 0 w 1455924"/>
                  <a:gd name="connsiteY9" fmla="*/ 768223 h 1475148"/>
                  <a:gd name="connsiteX10" fmla="*/ 757238 w 1455924"/>
                  <a:gd name="connsiteY10" fmla="*/ 0 h 14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5924" h="1475148">
                    <a:moveTo>
                      <a:pt x="757238" y="0"/>
                    </a:moveTo>
                    <a:cubicBezTo>
                      <a:pt x="1070896" y="0"/>
                      <a:pt x="1340014" y="193469"/>
                      <a:pt x="1454968" y="469196"/>
                    </a:cubicBezTo>
                    <a:lnTo>
                      <a:pt x="1455924" y="472321"/>
                    </a:lnTo>
                    <a:lnTo>
                      <a:pt x="1455719" y="472202"/>
                    </a:lnTo>
                    <a:lnTo>
                      <a:pt x="1455367" y="471893"/>
                    </a:lnTo>
                    <a:cubicBezTo>
                      <a:pt x="1111550" y="223293"/>
                      <a:pt x="645458" y="280905"/>
                      <a:pt x="414321" y="600571"/>
                    </a:cubicBezTo>
                    <a:cubicBezTo>
                      <a:pt x="240968" y="840321"/>
                      <a:pt x="249012" y="1159385"/>
                      <a:pt x="408916" y="1408811"/>
                    </a:cubicBezTo>
                    <a:lnTo>
                      <a:pt x="460804" y="1475148"/>
                    </a:lnTo>
                    <a:lnTo>
                      <a:pt x="333859" y="1405246"/>
                    </a:lnTo>
                    <a:cubicBezTo>
                      <a:pt x="132432" y="1267191"/>
                      <a:pt x="0" y="1033397"/>
                      <a:pt x="0" y="768223"/>
                    </a:cubicBezTo>
                    <a:cubicBezTo>
                      <a:pt x="0" y="343945"/>
                      <a:pt x="339027" y="0"/>
                      <a:pt x="757238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 71"/>
              <p:cNvSpPr/>
              <p:nvPr/>
            </p:nvSpPr>
            <p:spPr>
              <a:xfrm rot="16200000">
                <a:off x="6459133" y="3533730"/>
                <a:ext cx="20227" cy="25860"/>
              </a:xfrm>
              <a:custGeom>
                <a:avLst/>
                <a:gdLst>
                  <a:gd name="connsiteX0" fmla="*/ 0 w 20820"/>
                  <a:gd name="connsiteY0" fmla="*/ 0 h 26619"/>
                  <a:gd name="connsiteX1" fmla="*/ 1683 w 20820"/>
                  <a:gd name="connsiteY1" fmla="*/ 927 h 26619"/>
                  <a:gd name="connsiteX2" fmla="*/ 9293 w 20820"/>
                  <a:gd name="connsiteY2" fmla="*/ 3324 h 26619"/>
                  <a:gd name="connsiteX3" fmla="*/ 20820 w 20820"/>
                  <a:gd name="connsiteY3" fmla="*/ 26619 h 26619"/>
                  <a:gd name="connsiteX4" fmla="*/ 0 w 20820"/>
                  <a:gd name="connsiteY4" fmla="*/ 0 h 2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20" h="26619">
                    <a:moveTo>
                      <a:pt x="0" y="0"/>
                    </a:moveTo>
                    <a:lnTo>
                      <a:pt x="1683" y="927"/>
                    </a:lnTo>
                    <a:lnTo>
                      <a:pt x="9293" y="3324"/>
                    </a:lnTo>
                    <a:lnTo>
                      <a:pt x="20820" y="266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5521782" y="3734829"/>
              <a:ext cx="270739" cy="270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29000">
                  <a:srgbClr val="FFFFFF">
                    <a:alpha val="10000"/>
                  </a:srgbClr>
                </a:gs>
                <a:gs pos="8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341293" y="3344865"/>
              <a:ext cx="270739" cy="270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29000">
                  <a:srgbClr val="FFFFFF">
                    <a:alpha val="10000"/>
                  </a:srgbClr>
                </a:gs>
                <a:gs pos="8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750687" y="3121513"/>
              <a:ext cx="270739" cy="270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29000">
                  <a:srgbClr val="FFFFFF">
                    <a:alpha val="10000"/>
                  </a:srgbClr>
                </a:gs>
                <a:gs pos="8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145702" y="3979970"/>
              <a:ext cx="270739" cy="27073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6000"/>
                  </a:schemeClr>
                </a:gs>
                <a:gs pos="29000">
                  <a:srgbClr val="FFFFFF">
                    <a:alpha val="10000"/>
                  </a:srgbClr>
                </a:gs>
                <a:gs pos="8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 rot="17296057" flipH="1">
              <a:off x="4867087" y="3129046"/>
              <a:ext cx="252000" cy="18384"/>
            </a:xfrm>
            <a:prstGeom prst="diamond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 rot="1224705" flipH="1">
              <a:off x="6552394" y="2607395"/>
              <a:ext cx="252000" cy="18384"/>
            </a:xfrm>
            <a:prstGeom prst="diamond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 rot="1224705" flipH="1">
              <a:off x="5293440" y="4684997"/>
              <a:ext cx="252000" cy="18384"/>
            </a:xfrm>
            <a:prstGeom prst="diamond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 rot="6627483" flipH="1">
              <a:off x="7016497" y="4329955"/>
              <a:ext cx="252000" cy="18384"/>
            </a:xfrm>
            <a:prstGeom prst="diamond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84567" y="1804680"/>
            <a:ext cx="2867589" cy="1998262"/>
            <a:chOff x="984567" y="1804680"/>
            <a:chExt cx="2867589" cy="1998262"/>
          </a:xfrm>
        </p:grpSpPr>
        <p:grpSp>
          <p:nvGrpSpPr>
            <p:cNvPr id="73" name="组合 72"/>
            <p:cNvGrpSpPr/>
            <p:nvPr/>
          </p:nvGrpSpPr>
          <p:grpSpPr>
            <a:xfrm>
              <a:off x="984567" y="2618746"/>
              <a:ext cx="2867589" cy="1184196"/>
              <a:chOff x="1637339" y="2110747"/>
              <a:chExt cx="3014277" cy="1184196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88" name="Freeform 68"/>
            <p:cNvSpPr>
              <a:spLocks noEditPoints="1"/>
            </p:cNvSpPr>
            <p:nvPr/>
          </p:nvSpPr>
          <p:spPr bwMode="auto">
            <a:xfrm>
              <a:off x="1771776" y="1804680"/>
              <a:ext cx="739825" cy="719908"/>
            </a:xfrm>
            <a:custGeom>
              <a:avLst/>
              <a:gdLst>
                <a:gd name="T0" fmla="*/ 57 w 67"/>
                <a:gd name="T1" fmla="*/ 33 h 65"/>
                <a:gd name="T2" fmla="*/ 29 w 67"/>
                <a:gd name="T3" fmla="*/ 46 h 65"/>
                <a:gd name="T4" fmla="*/ 57 w 67"/>
                <a:gd name="T5" fmla="*/ 60 h 65"/>
                <a:gd name="T6" fmla="*/ 0 w 67"/>
                <a:gd name="T7" fmla="*/ 22 h 65"/>
                <a:gd name="T8" fmla="*/ 22 w 67"/>
                <a:gd name="T9" fmla="*/ 12 h 65"/>
                <a:gd name="T10" fmla="*/ 7 w 67"/>
                <a:gd name="T11" fmla="*/ 60 h 65"/>
                <a:gd name="T12" fmla="*/ 11 w 67"/>
                <a:gd name="T13" fmla="*/ 62 h 65"/>
                <a:gd name="T14" fmla="*/ 7 w 67"/>
                <a:gd name="T15" fmla="*/ 60 h 65"/>
                <a:gd name="T16" fmla="*/ 43 w 67"/>
                <a:gd name="T17" fmla="*/ 42 h 65"/>
                <a:gd name="T18" fmla="*/ 6 w 67"/>
                <a:gd name="T19" fmla="*/ 27 h 65"/>
                <a:gd name="T20" fmla="*/ 12 w 67"/>
                <a:gd name="T21" fmla="*/ 27 h 65"/>
                <a:gd name="T22" fmla="*/ 47 w 67"/>
                <a:gd name="T23" fmla="*/ 27 h 65"/>
                <a:gd name="T24" fmla="*/ 53 w 67"/>
                <a:gd name="T25" fmla="*/ 27 h 65"/>
                <a:gd name="T26" fmla="*/ 40 w 67"/>
                <a:gd name="T27" fmla="*/ 26 h 65"/>
                <a:gd name="T28" fmla="*/ 44 w 67"/>
                <a:gd name="T29" fmla="*/ 28 h 65"/>
                <a:gd name="T30" fmla="*/ 40 w 67"/>
                <a:gd name="T31" fmla="*/ 26 h 65"/>
                <a:gd name="T32" fmla="*/ 32 w 67"/>
                <a:gd name="T33" fmla="*/ 28 h 65"/>
                <a:gd name="T34" fmla="*/ 36 w 67"/>
                <a:gd name="T35" fmla="*/ 26 h 65"/>
                <a:gd name="T36" fmla="*/ 23 w 67"/>
                <a:gd name="T37" fmla="*/ 27 h 65"/>
                <a:gd name="T38" fmla="*/ 29 w 67"/>
                <a:gd name="T39" fmla="*/ 27 h 65"/>
                <a:gd name="T40" fmla="*/ 14 w 67"/>
                <a:gd name="T41" fmla="*/ 27 h 65"/>
                <a:gd name="T42" fmla="*/ 20 w 67"/>
                <a:gd name="T43" fmla="*/ 27 h 65"/>
                <a:gd name="T44" fmla="*/ 5 w 67"/>
                <a:gd name="T45" fmla="*/ 30 h 65"/>
                <a:gd name="T46" fmla="*/ 4 w 67"/>
                <a:gd name="T47" fmla="*/ 34 h 65"/>
                <a:gd name="T48" fmla="*/ 5 w 67"/>
                <a:gd name="T49" fmla="*/ 30 h 65"/>
                <a:gd name="T50" fmla="*/ 5 w 67"/>
                <a:gd name="T51" fmla="*/ 54 h 65"/>
                <a:gd name="T52" fmla="*/ 5 w 67"/>
                <a:gd name="T53" fmla="*/ 60 h 65"/>
                <a:gd name="T54" fmla="*/ 5 w 67"/>
                <a:gd name="T55" fmla="*/ 47 h 65"/>
                <a:gd name="T56" fmla="*/ 4 w 67"/>
                <a:gd name="T57" fmla="*/ 51 h 65"/>
                <a:gd name="T58" fmla="*/ 5 w 67"/>
                <a:gd name="T59" fmla="*/ 47 h 65"/>
                <a:gd name="T60" fmla="*/ 4 w 67"/>
                <a:gd name="T61" fmla="*/ 38 h 65"/>
                <a:gd name="T62" fmla="*/ 5 w 67"/>
                <a:gd name="T63" fmla="*/ 43 h 65"/>
                <a:gd name="T64" fmla="*/ 47 w 67"/>
                <a:gd name="T65" fmla="*/ 61 h 65"/>
                <a:gd name="T66" fmla="*/ 53 w 67"/>
                <a:gd name="T67" fmla="*/ 61 h 65"/>
                <a:gd name="T68" fmla="*/ 39 w 67"/>
                <a:gd name="T69" fmla="*/ 61 h 65"/>
                <a:gd name="T70" fmla="*/ 45 w 67"/>
                <a:gd name="T71" fmla="*/ 61 h 65"/>
                <a:gd name="T72" fmla="*/ 32 w 67"/>
                <a:gd name="T73" fmla="*/ 60 h 65"/>
                <a:gd name="T74" fmla="*/ 36 w 67"/>
                <a:gd name="T75" fmla="*/ 62 h 65"/>
                <a:gd name="T76" fmla="*/ 32 w 67"/>
                <a:gd name="T77" fmla="*/ 60 h 65"/>
                <a:gd name="T78" fmla="*/ 23 w 67"/>
                <a:gd name="T79" fmla="*/ 62 h 65"/>
                <a:gd name="T80" fmla="*/ 28 w 67"/>
                <a:gd name="T81" fmla="*/ 60 h 65"/>
                <a:gd name="T82" fmla="*/ 14 w 67"/>
                <a:gd name="T83" fmla="*/ 61 h 65"/>
                <a:gd name="T84" fmla="*/ 20 w 67"/>
                <a:gd name="T85" fmla="*/ 61 h 65"/>
                <a:gd name="T86" fmla="*/ 16 w 67"/>
                <a:gd name="T87" fmla="*/ 20 h 65"/>
                <a:gd name="T88" fmla="*/ 59 w 67"/>
                <a:gd name="T89" fmla="*/ 34 h 65"/>
                <a:gd name="T90" fmla="*/ 52 w 67"/>
                <a:gd name="T91" fmla="*/ 1 h 65"/>
                <a:gd name="T92" fmla="*/ 35 w 67"/>
                <a:gd name="T93" fmla="*/ 36 h 65"/>
                <a:gd name="T94" fmla="*/ 32 w 67"/>
                <a:gd name="T95" fmla="*/ 48 h 65"/>
                <a:gd name="T96" fmla="*/ 59 w 67"/>
                <a:gd name="T97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5">
                  <a:moveTo>
                    <a:pt x="7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5" y="21"/>
                    <a:pt x="57" y="24"/>
                    <a:pt x="57" y="27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3"/>
                    <a:pt x="32" y="34"/>
                    <a:pt x="31" y="35"/>
                  </a:cubicBezTo>
                  <a:cubicBezTo>
                    <a:pt x="29" y="36"/>
                    <a:pt x="29" y="38"/>
                    <a:pt x="29" y="39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9"/>
                    <a:pt x="31" y="50"/>
                  </a:cubicBezTo>
                  <a:cubicBezTo>
                    <a:pt x="32" y="51"/>
                    <a:pt x="33" y="51"/>
                    <a:pt x="35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3"/>
                    <a:pt x="55" y="65"/>
                    <a:pt x="52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4"/>
                    <a:pt x="0" y="6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2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21"/>
                    <a:pt x="7" y="21"/>
                  </a:cubicBezTo>
                  <a:close/>
                  <a:moveTo>
                    <a:pt x="7" y="60"/>
                  </a:moveTo>
                  <a:cubicBezTo>
                    <a:pt x="6" y="60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2"/>
                    <a:pt x="6" y="62"/>
                    <a:pt x="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0"/>
                    <a:pt x="11" y="60"/>
                  </a:cubicBezTo>
                  <a:cubicBezTo>
                    <a:pt x="7" y="60"/>
                    <a:pt x="7" y="60"/>
                    <a:pt x="7" y="60"/>
                  </a:cubicBezTo>
                  <a:close/>
                  <a:moveTo>
                    <a:pt x="39" y="38"/>
                  </a:moveTo>
                  <a:cubicBezTo>
                    <a:pt x="36" y="38"/>
                    <a:pt x="35" y="40"/>
                    <a:pt x="35" y="42"/>
                  </a:cubicBezTo>
                  <a:cubicBezTo>
                    <a:pt x="35" y="45"/>
                    <a:pt x="36" y="46"/>
                    <a:pt x="39" y="46"/>
                  </a:cubicBezTo>
                  <a:cubicBezTo>
                    <a:pt x="41" y="46"/>
                    <a:pt x="43" y="45"/>
                    <a:pt x="43" y="42"/>
                  </a:cubicBezTo>
                  <a:cubicBezTo>
                    <a:pt x="43" y="40"/>
                    <a:pt x="41" y="38"/>
                    <a:pt x="39" y="38"/>
                  </a:cubicBezTo>
                  <a:close/>
                  <a:moveTo>
                    <a:pt x="7" y="26"/>
                  </a:move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8"/>
                    <a:pt x="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6"/>
                    <a:pt x="11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48" y="26"/>
                  </a:moveTo>
                  <a:cubicBezTo>
                    <a:pt x="47" y="26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8"/>
                    <a:pt x="48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6"/>
                    <a:pt x="5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40" y="26"/>
                  </a:moveTo>
                  <a:cubicBezTo>
                    <a:pt x="39" y="26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8"/>
                    <a:pt x="40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4" y="26"/>
                    <a:pt x="44" y="26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32" y="26"/>
                  </a:moveTo>
                  <a:cubicBezTo>
                    <a:pt x="31" y="26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6"/>
                    <a:pt x="36" y="26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23" y="26"/>
                  </a:moveTo>
                  <a:cubicBezTo>
                    <a:pt x="23" y="26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8"/>
                    <a:pt x="23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6"/>
                    <a:pt x="28" y="26"/>
                  </a:cubicBezTo>
                  <a:cubicBezTo>
                    <a:pt x="23" y="26"/>
                    <a:pt x="23" y="26"/>
                    <a:pt x="23" y="26"/>
                  </a:cubicBezTo>
                  <a:close/>
                  <a:moveTo>
                    <a:pt x="15" y="26"/>
                  </a:moveTo>
                  <a:cubicBezTo>
                    <a:pt x="14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19" y="26"/>
                  </a:cubicBezTo>
                  <a:cubicBezTo>
                    <a:pt x="15" y="26"/>
                    <a:pt x="15" y="26"/>
                    <a:pt x="15" y="26"/>
                  </a:cubicBezTo>
                  <a:close/>
                  <a:moveTo>
                    <a:pt x="5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5" y="30"/>
                    <a:pt x="5" y="30"/>
                    <a:pt x="5" y="30"/>
                  </a:cubicBezTo>
                  <a:close/>
                  <a:moveTo>
                    <a:pt x="5" y="62"/>
                  </a:moveTo>
                  <a:cubicBezTo>
                    <a:pt x="8" y="62"/>
                    <a:pt x="1" y="62"/>
                    <a:pt x="5" y="62"/>
                  </a:cubicBezTo>
                  <a:close/>
                  <a:moveTo>
                    <a:pt x="5" y="55"/>
                  </a:moveTo>
                  <a:cubicBezTo>
                    <a:pt x="5" y="55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59"/>
                  </a:cubicBezTo>
                  <a:cubicBezTo>
                    <a:pt x="5" y="55"/>
                    <a:pt x="5" y="55"/>
                    <a:pt x="5" y="55"/>
                  </a:cubicBezTo>
                  <a:close/>
                  <a:moveTo>
                    <a:pt x="5" y="47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1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38"/>
                  </a:moveTo>
                  <a:cubicBezTo>
                    <a:pt x="5" y="38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4" y="38"/>
                    <a:pt x="4" y="38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48" y="60"/>
                  </a:moveTo>
                  <a:cubicBezTo>
                    <a:pt x="47" y="60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3" y="62"/>
                    <a:pt x="53" y="62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0"/>
                    <a:pt x="52" y="60"/>
                  </a:cubicBezTo>
                  <a:cubicBezTo>
                    <a:pt x="48" y="60"/>
                    <a:pt x="48" y="60"/>
                    <a:pt x="48" y="60"/>
                  </a:cubicBezTo>
                  <a:close/>
                  <a:moveTo>
                    <a:pt x="40" y="60"/>
                  </a:moveTo>
                  <a:cubicBezTo>
                    <a:pt x="39" y="60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4" y="60"/>
                    <a:pt x="44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2" y="60"/>
                  </a:moveTo>
                  <a:cubicBezTo>
                    <a:pt x="31" y="60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6" y="60"/>
                  </a:cubicBezTo>
                  <a:cubicBezTo>
                    <a:pt x="32" y="60"/>
                    <a:pt x="32" y="60"/>
                    <a:pt x="32" y="60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lose/>
                  <a:moveTo>
                    <a:pt x="15" y="60"/>
                  </a:move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0"/>
                    <a:pt x="19" y="60"/>
                  </a:cubicBezTo>
                  <a:cubicBezTo>
                    <a:pt x="15" y="60"/>
                    <a:pt x="15" y="60"/>
                    <a:pt x="15" y="60"/>
                  </a:cubicBezTo>
                  <a:close/>
                  <a:moveTo>
                    <a:pt x="7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59" y="36"/>
                  </a:moveTo>
                  <a:cubicBezTo>
                    <a:pt x="57" y="36"/>
                    <a:pt x="57" y="36"/>
                    <a:pt x="57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7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7"/>
                    <a:pt x="32" y="47"/>
                    <a:pt x="32" y="48"/>
                  </a:cubicBezTo>
                  <a:cubicBezTo>
                    <a:pt x="33" y="49"/>
                    <a:pt x="34" y="49"/>
                    <a:pt x="35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82594" y="1850145"/>
            <a:ext cx="2867589" cy="1952797"/>
            <a:chOff x="4282594" y="1850145"/>
            <a:chExt cx="2867589" cy="1952797"/>
          </a:xfrm>
        </p:grpSpPr>
        <p:grpSp>
          <p:nvGrpSpPr>
            <p:cNvPr id="79" name="组合 78"/>
            <p:cNvGrpSpPr/>
            <p:nvPr/>
          </p:nvGrpSpPr>
          <p:grpSpPr>
            <a:xfrm>
              <a:off x="4282594" y="2618746"/>
              <a:ext cx="2867589" cy="1184196"/>
              <a:chOff x="1637339" y="2110747"/>
              <a:chExt cx="3014277" cy="1184196"/>
            </a:xfrm>
          </p:grpSpPr>
          <p:sp>
            <p:nvSpPr>
              <p:cNvPr id="80" name="文本框 79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89" name="Freeform 39"/>
            <p:cNvSpPr>
              <a:spLocks noEditPoints="1"/>
            </p:cNvSpPr>
            <p:nvPr/>
          </p:nvSpPr>
          <p:spPr bwMode="auto">
            <a:xfrm>
              <a:off x="4947881" y="1850145"/>
              <a:ext cx="1040796" cy="705179"/>
            </a:xfrm>
            <a:custGeom>
              <a:avLst/>
              <a:gdLst>
                <a:gd name="T0" fmla="*/ 53 w 71"/>
                <a:gd name="T1" fmla="*/ 18 h 48"/>
                <a:gd name="T2" fmla="*/ 53 w 71"/>
                <a:gd name="T3" fmla="*/ 35 h 48"/>
                <a:gd name="T4" fmla="*/ 17 w 71"/>
                <a:gd name="T5" fmla="*/ 35 h 48"/>
                <a:gd name="T6" fmla="*/ 17 w 71"/>
                <a:gd name="T7" fmla="*/ 17 h 48"/>
                <a:gd name="T8" fmla="*/ 34 w 71"/>
                <a:gd name="T9" fmla="*/ 24 h 48"/>
                <a:gd name="T10" fmla="*/ 53 w 71"/>
                <a:gd name="T11" fmla="*/ 18 h 48"/>
                <a:gd name="T12" fmla="*/ 7 w 71"/>
                <a:gd name="T13" fmla="*/ 21 h 48"/>
                <a:gd name="T14" fmla="*/ 5 w 71"/>
                <a:gd name="T15" fmla="*/ 30 h 48"/>
                <a:gd name="T16" fmla="*/ 12 w 71"/>
                <a:gd name="T17" fmla="*/ 30 h 48"/>
                <a:gd name="T18" fmla="*/ 10 w 71"/>
                <a:gd name="T19" fmla="*/ 21 h 48"/>
                <a:gd name="T20" fmla="*/ 11 w 71"/>
                <a:gd name="T21" fmla="*/ 19 h 48"/>
                <a:gd name="T22" fmla="*/ 10 w 71"/>
                <a:gd name="T23" fmla="*/ 18 h 48"/>
                <a:gd name="T24" fmla="*/ 10 w 71"/>
                <a:gd name="T25" fmla="*/ 15 h 48"/>
                <a:gd name="T26" fmla="*/ 14 w 71"/>
                <a:gd name="T27" fmla="*/ 16 h 48"/>
                <a:gd name="T28" fmla="*/ 14 w 71"/>
                <a:gd name="T29" fmla="*/ 36 h 48"/>
                <a:gd name="T30" fmla="*/ 14 w 71"/>
                <a:gd name="T31" fmla="*/ 37 h 48"/>
                <a:gd name="T32" fmla="*/ 15 w 71"/>
                <a:gd name="T33" fmla="*/ 38 h 48"/>
                <a:gd name="T34" fmla="*/ 56 w 71"/>
                <a:gd name="T35" fmla="*/ 38 h 48"/>
                <a:gd name="T36" fmla="*/ 56 w 71"/>
                <a:gd name="T37" fmla="*/ 36 h 48"/>
                <a:gd name="T38" fmla="*/ 57 w 71"/>
                <a:gd name="T39" fmla="*/ 17 h 48"/>
                <a:gd name="T40" fmla="*/ 70 w 71"/>
                <a:gd name="T41" fmla="*/ 13 h 48"/>
                <a:gd name="T42" fmla="*/ 71 w 71"/>
                <a:gd name="T43" fmla="*/ 10 h 48"/>
                <a:gd name="T44" fmla="*/ 36 w 71"/>
                <a:gd name="T45" fmla="*/ 0 h 48"/>
                <a:gd name="T46" fmla="*/ 0 w 71"/>
                <a:gd name="T47" fmla="*/ 9 h 48"/>
                <a:gd name="T48" fmla="*/ 0 w 71"/>
                <a:gd name="T49" fmla="*/ 11 h 48"/>
                <a:gd name="T50" fmla="*/ 7 w 71"/>
                <a:gd name="T51" fmla="*/ 14 h 48"/>
                <a:gd name="T52" fmla="*/ 7 w 71"/>
                <a:gd name="T53" fmla="*/ 18 h 48"/>
                <a:gd name="T54" fmla="*/ 7 w 71"/>
                <a:gd name="T55" fmla="*/ 19 h 48"/>
                <a:gd name="T56" fmla="*/ 7 w 71"/>
                <a:gd name="T57" fmla="*/ 21 h 48"/>
                <a:gd name="T58" fmla="*/ 13 w 71"/>
                <a:gd name="T59" fmla="*/ 13 h 48"/>
                <a:gd name="T60" fmla="*/ 8 w 71"/>
                <a:gd name="T61" fmla="*/ 11 h 48"/>
                <a:gd name="T62" fmla="*/ 31 w 71"/>
                <a:gd name="T63" fmla="*/ 6 h 48"/>
                <a:gd name="T64" fmla="*/ 35 w 71"/>
                <a:gd name="T65" fmla="*/ 5 h 48"/>
                <a:gd name="T66" fmla="*/ 40 w 71"/>
                <a:gd name="T67" fmla="*/ 7 h 48"/>
                <a:gd name="T68" fmla="*/ 35 w 71"/>
                <a:gd name="T69" fmla="*/ 10 h 48"/>
                <a:gd name="T70" fmla="*/ 32 w 71"/>
                <a:gd name="T71" fmla="*/ 9 h 48"/>
                <a:gd name="T72" fmla="*/ 13 w 71"/>
                <a:gd name="T73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48">
                  <a:moveTo>
                    <a:pt x="53" y="1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43" y="40"/>
                    <a:pt x="31" y="43"/>
                    <a:pt x="17" y="3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7" y="21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7" y="32"/>
                    <a:pt x="9" y="32"/>
                    <a:pt x="12" y="3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0"/>
                    <a:pt x="11" y="19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0" y="48"/>
                    <a:pt x="46" y="43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7" y="20"/>
                    <a:pt x="7" y="21"/>
                  </a:cubicBezTo>
                  <a:close/>
                  <a:moveTo>
                    <a:pt x="13" y="13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4" y="5"/>
                    <a:pt x="35" y="5"/>
                  </a:cubicBezTo>
                  <a:cubicBezTo>
                    <a:pt x="38" y="5"/>
                    <a:pt x="40" y="6"/>
                    <a:pt x="40" y="7"/>
                  </a:cubicBezTo>
                  <a:cubicBezTo>
                    <a:pt x="40" y="9"/>
                    <a:pt x="38" y="10"/>
                    <a:pt x="35" y="10"/>
                  </a:cubicBezTo>
                  <a:cubicBezTo>
                    <a:pt x="34" y="10"/>
                    <a:pt x="32" y="9"/>
                    <a:pt x="32" y="9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4567" y="3957881"/>
            <a:ext cx="2867589" cy="2050484"/>
            <a:chOff x="984567" y="3828284"/>
            <a:chExt cx="2867589" cy="2050484"/>
          </a:xfrm>
        </p:grpSpPr>
        <p:grpSp>
          <p:nvGrpSpPr>
            <p:cNvPr id="82" name="组合 81"/>
            <p:cNvGrpSpPr/>
            <p:nvPr/>
          </p:nvGrpSpPr>
          <p:grpSpPr>
            <a:xfrm>
              <a:off x="984567" y="4694572"/>
              <a:ext cx="2867589" cy="1184196"/>
              <a:chOff x="1637339" y="2110747"/>
              <a:chExt cx="3014277" cy="1184196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90" name="Freeform 102"/>
            <p:cNvSpPr>
              <a:spLocks noEditPoints="1"/>
            </p:cNvSpPr>
            <p:nvPr/>
          </p:nvSpPr>
          <p:spPr bwMode="auto">
            <a:xfrm>
              <a:off x="1795614" y="3828284"/>
              <a:ext cx="622747" cy="809877"/>
            </a:xfrm>
            <a:custGeom>
              <a:avLst/>
              <a:gdLst>
                <a:gd name="T0" fmla="*/ 48 w 52"/>
                <a:gd name="T1" fmla="*/ 44 h 68"/>
                <a:gd name="T2" fmla="*/ 44 w 52"/>
                <a:gd name="T3" fmla="*/ 68 h 68"/>
                <a:gd name="T4" fmla="*/ 12 w 52"/>
                <a:gd name="T5" fmla="*/ 68 h 68"/>
                <a:gd name="T6" fmla="*/ 8 w 52"/>
                <a:gd name="T7" fmla="*/ 44 h 68"/>
                <a:gd name="T8" fmla="*/ 4 w 52"/>
                <a:gd name="T9" fmla="*/ 44 h 68"/>
                <a:gd name="T10" fmla="*/ 4 w 52"/>
                <a:gd name="T11" fmla="*/ 38 h 68"/>
                <a:gd name="T12" fmla="*/ 25 w 52"/>
                <a:gd name="T13" fmla="*/ 38 h 68"/>
                <a:gd name="T14" fmla="*/ 20 w 52"/>
                <a:gd name="T15" fmla="*/ 32 h 68"/>
                <a:gd name="T16" fmla="*/ 10 w 52"/>
                <a:gd name="T17" fmla="*/ 32 h 68"/>
                <a:gd name="T18" fmla="*/ 1 w 52"/>
                <a:gd name="T19" fmla="*/ 24 h 68"/>
                <a:gd name="T20" fmla="*/ 1 w 52"/>
                <a:gd name="T21" fmla="*/ 24 h 68"/>
                <a:gd name="T22" fmla="*/ 0 w 52"/>
                <a:gd name="T23" fmla="*/ 22 h 68"/>
                <a:gd name="T24" fmla="*/ 2 w 52"/>
                <a:gd name="T25" fmla="*/ 21 h 68"/>
                <a:gd name="T26" fmla="*/ 14 w 52"/>
                <a:gd name="T27" fmla="*/ 19 h 68"/>
                <a:gd name="T28" fmla="*/ 18 w 52"/>
                <a:gd name="T29" fmla="*/ 20 h 68"/>
                <a:gd name="T30" fmla="*/ 21 w 52"/>
                <a:gd name="T31" fmla="*/ 23 h 68"/>
                <a:gd name="T32" fmla="*/ 22 w 52"/>
                <a:gd name="T33" fmla="*/ 30 h 68"/>
                <a:gd name="T34" fmla="*/ 27 w 52"/>
                <a:gd name="T35" fmla="*/ 34 h 68"/>
                <a:gd name="T36" fmla="*/ 28 w 52"/>
                <a:gd name="T37" fmla="*/ 28 h 68"/>
                <a:gd name="T38" fmla="*/ 24 w 52"/>
                <a:gd name="T39" fmla="*/ 19 h 68"/>
                <a:gd name="T40" fmla="*/ 25 w 52"/>
                <a:gd name="T41" fmla="*/ 13 h 68"/>
                <a:gd name="T42" fmla="*/ 28 w 52"/>
                <a:gd name="T43" fmla="*/ 8 h 68"/>
                <a:gd name="T44" fmla="*/ 46 w 52"/>
                <a:gd name="T45" fmla="*/ 0 h 68"/>
                <a:gd name="T46" fmla="*/ 48 w 52"/>
                <a:gd name="T47" fmla="*/ 0 h 68"/>
                <a:gd name="T48" fmla="*/ 48 w 52"/>
                <a:gd name="T49" fmla="*/ 3 h 68"/>
                <a:gd name="T50" fmla="*/ 48 w 52"/>
                <a:gd name="T51" fmla="*/ 3 h 68"/>
                <a:gd name="T52" fmla="*/ 45 w 52"/>
                <a:gd name="T53" fmla="*/ 19 h 68"/>
                <a:gd name="T54" fmla="*/ 32 w 52"/>
                <a:gd name="T55" fmla="*/ 29 h 68"/>
                <a:gd name="T56" fmla="*/ 31 w 52"/>
                <a:gd name="T57" fmla="*/ 38 h 68"/>
                <a:gd name="T58" fmla="*/ 52 w 52"/>
                <a:gd name="T59" fmla="*/ 38 h 68"/>
                <a:gd name="T60" fmla="*/ 52 w 52"/>
                <a:gd name="T61" fmla="*/ 44 h 68"/>
                <a:gd name="T62" fmla="*/ 48 w 52"/>
                <a:gd name="T63" fmla="*/ 44 h 68"/>
                <a:gd name="T64" fmla="*/ 18 w 52"/>
                <a:gd name="T65" fmla="*/ 30 h 68"/>
                <a:gd name="T66" fmla="*/ 10 w 52"/>
                <a:gd name="T67" fmla="*/ 25 h 68"/>
                <a:gd name="T68" fmla="*/ 11 w 52"/>
                <a:gd name="T69" fmla="*/ 23 h 68"/>
                <a:gd name="T70" fmla="*/ 19 w 52"/>
                <a:gd name="T71" fmla="*/ 27 h 68"/>
                <a:gd name="T72" fmla="*/ 18 w 52"/>
                <a:gd name="T73" fmla="*/ 25 h 68"/>
                <a:gd name="T74" fmla="*/ 17 w 52"/>
                <a:gd name="T75" fmla="*/ 23 h 68"/>
                <a:gd name="T76" fmla="*/ 14 w 52"/>
                <a:gd name="T77" fmla="*/ 22 h 68"/>
                <a:gd name="T78" fmla="*/ 5 w 52"/>
                <a:gd name="T79" fmla="*/ 23 h 68"/>
                <a:gd name="T80" fmla="*/ 11 w 52"/>
                <a:gd name="T81" fmla="*/ 29 h 68"/>
                <a:gd name="T82" fmla="*/ 18 w 52"/>
                <a:gd name="T83" fmla="*/ 30 h 68"/>
                <a:gd name="T84" fmla="*/ 30 w 52"/>
                <a:gd name="T85" fmla="*/ 22 h 68"/>
                <a:gd name="T86" fmla="*/ 35 w 52"/>
                <a:gd name="T87" fmla="*/ 14 h 68"/>
                <a:gd name="T88" fmla="*/ 37 w 52"/>
                <a:gd name="T89" fmla="*/ 15 h 68"/>
                <a:gd name="T90" fmla="*/ 33 w 52"/>
                <a:gd name="T91" fmla="*/ 24 h 68"/>
                <a:gd name="T92" fmla="*/ 41 w 52"/>
                <a:gd name="T93" fmla="*/ 17 h 68"/>
                <a:gd name="T94" fmla="*/ 44 w 52"/>
                <a:gd name="T95" fmla="*/ 6 h 68"/>
                <a:gd name="T96" fmla="*/ 32 w 52"/>
                <a:gd name="T97" fmla="*/ 12 h 68"/>
                <a:gd name="T98" fmla="*/ 29 w 52"/>
                <a:gd name="T99" fmla="*/ 15 h 68"/>
                <a:gd name="T100" fmla="*/ 29 w 52"/>
                <a:gd name="T101" fmla="*/ 19 h 68"/>
                <a:gd name="T102" fmla="*/ 30 w 52"/>
                <a:gd name="T103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68">
                  <a:moveTo>
                    <a:pt x="48" y="44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6"/>
                    <a:pt x="22" y="34"/>
                    <a:pt x="20" y="32"/>
                  </a:cubicBezTo>
                  <a:cubicBezTo>
                    <a:pt x="17" y="34"/>
                    <a:pt x="13" y="34"/>
                    <a:pt x="10" y="32"/>
                  </a:cubicBezTo>
                  <a:cubicBezTo>
                    <a:pt x="6" y="30"/>
                    <a:pt x="3" y="2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9"/>
                    <a:pt x="10" y="18"/>
                    <a:pt x="14" y="19"/>
                  </a:cubicBezTo>
                  <a:cubicBezTo>
                    <a:pt x="16" y="19"/>
                    <a:pt x="17" y="20"/>
                    <a:pt x="18" y="20"/>
                  </a:cubicBezTo>
                  <a:cubicBezTo>
                    <a:pt x="20" y="21"/>
                    <a:pt x="21" y="22"/>
                    <a:pt x="21" y="23"/>
                  </a:cubicBezTo>
                  <a:cubicBezTo>
                    <a:pt x="22" y="25"/>
                    <a:pt x="22" y="27"/>
                    <a:pt x="22" y="30"/>
                  </a:cubicBezTo>
                  <a:cubicBezTo>
                    <a:pt x="24" y="31"/>
                    <a:pt x="25" y="32"/>
                    <a:pt x="27" y="34"/>
                  </a:cubicBezTo>
                  <a:cubicBezTo>
                    <a:pt x="27" y="32"/>
                    <a:pt x="28" y="30"/>
                    <a:pt x="28" y="28"/>
                  </a:cubicBezTo>
                  <a:cubicBezTo>
                    <a:pt x="26" y="25"/>
                    <a:pt x="24" y="22"/>
                    <a:pt x="24" y="19"/>
                  </a:cubicBezTo>
                  <a:cubicBezTo>
                    <a:pt x="24" y="17"/>
                    <a:pt x="24" y="15"/>
                    <a:pt x="25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3" y="4"/>
                    <a:pt x="40" y="1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8" y="14"/>
                    <a:pt x="45" y="19"/>
                  </a:cubicBezTo>
                  <a:cubicBezTo>
                    <a:pt x="43" y="25"/>
                    <a:pt x="38" y="29"/>
                    <a:pt x="32" y="29"/>
                  </a:cubicBezTo>
                  <a:cubicBezTo>
                    <a:pt x="31" y="32"/>
                    <a:pt x="31" y="35"/>
                    <a:pt x="31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18" y="30"/>
                  </a:moveTo>
                  <a:cubicBezTo>
                    <a:pt x="15" y="28"/>
                    <a:pt x="13" y="26"/>
                    <a:pt x="10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24"/>
                    <a:pt x="16" y="26"/>
                    <a:pt x="19" y="27"/>
                  </a:cubicBezTo>
                  <a:cubicBezTo>
                    <a:pt x="19" y="26"/>
                    <a:pt x="19" y="26"/>
                    <a:pt x="18" y="25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6" y="23"/>
                    <a:pt x="15" y="22"/>
                    <a:pt x="14" y="22"/>
                  </a:cubicBezTo>
                  <a:cubicBezTo>
                    <a:pt x="11" y="22"/>
                    <a:pt x="8" y="22"/>
                    <a:pt x="5" y="23"/>
                  </a:cubicBezTo>
                  <a:cubicBezTo>
                    <a:pt x="7" y="26"/>
                    <a:pt x="9" y="28"/>
                    <a:pt x="11" y="29"/>
                  </a:cubicBezTo>
                  <a:cubicBezTo>
                    <a:pt x="13" y="30"/>
                    <a:pt x="15" y="30"/>
                    <a:pt x="18" y="30"/>
                  </a:cubicBezTo>
                  <a:close/>
                  <a:moveTo>
                    <a:pt x="30" y="22"/>
                  </a:moveTo>
                  <a:cubicBezTo>
                    <a:pt x="32" y="19"/>
                    <a:pt x="33" y="17"/>
                    <a:pt x="35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8"/>
                    <a:pt x="34" y="21"/>
                    <a:pt x="33" y="24"/>
                  </a:cubicBezTo>
                  <a:cubicBezTo>
                    <a:pt x="37" y="23"/>
                    <a:pt x="39" y="21"/>
                    <a:pt x="41" y="17"/>
                  </a:cubicBezTo>
                  <a:cubicBezTo>
                    <a:pt x="42" y="14"/>
                    <a:pt x="43" y="10"/>
                    <a:pt x="44" y="6"/>
                  </a:cubicBezTo>
                  <a:cubicBezTo>
                    <a:pt x="39" y="7"/>
                    <a:pt x="35" y="9"/>
                    <a:pt x="32" y="12"/>
                  </a:cubicBezTo>
                  <a:cubicBezTo>
                    <a:pt x="31" y="13"/>
                    <a:pt x="30" y="14"/>
                    <a:pt x="29" y="15"/>
                  </a:cubicBezTo>
                  <a:cubicBezTo>
                    <a:pt x="29" y="16"/>
                    <a:pt x="29" y="17"/>
                    <a:pt x="29" y="19"/>
                  </a:cubicBezTo>
                  <a:cubicBezTo>
                    <a:pt x="29" y="20"/>
                    <a:pt x="30" y="21"/>
                    <a:pt x="3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82594" y="4095753"/>
            <a:ext cx="2867589" cy="1912612"/>
            <a:chOff x="4282594" y="3966156"/>
            <a:chExt cx="2867589" cy="1912612"/>
          </a:xfrm>
        </p:grpSpPr>
        <p:grpSp>
          <p:nvGrpSpPr>
            <p:cNvPr id="85" name="组合 84"/>
            <p:cNvGrpSpPr/>
            <p:nvPr/>
          </p:nvGrpSpPr>
          <p:grpSpPr>
            <a:xfrm>
              <a:off x="4282594" y="4694572"/>
              <a:ext cx="2867589" cy="1184196"/>
              <a:chOff x="1637339" y="2110747"/>
              <a:chExt cx="3014277" cy="1184196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637339" y="2110747"/>
                <a:ext cx="3014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MORE THAN TEMPLATE</a:t>
                </a:r>
                <a:endPara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文本框 14"/>
              <p:cNvSpPr txBox="1"/>
              <p:nvPr/>
            </p:nvSpPr>
            <p:spPr>
              <a:xfrm>
                <a:off x="1637339" y="2463946"/>
                <a:ext cx="27530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Lorem ipsum dolor sit amet,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consectetur 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adipisicing elit, sed do eiusmod </a:t>
                </a:r>
                <a:r>
                  <a:rPr lang="en-US" altLang="zh-CN" sz="1600" dirty="0" smtClean="0">
                    <a:solidFill>
                      <a:prstClr val="white"/>
                    </a:solidFill>
                    <a:latin typeface="Source Sans Pro Light" panose="020B0403030403020204" pitchFamily="34" charset="0"/>
                    <a:ea typeface="冬青黑体简体中文 W3" panose="020B0300000000000000" pitchFamily="34" charset="-122"/>
                  </a:rPr>
                  <a:t>tempor</a:t>
                </a:r>
                <a:endParaRPr lang="zh-CN" altLang="en-US" sz="1600" dirty="0">
                  <a:solidFill>
                    <a:prstClr val="white"/>
                  </a:solidFill>
                  <a:latin typeface="Source Sans Pro Light" panose="020B0403030403020204" pitchFamily="34" charset="0"/>
                  <a:ea typeface="冬青黑体简体中文 W3" panose="020B0300000000000000" pitchFamily="34" charset="-122"/>
                </a:endParaRPr>
              </a:p>
            </p:txBody>
          </p:sp>
        </p:grp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5170217" y="3966156"/>
              <a:ext cx="590977" cy="674630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5819</Words>
  <Application>WPS 演示</Application>
  <PresentationFormat>宽屏</PresentationFormat>
  <Paragraphs>421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Bernard MT Condensed</vt:lpstr>
      <vt:lpstr>Segoe Print</vt:lpstr>
      <vt:lpstr>Bebas</vt:lpstr>
      <vt:lpstr>微软雅黑</vt:lpstr>
      <vt:lpstr>Segoe UI</vt:lpstr>
      <vt:lpstr>Segoe UI</vt:lpstr>
      <vt:lpstr>Source Sans Pro Light</vt:lpstr>
      <vt:lpstr>Yu Gothic UI Semilight</vt:lpstr>
      <vt:lpstr>冬青黑体简体中文 W3</vt:lpstr>
      <vt:lpstr>Arial Unicode MS</vt:lpstr>
      <vt:lpstr>Impact</vt:lpstr>
      <vt:lpstr>方正姚体</vt:lpstr>
      <vt:lpstr>Century Gothic</vt:lpstr>
      <vt:lpstr>黑体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75</cp:revision>
  <dcterms:created xsi:type="dcterms:W3CDTF">2014-07-03T18:36:00Z</dcterms:created>
  <dcterms:modified xsi:type="dcterms:W3CDTF">2019-08-14T06:31:34Z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