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445" r:id="rId2"/>
    <p:sldId id="425" r:id="rId3"/>
    <p:sldId id="427" r:id="rId4"/>
    <p:sldId id="428" r:id="rId5"/>
    <p:sldId id="429" r:id="rId6"/>
    <p:sldId id="430" r:id="rId7"/>
    <p:sldId id="431" r:id="rId8"/>
    <p:sldId id="432" r:id="rId9"/>
    <p:sldId id="433" r:id="rId10"/>
    <p:sldId id="434" r:id="rId11"/>
    <p:sldId id="435" r:id="rId12"/>
    <p:sldId id="436" r:id="rId13"/>
    <p:sldId id="438" r:id="rId14"/>
    <p:sldId id="439" r:id="rId15"/>
    <p:sldId id="440" r:id="rId16"/>
    <p:sldId id="441" r:id="rId17"/>
    <p:sldId id="442" r:id="rId18"/>
    <p:sldId id="443" r:id="rId19"/>
    <p:sldId id="444" r:id="rId20"/>
  </p:sldIdLst>
  <p:sldSz cx="9144000" cy="6858000" type="screen4x3"/>
  <p:notesSz cx="6858000" cy="9144000"/>
  <p:custDataLst>
    <p:tags r:id="rId23"/>
  </p:custDataLst>
  <p:defaultTextStyle>
    <a:defPPr>
      <a:defRPr lang="zh-CN"/>
    </a:defPPr>
    <a:lvl1pPr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9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FFCC"/>
    <a:srgbClr val="FFF7E0"/>
    <a:srgbClr val="FFFAEC"/>
    <a:srgbClr val="FFFF99"/>
    <a:srgbClr val="FFCC66"/>
    <a:srgbClr val="CCFF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581" autoAdjust="0"/>
  </p:normalViewPr>
  <p:slideViewPr>
    <p:cSldViewPr>
      <p:cViewPr varScale="1">
        <p:scale>
          <a:sx n="109" d="100"/>
          <a:sy n="109" d="100"/>
        </p:scale>
        <p:origin x="-882" y="-90"/>
      </p:cViewPr>
      <p:guideLst>
        <p:guide orient="horz" pos="2160"/>
        <p:guide pos="29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lgn="l" eaLnBrk="1" hangingPunct="1">
              <a:defRPr sz="1200" b="0">
                <a:latin typeface="Arial" panose="020B0604020202020204" pitchFamily="34" charset="0"/>
              </a:defRPr>
            </a:lvl1pPr>
          </a:lstStyle>
          <a:p>
            <a:pPr>
              <a:defRPr/>
            </a:pPr>
            <a:endParaRPr lang="zh-CN" altLang="en-US"/>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b="0">
                <a:latin typeface="Arial" panose="020B0604020202020204" pitchFamily="34" charset="0"/>
              </a:defRPr>
            </a:lvl1pPr>
          </a:lstStyle>
          <a:p>
            <a:pPr>
              <a:defRPr/>
            </a:pPr>
            <a:endParaRPr lang="en-US" altLang="zh-CN"/>
          </a:p>
        </p:txBody>
      </p:sp>
      <p:sp>
        <p:nvSpPr>
          <p:cNvPr id="25604"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Rot="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ctr"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lgn="l" eaLnBrk="1" hangingPunct="1">
              <a:defRPr sz="1200" b="0">
                <a:latin typeface="Arial" panose="020B0604020202020204" pitchFamily="34" charset="0"/>
              </a:defRPr>
            </a:lvl1pPr>
          </a:lstStyle>
          <a:p>
            <a:pPr>
              <a:defRPr/>
            </a:pPr>
            <a:endParaRPr lang="en-US" altLang="zh-CN"/>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eaLnBrk="1" hangingPunct="1">
              <a:defRPr sz="1200" b="0"/>
            </a:lvl1pPr>
          </a:lstStyle>
          <a:p>
            <a:fld id="{4596731F-494A-4964-9091-FC532E734D26}"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p:sp>
      <p:sp>
        <p:nvSpPr>
          <p:cNvPr id="3277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277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宋体" panose="02010600030101010101" pitchFamily="2" charset="-122"/>
              </a:defRPr>
            </a:lvl1pPr>
            <a:lvl2pPr marL="742950" indent="-285750">
              <a:defRPr sz="2800" b="1">
                <a:solidFill>
                  <a:schemeClr val="tx1"/>
                </a:solidFill>
                <a:latin typeface="Arial" panose="020B0604020202020204" pitchFamily="34" charset="0"/>
                <a:ea typeface="宋体" panose="02010600030101010101" pitchFamily="2" charset="-122"/>
              </a:defRPr>
            </a:lvl2pPr>
            <a:lvl3pPr marL="1143000" indent="-228600">
              <a:defRPr sz="2800" b="1">
                <a:solidFill>
                  <a:schemeClr val="tx1"/>
                </a:solidFill>
                <a:latin typeface="Arial" panose="020B0604020202020204" pitchFamily="34" charset="0"/>
                <a:ea typeface="宋体" panose="02010600030101010101" pitchFamily="2" charset="-122"/>
              </a:defRPr>
            </a:lvl3pPr>
            <a:lvl4pPr marL="1600200" indent="-228600">
              <a:defRPr sz="2800" b="1">
                <a:solidFill>
                  <a:schemeClr val="tx1"/>
                </a:solidFill>
                <a:latin typeface="Arial" panose="020B0604020202020204" pitchFamily="34" charset="0"/>
                <a:ea typeface="宋体" panose="02010600030101010101" pitchFamily="2" charset="-122"/>
              </a:defRPr>
            </a:lvl4pPr>
            <a:lvl5pPr marL="2057400" indent="-22860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fld id="{14A6CF41-E916-4694-89A3-FC38C68834E5}" type="slidenum">
              <a:rPr lang="en-US" altLang="zh-CN" sz="1200" b="0">
                <a:solidFill>
                  <a:srgbClr val="000000"/>
                </a:solidFill>
              </a:rPr>
              <a:t>4</a:t>
            </a:fld>
            <a:endParaRPr lang="en-US" altLang="zh-CN" sz="1200" b="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p:sp>
      <p:sp>
        <p:nvSpPr>
          <p:cNvPr id="3481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48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宋体" panose="02010600030101010101" pitchFamily="2" charset="-122"/>
              </a:defRPr>
            </a:lvl1pPr>
            <a:lvl2pPr marL="742950" indent="-285750">
              <a:defRPr sz="2800" b="1">
                <a:solidFill>
                  <a:schemeClr val="tx1"/>
                </a:solidFill>
                <a:latin typeface="Arial" panose="020B0604020202020204" pitchFamily="34" charset="0"/>
                <a:ea typeface="宋体" panose="02010600030101010101" pitchFamily="2" charset="-122"/>
              </a:defRPr>
            </a:lvl2pPr>
            <a:lvl3pPr marL="1143000" indent="-228600">
              <a:defRPr sz="2800" b="1">
                <a:solidFill>
                  <a:schemeClr val="tx1"/>
                </a:solidFill>
                <a:latin typeface="Arial" panose="020B0604020202020204" pitchFamily="34" charset="0"/>
                <a:ea typeface="宋体" panose="02010600030101010101" pitchFamily="2" charset="-122"/>
              </a:defRPr>
            </a:lvl3pPr>
            <a:lvl4pPr marL="1600200" indent="-228600">
              <a:defRPr sz="2800" b="1">
                <a:solidFill>
                  <a:schemeClr val="tx1"/>
                </a:solidFill>
                <a:latin typeface="Arial" panose="020B0604020202020204" pitchFamily="34" charset="0"/>
                <a:ea typeface="宋体" panose="02010600030101010101" pitchFamily="2" charset="-122"/>
              </a:defRPr>
            </a:lvl4pPr>
            <a:lvl5pPr marL="2057400" indent="-22860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fld id="{D97EFA70-8894-4034-BDB9-B17AE127A47C}" type="slidenum">
              <a:rPr lang="en-US" altLang="zh-CN" sz="1200" b="0">
                <a:solidFill>
                  <a:srgbClr val="000000"/>
                </a:solidFill>
              </a:rPr>
              <a:t>5</a:t>
            </a:fld>
            <a:endParaRPr lang="en-US" altLang="zh-CN" sz="1200" b="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p:sp>
      <p:sp>
        <p:nvSpPr>
          <p:cNvPr id="368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68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宋体" panose="02010600030101010101" pitchFamily="2" charset="-122"/>
              </a:defRPr>
            </a:lvl1pPr>
            <a:lvl2pPr marL="742950" indent="-285750">
              <a:defRPr sz="2800" b="1">
                <a:solidFill>
                  <a:schemeClr val="tx1"/>
                </a:solidFill>
                <a:latin typeface="Arial" panose="020B0604020202020204" pitchFamily="34" charset="0"/>
                <a:ea typeface="宋体" panose="02010600030101010101" pitchFamily="2" charset="-122"/>
              </a:defRPr>
            </a:lvl2pPr>
            <a:lvl3pPr marL="1143000" indent="-228600">
              <a:defRPr sz="2800" b="1">
                <a:solidFill>
                  <a:schemeClr val="tx1"/>
                </a:solidFill>
                <a:latin typeface="Arial" panose="020B0604020202020204" pitchFamily="34" charset="0"/>
                <a:ea typeface="宋体" panose="02010600030101010101" pitchFamily="2" charset="-122"/>
              </a:defRPr>
            </a:lvl3pPr>
            <a:lvl4pPr marL="1600200" indent="-228600">
              <a:defRPr sz="2800" b="1">
                <a:solidFill>
                  <a:schemeClr val="tx1"/>
                </a:solidFill>
                <a:latin typeface="Arial" panose="020B0604020202020204" pitchFamily="34" charset="0"/>
                <a:ea typeface="宋体" panose="02010600030101010101" pitchFamily="2" charset="-122"/>
              </a:defRPr>
            </a:lvl4pPr>
            <a:lvl5pPr marL="2057400" indent="-22860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fld id="{D0096754-02D7-4DC7-9839-8E7018A647AD}" type="slidenum">
              <a:rPr lang="en-US" altLang="zh-CN" sz="1200" b="0">
                <a:solidFill>
                  <a:srgbClr val="000000"/>
                </a:solidFill>
              </a:rPr>
              <a:t>6</a:t>
            </a:fld>
            <a:endParaRPr lang="en-US" altLang="zh-CN" sz="1200" b="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p:sp>
      <p:sp>
        <p:nvSpPr>
          <p:cNvPr id="3891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89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宋体" panose="02010600030101010101" pitchFamily="2" charset="-122"/>
              </a:defRPr>
            </a:lvl1pPr>
            <a:lvl2pPr marL="742950" indent="-285750">
              <a:defRPr sz="2800" b="1">
                <a:solidFill>
                  <a:schemeClr val="tx1"/>
                </a:solidFill>
                <a:latin typeface="Arial" panose="020B0604020202020204" pitchFamily="34" charset="0"/>
                <a:ea typeface="宋体" panose="02010600030101010101" pitchFamily="2" charset="-122"/>
              </a:defRPr>
            </a:lvl2pPr>
            <a:lvl3pPr marL="1143000" indent="-228600">
              <a:defRPr sz="2800" b="1">
                <a:solidFill>
                  <a:schemeClr val="tx1"/>
                </a:solidFill>
                <a:latin typeface="Arial" panose="020B0604020202020204" pitchFamily="34" charset="0"/>
                <a:ea typeface="宋体" panose="02010600030101010101" pitchFamily="2" charset="-122"/>
              </a:defRPr>
            </a:lvl3pPr>
            <a:lvl4pPr marL="1600200" indent="-228600">
              <a:defRPr sz="2800" b="1">
                <a:solidFill>
                  <a:schemeClr val="tx1"/>
                </a:solidFill>
                <a:latin typeface="Arial" panose="020B0604020202020204" pitchFamily="34" charset="0"/>
                <a:ea typeface="宋体" panose="02010600030101010101" pitchFamily="2" charset="-122"/>
              </a:defRPr>
            </a:lvl4pPr>
            <a:lvl5pPr marL="2057400" indent="-22860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fld id="{23191BAF-ED8E-48D9-A08A-DB9FCB5259BF}" type="slidenum">
              <a:rPr lang="en-US" altLang="zh-CN" sz="1200" b="0">
                <a:solidFill>
                  <a:srgbClr val="000000"/>
                </a:solidFill>
              </a:rPr>
              <a:t>7</a:t>
            </a:fld>
            <a:endParaRPr lang="en-US" altLang="zh-CN" sz="1200" b="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09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宋体" panose="02010600030101010101" pitchFamily="2" charset="-122"/>
              </a:defRPr>
            </a:lvl1pPr>
            <a:lvl2pPr marL="742950" indent="-285750">
              <a:defRPr sz="2800" b="1">
                <a:solidFill>
                  <a:schemeClr val="tx1"/>
                </a:solidFill>
                <a:latin typeface="Arial" panose="020B0604020202020204" pitchFamily="34" charset="0"/>
                <a:ea typeface="宋体" panose="02010600030101010101" pitchFamily="2" charset="-122"/>
              </a:defRPr>
            </a:lvl2pPr>
            <a:lvl3pPr marL="1143000" indent="-228600">
              <a:defRPr sz="2800" b="1">
                <a:solidFill>
                  <a:schemeClr val="tx1"/>
                </a:solidFill>
                <a:latin typeface="Arial" panose="020B0604020202020204" pitchFamily="34" charset="0"/>
                <a:ea typeface="宋体" panose="02010600030101010101" pitchFamily="2" charset="-122"/>
              </a:defRPr>
            </a:lvl3pPr>
            <a:lvl4pPr marL="1600200" indent="-228600">
              <a:defRPr sz="2800" b="1">
                <a:solidFill>
                  <a:schemeClr val="tx1"/>
                </a:solidFill>
                <a:latin typeface="Arial" panose="020B0604020202020204" pitchFamily="34" charset="0"/>
                <a:ea typeface="宋体" panose="02010600030101010101" pitchFamily="2" charset="-122"/>
              </a:defRPr>
            </a:lvl4pPr>
            <a:lvl5pPr marL="2057400" indent="-22860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fld id="{A224EB06-41AD-4E9B-AB7E-0F1E6DDFC0FE}" type="slidenum">
              <a:rPr lang="en-US" altLang="zh-CN" sz="1200" b="0">
                <a:solidFill>
                  <a:srgbClr val="000000"/>
                </a:solidFill>
              </a:rPr>
              <a:t>8</a:t>
            </a:fld>
            <a:endParaRPr lang="en-US" altLang="zh-CN" sz="1200" b="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xfrm>
            <a:off x="1141413" y="754063"/>
            <a:ext cx="4391025" cy="3294062"/>
          </a:xfrm>
        </p:spPr>
      </p:sp>
      <p:sp>
        <p:nvSpPr>
          <p:cNvPr id="5427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ea typeface="黑体" panose="02010609060101010101" pitchFamily="49" charset="-122"/>
            </a:endParaRPr>
          </a:p>
        </p:txBody>
      </p:sp>
      <p:sp>
        <p:nvSpPr>
          <p:cNvPr id="5427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宋体" panose="02010600030101010101" pitchFamily="2" charset="-122"/>
              </a:defRPr>
            </a:lvl1pPr>
            <a:lvl2pPr marL="742950" indent="-285750">
              <a:defRPr sz="2800" b="1">
                <a:solidFill>
                  <a:schemeClr val="tx1"/>
                </a:solidFill>
                <a:latin typeface="Arial" panose="020B0604020202020204" pitchFamily="34" charset="0"/>
                <a:ea typeface="宋体" panose="02010600030101010101" pitchFamily="2" charset="-122"/>
              </a:defRPr>
            </a:lvl2pPr>
            <a:lvl3pPr marL="1143000" indent="-228600">
              <a:defRPr sz="2800" b="1">
                <a:solidFill>
                  <a:schemeClr val="tx1"/>
                </a:solidFill>
                <a:latin typeface="Arial" panose="020B0604020202020204" pitchFamily="34" charset="0"/>
                <a:ea typeface="宋体" panose="02010600030101010101" pitchFamily="2" charset="-122"/>
              </a:defRPr>
            </a:lvl3pPr>
            <a:lvl4pPr marL="1600200" indent="-228600">
              <a:defRPr sz="2800" b="1">
                <a:solidFill>
                  <a:schemeClr val="tx1"/>
                </a:solidFill>
                <a:latin typeface="Arial" panose="020B0604020202020204" pitchFamily="34" charset="0"/>
                <a:ea typeface="宋体" panose="02010600030101010101" pitchFamily="2" charset="-122"/>
              </a:defRPr>
            </a:lvl4pPr>
            <a:lvl5pPr marL="2057400" indent="-22860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fld id="{5E5F3056-0A84-4572-8398-AE964A74F52C}" type="slidenum">
              <a:rPr lang="en-US" altLang="zh-CN" sz="1200">
                <a:solidFill>
                  <a:srgbClr val="000000"/>
                </a:solidFill>
              </a:rPr>
              <a:t>19</a:t>
            </a:fld>
            <a:endParaRPr lang="en-US" altLang="zh-CN"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pic>
        <p:nvPicPr>
          <p:cNvPr id="4" name="图片 6"/>
          <p:cNvPicPr>
            <a:picLocks noChangeAspect="1"/>
          </p:cNvPicPr>
          <p:nvPr userDrawn="1"/>
        </p:nvPicPr>
        <p:blipFill>
          <a:blip r:embed="rId2"/>
          <a:srcRect/>
          <a:stretch>
            <a:fillRect/>
          </a:stretch>
        </p:blipFill>
        <p:spPr bwMode="auto">
          <a:xfrm>
            <a:off x="3048000" y="914400"/>
            <a:ext cx="33178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p:cNvPicPr>
            <a:picLocks noChangeAspect="1"/>
          </p:cNvPicPr>
          <p:nvPr userDrawn="1"/>
        </p:nvPicPr>
        <p:blipFill>
          <a:blip r:embed="rId3"/>
          <a:srcRect/>
          <a:stretch>
            <a:fillRect/>
          </a:stretch>
        </p:blipFill>
        <p:spPr bwMode="auto">
          <a:xfrm>
            <a:off x="381000" y="14478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占位符 10"/>
          <p:cNvSpPr>
            <a:spLocks noGrp="1"/>
          </p:cNvSpPr>
          <p:nvPr>
            <p:ph type="body" sz="quarter" idx="10"/>
          </p:nvPr>
        </p:nvSpPr>
        <p:spPr>
          <a:xfrm>
            <a:off x="4038614" y="1447852"/>
            <a:ext cx="1828768" cy="381000"/>
          </a:xfrm>
        </p:spPr>
        <p:txBody>
          <a:bodyPr/>
          <a:lstStyle>
            <a:lvl1pPr marL="0" indent="0">
              <a:buNone/>
              <a:defRPr sz="2400">
                <a:latin typeface="黑体" panose="02010609060101010101" pitchFamily="49" charset="-122"/>
                <a:ea typeface="黑体" panose="02010609060101010101" pitchFamily="49" charset="-122"/>
              </a:defRPr>
            </a:lvl1pPr>
          </a:lstStyle>
          <a:p>
            <a:pPr lvl="0"/>
            <a:r>
              <a:rPr lang="zh-CN" altLang="en-US" dirty="0" smtClean="0"/>
              <a:t>单击此处编辑母版文本样式</a:t>
            </a:r>
          </a:p>
        </p:txBody>
      </p:sp>
      <p:sp>
        <p:nvSpPr>
          <p:cNvPr id="13" name="内容占位符 12"/>
          <p:cNvSpPr>
            <a:spLocks noGrp="1"/>
          </p:cNvSpPr>
          <p:nvPr>
            <p:ph sz="quarter" idx="11"/>
          </p:nvPr>
        </p:nvSpPr>
        <p:spPr>
          <a:xfrm>
            <a:off x="1239551" y="2367356"/>
            <a:ext cx="6934200" cy="36523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srcRect/>
          <a:stretch>
            <a:fillRect/>
          </a:stretch>
        </p:blipFill>
        <p:spPr bwMode="auto">
          <a:xfrm>
            <a:off x="7315200" y="228600"/>
            <a:ext cx="1752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srcRect/>
          <a:stretch>
            <a:fillRect/>
          </a:stretch>
        </p:blipFill>
        <p:spPr bwMode="auto">
          <a:xfrm>
            <a:off x="7315200" y="228600"/>
            <a:ext cx="1752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srcRect/>
          <a:stretch>
            <a:fillRect/>
          </a:stretch>
        </p:blipFill>
        <p:spPr bwMode="auto">
          <a:xfrm>
            <a:off x="7315200" y="228600"/>
            <a:ext cx="1752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srcRect/>
          <a:stretch>
            <a:fillRect/>
          </a:stretch>
        </p:blipFill>
        <p:spPr bwMode="auto">
          <a:xfrm>
            <a:off x="7315200" y="228600"/>
            <a:ext cx="1752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srcRect/>
          <a:stretch>
            <a:fillRect/>
          </a:stretch>
        </p:blipFill>
        <p:spPr bwMode="auto">
          <a:xfrm>
            <a:off x="7315200" y="228600"/>
            <a:ext cx="1752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图片与标题">
    <p:spTree>
      <p:nvGrpSpPr>
        <p:cNvPr id="1" name=""/>
        <p:cNvGrpSpPr/>
        <p:nvPr/>
      </p:nvGrpSpPr>
      <p:grpSpPr>
        <a:xfrm>
          <a:off x="0" y="0"/>
          <a:ext cx="0" cy="0"/>
          <a:chOff x="0" y="0"/>
          <a:chExt cx="0" cy="0"/>
        </a:xfrm>
      </p:grpSpPr>
      <p:pic>
        <p:nvPicPr>
          <p:cNvPr id="3" name="图片 6"/>
          <p:cNvPicPr>
            <a:picLocks noChangeAspect="1"/>
          </p:cNvPicPr>
          <p:nvPr userDrawn="1"/>
        </p:nvPicPr>
        <p:blipFill>
          <a:blip r:embed="rId2"/>
          <a:srcRect/>
          <a:stretch>
            <a:fillRect/>
          </a:stretch>
        </p:blipFill>
        <p:spPr bwMode="auto">
          <a:xfrm>
            <a:off x="3048000" y="1066800"/>
            <a:ext cx="350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p:cNvPicPr>
            <a:picLocks noChangeAspect="1"/>
          </p:cNvPicPr>
          <p:nvPr userDrawn="1"/>
        </p:nvPicPr>
        <p:blipFill>
          <a:blip r:embed="rId3"/>
          <a:srcRect/>
          <a:stretch>
            <a:fillRect/>
          </a:stretch>
        </p:blipFill>
        <p:spPr bwMode="auto">
          <a:xfrm>
            <a:off x="990600" y="1752600"/>
            <a:ext cx="74041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p:cNvPicPr>
            <a:picLocks noChangeAspect="1"/>
          </p:cNvPicPr>
          <p:nvPr userDrawn="1"/>
        </p:nvPicPr>
        <p:blipFill>
          <a:blip r:embed="rId4" cstate="email"/>
          <a:srcRect/>
          <a:stretch>
            <a:fillRect/>
          </a:stretch>
        </p:blipFill>
        <p:spPr bwMode="auto">
          <a:xfrm>
            <a:off x="76200" y="4800600"/>
            <a:ext cx="25908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内容占位符 12"/>
          <p:cNvSpPr>
            <a:spLocks noGrp="1"/>
          </p:cNvSpPr>
          <p:nvPr>
            <p:ph sz="quarter" idx="11"/>
          </p:nvPr>
        </p:nvSpPr>
        <p:spPr>
          <a:xfrm>
            <a:off x="1333321" y="2514624"/>
            <a:ext cx="6934200" cy="36523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2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51.wmf"/><Relationship Id="rId3" Type="http://schemas.openxmlformats.org/officeDocument/2006/relationships/image" Target="../media/image41.wmf"/><Relationship Id="rId7" Type="http://schemas.openxmlformats.org/officeDocument/2006/relationships/image" Target="../media/image45.wmf"/><Relationship Id="rId12" Type="http://schemas.openxmlformats.org/officeDocument/2006/relationships/image" Target="../media/image50.wmf"/><Relationship Id="rId2" Type="http://schemas.openxmlformats.org/officeDocument/2006/relationships/image" Target="../media/image40.wmf"/><Relationship Id="rId16" Type="http://schemas.openxmlformats.org/officeDocument/2006/relationships/image" Target="../media/image54.jpeg"/><Relationship Id="rId1" Type="http://schemas.openxmlformats.org/officeDocument/2006/relationships/slideLayout" Target="../slideLayouts/slideLayout12.xml"/><Relationship Id="rId6" Type="http://schemas.openxmlformats.org/officeDocument/2006/relationships/image" Target="../media/image44.wmf"/><Relationship Id="rId11" Type="http://schemas.openxmlformats.org/officeDocument/2006/relationships/image" Target="../media/image49.png"/><Relationship Id="rId5" Type="http://schemas.openxmlformats.org/officeDocument/2006/relationships/image" Target="../media/image43.wmf"/><Relationship Id="rId15" Type="http://schemas.openxmlformats.org/officeDocument/2006/relationships/image" Target="../media/image53.jpeg"/><Relationship Id="rId10" Type="http://schemas.openxmlformats.org/officeDocument/2006/relationships/image" Target="../media/image48.wmf"/><Relationship Id="rId4" Type="http://schemas.openxmlformats.org/officeDocument/2006/relationships/image" Target="../media/image42.wmf"/><Relationship Id="rId9" Type="http://schemas.openxmlformats.org/officeDocument/2006/relationships/image" Target="../media/image47.wmf"/><Relationship Id="rId14" Type="http://schemas.openxmlformats.org/officeDocument/2006/relationships/image" Target="../media/image5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56.jpeg"/><Relationship Id="rId7" Type="http://schemas.openxmlformats.org/officeDocument/2006/relationships/image" Target="../media/image23.png"/><Relationship Id="rId2" Type="http://schemas.openxmlformats.org/officeDocument/2006/relationships/image" Target="../media/image55.png"/><Relationship Id="rId1" Type="http://schemas.openxmlformats.org/officeDocument/2006/relationships/slideLayout" Target="../slideLayouts/slideLayout12.xml"/><Relationship Id="rId6" Type="http://schemas.openxmlformats.org/officeDocument/2006/relationships/image" Target="../media/image58.jpeg"/><Relationship Id="rId5" Type="http://schemas.openxmlformats.org/officeDocument/2006/relationships/image" Target="../media/image33.jpeg"/><Relationship Id="rId4" Type="http://schemas.openxmlformats.org/officeDocument/2006/relationships/image" Target="../media/image5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1"/>
          <p:cNvSpPr txBox="1"/>
          <p:nvPr/>
        </p:nvSpPr>
        <p:spPr bwMode="auto">
          <a:xfrm>
            <a:off x="3275856" y="2852937"/>
            <a:ext cx="5884128"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pPr>
            <a:r>
              <a:rPr kumimoji="1" lang="en-US" altLang="zh-CN" dirty="0">
                <a:solidFill>
                  <a:schemeClr val="bg1"/>
                </a:solidFill>
                <a:effectLst>
                  <a:outerShdw blurRad="38100" dist="38100" dir="2700000" algn="tl">
                    <a:srgbClr val="000000">
                      <a:alpha val="43137"/>
                    </a:srgbClr>
                  </a:outerShdw>
                </a:effectLst>
                <a:latin typeface="Times New Roman" panose="02020603050405020304" charset="0"/>
                <a:ea typeface="黑体" panose="02010609060101010101" pitchFamily="49" charset="-122"/>
              </a:rPr>
              <a:t>Unit 1 We’ve got lots of apples.</a:t>
            </a:r>
          </a:p>
        </p:txBody>
      </p:sp>
      <p:sp>
        <p:nvSpPr>
          <p:cNvPr id="4" name="文本占位符 1"/>
          <p:cNvSpPr txBox="1"/>
          <p:nvPr/>
        </p:nvSpPr>
        <p:spPr bwMode="auto">
          <a:xfrm>
            <a:off x="4644008" y="1916832"/>
            <a:ext cx="4159250" cy="584200"/>
          </a:xfrm>
          <a:prstGeom prst="rect">
            <a:avLst/>
          </a:prstGeom>
          <a:noFill/>
          <a:ln>
            <a:noFill/>
          </a:ln>
        </p:spPr>
        <p:txBody>
          <a:bodyPr/>
          <a:lstStyle>
            <a:lvl1pPr marL="342900" indent="-342900" algn="l" rtl="0" eaLnBrk="1" fontAlgn="base" hangingPunct="1">
              <a:spcBef>
                <a:spcPct val="20000"/>
              </a:spcBef>
              <a:spcAft>
                <a:spcPct val="0"/>
              </a:spcAft>
              <a:buChar char="•"/>
              <a:defRPr kumimoji="1" sz="3200">
                <a:solidFill>
                  <a:schemeClr val="tx1"/>
                </a:solidFill>
                <a:latin typeface="黑体" panose="02010609060101010101" pitchFamily="49" charset="-122"/>
                <a:ea typeface="黑体" panose="02010609060101010101" pitchFamily="49" charset="-122"/>
                <a:cs typeface="+mn-cs"/>
              </a:defRPr>
            </a:lvl1pPr>
            <a:lvl2pPr marL="742950" indent="-285750" algn="l" rtl="0" eaLnBrk="1" fontAlgn="base" hangingPunct="1">
              <a:spcBef>
                <a:spcPct val="20000"/>
              </a:spcBef>
              <a:spcAft>
                <a:spcPct val="0"/>
              </a:spcAft>
              <a:buChar char="–"/>
              <a:defRPr kumimoji="1" sz="3200">
                <a:solidFill>
                  <a:schemeClr val="tx1"/>
                </a:solidFill>
                <a:latin typeface="黑体" panose="02010609060101010101" pitchFamily="49" charset="-122"/>
                <a:ea typeface="黑体" panose="02010609060101010101" pitchFamily="49" charset="-122"/>
              </a:defRPr>
            </a:lvl2pPr>
            <a:lvl3pPr marL="1143000" indent="-228600" algn="l" rtl="0" eaLnBrk="1" fontAlgn="base" hangingPunct="1">
              <a:spcBef>
                <a:spcPct val="20000"/>
              </a:spcBef>
              <a:spcAft>
                <a:spcPct val="0"/>
              </a:spcAft>
              <a:buChar char="•"/>
              <a:defRPr kumimoji="1" sz="3200">
                <a:solidFill>
                  <a:schemeClr val="tx1"/>
                </a:solidFill>
                <a:latin typeface="黑体" panose="02010609060101010101" pitchFamily="49" charset="-122"/>
                <a:ea typeface="黑体" panose="02010609060101010101" pitchFamily="49" charset="-122"/>
              </a:defRPr>
            </a:lvl3pPr>
            <a:lvl4pPr marL="1600200" indent="-228600" algn="l" rtl="0" eaLnBrk="1" fontAlgn="base" hangingPunct="1">
              <a:spcBef>
                <a:spcPct val="20000"/>
              </a:spcBef>
              <a:spcAft>
                <a:spcPct val="0"/>
              </a:spcAft>
              <a:buChar char="–"/>
              <a:defRPr kumimoji="1" sz="3200">
                <a:solidFill>
                  <a:schemeClr val="tx1"/>
                </a:solidFill>
                <a:latin typeface="黑体" panose="02010609060101010101" pitchFamily="49" charset="-122"/>
                <a:ea typeface="黑体" panose="02010609060101010101" pitchFamily="49" charset="-122"/>
              </a:defRPr>
            </a:lvl4pPr>
            <a:lvl5pPr marL="2057400" indent="-228600" algn="l" rtl="0" eaLnBrk="1" fontAlgn="base" hangingPunct="1">
              <a:spcBef>
                <a:spcPct val="20000"/>
              </a:spcBef>
              <a:spcAft>
                <a:spcPct val="0"/>
              </a:spcAft>
              <a:buChar char="»"/>
              <a:defRPr kumimoji="1" sz="3200">
                <a:solidFill>
                  <a:schemeClr val="tx1"/>
                </a:solidFill>
                <a:latin typeface="黑体" panose="02010609060101010101" pitchFamily="49" charset="-122"/>
                <a:ea typeface="黑体" panose="02010609060101010101" pitchFamily="49" charset="-122"/>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FontTx/>
              <a:buNone/>
              <a:defRPr/>
            </a:pPr>
            <a:r>
              <a:rPr lang="en-US" altLang="zh-CN" b="0" kern="0" dirty="0" smtClean="0">
                <a:solidFill>
                  <a:srgbClr val="FFFFFF"/>
                </a:solidFill>
                <a:effectLst>
                  <a:outerShdw blurRad="38100" dist="38100" dir="2700000" algn="tl">
                    <a:srgbClr val="000000">
                      <a:alpha val="43137"/>
                    </a:srgbClr>
                  </a:outerShdw>
                </a:effectLst>
                <a:latin typeface="Times New Roman" panose="02020603050405020304"/>
              </a:rPr>
              <a:t>Module4 Healthy food</a:t>
            </a:r>
            <a:endParaRPr lang="en-US" altLang="zh-CN" b="0" kern="0" dirty="0">
              <a:solidFill>
                <a:srgbClr val="FFFFFF"/>
              </a:solidFill>
              <a:effectLst>
                <a:outerShdw blurRad="38100" dist="38100" dir="2700000" algn="tl">
                  <a:srgbClr val="000000">
                    <a:alpha val="43137"/>
                  </a:srgbClr>
                </a:outerShdw>
              </a:effectLst>
              <a:latin typeface="Times New Roman" panose="02020603050405020304"/>
            </a:endParaRPr>
          </a:p>
        </p:txBody>
      </p:sp>
      <p:sp>
        <p:nvSpPr>
          <p:cNvPr id="6" name="矩形 5"/>
          <p:cNvSpPr/>
          <p:nvPr/>
        </p:nvSpPr>
        <p:spPr>
          <a:xfrm>
            <a:off x="4701258" y="5805264"/>
            <a:ext cx="2779928" cy="430887"/>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000"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1042988" y="44450"/>
            <a:ext cx="84582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2400" b="0" dirty="0">
                <a:solidFill>
                  <a:schemeClr val="tx2"/>
                </a:solidFill>
                <a:latin typeface="Times New Roman" panose="02020603050405020304" charset="0"/>
                <a:cs typeface="Times New Roman" panose="02020603050405020304" charset="0"/>
              </a:rPr>
              <a:t>Put</a:t>
            </a:r>
            <a:r>
              <a:rPr lang="en-US" altLang="zh-CN" sz="2400" b="0" dirty="0">
                <a:solidFill>
                  <a:srgbClr val="CC0000"/>
                </a:solidFill>
                <a:latin typeface="Times New Roman" panose="02020603050405020304" charset="0"/>
                <a:cs typeface="Times New Roman" panose="02020603050405020304" charset="0"/>
              </a:rPr>
              <a:t> </a:t>
            </a:r>
            <a:r>
              <a:rPr lang="en-US" altLang="zh-CN" sz="2400" b="0" i="1" dirty="0">
                <a:solidFill>
                  <a:srgbClr val="0000FF"/>
                </a:solidFill>
                <a:latin typeface="Times New Roman" panose="02020603050405020304" charset="0"/>
                <a:cs typeface="Times New Roman" panose="02020603050405020304" charset="0"/>
              </a:rPr>
              <a:t>apple, bean, beef, carrot, chicken, chocolate, coffee, cola, </a:t>
            </a:r>
          </a:p>
          <a:p>
            <a:r>
              <a:rPr lang="en-US" altLang="zh-CN" sz="2400" b="0" i="1" dirty="0">
                <a:solidFill>
                  <a:srgbClr val="0000FF"/>
                </a:solidFill>
                <a:latin typeface="Times New Roman" panose="02020603050405020304" charset="0"/>
                <a:cs typeface="Times New Roman" panose="02020603050405020304" charset="0"/>
              </a:rPr>
              <a:t>juice, milk, orange, potato, tea, tomato, water </a:t>
            </a:r>
            <a:r>
              <a:rPr lang="en-US" altLang="zh-CN" sz="2400" b="0" dirty="0">
                <a:solidFill>
                  <a:schemeClr val="tx2"/>
                </a:solidFill>
                <a:latin typeface="Times New Roman" panose="02020603050405020304" charset="0"/>
                <a:cs typeface="Times New Roman" panose="02020603050405020304" charset="0"/>
              </a:rPr>
              <a:t>in different boxes</a:t>
            </a:r>
            <a:r>
              <a:rPr lang="en-US" altLang="zh-CN" sz="2400" b="0" dirty="0">
                <a:latin typeface="Times New Roman" panose="02020603050405020304" charset="0"/>
                <a:cs typeface="Times New Roman" panose="02020603050405020304" charset="0"/>
              </a:rPr>
              <a:t>.</a:t>
            </a:r>
          </a:p>
        </p:txBody>
      </p:sp>
      <p:grpSp>
        <p:nvGrpSpPr>
          <p:cNvPr id="2" name="组合 63"/>
          <p:cNvGrpSpPr/>
          <p:nvPr/>
        </p:nvGrpSpPr>
        <p:grpSpPr bwMode="auto">
          <a:xfrm>
            <a:off x="288925" y="4221163"/>
            <a:ext cx="1655763" cy="1109662"/>
            <a:chOff x="288453" y="4221088"/>
            <a:chExt cx="1655763" cy="1109737"/>
          </a:xfrm>
        </p:grpSpPr>
        <p:pic>
          <p:nvPicPr>
            <p:cNvPr id="3" name="Picture 3"/>
            <p:cNvPicPr>
              <a:picLocks noChangeAspect="1" noChangeArrowheads="1"/>
            </p:cNvPicPr>
            <p:nvPr/>
          </p:nvPicPr>
          <p:blipFill>
            <a:blip r:embed="rId2" cstate="print">
              <a:clrChange>
                <a:clrFrom>
                  <a:srgbClr val="F4F2F7"/>
                </a:clrFrom>
                <a:clrTo>
                  <a:srgbClr val="F4F2F7">
                    <a:alpha val="0"/>
                  </a:srgbClr>
                </a:clrTo>
              </a:clrChange>
            </a:blip>
            <a:srcRect/>
            <a:stretch>
              <a:fillRect/>
            </a:stretch>
          </p:blipFill>
          <p:spPr bwMode="auto">
            <a:xfrm>
              <a:off x="683989" y="4221088"/>
              <a:ext cx="762000" cy="631825"/>
            </a:xfrm>
            <a:prstGeom prst="ellipse">
              <a:avLst/>
            </a:prstGeom>
            <a:noFill/>
            <a:ln w="9525">
              <a:noFill/>
              <a:miter lim="800000"/>
              <a:headEnd/>
              <a:tailEnd/>
            </a:ln>
          </p:spPr>
        </p:pic>
        <p:sp>
          <p:nvSpPr>
            <p:cNvPr id="43084" name="Text Box 17"/>
            <p:cNvSpPr txBox="1">
              <a:spLocks noChangeArrowheads="1"/>
            </p:cNvSpPr>
            <p:nvPr/>
          </p:nvSpPr>
          <p:spPr bwMode="auto">
            <a:xfrm>
              <a:off x="288453" y="4869160"/>
              <a:ext cx="16557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a:latin typeface="Times New Roman" panose="02020603050405020304" charset="0"/>
                  <a:cs typeface="Times New Roman" panose="02020603050405020304" charset="0"/>
                </a:rPr>
                <a:t> orange</a:t>
              </a:r>
            </a:p>
          </p:txBody>
        </p:sp>
      </p:grpSp>
      <p:grpSp>
        <p:nvGrpSpPr>
          <p:cNvPr id="16" name="组合 66"/>
          <p:cNvGrpSpPr/>
          <p:nvPr/>
        </p:nvGrpSpPr>
        <p:grpSpPr bwMode="auto">
          <a:xfrm>
            <a:off x="2124075" y="4797425"/>
            <a:ext cx="1655763" cy="820738"/>
            <a:chOff x="2123728" y="4797152"/>
            <a:chExt cx="1655762" cy="821705"/>
          </a:xfrm>
        </p:grpSpPr>
        <p:pic>
          <p:nvPicPr>
            <p:cNvPr id="15" name="Picture 15"/>
            <p:cNvPicPr>
              <a:picLocks noChangeAspect="1" noChangeArrowheads="1"/>
            </p:cNvPicPr>
            <p:nvPr/>
          </p:nvPicPr>
          <p:blipFill>
            <a:blip r:embed="rId3" cstate="print">
              <a:clrChange>
                <a:clrFrom>
                  <a:srgbClr val="F4F2F7"/>
                </a:clrFrom>
                <a:clrTo>
                  <a:srgbClr val="F4F2F7">
                    <a:alpha val="0"/>
                  </a:srgbClr>
                </a:clrTo>
              </a:clrChange>
            </a:blip>
            <a:srcRect/>
            <a:stretch>
              <a:fillRect/>
            </a:stretch>
          </p:blipFill>
          <p:spPr bwMode="auto">
            <a:xfrm>
              <a:off x="2339752" y="4797152"/>
              <a:ext cx="663575" cy="484188"/>
            </a:xfrm>
            <a:prstGeom prst="ellipse">
              <a:avLst/>
            </a:prstGeom>
            <a:noFill/>
            <a:ln w="9525">
              <a:noFill/>
              <a:miter lim="800000"/>
              <a:headEnd/>
              <a:tailEnd/>
            </a:ln>
          </p:spPr>
        </p:pic>
        <p:sp>
          <p:nvSpPr>
            <p:cNvPr id="43082" name="Text Box 18"/>
            <p:cNvSpPr txBox="1">
              <a:spLocks noChangeArrowheads="1"/>
            </p:cNvSpPr>
            <p:nvPr/>
          </p:nvSpPr>
          <p:spPr bwMode="auto">
            <a:xfrm>
              <a:off x="2123728" y="5157192"/>
              <a:ext cx="1655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a:latin typeface="Times New Roman" panose="02020603050405020304" charset="0"/>
                  <a:cs typeface="Times New Roman" panose="02020603050405020304" charset="0"/>
                </a:rPr>
                <a:t> beans</a:t>
              </a:r>
            </a:p>
          </p:txBody>
        </p:sp>
      </p:grpSp>
      <p:grpSp>
        <p:nvGrpSpPr>
          <p:cNvPr id="17" name="组合 67"/>
          <p:cNvGrpSpPr/>
          <p:nvPr/>
        </p:nvGrpSpPr>
        <p:grpSpPr bwMode="auto">
          <a:xfrm>
            <a:off x="1979613" y="5589588"/>
            <a:ext cx="2232025" cy="820737"/>
            <a:chOff x="1979712" y="5589240"/>
            <a:chExt cx="2232025" cy="821705"/>
          </a:xfrm>
        </p:grpSpPr>
        <p:pic>
          <p:nvPicPr>
            <p:cNvPr id="12" name="Picture 12"/>
            <p:cNvPicPr>
              <a:picLocks noChangeAspect="1" noChangeArrowheads="1"/>
            </p:cNvPicPr>
            <p:nvPr/>
          </p:nvPicPr>
          <p:blipFill>
            <a:blip r:embed="rId4" cstate="email">
              <a:clrChange>
                <a:clrFrom>
                  <a:srgbClr val="F4F2F7"/>
                </a:clrFrom>
                <a:clrTo>
                  <a:srgbClr val="F4F2F7">
                    <a:alpha val="0"/>
                  </a:srgbClr>
                </a:clrTo>
              </a:clrChange>
            </a:blip>
            <a:srcRect/>
            <a:stretch>
              <a:fillRect/>
            </a:stretch>
          </p:blipFill>
          <p:spPr bwMode="auto">
            <a:xfrm>
              <a:off x="2483768" y="5589240"/>
              <a:ext cx="432048" cy="483728"/>
            </a:xfrm>
            <a:prstGeom prst="ellipse">
              <a:avLst/>
            </a:prstGeom>
            <a:noFill/>
            <a:ln w="9525">
              <a:noFill/>
              <a:miter lim="800000"/>
              <a:headEnd/>
              <a:tailEnd/>
            </a:ln>
          </p:spPr>
        </p:pic>
        <p:sp>
          <p:nvSpPr>
            <p:cNvPr id="43080" name="Text Box 19"/>
            <p:cNvSpPr txBox="1">
              <a:spLocks noChangeArrowheads="1"/>
            </p:cNvSpPr>
            <p:nvPr/>
          </p:nvSpPr>
          <p:spPr bwMode="auto">
            <a:xfrm>
              <a:off x="1979712" y="5949280"/>
              <a:ext cx="2232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a:latin typeface="Times New Roman" panose="02020603050405020304" charset="0"/>
                  <a:cs typeface="Times New Roman" panose="02020603050405020304" charset="0"/>
                </a:rPr>
                <a:t> tomato</a:t>
              </a:r>
            </a:p>
          </p:txBody>
        </p:sp>
      </p:grpSp>
      <p:grpSp>
        <p:nvGrpSpPr>
          <p:cNvPr id="18" name="组合 64"/>
          <p:cNvGrpSpPr/>
          <p:nvPr/>
        </p:nvGrpSpPr>
        <p:grpSpPr bwMode="auto">
          <a:xfrm>
            <a:off x="2124075" y="2781300"/>
            <a:ext cx="1655763" cy="1036638"/>
            <a:chOff x="2123728" y="2780928"/>
            <a:chExt cx="1655762" cy="1037729"/>
          </a:xfrm>
        </p:grpSpPr>
        <p:pic>
          <p:nvPicPr>
            <p:cNvPr id="14"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339752" y="2780928"/>
              <a:ext cx="504055" cy="754399"/>
            </a:xfrm>
            <a:prstGeom prst="ellipse">
              <a:avLst/>
            </a:prstGeom>
            <a:noFill/>
            <a:ln w="9525">
              <a:noFill/>
              <a:miter lim="800000"/>
              <a:headEnd/>
              <a:tailEnd/>
            </a:ln>
          </p:spPr>
        </p:pic>
        <p:sp>
          <p:nvSpPr>
            <p:cNvPr id="43078" name="Text Box 20"/>
            <p:cNvSpPr txBox="1">
              <a:spLocks noChangeArrowheads="1"/>
            </p:cNvSpPr>
            <p:nvPr/>
          </p:nvSpPr>
          <p:spPr bwMode="auto">
            <a:xfrm>
              <a:off x="2123728" y="3356992"/>
              <a:ext cx="1655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a:latin typeface="Times New Roman" panose="02020603050405020304" charset="0"/>
                  <a:cs typeface="Times New Roman" panose="02020603050405020304" charset="0"/>
                </a:rPr>
                <a:t> carrot</a:t>
              </a:r>
            </a:p>
          </p:txBody>
        </p:sp>
      </p:grpSp>
      <p:grpSp>
        <p:nvGrpSpPr>
          <p:cNvPr id="19" name="组合 73"/>
          <p:cNvGrpSpPr/>
          <p:nvPr/>
        </p:nvGrpSpPr>
        <p:grpSpPr bwMode="auto">
          <a:xfrm>
            <a:off x="7019925" y="3716338"/>
            <a:ext cx="1655763" cy="641350"/>
            <a:chOff x="7020272" y="3717032"/>
            <a:chExt cx="1655762" cy="641350"/>
          </a:xfrm>
        </p:grpSpPr>
        <p:pic>
          <p:nvPicPr>
            <p:cNvPr id="10" name="Picture 10"/>
            <p:cNvPicPr>
              <a:picLocks noChangeAspect="1" noChangeArrowheads="1"/>
            </p:cNvPicPr>
            <p:nvPr/>
          </p:nvPicPr>
          <p:blipFill>
            <a:blip r:embed="rId6" cstate="print">
              <a:clrChange>
                <a:clrFrom>
                  <a:srgbClr val="F2F6F9"/>
                </a:clrFrom>
                <a:clrTo>
                  <a:srgbClr val="F2F6F9">
                    <a:alpha val="0"/>
                  </a:srgbClr>
                </a:clrTo>
              </a:clrChange>
            </a:blip>
            <a:srcRect/>
            <a:stretch>
              <a:fillRect/>
            </a:stretch>
          </p:blipFill>
          <p:spPr bwMode="auto">
            <a:xfrm>
              <a:off x="7020272" y="3717032"/>
              <a:ext cx="838200" cy="641350"/>
            </a:xfrm>
            <a:prstGeom prst="ellipse">
              <a:avLst/>
            </a:prstGeom>
            <a:noFill/>
            <a:ln w="9525">
              <a:noFill/>
              <a:miter lim="800000"/>
              <a:headEnd/>
              <a:tailEnd/>
            </a:ln>
          </p:spPr>
        </p:pic>
        <p:sp>
          <p:nvSpPr>
            <p:cNvPr id="43076" name="Text Box 21"/>
            <p:cNvSpPr txBox="1">
              <a:spLocks noChangeArrowheads="1"/>
            </p:cNvSpPr>
            <p:nvPr/>
          </p:nvSpPr>
          <p:spPr bwMode="auto">
            <a:xfrm>
              <a:off x="7020272" y="3789040"/>
              <a:ext cx="1655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a:spcBef>
                  <a:spcPct val="50000"/>
                </a:spcBef>
              </a:pPr>
              <a:r>
                <a:rPr lang="en-US" altLang="zh-CN" sz="2400">
                  <a:latin typeface="Times New Roman" panose="02020603050405020304" charset="0"/>
                  <a:cs typeface="Times New Roman" panose="02020603050405020304" charset="0"/>
                </a:rPr>
                <a:t> coffee</a:t>
              </a:r>
            </a:p>
          </p:txBody>
        </p:sp>
      </p:grpSp>
      <p:grpSp>
        <p:nvGrpSpPr>
          <p:cNvPr id="20" name="组合 74"/>
          <p:cNvGrpSpPr/>
          <p:nvPr/>
        </p:nvGrpSpPr>
        <p:grpSpPr bwMode="auto">
          <a:xfrm>
            <a:off x="7235825" y="4365625"/>
            <a:ext cx="1371600" cy="762000"/>
            <a:chOff x="7236296" y="4365104"/>
            <a:chExt cx="1371600" cy="762000"/>
          </a:xfrm>
        </p:grpSpPr>
        <p:pic>
          <p:nvPicPr>
            <p:cNvPr id="8" name="Picture 8"/>
            <p:cNvPicPr>
              <a:picLocks noChangeAspect="1" noChangeArrowheads="1"/>
            </p:cNvPicPr>
            <p:nvPr/>
          </p:nvPicPr>
          <p:blipFill>
            <a:blip r:embed="rId7" cstate="print">
              <a:clrChange>
                <a:clrFrom>
                  <a:srgbClr val="F2F6F9"/>
                </a:clrFrom>
                <a:clrTo>
                  <a:srgbClr val="F2F6F9">
                    <a:alpha val="0"/>
                  </a:srgbClr>
                </a:clrTo>
              </a:clrChange>
            </a:blip>
            <a:srcRect/>
            <a:stretch>
              <a:fillRect/>
            </a:stretch>
          </p:blipFill>
          <p:spPr bwMode="auto">
            <a:xfrm>
              <a:off x="7236296" y="4365104"/>
              <a:ext cx="393700" cy="762000"/>
            </a:xfrm>
            <a:prstGeom prst="ellipse">
              <a:avLst/>
            </a:prstGeom>
            <a:noFill/>
            <a:ln w="9525">
              <a:noFill/>
              <a:miter lim="800000"/>
              <a:headEnd/>
              <a:tailEnd/>
            </a:ln>
          </p:spPr>
        </p:pic>
        <p:sp>
          <p:nvSpPr>
            <p:cNvPr id="43074" name="Text Box 22"/>
            <p:cNvSpPr txBox="1">
              <a:spLocks noChangeArrowheads="1"/>
            </p:cNvSpPr>
            <p:nvPr/>
          </p:nvSpPr>
          <p:spPr bwMode="auto">
            <a:xfrm>
              <a:off x="7236296" y="4581128"/>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a:spcBef>
                  <a:spcPct val="50000"/>
                </a:spcBef>
              </a:pPr>
              <a:r>
                <a:rPr lang="en-US" altLang="zh-CN" sz="2400">
                  <a:latin typeface="Times New Roman" panose="02020603050405020304" charset="0"/>
                  <a:cs typeface="Times New Roman" panose="02020603050405020304" charset="0"/>
                </a:rPr>
                <a:t>water</a:t>
              </a:r>
            </a:p>
          </p:txBody>
        </p:sp>
      </p:grpSp>
      <p:grpSp>
        <p:nvGrpSpPr>
          <p:cNvPr id="21" name="组合 76"/>
          <p:cNvGrpSpPr/>
          <p:nvPr/>
        </p:nvGrpSpPr>
        <p:grpSpPr bwMode="auto">
          <a:xfrm>
            <a:off x="7235825" y="5949950"/>
            <a:ext cx="1271588" cy="700088"/>
            <a:chOff x="7236296" y="5949280"/>
            <a:chExt cx="1270570" cy="700087"/>
          </a:xfrm>
        </p:grpSpPr>
        <p:pic>
          <p:nvPicPr>
            <p:cNvPr id="11" name="Picture 11"/>
            <p:cNvPicPr>
              <a:picLocks noChangeAspect="1" noChangeArrowheads="1"/>
            </p:cNvPicPr>
            <p:nvPr/>
          </p:nvPicPr>
          <p:blipFill>
            <a:blip r:embed="rId8" cstate="print">
              <a:clrChange>
                <a:clrFrom>
                  <a:srgbClr val="F2F6F9"/>
                </a:clrFrom>
                <a:clrTo>
                  <a:srgbClr val="F2F6F9">
                    <a:alpha val="0"/>
                  </a:srgbClr>
                </a:clrTo>
              </a:clrChange>
            </a:blip>
            <a:srcRect/>
            <a:stretch>
              <a:fillRect/>
            </a:stretch>
          </p:blipFill>
          <p:spPr bwMode="auto">
            <a:xfrm>
              <a:off x="7236296" y="5949280"/>
              <a:ext cx="576263" cy="700087"/>
            </a:xfrm>
            <a:prstGeom prst="ellipse">
              <a:avLst/>
            </a:prstGeom>
            <a:noFill/>
            <a:ln w="9525">
              <a:noFill/>
              <a:miter lim="800000"/>
              <a:headEnd/>
              <a:tailEnd/>
            </a:ln>
          </p:spPr>
        </p:pic>
        <p:sp>
          <p:nvSpPr>
            <p:cNvPr id="43072" name="Text Box 23"/>
            <p:cNvSpPr txBox="1">
              <a:spLocks noChangeArrowheads="1"/>
            </p:cNvSpPr>
            <p:nvPr/>
          </p:nvSpPr>
          <p:spPr bwMode="auto">
            <a:xfrm>
              <a:off x="7308304" y="6063679"/>
              <a:ext cx="1198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a:spcBef>
                  <a:spcPct val="50000"/>
                </a:spcBef>
              </a:pPr>
              <a:r>
                <a:rPr lang="en-US" altLang="zh-CN" sz="2400">
                  <a:latin typeface="Times New Roman" panose="02020603050405020304" charset="0"/>
                  <a:cs typeface="Times New Roman" panose="02020603050405020304" charset="0"/>
                </a:rPr>
                <a:t>cola</a:t>
              </a:r>
            </a:p>
          </p:txBody>
        </p:sp>
      </p:grpSp>
      <p:grpSp>
        <p:nvGrpSpPr>
          <p:cNvPr id="22" name="组合 75"/>
          <p:cNvGrpSpPr/>
          <p:nvPr/>
        </p:nvGrpSpPr>
        <p:grpSpPr bwMode="auto">
          <a:xfrm>
            <a:off x="7235825" y="5157788"/>
            <a:ext cx="1274763" cy="731837"/>
            <a:chOff x="7236296" y="5157192"/>
            <a:chExt cx="1274762" cy="732356"/>
          </a:xfrm>
        </p:grpSpPr>
        <p:pic>
          <p:nvPicPr>
            <p:cNvPr id="9" name="Picture 9"/>
            <p:cNvPicPr>
              <a:picLocks noChangeAspect="1" noChangeArrowheads="1"/>
            </p:cNvPicPr>
            <p:nvPr/>
          </p:nvPicPr>
          <p:blipFill>
            <a:blip r:embed="rId9" cstate="print">
              <a:clrChange>
                <a:clrFrom>
                  <a:srgbClr val="F2F6F9"/>
                </a:clrFrom>
                <a:clrTo>
                  <a:srgbClr val="F2F6F9">
                    <a:alpha val="0"/>
                  </a:srgbClr>
                </a:clrTo>
              </a:clrChange>
            </a:blip>
            <a:srcRect/>
            <a:stretch>
              <a:fillRect/>
            </a:stretch>
          </p:blipFill>
          <p:spPr bwMode="auto">
            <a:xfrm>
              <a:off x="7236296" y="5157192"/>
              <a:ext cx="432048" cy="732356"/>
            </a:xfrm>
            <a:prstGeom prst="ellipse">
              <a:avLst/>
            </a:prstGeom>
            <a:noFill/>
            <a:ln w="9525">
              <a:noFill/>
              <a:miter lim="800000"/>
              <a:headEnd/>
              <a:tailEnd/>
            </a:ln>
          </p:spPr>
        </p:pic>
        <p:sp>
          <p:nvSpPr>
            <p:cNvPr id="43070" name="Text Box 24"/>
            <p:cNvSpPr txBox="1">
              <a:spLocks noChangeArrowheads="1"/>
            </p:cNvSpPr>
            <p:nvPr/>
          </p:nvSpPr>
          <p:spPr bwMode="auto">
            <a:xfrm>
              <a:off x="7236296" y="5343599"/>
              <a:ext cx="1274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a:spcBef>
                  <a:spcPct val="50000"/>
                </a:spcBef>
              </a:pPr>
              <a:r>
                <a:rPr lang="en-US" altLang="zh-CN" sz="2400">
                  <a:latin typeface="Times New Roman" panose="02020603050405020304" charset="0"/>
                  <a:cs typeface="Times New Roman" panose="02020603050405020304" charset="0"/>
                </a:rPr>
                <a:t>milk</a:t>
              </a:r>
            </a:p>
          </p:txBody>
        </p:sp>
      </p:grpSp>
      <p:grpSp>
        <p:nvGrpSpPr>
          <p:cNvPr id="23" name="组合 68"/>
          <p:cNvGrpSpPr/>
          <p:nvPr/>
        </p:nvGrpSpPr>
        <p:grpSpPr bwMode="auto">
          <a:xfrm>
            <a:off x="3276600" y="3068638"/>
            <a:ext cx="1655763" cy="1109662"/>
            <a:chOff x="3275856" y="3068960"/>
            <a:chExt cx="1655762" cy="1109737"/>
          </a:xfrm>
        </p:grpSpPr>
        <p:pic>
          <p:nvPicPr>
            <p:cNvPr id="4" name="Picture 4"/>
            <p:cNvPicPr>
              <a:picLocks noChangeAspect="1" noChangeArrowheads="1"/>
            </p:cNvPicPr>
            <p:nvPr/>
          </p:nvPicPr>
          <p:blipFill>
            <a:blip r:embed="rId10" cstate="print">
              <a:clrChange>
                <a:clrFrom>
                  <a:srgbClr val="F4F2F7"/>
                </a:clrFrom>
                <a:clrTo>
                  <a:srgbClr val="F4F2F7">
                    <a:alpha val="0"/>
                  </a:srgbClr>
                </a:clrTo>
              </a:clrChange>
            </a:blip>
            <a:srcRect/>
            <a:stretch>
              <a:fillRect/>
            </a:stretch>
          </p:blipFill>
          <p:spPr bwMode="auto">
            <a:xfrm>
              <a:off x="3635897" y="3068960"/>
              <a:ext cx="1033734" cy="720080"/>
            </a:xfrm>
            <a:prstGeom prst="ellipse">
              <a:avLst/>
            </a:prstGeom>
            <a:noFill/>
            <a:ln w="9525">
              <a:noFill/>
              <a:miter lim="800000"/>
              <a:headEnd/>
              <a:tailEnd/>
            </a:ln>
          </p:spPr>
        </p:pic>
        <p:sp>
          <p:nvSpPr>
            <p:cNvPr id="43068" name="Text Box 25"/>
            <p:cNvSpPr txBox="1">
              <a:spLocks noChangeArrowheads="1"/>
            </p:cNvSpPr>
            <p:nvPr/>
          </p:nvSpPr>
          <p:spPr bwMode="auto">
            <a:xfrm>
              <a:off x="3275856" y="3717032"/>
              <a:ext cx="1655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2400">
                  <a:latin typeface="Times New Roman" panose="02020603050405020304" charset="0"/>
                  <a:cs typeface="Times New Roman" panose="02020603050405020304" charset="0"/>
                </a:rPr>
                <a:t> beef</a:t>
              </a:r>
            </a:p>
          </p:txBody>
        </p:sp>
      </p:grpSp>
      <p:grpSp>
        <p:nvGrpSpPr>
          <p:cNvPr id="24" name="组合 69"/>
          <p:cNvGrpSpPr/>
          <p:nvPr/>
        </p:nvGrpSpPr>
        <p:grpSpPr bwMode="auto">
          <a:xfrm>
            <a:off x="3563938" y="4221163"/>
            <a:ext cx="1835150" cy="1038225"/>
            <a:chOff x="3563888" y="4221088"/>
            <a:chExt cx="1835150" cy="1037729"/>
          </a:xfrm>
        </p:grpSpPr>
        <p:pic>
          <p:nvPicPr>
            <p:cNvPr id="5" name="Picture 5"/>
            <p:cNvPicPr>
              <a:picLocks noChangeAspect="1" noChangeArrowheads="1"/>
            </p:cNvPicPr>
            <p:nvPr/>
          </p:nvPicPr>
          <p:blipFill>
            <a:blip r:embed="rId11" cstate="print">
              <a:clrChange>
                <a:clrFrom>
                  <a:srgbClr val="F4F2F7"/>
                </a:clrFrom>
                <a:clrTo>
                  <a:srgbClr val="F4F2F7">
                    <a:alpha val="0"/>
                  </a:srgbClr>
                </a:clrTo>
              </a:clrChange>
            </a:blip>
            <a:srcRect/>
            <a:stretch>
              <a:fillRect/>
            </a:stretch>
          </p:blipFill>
          <p:spPr bwMode="auto">
            <a:xfrm>
              <a:off x="3779912" y="4221088"/>
              <a:ext cx="838047" cy="648072"/>
            </a:xfrm>
            <a:prstGeom prst="ellipse">
              <a:avLst/>
            </a:prstGeom>
            <a:noFill/>
            <a:ln w="9525">
              <a:noFill/>
              <a:miter lim="800000"/>
              <a:headEnd/>
              <a:tailEnd/>
            </a:ln>
          </p:spPr>
        </p:pic>
        <p:sp>
          <p:nvSpPr>
            <p:cNvPr id="43066" name="Text Box 26"/>
            <p:cNvSpPr txBox="1">
              <a:spLocks noChangeArrowheads="1"/>
            </p:cNvSpPr>
            <p:nvPr/>
          </p:nvSpPr>
          <p:spPr bwMode="auto">
            <a:xfrm>
              <a:off x="3563888" y="4797152"/>
              <a:ext cx="1835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a:latin typeface="Times New Roman" panose="02020603050405020304" charset="0"/>
                  <a:cs typeface="Times New Roman" panose="02020603050405020304" charset="0"/>
                </a:rPr>
                <a:t> chicken</a:t>
              </a:r>
            </a:p>
          </p:txBody>
        </p:sp>
      </p:grpSp>
      <p:grpSp>
        <p:nvGrpSpPr>
          <p:cNvPr id="25" name="组合 72"/>
          <p:cNvGrpSpPr/>
          <p:nvPr/>
        </p:nvGrpSpPr>
        <p:grpSpPr bwMode="auto">
          <a:xfrm>
            <a:off x="6875463" y="2924175"/>
            <a:ext cx="1655762" cy="720725"/>
            <a:chOff x="6876256" y="2924944"/>
            <a:chExt cx="1655762" cy="720080"/>
          </a:xfrm>
        </p:grpSpPr>
        <p:pic>
          <p:nvPicPr>
            <p:cNvPr id="7" name="Picture 7"/>
            <p:cNvPicPr>
              <a:picLocks noChangeAspect="1" noChangeArrowheads="1"/>
            </p:cNvPicPr>
            <p:nvPr/>
          </p:nvPicPr>
          <p:blipFill>
            <a:blip r:embed="rId12" cstate="print">
              <a:clrChange>
                <a:clrFrom>
                  <a:srgbClr val="F2F6F9"/>
                </a:clrFrom>
                <a:clrTo>
                  <a:srgbClr val="F2F6F9">
                    <a:alpha val="0"/>
                  </a:srgbClr>
                </a:clrTo>
              </a:clrChange>
            </a:blip>
            <a:srcRect/>
            <a:stretch>
              <a:fillRect/>
            </a:stretch>
          </p:blipFill>
          <p:spPr bwMode="auto">
            <a:xfrm>
              <a:off x="7164288" y="2924944"/>
              <a:ext cx="502543" cy="720080"/>
            </a:xfrm>
            <a:prstGeom prst="ellipse">
              <a:avLst/>
            </a:prstGeom>
            <a:noFill/>
            <a:ln w="9525">
              <a:noFill/>
              <a:miter lim="800000"/>
              <a:headEnd/>
              <a:tailEnd/>
            </a:ln>
          </p:spPr>
        </p:pic>
        <p:sp>
          <p:nvSpPr>
            <p:cNvPr id="43064" name="Text Box 27"/>
            <p:cNvSpPr txBox="1">
              <a:spLocks noChangeArrowheads="1"/>
            </p:cNvSpPr>
            <p:nvPr/>
          </p:nvSpPr>
          <p:spPr bwMode="auto">
            <a:xfrm>
              <a:off x="6876256" y="3068960"/>
              <a:ext cx="1655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a:spcBef>
                  <a:spcPct val="50000"/>
                </a:spcBef>
              </a:pPr>
              <a:r>
                <a:rPr lang="en-US" altLang="zh-CN" sz="2400">
                  <a:latin typeface="Times New Roman" panose="02020603050405020304" charset="0"/>
                  <a:cs typeface="Times New Roman" panose="02020603050405020304" charset="0"/>
                </a:rPr>
                <a:t> juice</a:t>
              </a:r>
            </a:p>
          </p:txBody>
        </p:sp>
      </p:grpSp>
      <p:grpSp>
        <p:nvGrpSpPr>
          <p:cNvPr id="26" name="组合 71"/>
          <p:cNvGrpSpPr/>
          <p:nvPr/>
        </p:nvGrpSpPr>
        <p:grpSpPr bwMode="auto">
          <a:xfrm>
            <a:off x="7019925" y="2133600"/>
            <a:ext cx="1571625" cy="630238"/>
            <a:chOff x="7020272" y="2132856"/>
            <a:chExt cx="1570856" cy="630468"/>
          </a:xfrm>
        </p:grpSpPr>
        <p:pic>
          <p:nvPicPr>
            <p:cNvPr id="6" name="Picture 6"/>
            <p:cNvPicPr>
              <a:picLocks noChangeAspect="1" noChangeArrowheads="1"/>
            </p:cNvPicPr>
            <p:nvPr/>
          </p:nvPicPr>
          <p:blipFill>
            <a:blip r:embed="rId13" cstate="print">
              <a:clrChange>
                <a:clrFrom>
                  <a:srgbClr val="F2F6F9"/>
                </a:clrFrom>
                <a:clrTo>
                  <a:srgbClr val="F2F6F9">
                    <a:alpha val="0"/>
                  </a:srgbClr>
                </a:clrTo>
              </a:clrChange>
            </a:blip>
            <a:srcRect/>
            <a:stretch>
              <a:fillRect/>
            </a:stretch>
          </p:blipFill>
          <p:spPr bwMode="auto">
            <a:xfrm>
              <a:off x="7020272" y="2132856"/>
              <a:ext cx="792088" cy="630468"/>
            </a:xfrm>
            <a:prstGeom prst="ellipse">
              <a:avLst/>
            </a:prstGeom>
            <a:noFill/>
            <a:ln w="9525">
              <a:noFill/>
              <a:miter lim="800000"/>
              <a:headEnd/>
              <a:tailEnd/>
            </a:ln>
          </p:spPr>
        </p:pic>
        <p:sp>
          <p:nvSpPr>
            <p:cNvPr id="43062" name="Text Box 28"/>
            <p:cNvSpPr txBox="1">
              <a:spLocks noChangeArrowheads="1"/>
            </p:cNvSpPr>
            <p:nvPr/>
          </p:nvSpPr>
          <p:spPr bwMode="auto">
            <a:xfrm>
              <a:off x="7524328" y="2204864"/>
              <a:ext cx="106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a:spcBef>
                  <a:spcPct val="50000"/>
                </a:spcBef>
              </a:pPr>
              <a:r>
                <a:rPr lang="en-US" altLang="zh-CN" sz="2400">
                  <a:latin typeface="Times New Roman" panose="02020603050405020304" charset="0"/>
                  <a:cs typeface="Times New Roman" panose="02020603050405020304" charset="0"/>
                </a:rPr>
                <a:t>tea</a:t>
              </a:r>
            </a:p>
          </p:txBody>
        </p:sp>
      </p:grpSp>
      <p:grpSp>
        <p:nvGrpSpPr>
          <p:cNvPr id="27" name="组合 65"/>
          <p:cNvGrpSpPr/>
          <p:nvPr/>
        </p:nvGrpSpPr>
        <p:grpSpPr bwMode="auto">
          <a:xfrm>
            <a:off x="2051050" y="3789363"/>
            <a:ext cx="1600200" cy="965200"/>
            <a:chOff x="2051720" y="3789040"/>
            <a:chExt cx="1600200" cy="965721"/>
          </a:xfrm>
        </p:grpSpPr>
        <p:pic>
          <p:nvPicPr>
            <p:cNvPr id="13" name="Picture 13"/>
            <p:cNvPicPr>
              <a:picLocks noChangeAspect="1" noChangeArrowheads="1"/>
            </p:cNvPicPr>
            <p:nvPr/>
          </p:nvPicPr>
          <p:blipFill>
            <a:blip r:embed="rId14" cstate="print">
              <a:clrChange>
                <a:clrFrom>
                  <a:srgbClr val="F4F2F7"/>
                </a:clrFrom>
                <a:clrTo>
                  <a:srgbClr val="F4F2F7">
                    <a:alpha val="0"/>
                  </a:srgbClr>
                </a:clrTo>
              </a:clrChange>
            </a:blip>
            <a:srcRect/>
            <a:stretch>
              <a:fillRect/>
            </a:stretch>
          </p:blipFill>
          <p:spPr bwMode="auto">
            <a:xfrm>
              <a:off x="2339752" y="3789040"/>
              <a:ext cx="648072" cy="588665"/>
            </a:xfrm>
            <a:prstGeom prst="ellipse">
              <a:avLst/>
            </a:prstGeom>
            <a:noFill/>
            <a:ln w="9525">
              <a:noFill/>
              <a:miter lim="800000"/>
              <a:headEnd/>
              <a:tailEnd/>
            </a:ln>
          </p:spPr>
        </p:pic>
        <p:sp>
          <p:nvSpPr>
            <p:cNvPr id="43060" name="Text Box 29"/>
            <p:cNvSpPr txBox="1">
              <a:spLocks noChangeArrowheads="1"/>
            </p:cNvSpPr>
            <p:nvPr/>
          </p:nvSpPr>
          <p:spPr bwMode="auto">
            <a:xfrm>
              <a:off x="2051720" y="4293096"/>
              <a:ext cx="160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a:latin typeface="Times New Roman" panose="02020603050405020304" charset="0"/>
                  <a:cs typeface="Times New Roman" panose="02020603050405020304" charset="0"/>
                </a:rPr>
                <a:t> potato</a:t>
              </a:r>
            </a:p>
          </p:txBody>
        </p:sp>
      </p:grpSp>
      <p:grpSp>
        <p:nvGrpSpPr>
          <p:cNvPr id="28" name="组合 62"/>
          <p:cNvGrpSpPr/>
          <p:nvPr/>
        </p:nvGrpSpPr>
        <p:grpSpPr bwMode="auto">
          <a:xfrm>
            <a:off x="288925" y="2708275"/>
            <a:ext cx="1979613" cy="1398588"/>
            <a:chOff x="288453" y="2708920"/>
            <a:chExt cx="1979291" cy="1397769"/>
          </a:xfrm>
        </p:grpSpPr>
        <p:sp>
          <p:nvSpPr>
            <p:cNvPr id="43057" name="Text Box 16"/>
            <p:cNvSpPr txBox="1">
              <a:spLocks noChangeArrowheads="1"/>
            </p:cNvSpPr>
            <p:nvPr/>
          </p:nvSpPr>
          <p:spPr bwMode="auto">
            <a:xfrm>
              <a:off x="611981" y="3645024"/>
              <a:ext cx="16557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a:latin typeface="Times New Roman" panose="02020603050405020304" charset="0"/>
                  <a:cs typeface="Times New Roman" panose="02020603050405020304" charset="0"/>
                </a:rPr>
                <a:t> apple</a:t>
              </a:r>
            </a:p>
          </p:txBody>
        </p:sp>
        <p:pic>
          <p:nvPicPr>
            <p:cNvPr id="30" name="Picture 30" descr="u=1222534295,3145766027&amp;fm=23&amp;gp=0"/>
            <p:cNvPicPr>
              <a:picLocks noChangeAspect="1" noChangeArrowheads="1"/>
            </p:cNvPicPr>
            <p:nvPr/>
          </p:nvPicPr>
          <p:blipFill>
            <a:blip r:embed="rId15" cstate="email">
              <a:clrChange>
                <a:clrFrom>
                  <a:srgbClr val="F4F2F7"/>
                </a:clrFrom>
                <a:clrTo>
                  <a:srgbClr val="F4F2F7">
                    <a:alpha val="0"/>
                  </a:srgbClr>
                </a:clrTo>
              </a:clrChange>
            </a:blip>
            <a:srcRect/>
            <a:stretch>
              <a:fillRect/>
            </a:stretch>
          </p:blipFill>
          <p:spPr bwMode="auto">
            <a:xfrm>
              <a:off x="288453" y="2708920"/>
              <a:ext cx="1447800" cy="1038225"/>
            </a:xfrm>
            <a:prstGeom prst="ellipse">
              <a:avLst/>
            </a:prstGeom>
            <a:noFill/>
            <a:ln w="9525">
              <a:noFill/>
              <a:miter lim="800000"/>
              <a:headEnd/>
              <a:tailEnd/>
            </a:ln>
          </p:spPr>
        </p:pic>
      </p:grpSp>
      <p:sp>
        <p:nvSpPr>
          <p:cNvPr id="31" name="Text Box 31"/>
          <p:cNvSpPr txBox="1">
            <a:spLocks noChangeArrowheads="1"/>
          </p:cNvSpPr>
          <p:nvPr/>
        </p:nvSpPr>
        <p:spPr bwMode="auto">
          <a:xfrm>
            <a:off x="7466013" y="1154113"/>
            <a:ext cx="936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a:r>
              <a:rPr lang="en-US" altLang="zh-CN" sz="2400">
                <a:solidFill>
                  <a:srgbClr val="0000CC"/>
                </a:solidFill>
                <a:latin typeface="Times New Roman" panose="02020603050405020304" charset="0"/>
                <a:cs typeface="Times New Roman" panose="02020603050405020304" charset="0"/>
              </a:rPr>
              <a:t>drink</a:t>
            </a:r>
          </a:p>
        </p:txBody>
      </p:sp>
      <p:sp>
        <p:nvSpPr>
          <p:cNvPr id="32" name="Text Box 32"/>
          <p:cNvSpPr txBox="1">
            <a:spLocks noChangeArrowheads="1"/>
          </p:cNvSpPr>
          <p:nvPr/>
        </p:nvSpPr>
        <p:spPr bwMode="auto">
          <a:xfrm>
            <a:off x="3203575" y="1268413"/>
            <a:ext cx="766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en-US" altLang="zh-CN" sz="2400">
                <a:solidFill>
                  <a:srgbClr val="0000CC"/>
                </a:solidFill>
                <a:latin typeface="Times New Roman" panose="02020603050405020304" charset="0"/>
                <a:cs typeface="Times New Roman" panose="02020603050405020304" charset="0"/>
              </a:rPr>
              <a:t>food</a:t>
            </a:r>
          </a:p>
        </p:txBody>
      </p:sp>
      <p:sp>
        <p:nvSpPr>
          <p:cNvPr id="33" name="Text Box 33"/>
          <p:cNvSpPr txBox="1">
            <a:spLocks noChangeArrowheads="1"/>
          </p:cNvSpPr>
          <p:nvPr/>
        </p:nvSpPr>
        <p:spPr bwMode="auto">
          <a:xfrm>
            <a:off x="549275" y="1946275"/>
            <a:ext cx="7826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en-US" altLang="zh-CN" sz="2400">
                <a:solidFill>
                  <a:srgbClr val="FF0066"/>
                </a:solidFill>
                <a:latin typeface="Times New Roman" panose="02020603050405020304" charset="0"/>
                <a:cs typeface="Times New Roman" panose="02020603050405020304" charset="0"/>
              </a:rPr>
              <a:t>fruit</a:t>
            </a:r>
          </a:p>
        </p:txBody>
      </p:sp>
      <p:sp>
        <p:nvSpPr>
          <p:cNvPr id="34" name="Text Box 34"/>
          <p:cNvSpPr txBox="1">
            <a:spLocks noChangeArrowheads="1"/>
          </p:cNvSpPr>
          <p:nvPr/>
        </p:nvSpPr>
        <p:spPr bwMode="auto">
          <a:xfrm>
            <a:off x="1908175" y="1982788"/>
            <a:ext cx="15351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en-US" altLang="zh-CN" sz="2400">
                <a:solidFill>
                  <a:srgbClr val="FF0066"/>
                </a:solidFill>
                <a:latin typeface="Times New Roman" panose="02020603050405020304" charset="0"/>
                <a:cs typeface="Times New Roman" panose="02020603050405020304" charset="0"/>
              </a:rPr>
              <a:t>vegetables</a:t>
            </a:r>
          </a:p>
        </p:txBody>
      </p:sp>
      <p:sp>
        <p:nvSpPr>
          <p:cNvPr id="35" name="Text Box 35"/>
          <p:cNvSpPr txBox="1">
            <a:spLocks noChangeArrowheads="1"/>
          </p:cNvSpPr>
          <p:nvPr/>
        </p:nvSpPr>
        <p:spPr bwMode="auto">
          <a:xfrm>
            <a:off x="3733800" y="1916113"/>
            <a:ext cx="833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en-US" altLang="zh-CN" sz="2400">
                <a:solidFill>
                  <a:srgbClr val="FF0066"/>
                </a:solidFill>
                <a:latin typeface="Times New Roman" panose="02020603050405020304" charset="0"/>
                <a:cs typeface="Times New Roman" panose="02020603050405020304" charset="0"/>
              </a:rPr>
              <a:t>meat</a:t>
            </a:r>
          </a:p>
        </p:txBody>
      </p:sp>
      <p:grpSp>
        <p:nvGrpSpPr>
          <p:cNvPr id="29" name="组合 70"/>
          <p:cNvGrpSpPr/>
          <p:nvPr/>
        </p:nvGrpSpPr>
        <p:grpSpPr bwMode="auto">
          <a:xfrm>
            <a:off x="5003800" y="3182938"/>
            <a:ext cx="1655763" cy="1109662"/>
            <a:chOff x="5004048" y="3183359"/>
            <a:chExt cx="1655763" cy="1109737"/>
          </a:xfrm>
        </p:grpSpPr>
        <p:pic>
          <p:nvPicPr>
            <p:cNvPr id="58" name="Picture 59" descr="u=1848360104,2901484713&amp;fm=56"/>
            <p:cNvPicPr>
              <a:picLocks noChangeAspect="1" noChangeArrowheads="1"/>
            </p:cNvPicPr>
            <p:nvPr/>
          </p:nvPicPr>
          <p:blipFill>
            <a:blip r:embed="rId16" cstate="email"/>
            <a:srcRect/>
            <a:stretch>
              <a:fillRect/>
            </a:stretch>
          </p:blipFill>
          <p:spPr bwMode="auto">
            <a:xfrm>
              <a:off x="5220072" y="3183359"/>
              <a:ext cx="974010" cy="648072"/>
            </a:xfrm>
            <a:prstGeom prst="ellipse">
              <a:avLst/>
            </a:prstGeom>
            <a:noFill/>
            <a:ln w="9525">
              <a:noFill/>
              <a:miter lim="800000"/>
              <a:headEnd/>
              <a:tailEnd/>
            </a:ln>
          </p:spPr>
        </p:pic>
        <p:sp>
          <p:nvSpPr>
            <p:cNvPr id="43056" name="Text Box 60"/>
            <p:cNvSpPr txBox="1">
              <a:spLocks noChangeArrowheads="1"/>
            </p:cNvSpPr>
            <p:nvPr/>
          </p:nvSpPr>
          <p:spPr bwMode="auto">
            <a:xfrm>
              <a:off x="5004048" y="3831431"/>
              <a:ext cx="16557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2400">
                  <a:latin typeface="Times New Roman" panose="02020603050405020304" charset="0"/>
                  <a:cs typeface="Times New Roman" panose="02020603050405020304" charset="0"/>
                </a:rPr>
                <a:t>chocolate</a:t>
              </a:r>
            </a:p>
          </p:txBody>
        </p:sp>
      </p:grpSp>
      <p:sp>
        <p:nvSpPr>
          <p:cNvPr id="60" name="Text Box 61"/>
          <p:cNvSpPr txBox="1">
            <a:spLocks noChangeArrowheads="1"/>
          </p:cNvSpPr>
          <p:nvPr/>
        </p:nvSpPr>
        <p:spPr bwMode="auto">
          <a:xfrm>
            <a:off x="5148263" y="1916113"/>
            <a:ext cx="971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en-US" altLang="zh-CN" sz="2400">
                <a:solidFill>
                  <a:srgbClr val="FF0066"/>
                </a:solidFill>
                <a:latin typeface="Times New Roman" panose="02020603050405020304" charset="0"/>
                <a:cs typeface="Times New Roman" panose="02020603050405020304" charset="0"/>
              </a:rPr>
              <a:t>candy</a:t>
            </a:r>
          </a:p>
        </p:txBody>
      </p:sp>
      <p:grpSp>
        <p:nvGrpSpPr>
          <p:cNvPr id="50176" name="组合 61"/>
          <p:cNvGrpSpPr/>
          <p:nvPr/>
        </p:nvGrpSpPr>
        <p:grpSpPr bwMode="auto">
          <a:xfrm>
            <a:off x="250825" y="1230313"/>
            <a:ext cx="8458200" cy="5440362"/>
            <a:chOff x="250825" y="1229593"/>
            <a:chExt cx="8458200" cy="5440363"/>
          </a:xfrm>
        </p:grpSpPr>
        <p:grpSp>
          <p:nvGrpSpPr>
            <p:cNvPr id="43033" name="Group 37"/>
            <p:cNvGrpSpPr/>
            <p:nvPr/>
          </p:nvGrpSpPr>
          <p:grpSpPr bwMode="auto">
            <a:xfrm>
              <a:off x="250825" y="1229593"/>
              <a:ext cx="8458200" cy="5440363"/>
              <a:chOff x="158" y="144"/>
              <a:chExt cx="5328" cy="3427"/>
            </a:xfrm>
          </p:grpSpPr>
          <p:sp>
            <p:nvSpPr>
              <p:cNvPr id="43035" name="Line 38"/>
              <p:cNvSpPr>
                <a:spLocks noChangeShapeType="1"/>
              </p:cNvSpPr>
              <p:nvPr/>
            </p:nvSpPr>
            <p:spPr bwMode="auto">
              <a:xfrm>
                <a:off x="2160" y="768"/>
                <a:ext cx="96" cy="0"/>
              </a:xfrm>
              <a:prstGeom prst="line">
                <a:avLst/>
              </a:prstGeom>
              <a:noFill/>
              <a:ln w="38100">
                <a:solidFill>
                  <a:srgbClr val="92D05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36" name="Rectangle 39"/>
              <p:cNvSpPr>
                <a:spLocks noChangeArrowheads="1"/>
              </p:cNvSpPr>
              <p:nvPr/>
            </p:nvSpPr>
            <p:spPr bwMode="auto">
              <a:xfrm>
                <a:off x="158" y="1152"/>
                <a:ext cx="898" cy="2304"/>
              </a:xfrm>
              <a:prstGeom prst="rect">
                <a:avLst/>
              </a:prstGeom>
              <a:noFill/>
              <a:ln w="50800">
                <a:solidFill>
                  <a:srgbClr val="92D050"/>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latin typeface="Times New Roman" panose="02020603050405020304" charset="0"/>
                  <a:cs typeface="Times New Roman" panose="02020603050405020304" charset="0"/>
                </a:endParaRPr>
              </a:p>
            </p:txBody>
          </p:sp>
          <p:sp>
            <p:nvSpPr>
              <p:cNvPr id="43037" name="Rectangle 40"/>
              <p:cNvSpPr>
                <a:spLocks noChangeArrowheads="1"/>
              </p:cNvSpPr>
              <p:nvPr/>
            </p:nvSpPr>
            <p:spPr bwMode="auto">
              <a:xfrm>
                <a:off x="1152" y="1152"/>
                <a:ext cx="1008" cy="2283"/>
              </a:xfrm>
              <a:prstGeom prst="rect">
                <a:avLst/>
              </a:prstGeom>
              <a:noFill/>
              <a:ln w="50800">
                <a:solidFill>
                  <a:srgbClr val="92D050"/>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latin typeface="Times New Roman" panose="02020603050405020304" charset="0"/>
                  <a:cs typeface="Times New Roman" panose="02020603050405020304" charset="0"/>
                </a:endParaRPr>
              </a:p>
            </p:txBody>
          </p:sp>
          <p:sp>
            <p:nvSpPr>
              <p:cNvPr id="43038" name="Rectangle 41"/>
              <p:cNvSpPr>
                <a:spLocks noChangeArrowheads="1"/>
              </p:cNvSpPr>
              <p:nvPr/>
            </p:nvSpPr>
            <p:spPr bwMode="auto">
              <a:xfrm>
                <a:off x="2256" y="1152"/>
                <a:ext cx="851" cy="2304"/>
              </a:xfrm>
              <a:prstGeom prst="rect">
                <a:avLst/>
              </a:prstGeom>
              <a:noFill/>
              <a:ln w="50800">
                <a:solidFill>
                  <a:srgbClr val="92D050"/>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latin typeface="Times New Roman" panose="02020603050405020304" charset="0"/>
                  <a:cs typeface="Times New Roman" panose="02020603050405020304" charset="0"/>
                </a:endParaRPr>
              </a:p>
            </p:txBody>
          </p:sp>
          <p:sp>
            <p:nvSpPr>
              <p:cNvPr id="43039" name="Rectangle 42"/>
              <p:cNvSpPr>
                <a:spLocks noChangeArrowheads="1"/>
              </p:cNvSpPr>
              <p:nvPr/>
            </p:nvSpPr>
            <p:spPr bwMode="auto">
              <a:xfrm>
                <a:off x="4286" y="668"/>
                <a:ext cx="1200" cy="2903"/>
              </a:xfrm>
              <a:prstGeom prst="rect">
                <a:avLst/>
              </a:prstGeom>
              <a:noFill/>
              <a:ln w="50800">
                <a:solidFill>
                  <a:srgbClr val="92D050"/>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latin typeface="Times New Roman" panose="02020603050405020304" charset="0"/>
                  <a:cs typeface="Times New Roman" panose="02020603050405020304" charset="0"/>
                </a:endParaRPr>
              </a:p>
            </p:txBody>
          </p:sp>
          <p:sp>
            <p:nvSpPr>
              <p:cNvPr id="43040" name="Rectangle 43"/>
              <p:cNvSpPr>
                <a:spLocks noChangeArrowheads="1"/>
              </p:cNvSpPr>
              <p:nvPr/>
            </p:nvSpPr>
            <p:spPr bwMode="auto">
              <a:xfrm>
                <a:off x="204" y="624"/>
                <a:ext cx="852" cy="288"/>
              </a:xfrm>
              <a:prstGeom prst="rect">
                <a:avLst/>
              </a:prstGeom>
              <a:noFill/>
              <a:ln w="50800">
                <a:solidFill>
                  <a:srgbClr val="92D050"/>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latin typeface="Times New Roman" panose="02020603050405020304" charset="0"/>
                  <a:cs typeface="Times New Roman" panose="02020603050405020304" charset="0"/>
                </a:endParaRPr>
              </a:p>
            </p:txBody>
          </p:sp>
          <p:sp>
            <p:nvSpPr>
              <p:cNvPr id="43041" name="Rectangle 44"/>
              <p:cNvSpPr>
                <a:spLocks noChangeArrowheads="1"/>
              </p:cNvSpPr>
              <p:nvPr/>
            </p:nvSpPr>
            <p:spPr bwMode="auto">
              <a:xfrm>
                <a:off x="1152" y="624"/>
                <a:ext cx="1008" cy="288"/>
              </a:xfrm>
              <a:prstGeom prst="rect">
                <a:avLst/>
              </a:prstGeom>
              <a:noFill/>
              <a:ln w="50800">
                <a:solidFill>
                  <a:srgbClr val="92D050"/>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latin typeface="Times New Roman" panose="02020603050405020304" charset="0"/>
                  <a:cs typeface="Times New Roman" panose="02020603050405020304" charset="0"/>
                </a:endParaRPr>
              </a:p>
            </p:txBody>
          </p:sp>
          <p:sp>
            <p:nvSpPr>
              <p:cNvPr id="43042" name="Rectangle 45"/>
              <p:cNvSpPr>
                <a:spLocks noChangeArrowheads="1"/>
              </p:cNvSpPr>
              <p:nvPr/>
            </p:nvSpPr>
            <p:spPr bwMode="auto">
              <a:xfrm>
                <a:off x="2256" y="624"/>
                <a:ext cx="805" cy="288"/>
              </a:xfrm>
              <a:prstGeom prst="rect">
                <a:avLst/>
              </a:prstGeom>
              <a:noFill/>
              <a:ln w="50800">
                <a:solidFill>
                  <a:srgbClr val="92D050"/>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latin typeface="Times New Roman" panose="02020603050405020304" charset="0"/>
                  <a:cs typeface="Times New Roman" panose="02020603050405020304" charset="0"/>
                </a:endParaRPr>
              </a:p>
            </p:txBody>
          </p:sp>
          <p:sp>
            <p:nvSpPr>
              <p:cNvPr id="43043" name="Rectangle 46"/>
              <p:cNvSpPr>
                <a:spLocks noChangeArrowheads="1"/>
              </p:cNvSpPr>
              <p:nvPr/>
            </p:nvSpPr>
            <p:spPr bwMode="auto">
              <a:xfrm>
                <a:off x="4368" y="144"/>
                <a:ext cx="1008" cy="288"/>
              </a:xfrm>
              <a:prstGeom prst="rect">
                <a:avLst/>
              </a:prstGeom>
              <a:noFill/>
              <a:ln w="50800">
                <a:solidFill>
                  <a:srgbClr val="92D050"/>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latin typeface="Times New Roman" panose="02020603050405020304" charset="0"/>
                  <a:cs typeface="Times New Roman" panose="02020603050405020304" charset="0"/>
                </a:endParaRPr>
              </a:p>
            </p:txBody>
          </p:sp>
          <p:sp>
            <p:nvSpPr>
              <p:cNvPr id="43044" name="Rectangle 47"/>
              <p:cNvSpPr>
                <a:spLocks noChangeArrowheads="1"/>
              </p:cNvSpPr>
              <p:nvPr/>
            </p:nvSpPr>
            <p:spPr bwMode="auto">
              <a:xfrm>
                <a:off x="1728" y="192"/>
                <a:ext cx="1008" cy="288"/>
              </a:xfrm>
              <a:prstGeom prst="rect">
                <a:avLst/>
              </a:prstGeom>
              <a:noFill/>
              <a:ln w="50800">
                <a:solidFill>
                  <a:srgbClr val="92D050"/>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latin typeface="Times New Roman" panose="02020603050405020304" charset="0"/>
                  <a:cs typeface="Times New Roman" panose="02020603050405020304" charset="0"/>
                </a:endParaRPr>
              </a:p>
            </p:txBody>
          </p:sp>
          <p:sp>
            <p:nvSpPr>
              <p:cNvPr id="43045" name="Line 48"/>
              <p:cNvSpPr>
                <a:spLocks noChangeShapeType="1"/>
              </p:cNvSpPr>
              <p:nvPr/>
            </p:nvSpPr>
            <p:spPr bwMode="auto">
              <a:xfrm>
                <a:off x="2208" y="480"/>
                <a:ext cx="0" cy="288"/>
              </a:xfrm>
              <a:prstGeom prst="line">
                <a:avLst/>
              </a:prstGeom>
              <a:noFill/>
              <a:ln w="38100">
                <a:solidFill>
                  <a:srgbClr val="92D05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46" name="Line 49"/>
              <p:cNvSpPr>
                <a:spLocks noChangeShapeType="1"/>
              </p:cNvSpPr>
              <p:nvPr/>
            </p:nvSpPr>
            <p:spPr bwMode="auto">
              <a:xfrm>
                <a:off x="528" y="912"/>
                <a:ext cx="0" cy="240"/>
              </a:xfrm>
              <a:prstGeom prst="line">
                <a:avLst/>
              </a:prstGeom>
              <a:noFill/>
              <a:ln w="38100">
                <a:solidFill>
                  <a:srgbClr val="92D05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47" name="Line 50"/>
              <p:cNvSpPr>
                <a:spLocks noChangeShapeType="1"/>
              </p:cNvSpPr>
              <p:nvPr/>
            </p:nvSpPr>
            <p:spPr bwMode="auto">
              <a:xfrm>
                <a:off x="1632" y="912"/>
                <a:ext cx="0" cy="240"/>
              </a:xfrm>
              <a:prstGeom prst="line">
                <a:avLst/>
              </a:prstGeom>
              <a:noFill/>
              <a:ln w="38100">
                <a:solidFill>
                  <a:srgbClr val="92D05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48" name="Line 51"/>
              <p:cNvSpPr>
                <a:spLocks noChangeShapeType="1"/>
              </p:cNvSpPr>
              <p:nvPr/>
            </p:nvSpPr>
            <p:spPr bwMode="auto">
              <a:xfrm>
                <a:off x="2784" y="912"/>
                <a:ext cx="0" cy="240"/>
              </a:xfrm>
              <a:prstGeom prst="line">
                <a:avLst/>
              </a:prstGeom>
              <a:noFill/>
              <a:ln w="38100">
                <a:solidFill>
                  <a:srgbClr val="92D05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49" name="Line 53"/>
              <p:cNvSpPr>
                <a:spLocks noChangeShapeType="1"/>
              </p:cNvSpPr>
              <p:nvPr/>
            </p:nvSpPr>
            <p:spPr bwMode="auto">
              <a:xfrm>
                <a:off x="2736" y="288"/>
                <a:ext cx="1632" cy="0"/>
              </a:xfrm>
              <a:prstGeom prst="line">
                <a:avLst/>
              </a:prstGeom>
              <a:noFill/>
              <a:ln w="38100">
                <a:solidFill>
                  <a:srgbClr val="92D05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50" name="Line 54"/>
              <p:cNvSpPr>
                <a:spLocks noChangeShapeType="1"/>
              </p:cNvSpPr>
              <p:nvPr/>
            </p:nvSpPr>
            <p:spPr bwMode="auto">
              <a:xfrm>
                <a:off x="1056" y="768"/>
                <a:ext cx="96" cy="0"/>
              </a:xfrm>
              <a:prstGeom prst="line">
                <a:avLst/>
              </a:prstGeom>
              <a:noFill/>
              <a:ln w="38100">
                <a:solidFill>
                  <a:srgbClr val="92D05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51" name="Rectangle 55"/>
              <p:cNvSpPr>
                <a:spLocks noChangeArrowheads="1"/>
              </p:cNvSpPr>
              <p:nvPr/>
            </p:nvSpPr>
            <p:spPr bwMode="auto">
              <a:xfrm>
                <a:off x="3157" y="624"/>
                <a:ext cx="745" cy="288"/>
              </a:xfrm>
              <a:prstGeom prst="rect">
                <a:avLst/>
              </a:prstGeom>
              <a:noFill/>
              <a:ln w="50800">
                <a:solidFill>
                  <a:srgbClr val="92D050"/>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latin typeface="Times New Roman" panose="02020603050405020304" charset="0"/>
                  <a:cs typeface="Times New Roman" panose="02020603050405020304" charset="0"/>
                </a:endParaRPr>
              </a:p>
            </p:txBody>
          </p:sp>
          <p:sp>
            <p:nvSpPr>
              <p:cNvPr id="43052" name="Line 56"/>
              <p:cNvSpPr>
                <a:spLocks noChangeShapeType="1"/>
              </p:cNvSpPr>
              <p:nvPr/>
            </p:nvSpPr>
            <p:spPr bwMode="auto">
              <a:xfrm>
                <a:off x="3061" y="768"/>
                <a:ext cx="96" cy="0"/>
              </a:xfrm>
              <a:prstGeom prst="line">
                <a:avLst/>
              </a:prstGeom>
              <a:noFill/>
              <a:ln w="38100">
                <a:solidFill>
                  <a:srgbClr val="92D05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53" name="Rectangle 57"/>
              <p:cNvSpPr>
                <a:spLocks noChangeArrowheads="1"/>
              </p:cNvSpPr>
              <p:nvPr/>
            </p:nvSpPr>
            <p:spPr bwMode="auto">
              <a:xfrm>
                <a:off x="3198" y="1152"/>
                <a:ext cx="862" cy="1248"/>
              </a:xfrm>
              <a:prstGeom prst="rect">
                <a:avLst/>
              </a:prstGeom>
              <a:noFill/>
              <a:ln w="50800">
                <a:solidFill>
                  <a:srgbClr val="92D050"/>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latin typeface="Times New Roman" panose="02020603050405020304" charset="0"/>
                  <a:cs typeface="Times New Roman" panose="02020603050405020304" charset="0"/>
                </a:endParaRPr>
              </a:p>
            </p:txBody>
          </p:sp>
          <p:sp>
            <p:nvSpPr>
              <p:cNvPr id="43054" name="Line 58"/>
              <p:cNvSpPr>
                <a:spLocks noChangeShapeType="1"/>
              </p:cNvSpPr>
              <p:nvPr/>
            </p:nvSpPr>
            <p:spPr bwMode="auto">
              <a:xfrm>
                <a:off x="3568" y="912"/>
                <a:ext cx="0" cy="240"/>
              </a:xfrm>
              <a:prstGeom prst="line">
                <a:avLst/>
              </a:prstGeom>
              <a:noFill/>
              <a:ln w="38100">
                <a:solidFill>
                  <a:srgbClr val="92D050"/>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43034" name="Line 58"/>
            <p:cNvSpPr>
              <a:spLocks noChangeShapeType="1"/>
            </p:cNvSpPr>
            <p:nvPr/>
          </p:nvSpPr>
          <p:spPr bwMode="auto">
            <a:xfrm>
              <a:off x="7524328" y="1700808"/>
              <a:ext cx="0" cy="381000"/>
            </a:xfrm>
            <a:prstGeom prst="line">
              <a:avLst/>
            </a:prstGeom>
            <a:noFill/>
            <a:ln w="38100">
              <a:solidFill>
                <a:srgbClr val="92D050"/>
              </a:solidFill>
              <a:round/>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0176"/>
                                        </p:tgtEl>
                                        <p:attrNameLst>
                                          <p:attrName>style.visibility</p:attrName>
                                        </p:attrNameLst>
                                      </p:cBhvr>
                                      <p:to>
                                        <p:strVal val="visible"/>
                                      </p:to>
                                    </p:set>
                                    <p:animEffect transition="in" filter="blinds(horizontal)">
                                      <p:cBhvr>
                                        <p:cTn id="7" dur="500"/>
                                        <p:tgtEl>
                                          <p:spTgt spid="5017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linds(horizontal)">
                                      <p:cBhvr>
                                        <p:cTn id="13" dur="500"/>
                                        <p:tgtEl>
                                          <p:spTgt spid="3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linds(horizontal)">
                                      <p:cBhvr>
                                        <p:cTn id="16" dur="500"/>
                                        <p:tgtEl>
                                          <p:spTgt spid="3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blinds(horizontal)">
                                      <p:cBhvr>
                                        <p:cTn id="19" dur="500"/>
                                        <p:tgtEl>
                                          <p:spTgt spid="6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linds(horizontal)">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nodeType="click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p:cTn id="78" dur="500" fill="hold"/>
                                        <p:tgtEl>
                                          <p:spTgt spid="29"/>
                                        </p:tgtEl>
                                        <p:attrNameLst>
                                          <p:attrName>ppt_w</p:attrName>
                                        </p:attrNameLst>
                                      </p:cBhvr>
                                      <p:tavLst>
                                        <p:tav tm="0">
                                          <p:val>
                                            <p:fltVal val="0"/>
                                          </p:val>
                                        </p:tav>
                                        <p:tav tm="100000">
                                          <p:val>
                                            <p:strVal val="#ppt_w"/>
                                          </p:val>
                                        </p:tav>
                                      </p:tavLst>
                                    </p:anim>
                                    <p:anim calcmode="lin" valueType="num">
                                      <p:cBhvr>
                                        <p:cTn id="79"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23" presetClass="entr" presetSubtype="16" fill="hold" nodeType="click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3" presetClass="entr" presetSubtype="16" fill="hold" nodeType="click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p:cTn id="90" dur="500" fill="hold"/>
                                        <p:tgtEl>
                                          <p:spTgt spid="25"/>
                                        </p:tgtEl>
                                        <p:attrNameLst>
                                          <p:attrName>ppt_w</p:attrName>
                                        </p:attrNameLst>
                                      </p:cBhvr>
                                      <p:tavLst>
                                        <p:tav tm="0">
                                          <p:val>
                                            <p:fltVal val="0"/>
                                          </p:val>
                                        </p:tav>
                                        <p:tav tm="100000">
                                          <p:val>
                                            <p:strVal val="#ppt_w"/>
                                          </p:val>
                                        </p:tav>
                                      </p:tavLst>
                                    </p:anim>
                                    <p:anim calcmode="lin" valueType="num">
                                      <p:cBhvr>
                                        <p:cTn id="91"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23" presetClass="entr" presetSubtype="16" fill="hold" nodeType="click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p:cTn id="96" dur="500" fill="hold"/>
                                        <p:tgtEl>
                                          <p:spTgt spid="19"/>
                                        </p:tgtEl>
                                        <p:attrNameLst>
                                          <p:attrName>ppt_w</p:attrName>
                                        </p:attrNameLst>
                                      </p:cBhvr>
                                      <p:tavLst>
                                        <p:tav tm="0">
                                          <p:val>
                                            <p:fltVal val="0"/>
                                          </p:val>
                                        </p:tav>
                                        <p:tav tm="100000">
                                          <p:val>
                                            <p:strVal val="#ppt_w"/>
                                          </p:val>
                                        </p:tav>
                                      </p:tavLst>
                                    </p:anim>
                                    <p:anim calcmode="lin" valueType="num">
                                      <p:cBhvr>
                                        <p:cTn id="97"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23" presetClass="entr" presetSubtype="16" fill="hold" nodeType="click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500" fill="hold"/>
                                        <p:tgtEl>
                                          <p:spTgt spid="20"/>
                                        </p:tgtEl>
                                        <p:attrNameLst>
                                          <p:attrName>ppt_w</p:attrName>
                                        </p:attrNameLst>
                                      </p:cBhvr>
                                      <p:tavLst>
                                        <p:tav tm="0">
                                          <p:val>
                                            <p:fltVal val="0"/>
                                          </p:val>
                                        </p:tav>
                                        <p:tav tm="100000">
                                          <p:val>
                                            <p:strVal val="#ppt_w"/>
                                          </p:val>
                                        </p:tav>
                                      </p:tavLst>
                                    </p:anim>
                                    <p:anim calcmode="lin" valueType="num">
                                      <p:cBhvr>
                                        <p:cTn id="103"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23" presetClass="entr" presetSubtype="16" fill="hold" nodeType="click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fltVal val="0"/>
                                          </p:val>
                                        </p:tav>
                                        <p:tav tm="100000">
                                          <p:val>
                                            <p:strVal val="#ppt_w"/>
                                          </p:val>
                                        </p:tav>
                                      </p:tavLst>
                                    </p:anim>
                                    <p:anim calcmode="lin" valueType="num">
                                      <p:cBhvr>
                                        <p:cTn id="109"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23" presetClass="entr" presetSubtype="16" fill="hold" nodeType="click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折角形 23"/>
          <p:cNvSpPr>
            <a:spLocks noChangeArrowheads="1"/>
          </p:cNvSpPr>
          <p:nvPr/>
        </p:nvSpPr>
        <p:spPr bwMode="auto">
          <a:xfrm>
            <a:off x="971550" y="1341438"/>
            <a:ext cx="7632700" cy="5183187"/>
          </a:xfrm>
          <a:prstGeom prst="foldedCorner">
            <a:avLst>
              <a:gd name="adj" fmla="val 16667"/>
            </a:avLst>
          </a:prstGeom>
          <a:solidFill>
            <a:srgbClr val="FFFA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p>
        </p:txBody>
      </p:sp>
      <p:sp>
        <p:nvSpPr>
          <p:cNvPr id="2" name="Text Box 2"/>
          <p:cNvSpPr txBox="1">
            <a:spLocks noChangeArrowheads="1"/>
          </p:cNvSpPr>
          <p:nvPr/>
        </p:nvSpPr>
        <p:spPr bwMode="auto">
          <a:xfrm>
            <a:off x="1187450" y="1484313"/>
            <a:ext cx="7488238"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600" b="0">
                <a:latin typeface="Times New Roman" panose="02020603050405020304" charset="0"/>
                <a:cs typeface="Times New Roman" panose="02020603050405020304" charset="0"/>
              </a:rPr>
              <a:t>apples             		juice</a:t>
            </a:r>
          </a:p>
          <a:p>
            <a:pPr>
              <a:lnSpc>
                <a:spcPct val="120000"/>
              </a:lnSpc>
            </a:pPr>
            <a:r>
              <a:rPr lang="en-US" altLang="zh-CN" sz="3600" b="0">
                <a:latin typeface="Times New Roman" panose="02020603050405020304" charset="0"/>
                <a:cs typeface="Times New Roman" panose="02020603050405020304" charset="0"/>
              </a:rPr>
              <a:t>beans              		milk</a:t>
            </a:r>
          </a:p>
          <a:p>
            <a:pPr>
              <a:lnSpc>
                <a:spcPct val="120000"/>
              </a:lnSpc>
            </a:pPr>
            <a:r>
              <a:rPr lang="en-US" altLang="zh-CN" sz="3600" b="0">
                <a:latin typeface="Times New Roman" panose="02020603050405020304" charset="0"/>
                <a:cs typeface="Times New Roman" panose="02020603050405020304" charset="0"/>
              </a:rPr>
              <a:t>beef                 		oranges</a:t>
            </a:r>
          </a:p>
          <a:p>
            <a:pPr>
              <a:lnSpc>
                <a:spcPct val="120000"/>
              </a:lnSpc>
            </a:pPr>
            <a:r>
              <a:rPr lang="en-US" altLang="zh-CN" sz="3600" b="0">
                <a:latin typeface="Times New Roman" panose="02020603050405020304" charset="0"/>
                <a:cs typeface="Times New Roman" panose="02020603050405020304" charset="0"/>
              </a:rPr>
              <a:t>carrots            		potatoes</a:t>
            </a:r>
          </a:p>
          <a:p>
            <a:pPr>
              <a:lnSpc>
                <a:spcPct val="120000"/>
              </a:lnSpc>
            </a:pPr>
            <a:r>
              <a:rPr lang="en-US" altLang="zh-CN" sz="3600" b="0">
                <a:latin typeface="Times New Roman" panose="02020603050405020304" charset="0"/>
                <a:cs typeface="Times New Roman" panose="02020603050405020304" charset="0"/>
              </a:rPr>
              <a:t>chicken           		tea </a:t>
            </a:r>
          </a:p>
          <a:p>
            <a:pPr>
              <a:lnSpc>
                <a:spcPct val="120000"/>
              </a:lnSpc>
            </a:pPr>
            <a:r>
              <a:rPr lang="en-US" altLang="zh-CN" sz="3600" b="0">
                <a:latin typeface="Times New Roman" panose="02020603050405020304" charset="0"/>
                <a:cs typeface="Times New Roman" panose="02020603050405020304" charset="0"/>
              </a:rPr>
              <a:t>coffee              		tomatoes</a:t>
            </a:r>
          </a:p>
          <a:p>
            <a:pPr>
              <a:lnSpc>
                <a:spcPct val="120000"/>
              </a:lnSpc>
            </a:pPr>
            <a:r>
              <a:rPr lang="en-US" altLang="zh-CN" sz="3600" b="0">
                <a:latin typeface="Times New Roman" panose="02020603050405020304" charset="0"/>
                <a:cs typeface="Times New Roman" panose="02020603050405020304" charset="0"/>
              </a:rPr>
              <a:t>cola                 		water</a:t>
            </a:r>
          </a:p>
        </p:txBody>
      </p:sp>
      <p:sp>
        <p:nvSpPr>
          <p:cNvPr id="44036" name="Text Box 3"/>
          <p:cNvSpPr txBox="1">
            <a:spLocks noChangeArrowheads="1"/>
          </p:cNvSpPr>
          <p:nvPr/>
        </p:nvSpPr>
        <p:spPr bwMode="auto">
          <a:xfrm>
            <a:off x="1150938" y="260350"/>
            <a:ext cx="79930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en-US" altLang="zh-CN" sz="2800" dirty="0">
                <a:latin typeface="Times New Roman" panose="02020603050405020304" charset="0"/>
                <a:cs typeface="Times New Roman" panose="02020603050405020304" charset="0"/>
              </a:rPr>
              <a:t>4</a:t>
            </a:r>
            <a:r>
              <a:rPr lang="en-US" altLang="zh-CN" sz="2800" b="0" dirty="0">
                <a:latin typeface="Times New Roman" panose="02020603050405020304" charset="0"/>
                <a:cs typeface="Times New Roman" panose="02020603050405020304" charset="0"/>
              </a:rPr>
              <a:t>  </a:t>
            </a:r>
            <a:r>
              <a:rPr lang="zh-CN" altLang="en-US" sz="2800" b="0" dirty="0">
                <a:latin typeface="Times New Roman" panose="02020603050405020304" charset="0"/>
                <a:cs typeface="Times New Roman" panose="02020603050405020304" charset="0"/>
              </a:rPr>
              <a:t>Listen and check (</a:t>
            </a:r>
            <a:r>
              <a:rPr lang="zh-CN" altLang="en-US" sz="2800" dirty="0">
                <a:solidFill>
                  <a:srgbClr val="FF0000"/>
                </a:solidFill>
                <a:latin typeface="Times New Roman" panose="02020603050405020304" charset="0"/>
                <a:cs typeface="Times New Roman" panose="02020603050405020304" charset="0"/>
              </a:rPr>
              <a:t>√</a:t>
            </a:r>
            <a:r>
              <a:rPr lang="zh-CN" altLang="en-US" sz="2800" b="0" dirty="0">
                <a:latin typeface="Times New Roman" panose="02020603050405020304" charset="0"/>
                <a:cs typeface="Times New Roman" panose="02020603050405020304" charset="0"/>
              </a:rPr>
              <a:t>)the food and drink Betty and her mother have got. </a:t>
            </a:r>
          </a:p>
        </p:txBody>
      </p:sp>
      <p:sp>
        <p:nvSpPr>
          <p:cNvPr id="25" name="圆角矩形 24"/>
          <p:cNvSpPr/>
          <p:nvPr/>
        </p:nvSpPr>
        <p:spPr bwMode="auto">
          <a:xfrm>
            <a:off x="3132138" y="1700213"/>
            <a:ext cx="792162" cy="5048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schemeClr val="tx1"/>
              </a:solidFill>
            </a:endParaRPr>
          </a:p>
        </p:txBody>
      </p:sp>
      <p:sp>
        <p:nvSpPr>
          <p:cNvPr id="26" name="圆角矩形 25"/>
          <p:cNvSpPr/>
          <p:nvPr/>
        </p:nvSpPr>
        <p:spPr bwMode="auto">
          <a:xfrm>
            <a:off x="3132138" y="2997200"/>
            <a:ext cx="792162" cy="5032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schemeClr val="tx1"/>
              </a:solidFill>
            </a:endParaRPr>
          </a:p>
        </p:txBody>
      </p:sp>
      <p:sp>
        <p:nvSpPr>
          <p:cNvPr id="27" name="圆角矩形 26"/>
          <p:cNvSpPr/>
          <p:nvPr/>
        </p:nvSpPr>
        <p:spPr bwMode="auto">
          <a:xfrm>
            <a:off x="3132138" y="4365625"/>
            <a:ext cx="792162" cy="5032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schemeClr val="tx1"/>
              </a:solidFill>
            </a:endParaRPr>
          </a:p>
        </p:txBody>
      </p:sp>
      <p:sp>
        <p:nvSpPr>
          <p:cNvPr id="28" name="圆角矩形 27"/>
          <p:cNvSpPr/>
          <p:nvPr/>
        </p:nvSpPr>
        <p:spPr bwMode="auto">
          <a:xfrm>
            <a:off x="3132138" y="2349500"/>
            <a:ext cx="792162" cy="5032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schemeClr val="tx1"/>
              </a:solidFill>
            </a:endParaRPr>
          </a:p>
        </p:txBody>
      </p:sp>
      <p:sp>
        <p:nvSpPr>
          <p:cNvPr id="29" name="圆角矩形 28"/>
          <p:cNvSpPr/>
          <p:nvPr/>
        </p:nvSpPr>
        <p:spPr bwMode="auto">
          <a:xfrm>
            <a:off x="3132138" y="5084763"/>
            <a:ext cx="792162" cy="5048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schemeClr val="tx1"/>
              </a:solidFill>
            </a:endParaRPr>
          </a:p>
        </p:txBody>
      </p:sp>
      <p:sp>
        <p:nvSpPr>
          <p:cNvPr id="30" name="圆角矩形 29"/>
          <p:cNvSpPr/>
          <p:nvPr/>
        </p:nvSpPr>
        <p:spPr bwMode="auto">
          <a:xfrm>
            <a:off x="3132138" y="3644900"/>
            <a:ext cx="792162" cy="5048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schemeClr val="tx1"/>
              </a:solidFill>
            </a:endParaRPr>
          </a:p>
        </p:txBody>
      </p:sp>
      <p:sp>
        <p:nvSpPr>
          <p:cNvPr id="31" name="圆角矩形 30"/>
          <p:cNvSpPr/>
          <p:nvPr/>
        </p:nvSpPr>
        <p:spPr bwMode="auto">
          <a:xfrm>
            <a:off x="3132138" y="5732463"/>
            <a:ext cx="792162" cy="5048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schemeClr val="tx1"/>
              </a:solidFill>
            </a:endParaRPr>
          </a:p>
        </p:txBody>
      </p:sp>
      <p:sp>
        <p:nvSpPr>
          <p:cNvPr id="32" name="圆角矩形 31"/>
          <p:cNvSpPr/>
          <p:nvPr/>
        </p:nvSpPr>
        <p:spPr bwMode="auto">
          <a:xfrm>
            <a:off x="6804025" y="5661025"/>
            <a:ext cx="792163" cy="5048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schemeClr val="tx1"/>
              </a:solidFill>
            </a:endParaRPr>
          </a:p>
        </p:txBody>
      </p:sp>
      <p:sp>
        <p:nvSpPr>
          <p:cNvPr id="33" name="圆角矩形 32"/>
          <p:cNvSpPr/>
          <p:nvPr/>
        </p:nvSpPr>
        <p:spPr bwMode="auto">
          <a:xfrm>
            <a:off x="6732588" y="5013325"/>
            <a:ext cx="792162" cy="5032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schemeClr val="tx1"/>
              </a:solidFill>
            </a:endParaRPr>
          </a:p>
        </p:txBody>
      </p:sp>
      <p:sp>
        <p:nvSpPr>
          <p:cNvPr id="34" name="圆角矩形 33"/>
          <p:cNvSpPr/>
          <p:nvPr/>
        </p:nvSpPr>
        <p:spPr bwMode="auto">
          <a:xfrm>
            <a:off x="6732588" y="4365625"/>
            <a:ext cx="792162" cy="5032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schemeClr val="tx1"/>
              </a:solidFill>
            </a:endParaRPr>
          </a:p>
        </p:txBody>
      </p:sp>
      <p:sp>
        <p:nvSpPr>
          <p:cNvPr id="35" name="圆角矩形 34"/>
          <p:cNvSpPr/>
          <p:nvPr/>
        </p:nvSpPr>
        <p:spPr bwMode="auto">
          <a:xfrm>
            <a:off x="6732588" y="3644900"/>
            <a:ext cx="792162" cy="5048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schemeClr val="tx1"/>
              </a:solidFill>
            </a:endParaRPr>
          </a:p>
        </p:txBody>
      </p:sp>
      <p:sp>
        <p:nvSpPr>
          <p:cNvPr id="36" name="圆角矩形 35"/>
          <p:cNvSpPr/>
          <p:nvPr/>
        </p:nvSpPr>
        <p:spPr bwMode="auto">
          <a:xfrm>
            <a:off x="6732588" y="2997200"/>
            <a:ext cx="792162" cy="5032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schemeClr val="tx1"/>
              </a:solidFill>
            </a:endParaRPr>
          </a:p>
        </p:txBody>
      </p:sp>
      <p:sp>
        <p:nvSpPr>
          <p:cNvPr id="37" name="圆角矩形 36"/>
          <p:cNvSpPr/>
          <p:nvPr/>
        </p:nvSpPr>
        <p:spPr bwMode="auto">
          <a:xfrm>
            <a:off x="6732588" y="2349500"/>
            <a:ext cx="792162" cy="5032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schemeClr val="tx1"/>
              </a:solidFill>
            </a:endParaRPr>
          </a:p>
        </p:txBody>
      </p:sp>
      <p:sp>
        <p:nvSpPr>
          <p:cNvPr id="38" name="圆角矩形 37"/>
          <p:cNvSpPr/>
          <p:nvPr/>
        </p:nvSpPr>
        <p:spPr bwMode="auto">
          <a:xfrm>
            <a:off x="6732588" y="1628775"/>
            <a:ext cx="792162" cy="5048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zh-CN" altLang="en-US">
              <a:solidFill>
                <a:schemeClr val="tx1"/>
              </a:solidFill>
            </a:endParaRPr>
          </a:p>
        </p:txBody>
      </p:sp>
      <p:sp>
        <p:nvSpPr>
          <p:cNvPr id="51219" name="KSO_Shape"/>
          <p:cNvSpPr/>
          <p:nvPr/>
        </p:nvSpPr>
        <p:spPr bwMode="auto">
          <a:xfrm>
            <a:off x="3276600" y="1700213"/>
            <a:ext cx="690563" cy="482600"/>
          </a:xfrm>
          <a:custGeom>
            <a:avLst/>
            <a:gdLst>
              <a:gd name="T0" fmla="*/ 2147483646 w 1360"/>
              <a:gd name="T1" fmla="*/ 2147483646 h 1358"/>
              <a:gd name="T2" fmla="*/ 2147483646 w 1360"/>
              <a:gd name="T3" fmla="*/ 2147483646 h 1358"/>
              <a:gd name="T4" fmla="*/ 2147483646 w 1360"/>
              <a:gd name="T5" fmla="*/ 2147483646 h 1358"/>
              <a:gd name="T6" fmla="*/ 2147483646 w 1360"/>
              <a:gd name="T7" fmla="*/ 2147483646 h 1358"/>
              <a:gd name="T8" fmla="*/ 2147483646 w 1360"/>
              <a:gd name="T9" fmla="*/ 2147483646 h 1358"/>
              <a:gd name="T10" fmla="*/ 2147483646 w 1360"/>
              <a:gd name="T11" fmla="*/ 2147483646 h 1358"/>
              <a:gd name="T12" fmla="*/ 2147483646 w 1360"/>
              <a:gd name="T13" fmla="*/ 2147483646 h 1358"/>
              <a:gd name="T14" fmla="*/ 2147483646 w 1360"/>
              <a:gd name="T15" fmla="*/ 2147483646 h 1358"/>
              <a:gd name="T16" fmla="*/ 2147483646 w 1360"/>
              <a:gd name="T17" fmla="*/ 2147483646 h 1358"/>
              <a:gd name="T18" fmla="*/ 2147483646 w 1360"/>
              <a:gd name="T19" fmla="*/ 2147483646 h 1358"/>
              <a:gd name="T20" fmla="*/ 2147483646 w 1360"/>
              <a:gd name="T21" fmla="*/ 2147483646 h 1358"/>
              <a:gd name="T22" fmla="*/ 2147483646 w 1360"/>
              <a:gd name="T23" fmla="*/ 2147483646 h 1358"/>
              <a:gd name="T24" fmla="*/ 2147483646 w 1360"/>
              <a:gd name="T25" fmla="*/ 2147483646 h 1358"/>
              <a:gd name="T26" fmla="*/ 2147483646 w 1360"/>
              <a:gd name="T27" fmla="*/ 2147483646 h 1358"/>
              <a:gd name="T28" fmla="*/ 2147483646 w 1360"/>
              <a:gd name="T29" fmla="*/ 2147483646 h 1358"/>
              <a:gd name="T30" fmla="*/ 2147483646 w 1360"/>
              <a:gd name="T31" fmla="*/ 2147483646 h 1358"/>
              <a:gd name="T32" fmla="*/ 2147483646 w 1360"/>
              <a:gd name="T33" fmla="*/ 2147483646 h 1358"/>
              <a:gd name="T34" fmla="*/ 2147483646 w 1360"/>
              <a:gd name="T35" fmla="*/ 2147483646 h 1358"/>
              <a:gd name="T36" fmla="*/ 2147483646 w 1360"/>
              <a:gd name="T37" fmla="*/ 2147483646 h 1358"/>
              <a:gd name="T38" fmla="*/ 2147483646 w 1360"/>
              <a:gd name="T39" fmla="*/ 2147483646 h 1358"/>
              <a:gd name="T40" fmla="*/ 2147483646 w 1360"/>
              <a:gd name="T41" fmla="*/ 2147483646 h 1358"/>
              <a:gd name="T42" fmla="*/ 0 w 1360"/>
              <a:gd name="T43" fmla="*/ 2147483646 h 1358"/>
              <a:gd name="T44" fmla="*/ 2147483646 w 1360"/>
              <a:gd name="T45" fmla="*/ 2147483646 h 1358"/>
              <a:gd name="T46" fmla="*/ 2147483646 w 1360"/>
              <a:gd name="T47" fmla="*/ 2147483646 h 1358"/>
              <a:gd name="T48" fmla="*/ 2147483646 w 1360"/>
              <a:gd name="T49" fmla="*/ 2147483646 h 1358"/>
              <a:gd name="T50" fmla="*/ 2147483646 w 1360"/>
              <a:gd name="T51" fmla="*/ 2147483646 h 1358"/>
              <a:gd name="T52" fmla="*/ 2147483646 w 1360"/>
              <a:gd name="T53" fmla="*/ 2147483646 h 1358"/>
              <a:gd name="T54" fmla="*/ 2147483646 w 1360"/>
              <a:gd name="T55" fmla="*/ 2147483646 h 1358"/>
              <a:gd name="T56" fmla="*/ 2147483646 w 1360"/>
              <a:gd name="T57" fmla="*/ 2147483646 h 1358"/>
              <a:gd name="T58" fmla="*/ 2147483646 w 1360"/>
              <a:gd name="T59" fmla="*/ 2147483646 h 1358"/>
              <a:gd name="T60" fmla="*/ 2147483646 w 1360"/>
              <a:gd name="T61" fmla="*/ 2147483646 h 1358"/>
              <a:gd name="T62" fmla="*/ 2147483646 w 1360"/>
              <a:gd name="T63" fmla="*/ 2147483646 h 1358"/>
              <a:gd name="T64" fmla="*/ 2147483646 w 1360"/>
              <a:gd name="T65" fmla="*/ 2147483646 h 1358"/>
              <a:gd name="T66" fmla="*/ 2147483646 w 1360"/>
              <a:gd name="T67" fmla="*/ 2147483646 h 1358"/>
              <a:gd name="T68" fmla="*/ 2147483646 w 1360"/>
              <a:gd name="T69" fmla="*/ 2147483646 h 1358"/>
              <a:gd name="T70" fmla="*/ 2147483646 w 1360"/>
              <a:gd name="T71" fmla="*/ 2147483646 h 1358"/>
              <a:gd name="T72" fmla="*/ 2147483646 w 1360"/>
              <a:gd name="T73" fmla="*/ 2147483646 h 1358"/>
              <a:gd name="T74" fmla="*/ 2147483646 w 1360"/>
              <a:gd name="T75" fmla="*/ 2147483646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0"/>
              <a:gd name="T115" fmla="*/ 0 h 1358"/>
              <a:gd name="T116" fmla="*/ 1360 w 1360"/>
              <a:gd name="T117" fmla="*/ 1358 h 13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sp>
        <p:nvSpPr>
          <p:cNvPr id="51220" name="KSO_Shape"/>
          <p:cNvSpPr/>
          <p:nvPr/>
        </p:nvSpPr>
        <p:spPr bwMode="auto">
          <a:xfrm>
            <a:off x="3348038" y="4292600"/>
            <a:ext cx="692150" cy="482600"/>
          </a:xfrm>
          <a:custGeom>
            <a:avLst/>
            <a:gdLst>
              <a:gd name="T0" fmla="*/ 2147483646 w 1360"/>
              <a:gd name="T1" fmla="*/ 2147483646 h 1358"/>
              <a:gd name="T2" fmla="*/ 2147483646 w 1360"/>
              <a:gd name="T3" fmla="*/ 2147483646 h 1358"/>
              <a:gd name="T4" fmla="*/ 2147483646 w 1360"/>
              <a:gd name="T5" fmla="*/ 2147483646 h 1358"/>
              <a:gd name="T6" fmla="*/ 2147483646 w 1360"/>
              <a:gd name="T7" fmla="*/ 2147483646 h 1358"/>
              <a:gd name="T8" fmla="*/ 2147483646 w 1360"/>
              <a:gd name="T9" fmla="*/ 2147483646 h 1358"/>
              <a:gd name="T10" fmla="*/ 2147483646 w 1360"/>
              <a:gd name="T11" fmla="*/ 2147483646 h 1358"/>
              <a:gd name="T12" fmla="*/ 2147483646 w 1360"/>
              <a:gd name="T13" fmla="*/ 2147483646 h 1358"/>
              <a:gd name="T14" fmla="*/ 2147483646 w 1360"/>
              <a:gd name="T15" fmla="*/ 2147483646 h 1358"/>
              <a:gd name="T16" fmla="*/ 2147483646 w 1360"/>
              <a:gd name="T17" fmla="*/ 2147483646 h 1358"/>
              <a:gd name="T18" fmla="*/ 2147483646 w 1360"/>
              <a:gd name="T19" fmla="*/ 2147483646 h 1358"/>
              <a:gd name="T20" fmla="*/ 2147483646 w 1360"/>
              <a:gd name="T21" fmla="*/ 2147483646 h 1358"/>
              <a:gd name="T22" fmla="*/ 2147483646 w 1360"/>
              <a:gd name="T23" fmla="*/ 2147483646 h 1358"/>
              <a:gd name="T24" fmla="*/ 2147483646 w 1360"/>
              <a:gd name="T25" fmla="*/ 2147483646 h 1358"/>
              <a:gd name="T26" fmla="*/ 2147483646 w 1360"/>
              <a:gd name="T27" fmla="*/ 2147483646 h 1358"/>
              <a:gd name="T28" fmla="*/ 2147483646 w 1360"/>
              <a:gd name="T29" fmla="*/ 2147483646 h 1358"/>
              <a:gd name="T30" fmla="*/ 2147483646 w 1360"/>
              <a:gd name="T31" fmla="*/ 2147483646 h 1358"/>
              <a:gd name="T32" fmla="*/ 2147483646 w 1360"/>
              <a:gd name="T33" fmla="*/ 2147483646 h 1358"/>
              <a:gd name="T34" fmla="*/ 2147483646 w 1360"/>
              <a:gd name="T35" fmla="*/ 2147483646 h 1358"/>
              <a:gd name="T36" fmla="*/ 2147483646 w 1360"/>
              <a:gd name="T37" fmla="*/ 2147483646 h 1358"/>
              <a:gd name="T38" fmla="*/ 2147483646 w 1360"/>
              <a:gd name="T39" fmla="*/ 2147483646 h 1358"/>
              <a:gd name="T40" fmla="*/ 2147483646 w 1360"/>
              <a:gd name="T41" fmla="*/ 2147483646 h 1358"/>
              <a:gd name="T42" fmla="*/ 0 w 1360"/>
              <a:gd name="T43" fmla="*/ 2147483646 h 1358"/>
              <a:gd name="T44" fmla="*/ 2147483646 w 1360"/>
              <a:gd name="T45" fmla="*/ 2147483646 h 1358"/>
              <a:gd name="T46" fmla="*/ 2147483646 w 1360"/>
              <a:gd name="T47" fmla="*/ 2147483646 h 1358"/>
              <a:gd name="T48" fmla="*/ 2147483646 w 1360"/>
              <a:gd name="T49" fmla="*/ 2147483646 h 1358"/>
              <a:gd name="T50" fmla="*/ 2147483646 w 1360"/>
              <a:gd name="T51" fmla="*/ 2147483646 h 1358"/>
              <a:gd name="T52" fmla="*/ 2147483646 w 1360"/>
              <a:gd name="T53" fmla="*/ 2147483646 h 1358"/>
              <a:gd name="T54" fmla="*/ 2147483646 w 1360"/>
              <a:gd name="T55" fmla="*/ 2147483646 h 1358"/>
              <a:gd name="T56" fmla="*/ 2147483646 w 1360"/>
              <a:gd name="T57" fmla="*/ 2147483646 h 1358"/>
              <a:gd name="T58" fmla="*/ 2147483646 w 1360"/>
              <a:gd name="T59" fmla="*/ 2147483646 h 1358"/>
              <a:gd name="T60" fmla="*/ 2147483646 w 1360"/>
              <a:gd name="T61" fmla="*/ 2147483646 h 1358"/>
              <a:gd name="T62" fmla="*/ 2147483646 w 1360"/>
              <a:gd name="T63" fmla="*/ 2147483646 h 1358"/>
              <a:gd name="T64" fmla="*/ 2147483646 w 1360"/>
              <a:gd name="T65" fmla="*/ 2147483646 h 1358"/>
              <a:gd name="T66" fmla="*/ 2147483646 w 1360"/>
              <a:gd name="T67" fmla="*/ 2147483646 h 1358"/>
              <a:gd name="T68" fmla="*/ 2147483646 w 1360"/>
              <a:gd name="T69" fmla="*/ 2147483646 h 1358"/>
              <a:gd name="T70" fmla="*/ 2147483646 w 1360"/>
              <a:gd name="T71" fmla="*/ 2147483646 h 1358"/>
              <a:gd name="T72" fmla="*/ 2147483646 w 1360"/>
              <a:gd name="T73" fmla="*/ 2147483646 h 1358"/>
              <a:gd name="T74" fmla="*/ 2147483646 w 1360"/>
              <a:gd name="T75" fmla="*/ 2147483646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0"/>
              <a:gd name="T115" fmla="*/ 0 h 1358"/>
              <a:gd name="T116" fmla="*/ 1360 w 1360"/>
              <a:gd name="T117" fmla="*/ 1358 h 13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sp>
        <p:nvSpPr>
          <p:cNvPr id="51221" name="KSO_Shape"/>
          <p:cNvSpPr/>
          <p:nvPr/>
        </p:nvSpPr>
        <p:spPr bwMode="auto">
          <a:xfrm>
            <a:off x="3276600" y="5084763"/>
            <a:ext cx="690563" cy="482600"/>
          </a:xfrm>
          <a:custGeom>
            <a:avLst/>
            <a:gdLst>
              <a:gd name="T0" fmla="*/ 2147483646 w 1360"/>
              <a:gd name="T1" fmla="*/ 2147483646 h 1358"/>
              <a:gd name="T2" fmla="*/ 2147483646 w 1360"/>
              <a:gd name="T3" fmla="*/ 2147483646 h 1358"/>
              <a:gd name="T4" fmla="*/ 2147483646 w 1360"/>
              <a:gd name="T5" fmla="*/ 2147483646 h 1358"/>
              <a:gd name="T6" fmla="*/ 2147483646 w 1360"/>
              <a:gd name="T7" fmla="*/ 2147483646 h 1358"/>
              <a:gd name="T8" fmla="*/ 2147483646 w 1360"/>
              <a:gd name="T9" fmla="*/ 2147483646 h 1358"/>
              <a:gd name="T10" fmla="*/ 2147483646 w 1360"/>
              <a:gd name="T11" fmla="*/ 2147483646 h 1358"/>
              <a:gd name="T12" fmla="*/ 2147483646 w 1360"/>
              <a:gd name="T13" fmla="*/ 2147483646 h 1358"/>
              <a:gd name="T14" fmla="*/ 2147483646 w 1360"/>
              <a:gd name="T15" fmla="*/ 2147483646 h 1358"/>
              <a:gd name="T16" fmla="*/ 2147483646 w 1360"/>
              <a:gd name="T17" fmla="*/ 2147483646 h 1358"/>
              <a:gd name="T18" fmla="*/ 2147483646 w 1360"/>
              <a:gd name="T19" fmla="*/ 2147483646 h 1358"/>
              <a:gd name="T20" fmla="*/ 2147483646 w 1360"/>
              <a:gd name="T21" fmla="*/ 2147483646 h 1358"/>
              <a:gd name="T22" fmla="*/ 2147483646 w 1360"/>
              <a:gd name="T23" fmla="*/ 2147483646 h 1358"/>
              <a:gd name="T24" fmla="*/ 2147483646 w 1360"/>
              <a:gd name="T25" fmla="*/ 2147483646 h 1358"/>
              <a:gd name="T26" fmla="*/ 2147483646 w 1360"/>
              <a:gd name="T27" fmla="*/ 2147483646 h 1358"/>
              <a:gd name="T28" fmla="*/ 2147483646 w 1360"/>
              <a:gd name="T29" fmla="*/ 2147483646 h 1358"/>
              <a:gd name="T30" fmla="*/ 2147483646 w 1360"/>
              <a:gd name="T31" fmla="*/ 2147483646 h 1358"/>
              <a:gd name="T32" fmla="*/ 2147483646 w 1360"/>
              <a:gd name="T33" fmla="*/ 2147483646 h 1358"/>
              <a:gd name="T34" fmla="*/ 2147483646 w 1360"/>
              <a:gd name="T35" fmla="*/ 2147483646 h 1358"/>
              <a:gd name="T36" fmla="*/ 2147483646 w 1360"/>
              <a:gd name="T37" fmla="*/ 2147483646 h 1358"/>
              <a:gd name="T38" fmla="*/ 2147483646 w 1360"/>
              <a:gd name="T39" fmla="*/ 2147483646 h 1358"/>
              <a:gd name="T40" fmla="*/ 2147483646 w 1360"/>
              <a:gd name="T41" fmla="*/ 2147483646 h 1358"/>
              <a:gd name="T42" fmla="*/ 0 w 1360"/>
              <a:gd name="T43" fmla="*/ 2147483646 h 1358"/>
              <a:gd name="T44" fmla="*/ 2147483646 w 1360"/>
              <a:gd name="T45" fmla="*/ 2147483646 h 1358"/>
              <a:gd name="T46" fmla="*/ 2147483646 w 1360"/>
              <a:gd name="T47" fmla="*/ 2147483646 h 1358"/>
              <a:gd name="T48" fmla="*/ 2147483646 w 1360"/>
              <a:gd name="T49" fmla="*/ 2147483646 h 1358"/>
              <a:gd name="T50" fmla="*/ 2147483646 w 1360"/>
              <a:gd name="T51" fmla="*/ 2147483646 h 1358"/>
              <a:gd name="T52" fmla="*/ 2147483646 w 1360"/>
              <a:gd name="T53" fmla="*/ 2147483646 h 1358"/>
              <a:gd name="T54" fmla="*/ 2147483646 w 1360"/>
              <a:gd name="T55" fmla="*/ 2147483646 h 1358"/>
              <a:gd name="T56" fmla="*/ 2147483646 w 1360"/>
              <a:gd name="T57" fmla="*/ 2147483646 h 1358"/>
              <a:gd name="T58" fmla="*/ 2147483646 w 1360"/>
              <a:gd name="T59" fmla="*/ 2147483646 h 1358"/>
              <a:gd name="T60" fmla="*/ 2147483646 w 1360"/>
              <a:gd name="T61" fmla="*/ 2147483646 h 1358"/>
              <a:gd name="T62" fmla="*/ 2147483646 w 1360"/>
              <a:gd name="T63" fmla="*/ 2147483646 h 1358"/>
              <a:gd name="T64" fmla="*/ 2147483646 w 1360"/>
              <a:gd name="T65" fmla="*/ 2147483646 h 1358"/>
              <a:gd name="T66" fmla="*/ 2147483646 w 1360"/>
              <a:gd name="T67" fmla="*/ 2147483646 h 1358"/>
              <a:gd name="T68" fmla="*/ 2147483646 w 1360"/>
              <a:gd name="T69" fmla="*/ 2147483646 h 1358"/>
              <a:gd name="T70" fmla="*/ 2147483646 w 1360"/>
              <a:gd name="T71" fmla="*/ 2147483646 h 1358"/>
              <a:gd name="T72" fmla="*/ 2147483646 w 1360"/>
              <a:gd name="T73" fmla="*/ 2147483646 h 1358"/>
              <a:gd name="T74" fmla="*/ 2147483646 w 1360"/>
              <a:gd name="T75" fmla="*/ 2147483646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0"/>
              <a:gd name="T115" fmla="*/ 0 h 1358"/>
              <a:gd name="T116" fmla="*/ 1360 w 1360"/>
              <a:gd name="T117" fmla="*/ 1358 h 13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sp>
        <p:nvSpPr>
          <p:cNvPr id="51222" name="KSO_Shape"/>
          <p:cNvSpPr/>
          <p:nvPr/>
        </p:nvSpPr>
        <p:spPr bwMode="auto">
          <a:xfrm>
            <a:off x="7019925" y="4941888"/>
            <a:ext cx="692150" cy="481012"/>
          </a:xfrm>
          <a:custGeom>
            <a:avLst/>
            <a:gdLst>
              <a:gd name="T0" fmla="*/ 2147483646 w 1360"/>
              <a:gd name="T1" fmla="*/ 2147483646 h 1358"/>
              <a:gd name="T2" fmla="*/ 2147483646 w 1360"/>
              <a:gd name="T3" fmla="*/ 2147483646 h 1358"/>
              <a:gd name="T4" fmla="*/ 2147483646 w 1360"/>
              <a:gd name="T5" fmla="*/ 2147483646 h 1358"/>
              <a:gd name="T6" fmla="*/ 2147483646 w 1360"/>
              <a:gd name="T7" fmla="*/ 2147483646 h 1358"/>
              <a:gd name="T8" fmla="*/ 2147483646 w 1360"/>
              <a:gd name="T9" fmla="*/ 2147483646 h 1358"/>
              <a:gd name="T10" fmla="*/ 2147483646 w 1360"/>
              <a:gd name="T11" fmla="*/ 2147483646 h 1358"/>
              <a:gd name="T12" fmla="*/ 2147483646 w 1360"/>
              <a:gd name="T13" fmla="*/ 2147483646 h 1358"/>
              <a:gd name="T14" fmla="*/ 2147483646 w 1360"/>
              <a:gd name="T15" fmla="*/ 2147483646 h 1358"/>
              <a:gd name="T16" fmla="*/ 2147483646 w 1360"/>
              <a:gd name="T17" fmla="*/ 2147483646 h 1358"/>
              <a:gd name="T18" fmla="*/ 2147483646 w 1360"/>
              <a:gd name="T19" fmla="*/ 2147483646 h 1358"/>
              <a:gd name="T20" fmla="*/ 2147483646 w 1360"/>
              <a:gd name="T21" fmla="*/ 2147483646 h 1358"/>
              <a:gd name="T22" fmla="*/ 2147483646 w 1360"/>
              <a:gd name="T23" fmla="*/ 2147483646 h 1358"/>
              <a:gd name="T24" fmla="*/ 2147483646 w 1360"/>
              <a:gd name="T25" fmla="*/ 2147483646 h 1358"/>
              <a:gd name="T26" fmla="*/ 2147483646 w 1360"/>
              <a:gd name="T27" fmla="*/ 2147483646 h 1358"/>
              <a:gd name="T28" fmla="*/ 2147483646 w 1360"/>
              <a:gd name="T29" fmla="*/ 2147483646 h 1358"/>
              <a:gd name="T30" fmla="*/ 2147483646 w 1360"/>
              <a:gd name="T31" fmla="*/ 2147483646 h 1358"/>
              <a:gd name="T32" fmla="*/ 2147483646 w 1360"/>
              <a:gd name="T33" fmla="*/ 2147483646 h 1358"/>
              <a:gd name="T34" fmla="*/ 2147483646 w 1360"/>
              <a:gd name="T35" fmla="*/ 2147483646 h 1358"/>
              <a:gd name="T36" fmla="*/ 2147483646 w 1360"/>
              <a:gd name="T37" fmla="*/ 2147483646 h 1358"/>
              <a:gd name="T38" fmla="*/ 2147483646 w 1360"/>
              <a:gd name="T39" fmla="*/ 2147483646 h 1358"/>
              <a:gd name="T40" fmla="*/ 2147483646 w 1360"/>
              <a:gd name="T41" fmla="*/ 2147483646 h 1358"/>
              <a:gd name="T42" fmla="*/ 0 w 1360"/>
              <a:gd name="T43" fmla="*/ 2147483646 h 1358"/>
              <a:gd name="T44" fmla="*/ 2147483646 w 1360"/>
              <a:gd name="T45" fmla="*/ 2147483646 h 1358"/>
              <a:gd name="T46" fmla="*/ 2147483646 w 1360"/>
              <a:gd name="T47" fmla="*/ 2147483646 h 1358"/>
              <a:gd name="T48" fmla="*/ 2147483646 w 1360"/>
              <a:gd name="T49" fmla="*/ 2147483646 h 1358"/>
              <a:gd name="T50" fmla="*/ 2147483646 w 1360"/>
              <a:gd name="T51" fmla="*/ 2147483646 h 1358"/>
              <a:gd name="T52" fmla="*/ 2147483646 w 1360"/>
              <a:gd name="T53" fmla="*/ 2147483646 h 1358"/>
              <a:gd name="T54" fmla="*/ 2147483646 w 1360"/>
              <a:gd name="T55" fmla="*/ 2147483646 h 1358"/>
              <a:gd name="T56" fmla="*/ 2147483646 w 1360"/>
              <a:gd name="T57" fmla="*/ 2147483646 h 1358"/>
              <a:gd name="T58" fmla="*/ 2147483646 w 1360"/>
              <a:gd name="T59" fmla="*/ 2147483646 h 1358"/>
              <a:gd name="T60" fmla="*/ 2147483646 w 1360"/>
              <a:gd name="T61" fmla="*/ 2147483646 h 1358"/>
              <a:gd name="T62" fmla="*/ 2147483646 w 1360"/>
              <a:gd name="T63" fmla="*/ 2147483646 h 1358"/>
              <a:gd name="T64" fmla="*/ 2147483646 w 1360"/>
              <a:gd name="T65" fmla="*/ 2147483646 h 1358"/>
              <a:gd name="T66" fmla="*/ 2147483646 w 1360"/>
              <a:gd name="T67" fmla="*/ 2147483646 h 1358"/>
              <a:gd name="T68" fmla="*/ 2147483646 w 1360"/>
              <a:gd name="T69" fmla="*/ 2147483646 h 1358"/>
              <a:gd name="T70" fmla="*/ 2147483646 w 1360"/>
              <a:gd name="T71" fmla="*/ 2147483646 h 1358"/>
              <a:gd name="T72" fmla="*/ 2147483646 w 1360"/>
              <a:gd name="T73" fmla="*/ 2147483646 h 1358"/>
              <a:gd name="T74" fmla="*/ 2147483646 w 1360"/>
              <a:gd name="T75" fmla="*/ 2147483646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0"/>
              <a:gd name="T115" fmla="*/ 0 h 1358"/>
              <a:gd name="T116" fmla="*/ 1360 w 1360"/>
              <a:gd name="T117" fmla="*/ 1358 h 13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sp>
        <p:nvSpPr>
          <p:cNvPr id="51223" name="KSO_Shape"/>
          <p:cNvSpPr/>
          <p:nvPr/>
        </p:nvSpPr>
        <p:spPr bwMode="auto">
          <a:xfrm>
            <a:off x="6948488" y="4292600"/>
            <a:ext cx="692150" cy="482600"/>
          </a:xfrm>
          <a:custGeom>
            <a:avLst/>
            <a:gdLst>
              <a:gd name="T0" fmla="*/ 2147483646 w 1360"/>
              <a:gd name="T1" fmla="*/ 2147483646 h 1358"/>
              <a:gd name="T2" fmla="*/ 2147483646 w 1360"/>
              <a:gd name="T3" fmla="*/ 2147483646 h 1358"/>
              <a:gd name="T4" fmla="*/ 2147483646 w 1360"/>
              <a:gd name="T5" fmla="*/ 2147483646 h 1358"/>
              <a:gd name="T6" fmla="*/ 2147483646 w 1360"/>
              <a:gd name="T7" fmla="*/ 2147483646 h 1358"/>
              <a:gd name="T8" fmla="*/ 2147483646 w 1360"/>
              <a:gd name="T9" fmla="*/ 2147483646 h 1358"/>
              <a:gd name="T10" fmla="*/ 2147483646 w 1360"/>
              <a:gd name="T11" fmla="*/ 2147483646 h 1358"/>
              <a:gd name="T12" fmla="*/ 2147483646 w 1360"/>
              <a:gd name="T13" fmla="*/ 2147483646 h 1358"/>
              <a:gd name="T14" fmla="*/ 2147483646 w 1360"/>
              <a:gd name="T15" fmla="*/ 2147483646 h 1358"/>
              <a:gd name="T16" fmla="*/ 2147483646 w 1360"/>
              <a:gd name="T17" fmla="*/ 2147483646 h 1358"/>
              <a:gd name="T18" fmla="*/ 2147483646 w 1360"/>
              <a:gd name="T19" fmla="*/ 2147483646 h 1358"/>
              <a:gd name="T20" fmla="*/ 2147483646 w 1360"/>
              <a:gd name="T21" fmla="*/ 2147483646 h 1358"/>
              <a:gd name="T22" fmla="*/ 2147483646 w 1360"/>
              <a:gd name="T23" fmla="*/ 2147483646 h 1358"/>
              <a:gd name="T24" fmla="*/ 2147483646 w 1360"/>
              <a:gd name="T25" fmla="*/ 2147483646 h 1358"/>
              <a:gd name="T26" fmla="*/ 2147483646 w 1360"/>
              <a:gd name="T27" fmla="*/ 2147483646 h 1358"/>
              <a:gd name="T28" fmla="*/ 2147483646 w 1360"/>
              <a:gd name="T29" fmla="*/ 2147483646 h 1358"/>
              <a:gd name="T30" fmla="*/ 2147483646 w 1360"/>
              <a:gd name="T31" fmla="*/ 2147483646 h 1358"/>
              <a:gd name="T32" fmla="*/ 2147483646 w 1360"/>
              <a:gd name="T33" fmla="*/ 2147483646 h 1358"/>
              <a:gd name="T34" fmla="*/ 2147483646 w 1360"/>
              <a:gd name="T35" fmla="*/ 2147483646 h 1358"/>
              <a:gd name="T36" fmla="*/ 2147483646 w 1360"/>
              <a:gd name="T37" fmla="*/ 2147483646 h 1358"/>
              <a:gd name="T38" fmla="*/ 2147483646 w 1360"/>
              <a:gd name="T39" fmla="*/ 2147483646 h 1358"/>
              <a:gd name="T40" fmla="*/ 2147483646 w 1360"/>
              <a:gd name="T41" fmla="*/ 2147483646 h 1358"/>
              <a:gd name="T42" fmla="*/ 0 w 1360"/>
              <a:gd name="T43" fmla="*/ 2147483646 h 1358"/>
              <a:gd name="T44" fmla="*/ 2147483646 w 1360"/>
              <a:gd name="T45" fmla="*/ 2147483646 h 1358"/>
              <a:gd name="T46" fmla="*/ 2147483646 w 1360"/>
              <a:gd name="T47" fmla="*/ 2147483646 h 1358"/>
              <a:gd name="T48" fmla="*/ 2147483646 w 1360"/>
              <a:gd name="T49" fmla="*/ 2147483646 h 1358"/>
              <a:gd name="T50" fmla="*/ 2147483646 w 1360"/>
              <a:gd name="T51" fmla="*/ 2147483646 h 1358"/>
              <a:gd name="T52" fmla="*/ 2147483646 w 1360"/>
              <a:gd name="T53" fmla="*/ 2147483646 h 1358"/>
              <a:gd name="T54" fmla="*/ 2147483646 w 1360"/>
              <a:gd name="T55" fmla="*/ 2147483646 h 1358"/>
              <a:gd name="T56" fmla="*/ 2147483646 w 1360"/>
              <a:gd name="T57" fmla="*/ 2147483646 h 1358"/>
              <a:gd name="T58" fmla="*/ 2147483646 w 1360"/>
              <a:gd name="T59" fmla="*/ 2147483646 h 1358"/>
              <a:gd name="T60" fmla="*/ 2147483646 w 1360"/>
              <a:gd name="T61" fmla="*/ 2147483646 h 1358"/>
              <a:gd name="T62" fmla="*/ 2147483646 w 1360"/>
              <a:gd name="T63" fmla="*/ 2147483646 h 1358"/>
              <a:gd name="T64" fmla="*/ 2147483646 w 1360"/>
              <a:gd name="T65" fmla="*/ 2147483646 h 1358"/>
              <a:gd name="T66" fmla="*/ 2147483646 w 1360"/>
              <a:gd name="T67" fmla="*/ 2147483646 h 1358"/>
              <a:gd name="T68" fmla="*/ 2147483646 w 1360"/>
              <a:gd name="T69" fmla="*/ 2147483646 h 1358"/>
              <a:gd name="T70" fmla="*/ 2147483646 w 1360"/>
              <a:gd name="T71" fmla="*/ 2147483646 h 1358"/>
              <a:gd name="T72" fmla="*/ 2147483646 w 1360"/>
              <a:gd name="T73" fmla="*/ 2147483646 h 1358"/>
              <a:gd name="T74" fmla="*/ 2147483646 w 1360"/>
              <a:gd name="T75" fmla="*/ 2147483646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0"/>
              <a:gd name="T115" fmla="*/ 0 h 1358"/>
              <a:gd name="T116" fmla="*/ 1360 w 1360"/>
              <a:gd name="T117" fmla="*/ 1358 h 13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sp>
        <p:nvSpPr>
          <p:cNvPr id="51224" name="KSO_Shape"/>
          <p:cNvSpPr/>
          <p:nvPr/>
        </p:nvSpPr>
        <p:spPr bwMode="auto">
          <a:xfrm>
            <a:off x="6948488" y="2997200"/>
            <a:ext cx="692150" cy="481013"/>
          </a:xfrm>
          <a:custGeom>
            <a:avLst/>
            <a:gdLst>
              <a:gd name="T0" fmla="*/ 2147483646 w 1360"/>
              <a:gd name="T1" fmla="*/ 2147483646 h 1358"/>
              <a:gd name="T2" fmla="*/ 2147483646 w 1360"/>
              <a:gd name="T3" fmla="*/ 2147483646 h 1358"/>
              <a:gd name="T4" fmla="*/ 2147483646 w 1360"/>
              <a:gd name="T5" fmla="*/ 2147483646 h 1358"/>
              <a:gd name="T6" fmla="*/ 2147483646 w 1360"/>
              <a:gd name="T7" fmla="*/ 2147483646 h 1358"/>
              <a:gd name="T8" fmla="*/ 2147483646 w 1360"/>
              <a:gd name="T9" fmla="*/ 2147483646 h 1358"/>
              <a:gd name="T10" fmla="*/ 2147483646 w 1360"/>
              <a:gd name="T11" fmla="*/ 2147483646 h 1358"/>
              <a:gd name="T12" fmla="*/ 2147483646 w 1360"/>
              <a:gd name="T13" fmla="*/ 2147483646 h 1358"/>
              <a:gd name="T14" fmla="*/ 2147483646 w 1360"/>
              <a:gd name="T15" fmla="*/ 2147483646 h 1358"/>
              <a:gd name="T16" fmla="*/ 2147483646 w 1360"/>
              <a:gd name="T17" fmla="*/ 2147483646 h 1358"/>
              <a:gd name="T18" fmla="*/ 2147483646 w 1360"/>
              <a:gd name="T19" fmla="*/ 2147483646 h 1358"/>
              <a:gd name="T20" fmla="*/ 2147483646 w 1360"/>
              <a:gd name="T21" fmla="*/ 2147483646 h 1358"/>
              <a:gd name="T22" fmla="*/ 2147483646 w 1360"/>
              <a:gd name="T23" fmla="*/ 2147483646 h 1358"/>
              <a:gd name="T24" fmla="*/ 2147483646 w 1360"/>
              <a:gd name="T25" fmla="*/ 2147483646 h 1358"/>
              <a:gd name="T26" fmla="*/ 2147483646 w 1360"/>
              <a:gd name="T27" fmla="*/ 2147483646 h 1358"/>
              <a:gd name="T28" fmla="*/ 2147483646 w 1360"/>
              <a:gd name="T29" fmla="*/ 2147483646 h 1358"/>
              <a:gd name="T30" fmla="*/ 2147483646 w 1360"/>
              <a:gd name="T31" fmla="*/ 2147483646 h 1358"/>
              <a:gd name="T32" fmla="*/ 2147483646 w 1360"/>
              <a:gd name="T33" fmla="*/ 2147483646 h 1358"/>
              <a:gd name="T34" fmla="*/ 2147483646 w 1360"/>
              <a:gd name="T35" fmla="*/ 2147483646 h 1358"/>
              <a:gd name="T36" fmla="*/ 2147483646 w 1360"/>
              <a:gd name="T37" fmla="*/ 2147483646 h 1358"/>
              <a:gd name="T38" fmla="*/ 2147483646 w 1360"/>
              <a:gd name="T39" fmla="*/ 2147483646 h 1358"/>
              <a:gd name="T40" fmla="*/ 2147483646 w 1360"/>
              <a:gd name="T41" fmla="*/ 2147483646 h 1358"/>
              <a:gd name="T42" fmla="*/ 0 w 1360"/>
              <a:gd name="T43" fmla="*/ 2147483646 h 1358"/>
              <a:gd name="T44" fmla="*/ 2147483646 w 1360"/>
              <a:gd name="T45" fmla="*/ 2147483646 h 1358"/>
              <a:gd name="T46" fmla="*/ 2147483646 w 1360"/>
              <a:gd name="T47" fmla="*/ 2147483646 h 1358"/>
              <a:gd name="T48" fmla="*/ 2147483646 w 1360"/>
              <a:gd name="T49" fmla="*/ 2147483646 h 1358"/>
              <a:gd name="T50" fmla="*/ 2147483646 w 1360"/>
              <a:gd name="T51" fmla="*/ 2147483646 h 1358"/>
              <a:gd name="T52" fmla="*/ 2147483646 w 1360"/>
              <a:gd name="T53" fmla="*/ 2147483646 h 1358"/>
              <a:gd name="T54" fmla="*/ 2147483646 w 1360"/>
              <a:gd name="T55" fmla="*/ 2147483646 h 1358"/>
              <a:gd name="T56" fmla="*/ 2147483646 w 1360"/>
              <a:gd name="T57" fmla="*/ 2147483646 h 1358"/>
              <a:gd name="T58" fmla="*/ 2147483646 w 1360"/>
              <a:gd name="T59" fmla="*/ 2147483646 h 1358"/>
              <a:gd name="T60" fmla="*/ 2147483646 w 1360"/>
              <a:gd name="T61" fmla="*/ 2147483646 h 1358"/>
              <a:gd name="T62" fmla="*/ 2147483646 w 1360"/>
              <a:gd name="T63" fmla="*/ 2147483646 h 1358"/>
              <a:gd name="T64" fmla="*/ 2147483646 w 1360"/>
              <a:gd name="T65" fmla="*/ 2147483646 h 1358"/>
              <a:gd name="T66" fmla="*/ 2147483646 w 1360"/>
              <a:gd name="T67" fmla="*/ 2147483646 h 1358"/>
              <a:gd name="T68" fmla="*/ 2147483646 w 1360"/>
              <a:gd name="T69" fmla="*/ 2147483646 h 1358"/>
              <a:gd name="T70" fmla="*/ 2147483646 w 1360"/>
              <a:gd name="T71" fmla="*/ 2147483646 h 1358"/>
              <a:gd name="T72" fmla="*/ 2147483646 w 1360"/>
              <a:gd name="T73" fmla="*/ 2147483646 h 1358"/>
              <a:gd name="T74" fmla="*/ 2147483646 w 1360"/>
              <a:gd name="T75" fmla="*/ 2147483646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0"/>
              <a:gd name="T115" fmla="*/ 0 h 1358"/>
              <a:gd name="T116" fmla="*/ 1360 w 1360"/>
              <a:gd name="T117" fmla="*/ 1358 h 13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19"/>
                                        </p:tgtEl>
                                        <p:attrNameLst>
                                          <p:attrName>style.visibility</p:attrName>
                                        </p:attrNameLst>
                                      </p:cBhvr>
                                      <p:to>
                                        <p:strVal val="visible"/>
                                      </p:to>
                                    </p:set>
                                    <p:animEffect transition="in" filter="blinds(horizontal)">
                                      <p:cBhvr>
                                        <p:cTn id="12" dur="500"/>
                                        <p:tgtEl>
                                          <p:spTgt spid="512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20"/>
                                        </p:tgtEl>
                                        <p:attrNameLst>
                                          <p:attrName>style.visibility</p:attrName>
                                        </p:attrNameLst>
                                      </p:cBhvr>
                                      <p:to>
                                        <p:strVal val="visible"/>
                                      </p:to>
                                    </p:set>
                                    <p:animEffect transition="in" filter="blinds(horizontal)">
                                      <p:cBhvr>
                                        <p:cTn id="17" dur="500"/>
                                        <p:tgtEl>
                                          <p:spTgt spid="512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21"/>
                                        </p:tgtEl>
                                        <p:attrNameLst>
                                          <p:attrName>style.visibility</p:attrName>
                                        </p:attrNameLst>
                                      </p:cBhvr>
                                      <p:to>
                                        <p:strVal val="visible"/>
                                      </p:to>
                                    </p:set>
                                    <p:animEffect transition="in" filter="blinds(horizontal)">
                                      <p:cBhvr>
                                        <p:cTn id="22" dur="500"/>
                                        <p:tgtEl>
                                          <p:spTgt spid="512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224"/>
                                        </p:tgtEl>
                                        <p:attrNameLst>
                                          <p:attrName>style.visibility</p:attrName>
                                        </p:attrNameLst>
                                      </p:cBhvr>
                                      <p:to>
                                        <p:strVal val="visible"/>
                                      </p:to>
                                    </p:set>
                                    <p:animEffect transition="in" filter="blinds(horizontal)">
                                      <p:cBhvr>
                                        <p:cTn id="27" dur="500"/>
                                        <p:tgtEl>
                                          <p:spTgt spid="512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1223"/>
                                        </p:tgtEl>
                                        <p:attrNameLst>
                                          <p:attrName>style.visibility</p:attrName>
                                        </p:attrNameLst>
                                      </p:cBhvr>
                                      <p:to>
                                        <p:strVal val="visible"/>
                                      </p:to>
                                    </p:set>
                                    <p:animEffect transition="in" filter="blinds(horizontal)">
                                      <p:cBhvr>
                                        <p:cTn id="32" dur="500"/>
                                        <p:tgtEl>
                                          <p:spTgt spid="512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1222"/>
                                        </p:tgtEl>
                                        <p:attrNameLst>
                                          <p:attrName>style.visibility</p:attrName>
                                        </p:attrNameLst>
                                      </p:cBhvr>
                                      <p:to>
                                        <p:strVal val="visible"/>
                                      </p:to>
                                    </p:set>
                                    <p:animEffect transition="in" filter="blinds(horizontal)">
                                      <p:cBhvr>
                                        <p:cTn id="37" dur="500"/>
                                        <p:tgtEl>
                                          <p:spTgt spid="51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1219" grpId="0" animBg="1"/>
      <p:bldP spid="51220" grpId="0" animBg="1"/>
      <p:bldP spid="51221" grpId="0" animBg="1"/>
      <p:bldP spid="51222" grpId="0" animBg="1"/>
      <p:bldP spid="51223" grpId="0" animBg="1"/>
      <p:bldP spid="512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73238"/>
            <a:ext cx="8232775" cy="1155700"/>
          </a:xfrm>
          <a:prstGeom prst="rect">
            <a:avLst/>
          </a:prstGeom>
          <a:solidFill>
            <a:srgbClr val="FFCC66"/>
          </a:solidFill>
        </p:spPr>
        <p:txBody>
          <a:bodyPr>
            <a:spAutoFit/>
          </a:bodyPr>
          <a:lstStyle/>
          <a:p>
            <a:pPr>
              <a:lnSpc>
                <a:spcPct val="130000"/>
              </a:lnSpc>
              <a:defRPr/>
            </a:pPr>
            <a:r>
              <a:rPr lang="en-US" altLang="zh-CN" b="0" kern="100" dirty="0">
                <a:latin typeface="Times New Roman" panose="02020603050405020304" charset="0"/>
              </a:rPr>
              <a:t>What has Betty got? </a:t>
            </a:r>
          </a:p>
          <a:p>
            <a:pPr>
              <a:lnSpc>
                <a:spcPct val="130000"/>
              </a:lnSpc>
              <a:defRPr/>
            </a:pPr>
            <a:r>
              <a:rPr lang="en-US" altLang="zh-CN" b="0" kern="100" dirty="0">
                <a:latin typeface="Times New Roman" panose="02020603050405020304" charset="0"/>
              </a:rPr>
              <a:t>Betty has got…, but she hasn’t got… .</a:t>
            </a:r>
          </a:p>
        </p:txBody>
      </p:sp>
      <p:sp>
        <p:nvSpPr>
          <p:cNvPr id="45059" name="椭圆 19"/>
          <p:cNvSpPr>
            <a:spLocks noChangeArrowheads="1"/>
          </p:cNvSpPr>
          <p:nvPr/>
        </p:nvSpPr>
        <p:spPr bwMode="auto">
          <a:xfrm>
            <a:off x="6045200" y="1057275"/>
            <a:ext cx="3133725" cy="2732088"/>
          </a:xfrm>
          <a:prstGeom prst="ellipse">
            <a:avLst/>
          </a:prstGeom>
          <a:solidFill>
            <a:srgbClr val="FFCC66"/>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endParaRPr kumimoji="1" lang="zh-CN" altLang="en-US" sz="2400">
              <a:latin typeface="Times New Roman" panose="02020603050405020304" charset="0"/>
            </a:endParaRPr>
          </a:p>
        </p:txBody>
      </p:sp>
      <p:pic>
        <p:nvPicPr>
          <p:cNvPr id="45060" name="图片 15"/>
          <p:cNvPicPr>
            <a:picLocks noChangeAspect="1"/>
          </p:cNvPicPr>
          <p:nvPr/>
        </p:nvPicPr>
        <p:blipFill>
          <a:blip r:embed="rId2" cstate="email"/>
          <a:srcRect/>
          <a:stretch>
            <a:fillRect/>
          </a:stretch>
        </p:blipFill>
        <p:spPr bwMode="auto">
          <a:xfrm>
            <a:off x="7092950" y="1484313"/>
            <a:ext cx="12192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椭圆 5"/>
          <p:cNvSpPr>
            <a:spLocks noChangeArrowheads="1"/>
          </p:cNvSpPr>
          <p:nvPr/>
        </p:nvSpPr>
        <p:spPr bwMode="auto">
          <a:xfrm>
            <a:off x="1042988" y="15875"/>
            <a:ext cx="39608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zh-CN" sz="3600" dirty="0">
                <a:solidFill>
                  <a:srgbClr val="FFFFFF"/>
                </a:solidFill>
                <a:latin typeface="Cambria Math" panose="02040503050406030204" pitchFamily="18" charset="0"/>
                <a:ea typeface="Cambria Math" panose="02040503050406030204" pitchFamily="18" charset="0"/>
                <a:cs typeface="Times New Roman" panose="02020603050405020304" charset="0"/>
              </a:rPr>
              <a:t>Ask and answer</a:t>
            </a:r>
            <a:endParaRPr lang="zh-CN" altLang="en-US" sz="3600" dirty="0">
              <a:solidFill>
                <a:srgbClr val="FFFFFF"/>
              </a:solidFill>
              <a:latin typeface="Cambria Math" panose="02040503050406030204" pitchFamily="18" charset="0"/>
              <a:ea typeface="微软雅黑" panose="020B0503020204020204" pitchFamily="34" charset="-122"/>
              <a:cs typeface="Times New Roman" panose="02020603050405020304" charset="0"/>
            </a:endParaRPr>
          </a:p>
        </p:txBody>
      </p:sp>
      <p:pic>
        <p:nvPicPr>
          <p:cNvPr id="6" name="图片 5"/>
          <p:cNvPicPr>
            <a:picLocks noChangeAspect="1"/>
          </p:cNvPicPr>
          <p:nvPr/>
        </p:nvPicPr>
        <p:blipFill>
          <a:blip r:embed="rId3" cstate="email"/>
          <a:stretch>
            <a:fillRect/>
          </a:stretch>
        </p:blipFill>
        <p:spPr>
          <a:xfrm>
            <a:off x="323529" y="3284985"/>
            <a:ext cx="1656184" cy="1170636"/>
          </a:xfrm>
          <a:prstGeom prst="roundRect">
            <a:avLst/>
          </a:prstGeom>
        </p:spPr>
      </p:pic>
      <p:sp>
        <p:nvSpPr>
          <p:cNvPr id="45063" name="KSO_Shape"/>
          <p:cNvSpPr/>
          <p:nvPr/>
        </p:nvSpPr>
        <p:spPr bwMode="auto">
          <a:xfrm>
            <a:off x="684213" y="3644900"/>
            <a:ext cx="1317625" cy="1143000"/>
          </a:xfrm>
          <a:custGeom>
            <a:avLst/>
            <a:gdLst>
              <a:gd name="T0" fmla="*/ 2147483646 w 1360"/>
              <a:gd name="T1" fmla="*/ 2147483646 h 1358"/>
              <a:gd name="T2" fmla="*/ 2147483646 w 1360"/>
              <a:gd name="T3" fmla="*/ 2147483646 h 1358"/>
              <a:gd name="T4" fmla="*/ 2147483646 w 1360"/>
              <a:gd name="T5" fmla="*/ 2147483646 h 1358"/>
              <a:gd name="T6" fmla="*/ 2147483646 w 1360"/>
              <a:gd name="T7" fmla="*/ 2147483646 h 1358"/>
              <a:gd name="T8" fmla="*/ 2147483646 w 1360"/>
              <a:gd name="T9" fmla="*/ 2147483646 h 1358"/>
              <a:gd name="T10" fmla="*/ 2147483646 w 1360"/>
              <a:gd name="T11" fmla="*/ 2147483646 h 1358"/>
              <a:gd name="T12" fmla="*/ 2147483646 w 1360"/>
              <a:gd name="T13" fmla="*/ 2147483646 h 1358"/>
              <a:gd name="T14" fmla="*/ 2147483646 w 1360"/>
              <a:gd name="T15" fmla="*/ 2147483646 h 1358"/>
              <a:gd name="T16" fmla="*/ 2147483646 w 1360"/>
              <a:gd name="T17" fmla="*/ 2147483646 h 1358"/>
              <a:gd name="T18" fmla="*/ 2147483646 w 1360"/>
              <a:gd name="T19" fmla="*/ 2147483646 h 1358"/>
              <a:gd name="T20" fmla="*/ 2147483646 w 1360"/>
              <a:gd name="T21" fmla="*/ 2147483646 h 1358"/>
              <a:gd name="T22" fmla="*/ 2147483646 w 1360"/>
              <a:gd name="T23" fmla="*/ 2147483646 h 1358"/>
              <a:gd name="T24" fmla="*/ 2147483646 w 1360"/>
              <a:gd name="T25" fmla="*/ 2147483646 h 1358"/>
              <a:gd name="T26" fmla="*/ 2147483646 w 1360"/>
              <a:gd name="T27" fmla="*/ 2147483646 h 1358"/>
              <a:gd name="T28" fmla="*/ 2147483646 w 1360"/>
              <a:gd name="T29" fmla="*/ 2147483646 h 1358"/>
              <a:gd name="T30" fmla="*/ 2147483646 w 1360"/>
              <a:gd name="T31" fmla="*/ 2147483646 h 1358"/>
              <a:gd name="T32" fmla="*/ 2147483646 w 1360"/>
              <a:gd name="T33" fmla="*/ 2147483646 h 1358"/>
              <a:gd name="T34" fmla="*/ 2147483646 w 1360"/>
              <a:gd name="T35" fmla="*/ 2147483646 h 1358"/>
              <a:gd name="T36" fmla="*/ 2147483646 w 1360"/>
              <a:gd name="T37" fmla="*/ 2147483646 h 1358"/>
              <a:gd name="T38" fmla="*/ 2147483646 w 1360"/>
              <a:gd name="T39" fmla="*/ 2147483646 h 1358"/>
              <a:gd name="T40" fmla="*/ 2147483646 w 1360"/>
              <a:gd name="T41" fmla="*/ 2147483646 h 1358"/>
              <a:gd name="T42" fmla="*/ 0 w 1360"/>
              <a:gd name="T43" fmla="*/ 2147483646 h 1358"/>
              <a:gd name="T44" fmla="*/ 2147483646 w 1360"/>
              <a:gd name="T45" fmla="*/ 2147483646 h 1358"/>
              <a:gd name="T46" fmla="*/ 2147483646 w 1360"/>
              <a:gd name="T47" fmla="*/ 2147483646 h 1358"/>
              <a:gd name="T48" fmla="*/ 2147483646 w 1360"/>
              <a:gd name="T49" fmla="*/ 2147483646 h 1358"/>
              <a:gd name="T50" fmla="*/ 2147483646 w 1360"/>
              <a:gd name="T51" fmla="*/ 2147483646 h 1358"/>
              <a:gd name="T52" fmla="*/ 2147483646 w 1360"/>
              <a:gd name="T53" fmla="*/ 2147483646 h 1358"/>
              <a:gd name="T54" fmla="*/ 2147483646 w 1360"/>
              <a:gd name="T55" fmla="*/ 2147483646 h 1358"/>
              <a:gd name="T56" fmla="*/ 2147483646 w 1360"/>
              <a:gd name="T57" fmla="*/ 2147483646 h 1358"/>
              <a:gd name="T58" fmla="*/ 2147483646 w 1360"/>
              <a:gd name="T59" fmla="*/ 2147483646 h 1358"/>
              <a:gd name="T60" fmla="*/ 2147483646 w 1360"/>
              <a:gd name="T61" fmla="*/ 2147483646 h 1358"/>
              <a:gd name="T62" fmla="*/ 2147483646 w 1360"/>
              <a:gd name="T63" fmla="*/ 2147483646 h 1358"/>
              <a:gd name="T64" fmla="*/ 2147483646 w 1360"/>
              <a:gd name="T65" fmla="*/ 2147483646 h 1358"/>
              <a:gd name="T66" fmla="*/ 2147483646 w 1360"/>
              <a:gd name="T67" fmla="*/ 2147483646 h 1358"/>
              <a:gd name="T68" fmla="*/ 2147483646 w 1360"/>
              <a:gd name="T69" fmla="*/ 2147483646 h 1358"/>
              <a:gd name="T70" fmla="*/ 2147483646 w 1360"/>
              <a:gd name="T71" fmla="*/ 2147483646 h 1358"/>
              <a:gd name="T72" fmla="*/ 2147483646 w 1360"/>
              <a:gd name="T73" fmla="*/ 2147483646 h 1358"/>
              <a:gd name="T74" fmla="*/ 2147483646 w 1360"/>
              <a:gd name="T75" fmla="*/ 2147483646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0"/>
              <a:gd name="T115" fmla="*/ 0 h 1358"/>
              <a:gd name="T116" fmla="*/ 1360 w 1360"/>
              <a:gd name="T117" fmla="*/ 1358 h 13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grpSp>
        <p:nvGrpSpPr>
          <p:cNvPr id="3" name="组合 13"/>
          <p:cNvGrpSpPr/>
          <p:nvPr/>
        </p:nvGrpSpPr>
        <p:grpSpPr bwMode="auto">
          <a:xfrm>
            <a:off x="3419475" y="3284538"/>
            <a:ext cx="1746250" cy="1627187"/>
            <a:chOff x="2483768" y="3501008"/>
            <a:chExt cx="1745771" cy="1626334"/>
          </a:xfrm>
        </p:grpSpPr>
        <p:pic>
          <p:nvPicPr>
            <p:cNvPr id="7" name="图片 6"/>
            <p:cNvPicPr>
              <a:picLocks noChangeAspect="1"/>
            </p:cNvPicPr>
            <p:nvPr/>
          </p:nvPicPr>
          <p:blipFill rotWithShape="1">
            <a:blip r:embed="rId4" cstate="email"/>
            <a:srcRect/>
            <a:stretch>
              <a:fillRect/>
            </a:stretch>
          </p:blipFill>
          <p:spPr>
            <a:xfrm>
              <a:off x="2483768" y="3501008"/>
              <a:ext cx="1745771" cy="1152128"/>
            </a:xfrm>
            <a:prstGeom prst="roundRect">
              <a:avLst/>
            </a:prstGeom>
          </p:spPr>
        </p:pic>
        <p:sp>
          <p:nvSpPr>
            <p:cNvPr id="45078" name="KSO_Shape"/>
            <p:cNvSpPr/>
            <p:nvPr/>
          </p:nvSpPr>
          <p:spPr bwMode="auto">
            <a:xfrm>
              <a:off x="2915816" y="4149080"/>
              <a:ext cx="1129143" cy="978262"/>
            </a:xfrm>
            <a:custGeom>
              <a:avLst/>
              <a:gdLst>
                <a:gd name="T0" fmla="*/ 2147483646 w 1360"/>
                <a:gd name="T1" fmla="*/ 2147483646 h 1360"/>
                <a:gd name="T2" fmla="*/ 2147483646 w 1360"/>
                <a:gd name="T3" fmla="*/ 2147483646 h 1360"/>
                <a:gd name="T4" fmla="*/ 2147483646 w 1360"/>
                <a:gd name="T5" fmla="*/ 2147483646 h 1360"/>
                <a:gd name="T6" fmla="*/ 2147483646 w 1360"/>
                <a:gd name="T7" fmla="*/ 2147483646 h 1360"/>
                <a:gd name="T8" fmla="*/ 2147483646 w 1360"/>
                <a:gd name="T9" fmla="*/ 2147483646 h 1360"/>
                <a:gd name="T10" fmla="*/ 2147483646 w 1360"/>
                <a:gd name="T11" fmla="*/ 2147483646 h 1360"/>
                <a:gd name="T12" fmla="*/ 2147483646 w 1360"/>
                <a:gd name="T13" fmla="*/ 2147483646 h 1360"/>
                <a:gd name="T14" fmla="*/ 2147483646 w 1360"/>
                <a:gd name="T15" fmla="*/ 2147483646 h 1360"/>
                <a:gd name="T16" fmla="*/ 2147483646 w 1360"/>
                <a:gd name="T17" fmla="*/ 2147483646 h 1360"/>
                <a:gd name="T18" fmla="*/ 2147483646 w 1360"/>
                <a:gd name="T19" fmla="*/ 2147483646 h 1360"/>
                <a:gd name="T20" fmla="*/ 2147483646 w 1360"/>
                <a:gd name="T21" fmla="*/ 2147483646 h 1360"/>
                <a:gd name="T22" fmla="*/ 2147483646 w 1360"/>
                <a:gd name="T23" fmla="*/ 2147483646 h 1360"/>
                <a:gd name="T24" fmla="*/ 2147483646 w 1360"/>
                <a:gd name="T25" fmla="*/ 2147483646 h 1360"/>
                <a:gd name="T26" fmla="*/ 2147483646 w 1360"/>
                <a:gd name="T27" fmla="*/ 2147483646 h 1360"/>
                <a:gd name="T28" fmla="*/ 2147483646 w 1360"/>
                <a:gd name="T29" fmla="*/ 2147483646 h 1360"/>
                <a:gd name="T30" fmla="*/ 2147483646 w 1360"/>
                <a:gd name="T31" fmla="*/ 2147483646 h 1360"/>
                <a:gd name="T32" fmla="*/ 2147483646 w 1360"/>
                <a:gd name="T33" fmla="*/ 2147483646 h 1360"/>
                <a:gd name="T34" fmla="*/ 2147483646 w 1360"/>
                <a:gd name="T35" fmla="*/ 2147483646 h 1360"/>
                <a:gd name="T36" fmla="*/ 2147483646 w 1360"/>
                <a:gd name="T37" fmla="*/ 2147483646 h 1360"/>
                <a:gd name="T38" fmla="*/ 2147483646 w 1360"/>
                <a:gd name="T39" fmla="*/ 2147483646 h 1360"/>
                <a:gd name="T40" fmla="*/ 2147483646 w 1360"/>
                <a:gd name="T41" fmla="*/ 2147483646 h 1360"/>
                <a:gd name="T42" fmla="*/ 2147483646 w 1360"/>
                <a:gd name="T43" fmla="*/ 2147483646 h 1360"/>
                <a:gd name="T44" fmla="*/ 2147483646 w 1360"/>
                <a:gd name="T45" fmla="*/ 2147483646 h 1360"/>
                <a:gd name="T46" fmla="*/ 2147483646 w 1360"/>
                <a:gd name="T47" fmla="*/ 2147483646 h 1360"/>
                <a:gd name="T48" fmla="*/ 2147483646 w 1360"/>
                <a:gd name="T49" fmla="*/ 2147483646 h 1360"/>
                <a:gd name="T50" fmla="*/ 2147483646 w 1360"/>
                <a:gd name="T51" fmla="*/ 2147483646 h 1360"/>
                <a:gd name="T52" fmla="*/ 2147483646 w 1360"/>
                <a:gd name="T53" fmla="*/ 2147483646 h 1360"/>
                <a:gd name="T54" fmla="*/ 2147483646 w 1360"/>
                <a:gd name="T55" fmla="*/ 2147483646 h 1360"/>
                <a:gd name="T56" fmla="*/ 2147483646 w 1360"/>
                <a:gd name="T57" fmla="*/ 2147483646 h 1360"/>
                <a:gd name="T58" fmla="*/ 2147483646 w 1360"/>
                <a:gd name="T59" fmla="*/ 2147483646 h 1360"/>
                <a:gd name="T60" fmla="*/ 2147483646 w 1360"/>
                <a:gd name="T61" fmla="*/ 2147483646 h 1360"/>
                <a:gd name="T62" fmla="*/ 2147483646 w 1360"/>
                <a:gd name="T63" fmla="*/ 2147483646 h 1360"/>
                <a:gd name="T64" fmla="*/ 2147483646 w 1360"/>
                <a:gd name="T65" fmla="*/ 2147483646 h 1360"/>
                <a:gd name="T66" fmla="*/ 2147483646 w 1360"/>
                <a:gd name="T67" fmla="*/ 2147483646 h 1360"/>
                <a:gd name="T68" fmla="*/ 2147483646 w 1360"/>
                <a:gd name="T69" fmla="*/ 2147483646 h 1360"/>
                <a:gd name="T70" fmla="*/ 2147483646 w 1360"/>
                <a:gd name="T71" fmla="*/ 2147483646 h 1360"/>
                <a:gd name="T72" fmla="*/ 2147483646 w 1360"/>
                <a:gd name="T73" fmla="*/ 2147483646 h 1360"/>
                <a:gd name="T74" fmla="*/ 2147483646 w 1360"/>
                <a:gd name="T75" fmla="*/ 2147483646 h 1360"/>
                <a:gd name="T76" fmla="*/ 2147483646 w 1360"/>
                <a:gd name="T77" fmla="*/ 2147483646 h 1360"/>
                <a:gd name="T78" fmla="*/ 2147483646 w 1360"/>
                <a:gd name="T79" fmla="*/ 2147483646 h 1360"/>
                <a:gd name="T80" fmla="*/ 2147483646 w 1360"/>
                <a:gd name="T81" fmla="*/ 2147483646 h 1360"/>
                <a:gd name="T82" fmla="*/ 2147483646 w 1360"/>
                <a:gd name="T83" fmla="*/ 2147483646 h 1360"/>
                <a:gd name="T84" fmla="*/ 2147483646 w 1360"/>
                <a:gd name="T85" fmla="*/ 2147483646 h 1360"/>
                <a:gd name="T86" fmla="*/ 2147483646 w 1360"/>
                <a:gd name="T87" fmla="*/ 2147483646 h 1360"/>
                <a:gd name="T88" fmla="*/ 2147483646 w 1360"/>
                <a:gd name="T89" fmla="*/ 2147483646 h 1360"/>
                <a:gd name="T90" fmla="*/ 2147483646 w 1360"/>
                <a:gd name="T91" fmla="*/ 2147483646 h 1360"/>
                <a:gd name="T92" fmla="*/ 2147483646 w 1360"/>
                <a:gd name="T93" fmla="*/ 2147483646 h 1360"/>
                <a:gd name="T94" fmla="*/ 2147483646 w 1360"/>
                <a:gd name="T95" fmla="*/ 2147483646 h 1360"/>
                <a:gd name="T96" fmla="*/ 2147483646 w 1360"/>
                <a:gd name="T97" fmla="*/ 2147483646 h 1360"/>
                <a:gd name="T98" fmla="*/ 2147483646 w 1360"/>
                <a:gd name="T99" fmla="*/ 2147483646 h 1360"/>
                <a:gd name="T100" fmla="*/ 2147483646 w 1360"/>
                <a:gd name="T101" fmla="*/ 2147483646 h 1360"/>
                <a:gd name="T102" fmla="*/ 2147483646 w 1360"/>
                <a:gd name="T103" fmla="*/ 2147483646 h 1360"/>
                <a:gd name="T104" fmla="*/ 2147483646 w 1360"/>
                <a:gd name="T105" fmla="*/ 2147483646 h 1360"/>
                <a:gd name="T106" fmla="*/ 2147483646 w 1360"/>
                <a:gd name="T107" fmla="*/ 2147483646 h 1360"/>
                <a:gd name="T108" fmla="*/ 2147483646 w 1360"/>
                <a:gd name="T109" fmla="*/ 2147483646 h 1360"/>
                <a:gd name="T110" fmla="*/ 2147483646 w 1360"/>
                <a:gd name="T111" fmla="*/ 2147483646 h 1360"/>
                <a:gd name="T112" fmla="*/ 2147483646 w 1360"/>
                <a:gd name="T113" fmla="*/ 0 h 13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0"/>
                <a:gd name="T172" fmla="*/ 0 h 1360"/>
                <a:gd name="T173" fmla="*/ 1360 w 1360"/>
                <a:gd name="T174" fmla="*/ 1360 h 13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0" h="1360">
                  <a:moveTo>
                    <a:pt x="345" y="0"/>
                  </a:moveTo>
                  <a:lnTo>
                    <a:pt x="363" y="75"/>
                  </a:lnTo>
                  <a:lnTo>
                    <a:pt x="384" y="150"/>
                  </a:lnTo>
                  <a:lnTo>
                    <a:pt x="409" y="223"/>
                  </a:lnTo>
                  <a:lnTo>
                    <a:pt x="439" y="295"/>
                  </a:lnTo>
                  <a:lnTo>
                    <a:pt x="472" y="366"/>
                  </a:lnTo>
                  <a:lnTo>
                    <a:pt x="510" y="435"/>
                  </a:lnTo>
                  <a:lnTo>
                    <a:pt x="552" y="504"/>
                  </a:lnTo>
                  <a:lnTo>
                    <a:pt x="598" y="574"/>
                  </a:lnTo>
                  <a:lnTo>
                    <a:pt x="629" y="614"/>
                  </a:lnTo>
                  <a:lnTo>
                    <a:pt x="685" y="539"/>
                  </a:lnTo>
                  <a:lnTo>
                    <a:pt x="717" y="493"/>
                  </a:lnTo>
                  <a:lnTo>
                    <a:pt x="750" y="451"/>
                  </a:lnTo>
                  <a:lnTo>
                    <a:pt x="783" y="410"/>
                  </a:lnTo>
                  <a:lnTo>
                    <a:pt x="813" y="374"/>
                  </a:lnTo>
                  <a:lnTo>
                    <a:pt x="844" y="341"/>
                  </a:lnTo>
                  <a:lnTo>
                    <a:pt x="873" y="311"/>
                  </a:lnTo>
                  <a:lnTo>
                    <a:pt x="902" y="282"/>
                  </a:lnTo>
                  <a:lnTo>
                    <a:pt x="930" y="257"/>
                  </a:lnTo>
                  <a:lnTo>
                    <a:pt x="957" y="236"/>
                  </a:lnTo>
                  <a:lnTo>
                    <a:pt x="982" y="217"/>
                  </a:lnTo>
                  <a:lnTo>
                    <a:pt x="1007" y="199"/>
                  </a:lnTo>
                  <a:lnTo>
                    <a:pt x="1032" y="186"/>
                  </a:lnTo>
                  <a:lnTo>
                    <a:pt x="1055" y="176"/>
                  </a:lnTo>
                  <a:lnTo>
                    <a:pt x="1076" y="169"/>
                  </a:lnTo>
                  <a:lnTo>
                    <a:pt x="1099" y="165"/>
                  </a:lnTo>
                  <a:lnTo>
                    <a:pt x="1118" y="163"/>
                  </a:lnTo>
                  <a:lnTo>
                    <a:pt x="1139" y="165"/>
                  </a:lnTo>
                  <a:lnTo>
                    <a:pt x="1157" y="169"/>
                  </a:lnTo>
                  <a:lnTo>
                    <a:pt x="1176" y="176"/>
                  </a:lnTo>
                  <a:lnTo>
                    <a:pt x="1191" y="184"/>
                  </a:lnTo>
                  <a:lnTo>
                    <a:pt x="1208" y="198"/>
                  </a:lnTo>
                  <a:lnTo>
                    <a:pt x="1224" y="213"/>
                  </a:lnTo>
                  <a:lnTo>
                    <a:pt x="1237" y="230"/>
                  </a:lnTo>
                  <a:lnTo>
                    <a:pt x="1251" y="249"/>
                  </a:lnTo>
                  <a:lnTo>
                    <a:pt x="1262" y="269"/>
                  </a:lnTo>
                  <a:lnTo>
                    <a:pt x="1278" y="292"/>
                  </a:lnTo>
                  <a:lnTo>
                    <a:pt x="1226" y="320"/>
                  </a:lnTo>
                  <a:lnTo>
                    <a:pt x="1172" y="357"/>
                  </a:lnTo>
                  <a:lnTo>
                    <a:pt x="1116" y="399"/>
                  </a:lnTo>
                  <a:lnTo>
                    <a:pt x="1059" y="447"/>
                  </a:lnTo>
                  <a:lnTo>
                    <a:pt x="1001" y="503"/>
                  </a:lnTo>
                  <a:lnTo>
                    <a:pt x="942" y="564"/>
                  </a:lnTo>
                  <a:lnTo>
                    <a:pt x="880" y="633"/>
                  </a:lnTo>
                  <a:lnTo>
                    <a:pt x="817" y="708"/>
                  </a:lnTo>
                  <a:lnTo>
                    <a:pt x="762" y="777"/>
                  </a:lnTo>
                  <a:lnTo>
                    <a:pt x="802" y="825"/>
                  </a:lnTo>
                  <a:lnTo>
                    <a:pt x="832" y="861"/>
                  </a:lnTo>
                  <a:lnTo>
                    <a:pt x="861" y="894"/>
                  </a:lnTo>
                  <a:lnTo>
                    <a:pt x="892" y="925"/>
                  </a:lnTo>
                  <a:lnTo>
                    <a:pt x="921" y="953"/>
                  </a:lnTo>
                  <a:lnTo>
                    <a:pt x="950" y="980"/>
                  </a:lnTo>
                  <a:lnTo>
                    <a:pt x="978" y="1003"/>
                  </a:lnTo>
                  <a:lnTo>
                    <a:pt x="1007" y="1026"/>
                  </a:lnTo>
                  <a:lnTo>
                    <a:pt x="1034" y="1045"/>
                  </a:lnTo>
                  <a:lnTo>
                    <a:pt x="1063" y="1063"/>
                  </a:lnTo>
                  <a:lnTo>
                    <a:pt x="1090" y="1078"/>
                  </a:lnTo>
                  <a:lnTo>
                    <a:pt x="1116" y="1090"/>
                  </a:lnTo>
                  <a:lnTo>
                    <a:pt x="1143" y="1101"/>
                  </a:lnTo>
                  <a:lnTo>
                    <a:pt x="1170" y="1109"/>
                  </a:lnTo>
                  <a:lnTo>
                    <a:pt x="1197" y="1114"/>
                  </a:lnTo>
                  <a:lnTo>
                    <a:pt x="1222" y="1118"/>
                  </a:lnTo>
                  <a:lnTo>
                    <a:pt x="1247" y="1118"/>
                  </a:lnTo>
                  <a:lnTo>
                    <a:pt x="1291" y="1116"/>
                  </a:lnTo>
                  <a:lnTo>
                    <a:pt x="1333" y="1111"/>
                  </a:lnTo>
                  <a:lnTo>
                    <a:pt x="1360" y="1105"/>
                  </a:lnTo>
                  <a:lnTo>
                    <a:pt x="1343" y="1141"/>
                  </a:lnTo>
                  <a:lnTo>
                    <a:pt x="1329" y="1170"/>
                  </a:lnTo>
                  <a:lnTo>
                    <a:pt x="1316" y="1197"/>
                  </a:lnTo>
                  <a:lnTo>
                    <a:pt x="1304" y="1222"/>
                  </a:lnTo>
                  <a:lnTo>
                    <a:pt x="1291" y="1243"/>
                  </a:lnTo>
                  <a:lnTo>
                    <a:pt x="1279" y="1262"/>
                  </a:lnTo>
                  <a:lnTo>
                    <a:pt x="1270" y="1279"/>
                  </a:lnTo>
                  <a:lnTo>
                    <a:pt x="1258" y="1293"/>
                  </a:lnTo>
                  <a:lnTo>
                    <a:pt x="1249" y="1304"/>
                  </a:lnTo>
                  <a:lnTo>
                    <a:pt x="1224" y="1325"/>
                  </a:lnTo>
                  <a:lnTo>
                    <a:pt x="1195" y="1341"/>
                  </a:lnTo>
                  <a:lnTo>
                    <a:pt x="1164" y="1348"/>
                  </a:lnTo>
                  <a:lnTo>
                    <a:pt x="1128" y="1352"/>
                  </a:lnTo>
                  <a:lnTo>
                    <a:pt x="1107" y="1350"/>
                  </a:lnTo>
                  <a:lnTo>
                    <a:pt x="1084" y="1347"/>
                  </a:lnTo>
                  <a:lnTo>
                    <a:pt x="1061" y="1341"/>
                  </a:lnTo>
                  <a:lnTo>
                    <a:pt x="1038" y="1331"/>
                  </a:lnTo>
                  <a:lnTo>
                    <a:pt x="1013" y="1320"/>
                  </a:lnTo>
                  <a:lnTo>
                    <a:pt x="988" y="1306"/>
                  </a:lnTo>
                  <a:lnTo>
                    <a:pt x="961" y="1289"/>
                  </a:lnTo>
                  <a:lnTo>
                    <a:pt x="934" y="1270"/>
                  </a:lnTo>
                  <a:lnTo>
                    <a:pt x="907" y="1249"/>
                  </a:lnTo>
                  <a:lnTo>
                    <a:pt x="879" y="1224"/>
                  </a:lnTo>
                  <a:lnTo>
                    <a:pt x="850" y="1199"/>
                  </a:lnTo>
                  <a:lnTo>
                    <a:pt x="819" y="1168"/>
                  </a:lnTo>
                  <a:lnTo>
                    <a:pt x="788" y="1137"/>
                  </a:lnTo>
                  <a:lnTo>
                    <a:pt x="758" y="1103"/>
                  </a:lnTo>
                  <a:lnTo>
                    <a:pt x="725" y="1067"/>
                  </a:lnTo>
                  <a:lnTo>
                    <a:pt x="692" y="1026"/>
                  </a:lnTo>
                  <a:lnTo>
                    <a:pt x="629" y="951"/>
                  </a:lnTo>
                  <a:lnTo>
                    <a:pt x="597" y="997"/>
                  </a:lnTo>
                  <a:lnTo>
                    <a:pt x="568" y="1040"/>
                  </a:lnTo>
                  <a:lnTo>
                    <a:pt x="541" y="1078"/>
                  </a:lnTo>
                  <a:lnTo>
                    <a:pt x="512" y="1114"/>
                  </a:lnTo>
                  <a:lnTo>
                    <a:pt x="487" y="1147"/>
                  </a:lnTo>
                  <a:lnTo>
                    <a:pt x="460" y="1180"/>
                  </a:lnTo>
                  <a:lnTo>
                    <a:pt x="435" y="1207"/>
                  </a:lnTo>
                  <a:lnTo>
                    <a:pt x="412" y="1233"/>
                  </a:lnTo>
                  <a:lnTo>
                    <a:pt x="387" y="1256"/>
                  </a:lnTo>
                  <a:lnTo>
                    <a:pt x="366" y="1279"/>
                  </a:lnTo>
                  <a:lnTo>
                    <a:pt x="343" y="1297"/>
                  </a:lnTo>
                  <a:lnTo>
                    <a:pt x="322" y="1314"/>
                  </a:lnTo>
                  <a:lnTo>
                    <a:pt x="303" y="1327"/>
                  </a:lnTo>
                  <a:lnTo>
                    <a:pt x="282" y="1339"/>
                  </a:lnTo>
                  <a:lnTo>
                    <a:pt x="265" y="1348"/>
                  </a:lnTo>
                  <a:lnTo>
                    <a:pt x="246" y="1354"/>
                  </a:lnTo>
                  <a:lnTo>
                    <a:pt x="228" y="1358"/>
                  </a:lnTo>
                  <a:lnTo>
                    <a:pt x="211" y="1360"/>
                  </a:lnTo>
                  <a:lnTo>
                    <a:pt x="198" y="1358"/>
                  </a:lnTo>
                  <a:lnTo>
                    <a:pt x="173" y="1352"/>
                  </a:lnTo>
                  <a:lnTo>
                    <a:pt x="150" y="1343"/>
                  </a:lnTo>
                  <a:lnTo>
                    <a:pt x="125" y="1327"/>
                  </a:lnTo>
                  <a:lnTo>
                    <a:pt x="100" y="1306"/>
                  </a:lnTo>
                  <a:lnTo>
                    <a:pt x="75" y="1279"/>
                  </a:lnTo>
                  <a:lnTo>
                    <a:pt x="50" y="1249"/>
                  </a:lnTo>
                  <a:lnTo>
                    <a:pt x="25" y="1212"/>
                  </a:lnTo>
                  <a:lnTo>
                    <a:pt x="0" y="1170"/>
                  </a:lnTo>
                  <a:lnTo>
                    <a:pt x="17" y="1174"/>
                  </a:lnTo>
                  <a:lnTo>
                    <a:pt x="33" y="1178"/>
                  </a:lnTo>
                  <a:lnTo>
                    <a:pt x="46" y="1180"/>
                  </a:lnTo>
                  <a:lnTo>
                    <a:pt x="58" y="1180"/>
                  </a:lnTo>
                  <a:lnTo>
                    <a:pt x="79" y="1178"/>
                  </a:lnTo>
                  <a:lnTo>
                    <a:pt x="102" y="1174"/>
                  </a:lnTo>
                  <a:lnTo>
                    <a:pt x="123" y="1168"/>
                  </a:lnTo>
                  <a:lnTo>
                    <a:pt x="146" y="1161"/>
                  </a:lnTo>
                  <a:lnTo>
                    <a:pt x="171" y="1149"/>
                  </a:lnTo>
                  <a:lnTo>
                    <a:pt x="194" y="1136"/>
                  </a:lnTo>
                  <a:lnTo>
                    <a:pt x="219" y="1118"/>
                  </a:lnTo>
                  <a:lnTo>
                    <a:pt x="242" y="1101"/>
                  </a:lnTo>
                  <a:lnTo>
                    <a:pt x="267" y="1080"/>
                  </a:lnTo>
                  <a:lnTo>
                    <a:pt x="293" y="1055"/>
                  </a:lnTo>
                  <a:lnTo>
                    <a:pt x="318" y="1030"/>
                  </a:lnTo>
                  <a:lnTo>
                    <a:pt x="345" y="1001"/>
                  </a:lnTo>
                  <a:lnTo>
                    <a:pt x="370" y="971"/>
                  </a:lnTo>
                  <a:lnTo>
                    <a:pt x="397" y="938"/>
                  </a:lnTo>
                  <a:lnTo>
                    <a:pt x="424" y="902"/>
                  </a:lnTo>
                  <a:lnTo>
                    <a:pt x="453" y="863"/>
                  </a:lnTo>
                  <a:lnTo>
                    <a:pt x="504" y="790"/>
                  </a:lnTo>
                  <a:lnTo>
                    <a:pt x="466" y="740"/>
                  </a:lnTo>
                  <a:lnTo>
                    <a:pt x="434" y="698"/>
                  </a:lnTo>
                  <a:lnTo>
                    <a:pt x="405" y="658"/>
                  </a:lnTo>
                  <a:lnTo>
                    <a:pt x="376" y="618"/>
                  </a:lnTo>
                  <a:lnTo>
                    <a:pt x="349" y="581"/>
                  </a:lnTo>
                  <a:lnTo>
                    <a:pt x="326" y="545"/>
                  </a:lnTo>
                  <a:lnTo>
                    <a:pt x="303" y="510"/>
                  </a:lnTo>
                  <a:lnTo>
                    <a:pt x="284" y="478"/>
                  </a:lnTo>
                  <a:lnTo>
                    <a:pt x="267" y="447"/>
                  </a:lnTo>
                  <a:lnTo>
                    <a:pt x="249" y="416"/>
                  </a:lnTo>
                  <a:lnTo>
                    <a:pt x="236" y="389"/>
                  </a:lnTo>
                  <a:lnTo>
                    <a:pt x="224" y="363"/>
                  </a:lnTo>
                  <a:lnTo>
                    <a:pt x="215" y="338"/>
                  </a:lnTo>
                  <a:lnTo>
                    <a:pt x="209" y="315"/>
                  </a:lnTo>
                  <a:lnTo>
                    <a:pt x="203" y="293"/>
                  </a:lnTo>
                  <a:lnTo>
                    <a:pt x="199" y="272"/>
                  </a:lnTo>
                  <a:lnTo>
                    <a:pt x="199" y="255"/>
                  </a:lnTo>
                  <a:lnTo>
                    <a:pt x="201" y="228"/>
                  </a:lnTo>
                  <a:lnTo>
                    <a:pt x="207" y="201"/>
                  </a:lnTo>
                  <a:lnTo>
                    <a:pt x="219" y="173"/>
                  </a:lnTo>
                  <a:lnTo>
                    <a:pt x="236" y="140"/>
                  </a:lnTo>
                  <a:lnTo>
                    <a:pt x="255" y="107"/>
                  </a:lnTo>
                  <a:lnTo>
                    <a:pt x="280" y="73"/>
                  </a:lnTo>
                  <a:lnTo>
                    <a:pt x="311" y="38"/>
                  </a:lnTo>
                  <a:lnTo>
                    <a:pt x="345"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grpSp>
      <p:grpSp>
        <p:nvGrpSpPr>
          <p:cNvPr id="4" name="组合 21"/>
          <p:cNvGrpSpPr/>
          <p:nvPr/>
        </p:nvGrpSpPr>
        <p:grpSpPr bwMode="auto">
          <a:xfrm>
            <a:off x="5003800" y="5084763"/>
            <a:ext cx="1822450" cy="1574800"/>
            <a:chOff x="5004048" y="5085184"/>
            <a:chExt cx="1821681" cy="1575048"/>
          </a:xfrm>
        </p:grpSpPr>
        <p:pic>
          <p:nvPicPr>
            <p:cNvPr id="11" name="图片 10"/>
            <p:cNvPicPr>
              <a:picLocks noChangeAspect="1"/>
            </p:cNvPicPr>
            <p:nvPr/>
          </p:nvPicPr>
          <p:blipFill rotWithShape="1">
            <a:blip r:embed="rId5" cstate="email"/>
            <a:srcRect/>
            <a:stretch>
              <a:fillRect/>
            </a:stretch>
          </p:blipFill>
          <p:spPr>
            <a:xfrm>
              <a:off x="5004048" y="5085184"/>
              <a:ext cx="1738568" cy="1328495"/>
            </a:xfrm>
            <a:prstGeom prst="roundRect">
              <a:avLst/>
            </a:prstGeom>
          </p:spPr>
        </p:pic>
        <p:sp>
          <p:nvSpPr>
            <p:cNvPr id="45076" name="KSO_Shape"/>
            <p:cNvSpPr/>
            <p:nvPr/>
          </p:nvSpPr>
          <p:spPr bwMode="auto">
            <a:xfrm>
              <a:off x="5508104" y="5517232"/>
              <a:ext cx="1317625" cy="1143000"/>
            </a:xfrm>
            <a:custGeom>
              <a:avLst/>
              <a:gdLst>
                <a:gd name="T0" fmla="*/ 2147483646 w 1360"/>
                <a:gd name="T1" fmla="*/ 2147483646 h 1358"/>
                <a:gd name="T2" fmla="*/ 2147483646 w 1360"/>
                <a:gd name="T3" fmla="*/ 2147483646 h 1358"/>
                <a:gd name="T4" fmla="*/ 2147483646 w 1360"/>
                <a:gd name="T5" fmla="*/ 2147483646 h 1358"/>
                <a:gd name="T6" fmla="*/ 2147483646 w 1360"/>
                <a:gd name="T7" fmla="*/ 2147483646 h 1358"/>
                <a:gd name="T8" fmla="*/ 2147483646 w 1360"/>
                <a:gd name="T9" fmla="*/ 2147483646 h 1358"/>
                <a:gd name="T10" fmla="*/ 2147483646 w 1360"/>
                <a:gd name="T11" fmla="*/ 2147483646 h 1358"/>
                <a:gd name="T12" fmla="*/ 2147483646 w 1360"/>
                <a:gd name="T13" fmla="*/ 2147483646 h 1358"/>
                <a:gd name="T14" fmla="*/ 2147483646 w 1360"/>
                <a:gd name="T15" fmla="*/ 2147483646 h 1358"/>
                <a:gd name="T16" fmla="*/ 2147483646 w 1360"/>
                <a:gd name="T17" fmla="*/ 2147483646 h 1358"/>
                <a:gd name="T18" fmla="*/ 2147483646 w 1360"/>
                <a:gd name="T19" fmla="*/ 2147483646 h 1358"/>
                <a:gd name="T20" fmla="*/ 2147483646 w 1360"/>
                <a:gd name="T21" fmla="*/ 2147483646 h 1358"/>
                <a:gd name="T22" fmla="*/ 2147483646 w 1360"/>
                <a:gd name="T23" fmla="*/ 2147483646 h 1358"/>
                <a:gd name="T24" fmla="*/ 2147483646 w 1360"/>
                <a:gd name="T25" fmla="*/ 2147483646 h 1358"/>
                <a:gd name="T26" fmla="*/ 2147483646 w 1360"/>
                <a:gd name="T27" fmla="*/ 2147483646 h 1358"/>
                <a:gd name="T28" fmla="*/ 2147483646 w 1360"/>
                <a:gd name="T29" fmla="*/ 2147483646 h 1358"/>
                <a:gd name="T30" fmla="*/ 2147483646 w 1360"/>
                <a:gd name="T31" fmla="*/ 2147483646 h 1358"/>
                <a:gd name="T32" fmla="*/ 2147483646 w 1360"/>
                <a:gd name="T33" fmla="*/ 2147483646 h 1358"/>
                <a:gd name="T34" fmla="*/ 2147483646 w 1360"/>
                <a:gd name="T35" fmla="*/ 2147483646 h 1358"/>
                <a:gd name="T36" fmla="*/ 2147483646 w 1360"/>
                <a:gd name="T37" fmla="*/ 2147483646 h 1358"/>
                <a:gd name="T38" fmla="*/ 2147483646 w 1360"/>
                <a:gd name="T39" fmla="*/ 2147483646 h 1358"/>
                <a:gd name="T40" fmla="*/ 2147483646 w 1360"/>
                <a:gd name="T41" fmla="*/ 2147483646 h 1358"/>
                <a:gd name="T42" fmla="*/ 0 w 1360"/>
                <a:gd name="T43" fmla="*/ 2147483646 h 1358"/>
                <a:gd name="T44" fmla="*/ 2147483646 w 1360"/>
                <a:gd name="T45" fmla="*/ 2147483646 h 1358"/>
                <a:gd name="T46" fmla="*/ 2147483646 w 1360"/>
                <a:gd name="T47" fmla="*/ 2147483646 h 1358"/>
                <a:gd name="T48" fmla="*/ 2147483646 w 1360"/>
                <a:gd name="T49" fmla="*/ 2147483646 h 1358"/>
                <a:gd name="T50" fmla="*/ 2147483646 w 1360"/>
                <a:gd name="T51" fmla="*/ 2147483646 h 1358"/>
                <a:gd name="T52" fmla="*/ 2147483646 w 1360"/>
                <a:gd name="T53" fmla="*/ 2147483646 h 1358"/>
                <a:gd name="T54" fmla="*/ 2147483646 w 1360"/>
                <a:gd name="T55" fmla="*/ 2147483646 h 1358"/>
                <a:gd name="T56" fmla="*/ 2147483646 w 1360"/>
                <a:gd name="T57" fmla="*/ 2147483646 h 1358"/>
                <a:gd name="T58" fmla="*/ 2147483646 w 1360"/>
                <a:gd name="T59" fmla="*/ 2147483646 h 1358"/>
                <a:gd name="T60" fmla="*/ 2147483646 w 1360"/>
                <a:gd name="T61" fmla="*/ 2147483646 h 1358"/>
                <a:gd name="T62" fmla="*/ 2147483646 w 1360"/>
                <a:gd name="T63" fmla="*/ 2147483646 h 1358"/>
                <a:gd name="T64" fmla="*/ 2147483646 w 1360"/>
                <a:gd name="T65" fmla="*/ 2147483646 h 1358"/>
                <a:gd name="T66" fmla="*/ 2147483646 w 1360"/>
                <a:gd name="T67" fmla="*/ 2147483646 h 1358"/>
                <a:gd name="T68" fmla="*/ 2147483646 w 1360"/>
                <a:gd name="T69" fmla="*/ 2147483646 h 1358"/>
                <a:gd name="T70" fmla="*/ 2147483646 w 1360"/>
                <a:gd name="T71" fmla="*/ 2147483646 h 1358"/>
                <a:gd name="T72" fmla="*/ 2147483646 w 1360"/>
                <a:gd name="T73" fmla="*/ 2147483646 h 1358"/>
                <a:gd name="T74" fmla="*/ 2147483646 w 1360"/>
                <a:gd name="T75" fmla="*/ 2147483646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0"/>
                <a:gd name="T115" fmla="*/ 0 h 1358"/>
                <a:gd name="T116" fmla="*/ 1360 w 1360"/>
                <a:gd name="T117" fmla="*/ 1358 h 13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grpSp>
      <p:grpSp>
        <p:nvGrpSpPr>
          <p:cNvPr id="5" name="组合 20"/>
          <p:cNvGrpSpPr/>
          <p:nvPr/>
        </p:nvGrpSpPr>
        <p:grpSpPr bwMode="auto">
          <a:xfrm>
            <a:off x="468313" y="5013325"/>
            <a:ext cx="1749425" cy="1503363"/>
            <a:chOff x="467544" y="5013176"/>
            <a:chExt cx="1749673" cy="1503040"/>
          </a:xfrm>
        </p:grpSpPr>
        <p:pic>
          <p:nvPicPr>
            <p:cNvPr id="8" name="图片 7"/>
            <p:cNvPicPr>
              <a:picLocks noChangeAspect="1"/>
            </p:cNvPicPr>
            <p:nvPr/>
          </p:nvPicPr>
          <p:blipFill rotWithShape="1">
            <a:blip r:embed="rId6" cstate="email"/>
            <a:srcRect/>
            <a:stretch>
              <a:fillRect/>
            </a:stretch>
          </p:blipFill>
          <p:spPr>
            <a:xfrm>
              <a:off x="467544" y="5013176"/>
              <a:ext cx="1681180" cy="1295366"/>
            </a:xfrm>
            <a:prstGeom prst="roundRect">
              <a:avLst/>
            </a:prstGeom>
          </p:spPr>
        </p:pic>
        <p:sp>
          <p:nvSpPr>
            <p:cNvPr id="45074" name="KSO_Shape"/>
            <p:cNvSpPr/>
            <p:nvPr/>
          </p:nvSpPr>
          <p:spPr bwMode="auto">
            <a:xfrm>
              <a:off x="899592" y="5373216"/>
              <a:ext cx="1317625" cy="1143000"/>
            </a:xfrm>
            <a:custGeom>
              <a:avLst/>
              <a:gdLst>
                <a:gd name="T0" fmla="*/ 2147483646 w 1360"/>
                <a:gd name="T1" fmla="*/ 2147483646 h 1358"/>
                <a:gd name="T2" fmla="*/ 2147483646 w 1360"/>
                <a:gd name="T3" fmla="*/ 2147483646 h 1358"/>
                <a:gd name="T4" fmla="*/ 2147483646 w 1360"/>
                <a:gd name="T5" fmla="*/ 2147483646 h 1358"/>
                <a:gd name="T6" fmla="*/ 2147483646 w 1360"/>
                <a:gd name="T7" fmla="*/ 2147483646 h 1358"/>
                <a:gd name="T8" fmla="*/ 2147483646 w 1360"/>
                <a:gd name="T9" fmla="*/ 2147483646 h 1358"/>
                <a:gd name="T10" fmla="*/ 2147483646 w 1360"/>
                <a:gd name="T11" fmla="*/ 2147483646 h 1358"/>
                <a:gd name="T12" fmla="*/ 2147483646 w 1360"/>
                <a:gd name="T13" fmla="*/ 2147483646 h 1358"/>
                <a:gd name="T14" fmla="*/ 2147483646 w 1360"/>
                <a:gd name="T15" fmla="*/ 2147483646 h 1358"/>
                <a:gd name="T16" fmla="*/ 2147483646 w 1360"/>
                <a:gd name="T17" fmla="*/ 2147483646 h 1358"/>
                <a:gd name="T18" fmla="*/ 2147483646 w 1360"/>
                <a:gd name="T19" fmla="*/ 2147483646 h 1358"/>
                <a:gd name="T20" fmla="*/ 2147483646 w 1360"/>
                <a:gd name="T21" fmla="*/ 2147483646 h 1358"/>
                <a:gd name="T22" fmla="*/ 2147483646 w 1360"/>
                <a:gd name="T23" fmla="*/ 2147483646 h 1358"/>
                <a:gd name="T24" fmla="*/ 2147483646 w 1360"/>
                <a:gd name="T25" fmla="*/ 2147483646 h 1358"/>
                <a:gd name="T26" fmla="*/ 2147483646 w 1360"/>
                <a:gd name="T27" fmla="*/ 2147483646 h 1358"/>
                <a:gd name="T28" fmla="*/ 2147483646 w 1360"/>
                <a:gd name="T29" fmla="*/ 2147483646 h 1358"/>
                <a:gd name="T30" fmla="*/ 2147483646 w 1360"/>
                <a:gd name="T31" fmla="*/ 2147483646 h 1358"/>
                <a:gd name="T32" fmla="*/ 2147483646 w 1360"/>
                <a:gd name="T33" fmla="*/ 2147483646 h 1358"/>
                <a:gd name="T34" fmla="*/ 2147483646 w 1360"/>
                <a:gd name="T35" fmla="*/ 2147483646 h 1358"/>
                <a:gd name="T36" fmla="*/ 2147483646 w 1360"/>
                <a:gd name="T37" fmla="*/ 2147483646 h 1358"/>
                <a:gd name="T38" fmla="*/ 2147483646 w 1360"/>
                <a:gd name="T39" fmla="*/ 2147483646 h 1358"/>
                <a:gd name="T40" fmla="*/ 2147483646 w 1360"/>
                <a:gd name="T41" fmla="*/ 2147483646 h 1358"/>
                <a:gd name="T42" fmla="*/ 0 w 1360"/>
                <a:gd name="T43" fmla="*/ 2147483646 h 1358"/>
                <a:gd name="T44" fmla="*/ 2147483646 w 1360"/>
                <a:gd name="T45" fmla="*/ 2147483646 h 1358"/>
                <a:gd name="T46" fmla="*/ 2147483646 w 1360"/>
                <a:gd name="T47" fmla="*/ 2147483646 h 1358"/>
                <a:gd name="T48" fmla="*/ 2147483646 w 1360"/>
                <a:gd name="T49" fmla="*/ 2147483646 h 1358"/>
                <a:gd name="T50" fmla="*/ 2147483646 w 1360"/>
                <a:gd name="T51" fmla="*/ 2147483646 h 1358"/>
                <a:gd name="T52" fmla="*/ 2147483646 w 1360"/>
                <a:gd name="T53" fmla="*/ 2147483646 h 1358"/>
                <a:gd name="T54" fmla="*/ 2147483646 w 1360"/>
                <a:gd name="T55" fmla="*/ 2147483646 h 1358"/>
                <a:gd name="T56" fmla="*/ 2147483646 w 1360"/>
                <a:gd name="T57" fmla="*/ 2147483646 h 1358"/>
                <a:gd name="T58" fmla="*/ 2147483646 w 1360"/>
                <a:gd name="T59" fmla="*/ 2147483646 h 1358"/>
                <a:gd name="T60" fmla="*/ 2147483646 w 1360"/>
                <a:gd name="T61" fmla="*/ 2147483646 h 1358"/>
                <a:gd name="T62" fmla="*/ 2147483646 w 1360"/>
                <a:gd name="T63" fmla="*/ 2147483646 h 1358"/>
                <a:gd name="T64" fmla="*/ 2147483646 w 1360"/>
                <a:gd name="T65" fmla="*/ 2147483646 h 1358"/>
                <a:gd name="T66" fmla="*/ 2147483646 w 1360"/>
                <a:gd name="T67" fmla="*/ 2147483646 h 1358"/>
                <a:gd name="T68" fmla="*/ 2147483646 w 1360"/>
                <a:gd name="T69" fmla="*/ 2147483646 h 1358"/>
                <a:gd name="T70" fmla="*/ 2147483646 w 1360"/>
                <a:gd name="T71" fmla="*/ 2147483646 h 1358"/>
                <a:gd name="T72" fmla="*/ 2147483646 w 1360"/>
                <a:gd name="T73" fmla="*/ 2147483646 h 1358"/>
                <a:gd name="T74" fmla="*/ 2147483646 w 1360"/>
                <a:gd name="T75" fmla="*/ 2147483646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0"/>
                <a:gd name="T115" fmla="*/ 0 h 1358"/>
                <a:gd name="T116" fmla="*/ 1360 w 1360"/>
                <a:gd name="T117" fmla="*/ 1358 h 13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grpSp>
      <p:grpSp>
        <p:nvGrpSpPr>
          <p:cNvPr id="9" name="组合 19"/>
          <p:cNvGrpSpPr/>
          <p:nvPr/>
        </p:nvGrpSpPr>
        <p:grpSpPr bwMode="auto">
          <a:xfrm>
            <a:off x="2411413" y="4941888"/>
            <a:ext cx="2320925" cy="1554162"/>
            <a:chOff x="2411760" y="4941168"/>
            <a:chExt cx="2320925" cy="1554326"/>
          </a:xfrm>
        </p:grpSpPr>
        <p:pic>
          <p:nvPicPr>
            <p:cNvPr id="45071" name="图片 8"/>
            <p:cNvPicPr>
              <a:picLocks noChangeAspect="1"/>
            </p:cNvPicPr>
            <p:nvPr/>
          </p:nvPicPr>
          <p:blipFill>
            <a:blip r:embed="rId7" cstate="email"/>
            <a:srcRect/>
            <a:stretch>
              <a:fillRect/>
            </a:stretch>
          </p:blipFill>
          <p:spPr bwMode="auto">
            <a:xfrm>
              <a:off x="2411760" y="4941168"/>
              <a:ext cx="2320925"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2" name="KSO_Shape"/>
            <p:cNvSpPr/>
            <p:nvPr/>
          </p:nvSpPr>
          <p:spPr bwMode="auto">
            <a:xfrm>
              <a:off x="3059832" y="5517232"/>
              <a:ext cx="1129143" cy="978262"/>
            </a:xfrm>
            <a:custGeom>
              <a:avLst/>
              <a:gdLst>
                <a:gd name="T0" fmla="*/ 2147483646 w 1360"/>
                <a:gd name="T1" fmla="*/ 2147483646 h 1360"/>
                <a:gd name="T2" fmla="*/ 2147483646 w 1360"/>
                <a:gd name="T3" fmla="*/ 2147483646 h 1360"/>
                <a:gd name="T4" fmla="*/ 2147483646 w 1360"/>
                <a:gd name="T5" fmla="*/ 2147483646 h 1360"/>
                <a:gd name="T6" fmla="*/ 2147483646 w 1360"/>
                <a:gd name="T7" fmla="*/ 2147483646 h 1360"/>
                <a:gd name="T8" fmla="*/ 2147483646 w 1360"/>
                <a:gd name="T9" fmla="*/ 2147483646 h 1360"/>
                <a:gd name="T10" fmla="*/ 2147483646 w 1360"/>
                <a:gd name="T11" fmla="*/ 2147483646 h 1360"/>
                <a:gd name="T12" fmla="*/ 2147483646 w 1360"/>
                <a:gd name="T13" fmla="*/ 2147483646 h 1360"/>
                <a:gd name="T14" fmla="*/ 2147483646 w 1360"/>
                <a:gd name="T15" fmla="*/ 2147483646 h 1360"/>
                <a:gd name="T16" fmla="*/ 2147483646 w 1360"/>
                <a:gd name="T17" fmla="*/ 2147483646 h 1360"/>
                <a:gd name="T18" fmla="*/ 2147483646 w 1360"/>
                <a:gd name="T19" fmla="*/ 2147483646 h 1360"/>
                <a:gd name="T20" fmla="*/ 2147483646 w 1360"/>
                <a:gd name="T21" fmla="*/ 2147483646 h 1360"/>
                <a:gd name="T22" fmla="*/ 2147483646 w 1360"/>
                <a:gd name="T23" fmla="*/ 2147483646 h 1360"/>
                <a:gd name="T24" fmla="*/ 2147483646 w 1360"/>
                <a:gd name="T25" fmla="*/ 2147483646 h 1360"/>
                <a:gd name="T26" fmla="*/ 2147483646 w 1360"/>
                <a:gd name="T27" fmla="*/ 2147483646 h 1360"/>
                <a:gd name="T28" fmla="*/ 2147483646 w 1360"/>
                <a:gd name="T29" fmla="*/ 2147483646 h 1360"/>
                <a:gd name="T30" fmla="*/ 2147483646 w 1360"/>
                <a:gd name="T31" fmla="*/ 2147483646 h 1360"/>
                <a:gd name="T32" fmla="*/ 2147483646 w 1360"/>
                <a:gd name="T33" fmla="*/ 2147483646 h 1360"/>
                <a:gd name="T34" fmla="*/ 2147483646 w 1360"/>
                <a:gd name="T35" fmla="*/ 2147483646 h 1360"/>
                <a:gd name="T36" fmla="*/ 2147483646 w 1360"/>
                <a:gd name="T37" fmla="*/ 2147483646 h 1360"/>
                <a:gd name="T38" fmla="*/ 2147483646 w 1360"/>
                <a:gd name="T39" fmla="*/ 2147483646 h 1360"/>
                <a:gd name="T40" fmla="*/ 2147483646 w 1360"/>
                <a:gd name="T41" fmla="*/ 2147483646 h 1360"/>
                <a:gd name="T42" fmla="*/ 2147483646 w 1360"/>
                <a:gd name="T43" fmla="*/ 2147483646 h 1360"/>
                <a:gd name="T44" fmla="*/ 2147483646 w 1360"/>
                <a:gd name="T45" fmla="*/ 2147483646 h 1360"/>
                <a:gd name="T46" fmla="*/ 2147483646 w 1360"/>
                <a:gd name="T47" fmla="*/ 2147483646 h 1360"/>
                <a:gd name="T48" fmla="*/ 2147483646 w 1360"/>
                <a:gd name="T49" fmla="*/ 2147483646 h 1360"/>
                <a:gd name="T50" fmla="*/ 2147483646 w 1360"/>
                <a:gd name="T51" fmla="*/ 2147483646 h 1360"/>
                <a:gd name="T52" fmla="*/ 2147483646 w 1360"/>
                <a:gd name="T53" fmla="*/ 2147483646 h 1360"/>
                <a:gd name="T54" fmla="*/ 2147483646 w 1360"/>
                <a:gd name="T55" fmla="*/ 2147483646 h 1360"/>
                <a:gd name="T56" fmla="*/ 2147483646 w 1360"/>
                <a:gd name="T57" fmla="*/ 2147483646 h 1360"/>
                <a:gd name="T58" fmla="*/ 2147483646 w 1360"/>
                <a:gd name="T59" fmla="*/ 2147483646 h 1360"/>
                <a:gd name="T60" fmla="*/ 2147483646 w 1360"/>
                <a:gd name="T61" fmla="*/ 2147483646 h 1360"/>
                <a:gd name="T62" fmla="*/ 2147483646 w 1360"/>
                <a:gd name="T63" fmla="*/ 2147483646 h 1360"/>
                <a:gd name="T64" fmla="*/ 2147483646 w 1360"/>
                <a:gd name="T65" fmla="*/ 2147483646 h 1360"/>
                <a:gd name="T66" fmla="*/ 2147483646 w 1360"/>
                <a:gd name="T67" fmla="*/ 2147483646 h 1360"/>
                <a:gd name="T68" fmla="*/ 2147483646 w 1360"/>
                <a:gd name="T69" fmla="*/ 2147483646 h 1360"/>
                <a:gd name="T70" fmla="*/ 2147483646 w 1360"/>
                <a:gd name="T71" fmla="*/ 2147483646 h 1360"/>
                <a:gd name="T72" fmla="*/ 2147483646 w 1360"/>
                <a:gd name="T73" fmla="*/ 2147483646 h 1360"/>
                <a:gd name="T74" fmla="*/ 2147483646 w 1360"/>
                <a:gd name="T75" fmla="*/ 2147483646 h 1360"/>
                <a:gd name="T76" fmla="*/ 2147483646 w 1360"/>
                <a:gd name="T77" fmla="*/ 2147483646 h 1360"/>
                <a:gd name="T78" fmla="*/ 2147483646 w 1360"/>
                <a:gd name="T79" fmla="*/ 2147483646 h 1360"/>
                <a:gd name="T80" fmla="*/ 2147483646 w 1360"/>
                <a:gd name="T81" fmla="*/ 2147483646 h 1360"/>
                <a:gd name="T82" fmla="*/ 2147483646 w 1360"/>
                <a:gd name="T83" fmla="*/ 2147483646 h 1360"/>
                <a:gd name="T84" fmla="*/ 2147483646 w 1360"/>
                <a:gd name="T85" fmla="*/ 2147483646 h 1360"/>
                <a:gd name="T86" fmla="*/ 2147483646 w 1360"/>
                <a:gd name="T87" fmla="*/ 2147483646 h 1360"/>
                <a:gd name="T88" fmla="*/ 2147483646 w 1360"/>
                <a:gd name="T89" fmla="*/ 2147483646 h 1360"/>
                <a:gd name="T90" fmla="*/ 2147483646 w 1360"/>
                <a:gd name="T91" fmla="*/ 2147483646 h 1360"/>
                <a:gd name="T92" fmla="*/ 2147483646 w 1360"/>
                <a:gd name="T93" fmla="*/ 2147483646 h 1360"/>
                <a:gd name="T94" fmla="*/ 2147483646 w 1360"/>
                <a:gd name="T95" fmla="*/ 2147483646 h 1360"/>
                <a:gd name="T96" fmla="*/ 2147483646 w 1360"/>
                <a:gd name="T97" fmla="*/ 2147483646 h 1360"/>
                <a:gd name="T98" fmla="*/ 2147483646 w 1360"/>
                <a:gd name="T99" fmla="*/ 2147483646 h 1360"/>
                <a:gd name="T100" fmla="*/ 2147483646 w 1360"/>
                <a:gd name="T101" fmla="*/ 2147483646 h 1360"/>
                <a:gd name="T102" fmla="*/ 2147483646 w 1360"/>
                <a:gd name="T103" fmla="*/ 2147483646 h 1360"/>
                <a:gd name="T104" fmla="*/ 2147483646 w 1360"/>
                <a:gd name="T105" fmla="*/ 2147483646 h 1360"/>
                <a:gd name="T106" fmla="*/ 2147483646 w 1360"/>
                <a:gd name="T107" fmla="*/ 2147483646 h 1360"/>
                <a:gd name="T108" fmla="*/ 2147483646 w 1360"/>
                <a:gd name="T109" fmla="*/ 2147483646 h 1360"/>
                <a:gd name="T110" fmla="*/ 2147483646 w 1360"/>
                <a:gd name="T111" fmla="*/ 2147483646 h 1360"/>
                <a:gd name="T112" fmla="*/ 2147483646 w 1360"/>
                <a:gd name="T113" fmla="*/ 0 h 13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0"/>
                <a:gd name="T172" fmla="*/ 0 h 1360"/>
                <a:gd name="T173" fmla="*/ 1360 w 1360"/>
                <a:gd name="T174" fmla="*/ 1360 h 13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0" h="1360">
                  <a:moveTo>
                    <a:pt x="345" y="0"/>
                  </a:moveTo>
                  <a:lnTo>
                    <a:pt x="363" y="75"/>
                  </a:lnTo>
                  <a:lnTo>
                    <a:pt x="384" y="150"/>
                  </a:lnTo>
                  <a:lnTo>
                    <a:pt x="409" y="223"/>
                  </a:lnTo>
                  <a:lnTo>
                    <a:pt x="439" y="295"/>
                  </a:lnTo>
                  <a:lnTo>
                    <a:pt x="472" y="366"/>
                  </a:lnTo>
                  <a:lnTo>
                    <a:pt x="510" y="435"/>
                  </a:lnTo>
                  <a:lnTo>
                    <a:pt x="552" y="504"/>
                  </a:lnTo>
                  <a:lnTo>
                    <a:pt x="598" y="574"/>
                  </a:lnTo>
                  <a:lnTo>
                    <a:pt x="629" y="614"/>
                  </a:lnTo>
                  <a:lnTo>
                    <a:pt x="685" y="539"/>
                  </a:lnTo>
                  <a:lnTo>
                    <a:pt x="717" y="493"/>
                  </a:lnTo>
                  <a:lnTo>
                    <a:pt x="750" y="451"/>
                  </a:lnTo>
                  <a:lnTo>
                    <a:pt x="783" y="410"/>
                  </a:lnTo>
                  <a:lnTo>
                    <a:pt x="813" y="374"/>
                  </a:lnTo>
                  <a:lnTo>
                    <a:pt x="844" y="341"/>
                  </a:lnTo>
                  <a:lnTo>
                    <a:pt x="873" y="311"/>
                  </a:lnTo>
                  <a:lnTo>
                    <a:pt x="902" y="282"/>
                  </a:lnTo>
                  <a:lnTo>
                    <a:pt x="930" y="257"/>
                  </a:lnTo>
                  <a:lnTo>
                    <a:pt x="957" y="236"/>
                  </a:lnTo>
                  <a:lnTo>
                    <a:pt x="982" y="217"/>
                  </a:lnTo>
                  <a:lnTo>
                    <a:pt x="1007" y="199"/>
                  </a:lnTo>
                  <a:lnTo>
                    <a:pt x="1032" y="186"/>
                  </a:lnTo>
                  <a:lnTo>
                    <a:pt x="1055" y="176"/>
                  </a:lnTo>
                  <a:lnTo>
                    <a:pt x="1076" y="169"/>
                  </a:lnTo>
                  <a:lnTo>
                    <a:pt x="1099" y="165"/>
                  </a:lnTo>
                  <a:lnTo>
                    <a:pt x="1118" y="163"/>
                  </a:lnTo>
                  <a:lnTo>
                    <a:pt x="1139" y="165"/>
                  </a:lnTo>
                  <a:lnTo>
                    <a:pt x="1157" y="169"/>
                  </a:lnTo>
                  <a:lnTo>
                    <a:pt x="1176" y="176"/>
                  </a:lnTo>
                  <a:lnTo>
                    <a:pt x="1191" y="184"/>
                  </a:lnTo>
                  <a:lnTo>
                    <a:pt x="1208" y="198"/>
                  </a:lnTo>
                  <a:lnTo>
                    <a:pt x="1224" y="213"/>
                  </a:lnTo>
                  <a:lnTo>
                    <a:pt x="1237" y="230"/>
                  </a:lnTo>
                  <a:lnTo>
                    <a:pt x="1251" y="249"/>
                  </a:lnTo>
                  <a:lnTo>
                    <a:pt x="1262" y="269"/>
                  </a:lnTo>
                  <a:lnTo>
                    <a:pt x="1278" y="292"/>
                  </a:lnTo>
                  <a:lnTo>
                    <a:pt x="1226" y="320"/>
                  </a:lnTo>
                  <a:lnTo>
                    <a:pt x="1172" y="357"/>
                  </a:lnTo>
                  <a:lnTo>
                    <a:pt x="1116" y="399"/>
                  </a:lnTo>
                  <a:lnTo>
                    <a:pt x="1059" y="447"/>
                  </a:lnTo>
                  <a:lnTo>
                    <a:pt x="1001" y="503"/>
                  </a:lnTo>
                  <a:lnTo>
                    <a:pt x="942" y="564"/>
                  </a:lnTo>
                  <a:lnTo>
                    <a:pt x="880" y="633"/>
                  </a:lnTo>
                  <a:lnTo>
                    <a:pt x="817" y="708"/>
                  </a:lnTo>
                  <a:lnTo>
                    <a:pt x="762" y="777"/>
                  </a:lnTo>
                  <a:lnTo>
                    <a:pt x="802" y="825"/>
                  </a:lnTo>
                  <a:lnTo>
                    <a:pt x="832" y="861"/>
                  </a:lnTo>
                  <a:lnTo>
                    <a:pt x="861" y="894"/>
                  </a:lnTo>
                  <a:lnTo>
                    <a:pt x="892" y="925"/>
                  </a:lnTo>
                  <a:lnTo>
                    <a:pt x="921" y="953"/>
                  </a:lnTo>
                  <a:lnTo>
                    <a:pt x="950" y="980"/>
                  </a:lnTo>
                  <a:lnTo>
                    <a:pt x="978" y="1003"/>
                  </a:lnTo>
                  <a:lnTo>
                    <a:pt x="1007" y="1026"/>
                  </a:lnTo>
                  <a:lnTo>
                    <a:pt x="1034" y="1045"/>
                  </a:lnTo>
                  <a:lnTo>
                    <a:pt x="1063" y="1063"/>
                  </a:lnTo>
                  <a:lnTo>
                    <a:pt x="1090" y="1078"/>
                  </a:lnTo>
                  <a:lnTo>
                    <a:pt x="1116" y="1090"/>
                  </a:lnTo>
                  <a:lnTo>
                    <a:pt x="1143" y="1101"/>
                  </a:lnTo>
                  <a:lnTo>
                    <a:pt x="1170" y="1109"/>
                  </a:lnTo>
                  <a:lnTo>
                    <a:pt x="1197" y="1114"/>
                  </a:lnTo>
                  <a:lnTo>
                    <a:pt x="1222" y="1118"/>
                  </a:lnTo>
                  <a:lnTo>
                    <a:pt x="1247" y="1118"/>
                  </a:lnTo>
                  <a:lnTo>
                    <a:pt x="1291" y="1116"/>
                  </a:lnTo>
                  <a:lnTo>
                    <a:pt x="1333" y="1111"/>
                  </a:lnTo>
                  <a:lnTo>
                    <a:pt x="1360" y="1105"/>
                  </a:lnTo>
                  <a:lnTo>
                    <a:pt x="1343" y="1141"/>
                  </a:lnTo>
                  <a:lnTo>
                    <a:pt x="1329" y="1170"/>
                  </a:lnTo>
                  <a:lnTo>
                    <a:pt x="1316" y="1197"/>
                  </a:lnTo>
                  <a:lnTo>
                    <a:pt x="1304" y="1222"/>
                  </a:lnTo>
                  <a:lnTo>
                    <a:pt x="1291" y="1243"/>
                  </a:lnTo>
                  <a:lnTo>
                    <a:pt x="1279" y="1262"/>
                  </a:lnTo>
                  <a:lnTo>
                    <a:pt x="1270" y="1279"/>
                  </a:lnTo>
                  <a:lnTo>
                    <a:pt x="1258" y="1293"/>
                  </a:lnTo>
                  <a:lnTo>
                    <a:pt x="1249" y="1304"/>
                  </a:lnTo>
                  <a:lnTo>
                    <a:pt x="1224" y="1325"/>
                  </a:lnTo>
                  <a:lnTo>
                    <a:pt x="1195" y="1341"/>
                  </a:lnTo>
                  <a:lnTo>
                    <a:pt x="1164" y="1348"/>
                  </a:lnTo>
                  <a:lnTo>
                    <a:pt x="1128" y="1352"/>
                  </a:lnTo>
                  <a:lnTo>
                    <a:pt x="1107" y="1350"/>
                  </a:lnTo>
                  <a:lnTo>
                    <a:pt x="1084" y="1347"/>
                  </a:lnTo>
                  <a:lnTo>
                    <a:pt x="1061" y="1341"/>
                  </a:lnTo>
                  <a:lnTo>
                    <a:pt x="1038" y="1331"/>
                  </a:lnTo>
                  <a:lnTo>
                    <a:pt x="1013" y="1320"/>
                  </a:lnTo>
                  <a:lnTo>
                    <a:pt x="988" y="1306"/>
                  </a:lnTo>
                  <a:lnTo>
                    <a:pt x="961" y="1289"/>
                  </a:lnTo>
                  <a:lnTo>
                    <a:pt x="934" y="1270"/>
                  </a:lnTo>
                  <a:lnTo>
                    <a:pt x="907" y="1249"/>
                  </a:lnTo>
                  <a:lnTo>
                    <a:pt x="879" y="1224"/>
                  </a:lnTo>
                  <a:lnTo>
                    <a:pt x="850" y="1199"/>
                  </a:lnTo>
                  <a:lnTo>
                    <a:pt x="819" y="1168"/>
                  </a:lnTo>
                  <a:lnTo>
                    <a:pt x="788" y="1137"/>
                  </a:lnTo>
                  <a:lnTo>
                    <a:pt x="758" y="1103"/>
                  </a:lnTo>
                  <a:lnTo>
                    <a:pt x="725" y="1067"/>
                  </a:lnTo>
                  <a:lnTo>
                    <a:pt x="692" y="1026"/>
                  </a:lnTo>
                  <a:lnTo>
                    <a:pt x="629" y="951"/>
                  </a:lnTo>
                  <a:lnTo>
                    <a:pt x="597" y="997"/>
                  </a:lnTo>
                  <a:lnTo>
                    <a:pt x="568" y="1040"/>
                  </a:lnTo>
                  <a:lnTo>
                    <a:pt x="541" y="1078"/>
                  </a:lnTo>
                  <a:lnTo>
                    <a:pt x="512" y="1114"/>
                  </a:lnTo>
                  <a:lnTo>
                    <a:pt x="487" y="1147"/>
                  </a:lnTo>
                  <a:lnTo>
                    <a:pt x="460" y="1180"/>
                  </a:lnTo>
                  <a:lnTo>
                    <a:pt x="435" y="1207"/>
                  </a:lnTo>
                  <a:lnTo>
                    <a:pt x="412" y="1233"/>
                  </a:lnTo>
                  <a:lnTo>
                    <a:pt x="387" y="1256"/>
                  </a:lnTo>
                  <a:lnTo>
                    <a:pt x="366" y="1279"/>
                  </a:lnTo>
                  <a:lnTo>
                    <a:pt x="343" y="1297"/>
                  </a:lnTo>
                  <a:lnTo>
                    <a:pt x="322" y="1314"/>
                  </a:lnTo>
                  <a:lnTo>
                    <a:pt x="303" y="1327"/>
                  </a:lnTo>
                  <a:lnTo>
                    <a:pt x="282" y="1339"/>
                  </a:lnTo>
                  <a:lnTo>
                    <a:pt x="265" y="1348"/>
                  </a:lnTo>
                  <a:lnTo>
                    <a:pt x="246" y="1354"/>
                  </a:lnTo>
                  <a:lnTo>
                    <a:pt x="228" y="1358"/>
                  </a:lnTo>
                  <a:lnTo>
                    <a:pt x="211" y="1360"/>
                  </a:lnTo>
                  <a:lnTo>
                    <a:pt x="198" y="1358"/>
                  </a:lnTo>
                  <a:lnTo>
                    <a:pt x="173" y="1352"/>
                  </a:lnTo>
                  <a:lnTo>
                    <a:pt x="150" y="1343"/>
                  </a:lnTo>
                  <a:lnTo>
                    <a:pt x="125" y="1327"/>
                  </a:lnTo>
                  <a:lnTo>
                    <a:pt x="100" y="1306"/>
                  </a:lnTo>
                  <a:lnTo>
                    <a:pt x="75" y="1279"/>
                  </a:lnTo>
                  <a:lnTo>
                    <a:pt x="50" y="1249"/>
                  </a:lnTo>
                  <a:lnTo>
                    <a:pt x="25" y="1212"/>
                  </a:lnTo>
                  <a:lnTo>
                    <a:pt x="0" y="1170"/>
                  </a:lnTo>
                  <a:lnTo>
                    <a:pt x="17" y="1174"/>
                  </a:lnTo>
                  <a:lnTo>
                    <a:pt x="33" y="1178"/>
                  </a:lnTo>
                  <a:lnTo>
                    <a:pt x="46" y="1180"/>
                  </a:lnTo>
                  <a:lnTo>
                    <a:pt x="58" y="1180"/>
                  </a:lnTo>
                  <a:lnTo>
                    <a:pt x="79" y="1178"/>
                  </a:lnTo>
                  <a:lnTo>
                    <a:pt x="102" y="1174"/>
                  </a:lnTo>
                  <a:lnTo>
                    <a:pt x="123" y="1168"/>
                  </a:lnTo>
                  <a:lnTo>
                    <a:pt x="146" y="1161"/>
                  </a:lnTo>
                  <a:lnTo>
                    <a:pt x="171" y="1149"/>
                  </a:lnTo>
                  <a:lnTo>
                    <a:pt x="194" y="1136"/>
                  </a:lnTo>
                  <a:lnTo>
                    <a:pt x="219" y="1118"/>
                  </a:lnTo>
                  <a:lnTo>
                    <a:pt x="242" y="1101"/>
                  </a:lnTo>
                  <a:lnTo>
                    <a:pt x="267" y="1080"/>
                  </a:lnTo>
                  <a:lnTo>
                    <a:pt x="293" y="1055"/>
                  </a:lnTo>
                  <a:lnTo>
                    <a:pt x="318" y="1030"/>
                  </a:lnTo>
                  <a:lnTo>
                    <a:pt x="345" y="1001"/>
                  </a:lnTo>
                  <a:lnTo>
                    <a:pt x="370" y="971"/>
                  </a:lnTo>
                  <a:lnTo>
                    <a:pt x="397" y="938"/>
                  </a:lnTo>
                  <a:lnTo>
                    <a:pt x="424" y="902"/>
                  </a:lnTo>
                  <a:lnTo>
                    <a:pt x="453" y="863"/>
                  </a:lnTo>
                  <a:lnTo>
                    <a:pt x="504" y="790"/>
                  </a:lnTo>
                  <a:lnTo>
                    <a:pt x="466" y="740"/>
                  </a:lnTo>
                  <a:lnTo>
                    <a:pt x="434" y="698"/>
                  </a:lnTo>
                  <a:lnTo>
                    <a:pt x="405" y="658"/>
                  </a:lnTo>
                  <a:lnTo>
                    <a:pt x="376" y="618"/>
                  </a:lnTo>
                  <a:lnTo>
                    <a:pt x="349" y="581"/>
                  </a:lnTo>
                  <a:lnTo>
                    <a:pt x="326" y="545"/>
                  </a:lnTo>
                  <a:lnTo>
                    <a:pt x="303" y="510"/>
                  </a:lnTo>
                  <a:lnTo>
                    <a:pt x="284" y="478"/>
                  </a:lnTo>
                  <a:lnTo>
                    <a:pt x="267" y="447"/>
                  </a:lnTo>
                  <a:lnTo>
                    <a:pt x="249" y="416"/>
                  </a:lnTo>
                  <a:lnTo>
                    <a:pt x="236" y="389"/>
                  </a:lnTo>
                  <a:lnTo>
                    <a:pt x="224" y="363"/>
                  </a:lnTo>
                  <a:lnTo>
                    <a:pt x="215" y="338"/>
                  </a:lnTo>
                  <a:lnTo>
                    <a:pt x="209" y="315"/>
                  </a:lnTo>
                  <a:lnTo>
                    <a:pt x="203" y="293"/>
                  </a:lnTo>
                  <a:lnTo>
                    <a:pt x="199" y="272"/>
                  </a:lnTo>
                  <a:lnTo>
                    <a:pt x="199" y="255"/>
                  </a:lnTo>
                  <a:lnTo>
                    <a:pt x="201" y="228"/>
                  </a:lnTo>
                  <a:lnTo>
                    <a:pt x="207" y="201"/>
                  </a:lnTo>
                  <a:lnTo>
                    <a:pt x="219" y="173"/>
                  </a:lnTo>
                  <a:lnTo>
                    <a:pt x="236" y="140"/>
                  </a:lnTo>
                  <a:lnTo>
                    <a:pt x="255" y="107"/>
                  </a:lnTo>
                  <a:lnTo>
                    <a:pt x="280" y="73"/>
                  </a:lnTo>
                  <a:lnTo>
                    <a:pt x="311" y="38"/>
                  </a:lnTo>
                  <a:lnTo>
                    <a:pt x="345"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grpSp>
      <p:grpSp>
        <p:nvGrpSpPr>
          <p:cNvPr id="12" name="组合 22"/>
          <p:cNvGrpSpPr/>
          <p:nvPr/>
        </p:nvGrpSpPr>
        <p:grpSpPr bwMode="auto">
          <a:xfrm>
            <a:off x="7019925" y="5084763"/>
            <a:ext cx="1847850" cy="1482725"/>
            <a:chOff x="7020272" y="5085184"/>
            <a:chExt cx="1846929" cy="1482318"/>
          </a:xfrm>
        </p:grpSpPr>
        <p:pic>
          <p:nvPicPr>
            <p:cNvPr id="10" name="图片 9"/>
            <p:cNvPicPr>
              <a:picLocks noChangeAspect="1"/>
            </p:cNvPicPr>
            <p:nvPr/>
          </p:nvPicPr>
          <p:blipFill rotWithShape="1">
            <a:blip r:embed="rId8" cstate="email"/>
            <a:srcRect/>
            <a:stretch>
              <a:fillRect/>
            </a:stretch>
          </p:blipFill>
          <p:spPr>
            <a:xfrm>
              <a:off x="7020272" y="5085184"/>
              <a:ext cx="1846929" cy="1353737"/>
            </a:xfrm>
            <a:prstGeom prst="roundRect">
              <a:avLst/>
            </a:prstGeom>
          </p:spPr>
        </p:pic>
        <p:sp>
          <p:nvSpPr>
            <p:cNvPr id="45070" name="KSO_Shape"/>
            <p:cNvSpPr/>
            <p:nvPr/>
          </p:nvSpPr>
          <p:spPr bwMode="auto">
            <a:xfrm>
              <a:off x="7452320" y="5589240"/>
              <a:ext cx="1129143" cy="978262"/>
            </a:xfrm>
            <a:custGeom>
              <a:avLst/>
              <a:gdLst>
                <a:gd name="T0" fmla="*/ 2147483646 w 1360"/>
                <a:gd name="T1" fmla="*/ 2147483646 h 1360"/>
                <a:gd name="T2" fmla="*/ 2147483646 w 1360"/>
                <a:gd name="T3" fmla="*/ 2147483646 h 1360"/>
                <a:gd name="T4" fmla="*/ 2147483646 w 1360"/>
                <a:gd name="T5" fmla="*/ 2147483646 h 1360"/>
                <a:gd name="T6" fmla="*/ 2147483646 w 1360"/>
                <a:gd name="T7" fmla="*/ 2147483646 h 1360"/>
                <a:gd name="T8" fmla="*/ 2147483646 w 1360"/>
                <a:gd name="T9" fmla="*/ 2147483646 h 1360"/>
                <a:gd name="T10" fmla="*/ 2147483646 w 1360"/>
                <a:gd name="T11" fmla="*/ 2147483646 h 1360"/>
                <a:gd name="T12" fmla="*/ 2147483646 w 1360"/>
                <a:gd name="T13" fmla="*/ 2147483646 h 1360"/>
                <a:gd name="T14" fmla="*/ 2147483646 w 1360"/>
                <a:gd name="T15" fmla="*/ 2147483646 h 1360"/>
                <a:gd name="T16" fmla="*/ 2147483646 w 1360"/>
                <a:gd name="T17" fmla="*/ 2147483646 h 1360"/>
                <a:gd name="T18" fmla="*/ 2147483646 w 1360"/>
                <a:gd name="T19" fmla="*/ 2147483646 h 1360"/>
                <a:gd name="T20" fmla="*/ 2147483646 w 1360"/>
                <a:gd name="T21" fmla="*/ 2147483646 h 1360"/>
                <a:gd name="T22" fmla="*/ 2147483646 w 1360"/>
                <a:gd name="T23" fmla="*/ 2147483646 h 1360"/>
                <a:gd name="T24" fmla="*/ 2147483646 w 1360"/>
                <a:gd name="T25" fmla="*/ 2147483646 h 1360"/>
                <a:gd name="T26" fmla="*/ 2147483646 w 1360"/>
                <a:gd name="T27" fmla="*/ 2147483646 h 1360"/>
                <a:gd name="T28" fmla="*/ 2147483646 w 1360"/>
                <a:gd name="T29" fmla="*/ 2147483646 h 1360"/>
                <a:gd name="T30" fmla="*/ 2147483646 w 1360"/>
                <a:gd name="T31" fmla="*/ 2147483646 h 1360"/>
                <a:gd name="T32" fmla="*/ 2147483646 w 1360"/>
                <a:gd name="T33" fmla="*/ 2147483646 h 1360"/>
                <a:gd name="T34" fmla="*/ 2147483646 w 1360"/>
                <a:gd name="T35" fmla="*/ 2147483646 h 1360"/>
                <a:gd name="T36" fmla="*/ 2147483646 w 1360"/>
                <a:gd name="T37" fmla="*/ 2147483646 h 1360"/>
                <a:gd name="T38" fmla="*/ 2147483646 w 1360"/>
                <a:gd name="T39" fmla="*/ 2147483646 h 1360"/>
                <a:gd name="T40" fmla="*/ 2147483646 w 1360"/>
                <a:gd name="T41" fmla="*/ 2147483646 h 1360"/>
                <a:gd name="T42" fmla="*/ 2147483646 w 1360"/>
                <a:gd name="T43" fmla="*/ 2147483646 h 1360"/>
                <a:gd name="T44" fmla="*/ 2147483646 w 1360"/>
                <a:gd name="T45" fmla="*/ 2147483646 h 1360"/>
                <a:gd name="T46" fmla="*/ 2147483646 w 1360"/>
                <a:gd name="T47" fmla="*/ 2147483646 h 1360"/>
                <a:gd name="T48" fmla="*/ 2147483646 w 1360"/>
                <a:gd name="T49" fmla="*/ 2147483646 h 1360"/>
                <a:gd name="T50" fmla="*/ 2147483646 w 1360"/>
                <a:gd name="T51" fmla="*/ 2147483646 h 1360"/>
                <a:gd name="T52" fmla="*/ 2147483646 w 1360"/>
                <a:gd name="T53" fmla="*/ 2147483646 h 1360"/>
                <a:gd name="T54" fmla="*/ 2147483646 w 1360"/>
                <a:gd name="T55" fmla="*/ 2147483646 h 1360"/>
                <a:gd name="T56" fmla="*/ 2147483646 w 1360"/>
                <a:gd name="T57" fmla="*/ 2147483646 h 1360"/>
                <a:gd name="T58" fmla="*/ 2147483646 w 1360"/>
                <a:gd name="T59" fmla="*/ 2147483646 h 1360"/>
                <a:gd name="T60" fmla="*/ 2147483646 w 1360"/>
                <a:gd name="T61" fmla="*/ 2147483646 h 1360"/>
                <a:gd name="T62" fmla="*/ 2147483646 w 1360"/>
                <a:gd name="T63" fmla="*/ 2147483646 h 1360"/>
                <a:gd name="T64" fmla="*/ 2147483646 w 1360"/>
                <a:gd name="T65" fmla="*/ 2147483646 h 1360"/>
                <a:gd name="T66" fmla="*/ 2147483646 w 1360"/>
                <a:gd name="T67" fmla="*/ 2147483646 h 1360"/>
                <a:gd name="T68" fmla="*/ 2147483646 w 1360"/>
                <a:gd name="T69" fmla="*/ 2147483646 h 1360"/>
                <a:gd name="T70" fmla="*/ 2147483646 w 1360"/>
                <a:gd name="T71" fmla="*/ 2147483646 h 1360"/>
                <a:gd name="T72" fmla="*/ 2147483646 w 1360"/>
                <a:gd name="T73" fmla="*/ 2147483646 h 1360"/>
                <a:gd name="T74" fmla="*/ 2147483646 w 1360"/>
                <a:gd name="T75" fmla="*/ 2147483646 h 1360"/>
                <a:gd name="T76" fmla="*/ 2147483646 w 1360"/>
                <a:gd name="T77" fmla="*/ 2147483646 h 1360"/>
                <a:gd name="T78" fmla="*/ 2147483646 w 1360"/>
                <a:gd name="T79" fmla="*/ 2147483646 h 1360"/>
                <a:gd name="T80" fmla="*/ 2147483646 w 1360"/>
                <a:gd name="T81" fmla="*/ 2147483646 h 1360"/>
                <a:gd name="T82" fmla="*/ 2147483646 w 1360"/>
                <a:gd name="T83" fmla="*/ 2147483646 h 1360"/>
                <a:gd name="T84" fmla="*/ 2147483646 w 1360"/>
                <a:gd name="T85" fmla="*/ 2147483646 h 1360"/>
                <a:gd name="T86" fmla="*/ 2147483646 w 1360"/>
                <a:gd name="T87" fmla="*/ 2147483646 h 1360"/>
                <a:gd name="T88" fmla="*/ 2147483646 w 1360"/>
                <a:gd name="T89" fmla="*/ 2147483646 h 1360"/>
                <a:gd name="T90" fmla="*/ 2147483646 w 1360"/>
                <a:gd name="T91" fmla="*/ 2147483646 h 1360"/>
                <a:gd name="T92" fmla="*/ 2147483646 w 1360"/>
                <a:gd name="T93" fmla="*/ 2147483646 h 1360"/>
                <a:gd name="T94" fmla="*/ 2147483646 w 1360"/>
                <a:gd name="T95" fmla="*/ 2147483646 h 1360"/>
                <a:gd name="T96" fmla="*/ 2147483646 w 1360"/>
                <a:gd name="T97" fmla="*/ 2147483646 h 1360"/>
                <a:gd name="T98" fmla="*/ 2147483646 w 1360"/>
                <a:gd name="T99" fmla="*/ 2147483646 h 1360"/>
                <a:gd name="T100" fmla="*/ 2147483646 w 1360"/>
                <a:gd name="T101" fmla="*/ 2147483646 h 1360"/>
                <a:gd name="T102" fmla="*/ 2147483646 w 1360"/>
                <a:gd name="T103" fmla="*/ 2147483646 h 1360"/>
                <a:gd name="T104" fmla="*/ 2147483646 w 1360"/>
                <a:gd name="T105" fmla="*/ 2147483646 h 1360"/>
                <a:gd name="T106" fmla="*/ 2147483646 w 1360"/>
                <a:gd name="T107" fmla="*/ 2147483646 h 1360"/>
                <a:gd name="T108" fmla="*/ 2147483646 w 1360"/>
                <a:gd name="T109" fmla="*/ 2147483646 h 1360"/>
                <a:gd name="T110" fmla="*/ 2147483646 w 1360"/>
                <a:gd name="T111" fmla="*/ 2147483646 h 1360"/>
                <a:gd name="T112" fmla="*/ 2147483646 w 1360"/>
                <a:gd name="T113" fmla="*/ 0 h 13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0"/>
                <a:gd name="T172" fmla="*/ 0 h 1360"/>
                <a:gd name="T173" fmla="*/ 1360 w 1360"/>
                <a:gd name="T174" fmla="*/ 1360 h 13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0" h="1360">
                  <a:moveTo>
                    <a:pt x="345" y="0"/>
                  </a:moveTo>
                  <a:lnTo>
                    <a:pt x="363" y="75"/>
                  </a:lnTo>
                  <a:lnTo>
                    <a:pt x="384" y="150"/>
                  </a:lnTo>
                  <a:lnTo>
                    <a:pt x="409" y="223"/>
                  </a:lnTo>
                  <a:lnTo>
                    <a:pt x="439" y="295"/>
                  </a:lnTo>
                  <a:lnTo>
                    <a:pt x="472" y="366"/>
                  </a:lnTo>
                  <a:lnTo>
                    <a:pt x="510" y="435"/>
                  </a:lnTo>
                  <a:lnTo>
                    <a:pt x="552" y="504"/>
                  </a:lnTo>
                  <a:lnTo>
                    <a:pt x="598" y="574"/>
                  </a:lnTo>
                  <a:lnTo>
                    <a:pt x="629" y="614"/>
                  </a:lnTo>
                  <a:lnTo>
                    <a:pt x="685" y="539"/>
                  </a:lnTo>
                  <a:lnTo>
                    <a:pt x="717" y="493"/>
                  </a:lnTo>
                  <a:lnTo>
                    <a:pt x="750" y="451"/>
                  </a:lnTo>
                  <a:lnTo>
                    <a:pt x="783" y="410"/>
                  </a:lnTo>
                  <a:lnTo>
                    <a:pt x="813" y="374"/>
                  </a:lnTo>
                  <a:lnTo>
                    <a:pt x="844" y="341"/>
                  </a:lnTo>
                  <a:lnTo>
                    <a:pt x="873" y="311"/>
                  </a:lnTo>
                  <a:lnTo>
                    <a:pt x="902" y="282"/>
                  </a:lnTo>
                  <a:lnTo>
                    <a:pt x="930" y="257"/>
                  </a:lnTo>
                  <a:lnTo>
                    <a:pt x="957" y="236"/>
                  </a:lnTo>
                  <a:lnTo>
                    <a:pt x="982" y="217"/>
                  </a:lnTo>
                  <a:lnTo>
                    <a:pt x="1007" y="199"/>
                  </a:lnTo>
                  <a:lnTo>
                    <a:pt x="1032" y="186"/>
                  </a:lnTo>
                  <a:lnTo>
                    <a:pt x="1055" y="176"/>
                  </a:lnTo>
                  <a:lnTo>
                    <a:pt x="1076" y="169"/>
                  </a:lnTo>
                  <a:lnTo>
                    <a:pt x="1099" y="165"/>
                  </a:lnTo>
                  <a:lnTo>
                    <a:pt x="1118" y="163"/>
                  </a:lnTo>
                  <a:lnTo>
                    <a:pt x="1139" y="165"/>
                  </a:lnTo>
                  <a:lnTo>
                    <a:pt x="1157" y="169"/>
                  </a:lnTo>
                  <a:lnTo>
                    <a:pt x="1176" y="176"/>
                  </a:lnTo>
                  <a:lnTo>
                    <a:pt x="1191" y="184"/>
                  </a:lnTo>
                  <a:lnTo>
                    <a:pt x="1208" y="198"/>
                  </a:lnTo>
                  <a:lnTo>
                    <a:pt x="1224" y="213"/>
                  </a:lnTo>
                  <a:lnTo>
                    <a:pt x="1237" y="230"/>
                  </a:lnTo>
                  <a:lnTo>
                    <a:pt x="1251" y="249"/>
                  </a:lnTo>
                  <a:lnTo>
                    <a:pt x="1262" y="269"/>
                  </a:lnTo>
                  <a:lnTo>
                    <a:pt x="1278" y="292"/>
                  </a:lnTo>
                  <a:lnTo>
                    <a:pt x="1226" y="320"/>
                  </a:lnTo>
                  <a:lnTo>
                    <a:pt x="1172" y="357"/>
                  </a:lnTo>
                  <a:lnTo>
                    <a:pt x="1116" y="399"/>
                  </a:lnTo>
                  <a:lnTo>
                    <a:pt x="1059" y="447"/>
                  </a:lnTo>
                  <a:lnTo>
                    <a:pt x="1001" y="503"/>
                  </a:lnTo>
                  <a:lnTo>
                    <a:pt x="942" y="564"/>
                  </a:lnTo>
                  <a:lnTo>
                    <a:pt x="880" y="633"/>
                  </a:lnTo>
                  <a:lnTo>
                    <a:pt x="817" y="708"/>
                  </a:lnTo>
                  <a:lnTo>
                    <a:pt x="762" y="777"/>
                  </a:lnTo>
                  <a:lnTo>
                    <a:pt x="802" y="825"/>
                  </a:lnTo>
                  <a:lnTo>
                    <a:pt x="832" y="861"/>
                  </a:lnTo>
                  <a:lnTo>
                    <a:pt x="861" y="894"/>
                  </a:lnTo>
                  <a:lnTo>
                    <a:pt x="892" y="925"/>
                  </a:lnTo>
                  <a:lnTo>
                    <a:pt x="921" y="953"/>
                  </a:lnTo>
                  <a:lnTo>
                    <a:pt x="950" y="980"/>
                  </a:lnTo>
                  <a:lnTo>
                    <a:pt x="978" y="1003"/>
                  </a:lnTo>
                  <a:lnTo>
                    <a:pt x="1007" y="1026"/>
                  </a:lnTo>
                  <a:lnTo>
                    <a:pt x="1034" y="1045"/>
                  </a:lnTo>
                  <a:lnTo>
                    <a:pt x="1063" y="1063"/>
                  </a:lnTo>
                  <a:lnTo>
                    <a:pt x="1090" y="1078"/>
                  </a:lnTo>
                  <a:lnTo>
                    <a:pt x="1116" y="1090"/>
                  </a:lnTo>
                  <a:lnTo>
                    <a:pt x="1143" y="1101"/>
                  </a:lnTo>
                  <a:lnTo>
                    <a:pt x="1170" y="1109"/>
                  </a:lnTo>
                  <a:lnTo>
                    <a:pt x="1197" y="1114"/>
                  </a:lnTo>
                  <a:lnTo>
                    <a:pt x="1222" y="1118"/>
                  </a:lnTo>
                  <a:lnTo>
                    <a:pt x="1247" y="1118"/>
                  </a:lnTo>
                  <a:lnTo>
                    <a:pt x="1291" y="1116"/>
                  </a:lnTo>
                  <a:lnTo>
                    <a:pt x="1333" y="1111"/>
                  </a:lnTo>
                  <a:lnTo>
                    <a:pt x="1360" y="1105"/>
                  </a:lnTo>
                  <a:lnTo>
                    <a:pt x="1343" y="1141"/>
                  </a:lnTo>
                  <a:lnTo>
                    <a:pt x="1329" y="1170"/>
                  </a:lnTo>
                  <a:lnTo>
                    <a:pt x="1316" y="1197"/>
                  </a:lnTo>
                  <a:lnTo>
                    <a:pt x="1304" y="1222"/>
                  </a:lnTo>
                  <a:lnTo>
                    <a:pt x="1291" y="1243"/>
                  </a:lnTo>
                  <a:lnTo>
                    <a:pt x="1279" y="1262"/>
                  </a:lnTo>
                  <a:lnTo>
                    <a:pt x="1270" y="1279"/>
                  </a:lnTo>
                  <a:lnTo>
                    <a:pt x="1258" y="1293"/>
                  </a:lnTo>
                  <a:lnTo>
                    <a:pt x="1249" y="1304"/>
                  </a:lnTo>
                  <a:lnTo>
                    <a:pt x="1224" y="1325"/>
                  </a:lnTo>
                  <a:lnTo>
                    <a:pt x="1195" y="1341"/>
                  </a:lnTo>
                  <a:lnTo>
                    <a:pt x="1164" y="1348"/>
                  </a:lnTo>
                  <a:lnTo>
                    <a:pt x="1128" y="1352"/>
                  </a:lnTo>
                  <a:lnTo>
                    <a:pt x="1107" y="1350"/>
                  </a:lnTo>
                  <a:lnTo>
                    <a:pt x="1084" y="1347"/>
                  </a:lnTo>
                  <a:lnTo>
                    <a:pt x="1061" y="1341"/>
                  </a:lnTo>
                  <a:lnTo>
                    <a:pt x="1038" y="1331"/>
                  </a:lnTo>
                  <a:lnTo>
                    <a:pt x="1013" y="1320"/>
                  </a:lnTo>
                  <a:lnTo>
                    <a:pt x="988" y="1306"/>
                  </a:lnTo>
                  <a:lnTo>
                    <a:pt x="961" y="1289"/>
                  </a:lnTo>
                  <a:lnTo>
                    <a:pt x="934" y="1270"/>
                  </a:lnTo>
                  <a:lnTo>
                    <a:pt x="907" y="1249"/>
                  </a:lnTo>
                  <a:lnTo>
                    <a:pt x="879" y="1224"/>
                  </a:lnTo>
                  <a:lnTo>
                    <a:pt x="850" y="1199"/>
                  </a:lnTo>
                  <a:lnTo>
                    <a:pt x="819" y="1168"/>
                  </a:lnTo>
                  <a:lnTo>
                    <a:pt x="788" y="1137"/>
                  </a:lnTo>
                  <a:lnTo>
                    <a:pt x="758" y="1103"/>
                  </a:lnTo>
                  <a:lnTo>
                    <a:pt x="725" y="1067"/>
                  </a:lnTo>
                  <a:lnTo>
                    <a:pt x="692" y="1026"/>
                  </a:lnTo>
                  <a:lnTo>
                    <a:pt x="629" y="951"/>
                  </a:lnTo>
                  <a:lnTo>
                    <a:pt x="597" y="997"/>
                  </a:lnTo>
                  <a:lnTo>
                    <a:pt x="568" y="1040"/>
                  </a:lnTo>
                  <a:lnTo>
                    <a:pt x="541" y="1078"/>
                  </a:lnTo>
                  <a:lnTo>
                    <a:pt x="512" y="1114"/>
                  </a:lnTo>
                  <a:lnTo>
                    <a:pt x="487" y="1147"/>
                  </a:lnTo>
                  <a:lnTo>
                    <a:pt x="460" y="1180"/>
                  </a:lnTo>
                  <a:lnTo>
                    <a:pt x="435" y="1207"/>
                  </a:lnTo>
                  <a:lnTo>
                    <a:pt x="412" y="1233"/>
                  </a:lnTo>
                  <a:lnTo>
                    <a:pt x="387" y="1256"/>
                  </a:lnTo>
                  <a:lnTo>
                    <a:pt x="366" y="1279"/>
                  </a:lnTo>
                  <a:lnTo>
                    <a:pt x="343" y="1297"/>
                  </a:lnTo>
                  <a:lnTo>
                    <a:pt x="322" y="1314"/>
                  </a:lnTo>
                  <a:lnTo>
                    <a:pt x="303" y="1327"/>
                  </a:lnTo>
                  <a:lnTo>
                    <a:pt x="282" y="1339"/>
                  </a:lnTo>
                  <a:lnTo>
                    <a:pt x="265" y="1348"/>
                  </a:lnTo>
                  <a:lnTo>
                    <a:pt x="246" y="1354"/>
                  </a:lnTo>
                  <a:lnTo>
                    <a:pt x="228" y="1358"/>
                  </a:lnTo>
                  <a:lnTo>
                    <a:pt x="211" y="1360"/>
                  </a:lnTo>
                  <a:lnTo>
                    <a:pt x="198" y="1358"/>
                  </a:lnTo>
                  <a:lnTo>
                    <a:pt x="173" y="1352"/>
                  </a:lnTo>
                  <a:lnTo>
                    <a:pt x="150" y="1343"/>
                  </a:lnTo>
                  <a:lnTo>
                    <a:pt x="125" y="1327"/>
                  </a:lnTo>
                  <a:lnTo>
                    <a:pt x="100" y="1306"/>
                  </a:lnTo>
                  <a:lnTo>
                    <a:pt x="75" y="1279"/>
                  </a:lnTo>
                  <a:lnTo>
                    <a:pt x="50" y="1249"/>
                  </a:lnTo>
                  <a:lnTo>
                    <a:pt x="25" y="1212"/>
                  </a:lnTo>
                  <a:lnTo>
                    <a:pt x="0" y="1170"/>
                  </a:lnTo>
                  <a:lnTo>
                    <a:pt x="17" y="1174"/>
                  </a:lnTo>
                  <a:lnTo>
                    <a:pt x="33" y="1178"/>
                  </a:lnTo>
                  <a:lnTo>
                    <a:pt x="46" y="1180"/>
                  </a:lnTo>
                  <a:lnTo>
                    <a:pt x="58" y="1180"/>
                  </a:lnTo>
                  <a:lnTo>
                    <a:pt x="79" y="1178"/>
                  </a:lnTo>
                  <a:lnTo>
                    <a:pt x="102" y="1174"/>
                  </a:lnTo>
                  <a:lnTo>
                    <a:pt x="123" y="1168"/>
                  </a:lnTo>
                  <a:lnTo>
                    <a:pt x="146" y="1161"/>
                  </a:lnTo>
                  <a:lnTo>
                    <a:pt x="171" y="1149"/>
                  </a:lnTo>
                  <a:lnTo>
                    <a:pt x="194" y="1136"/>
                  </a:lnTo>
                  <a:lnTo>
                    <a:pt x="219" y="1118"/>
                  </a:lnTo>
                  <a:lnTo>
                    <a:pt x="242" y="1101"/>
                  </a:lnTo>
                  <a:lnTo>
                    <a:pt x="267" y="1080"/>
                  </a:lnTo>
                  <a:lnTo>
                    <a:pt x="293" y="1055"/>
                  </a:lnTo>
                  <a:lnTo>
                    <a:pt x="318" y="1030"/>
                  </a:lnTo>
                  <a:lnTo>
                    <a:pt x="345" y="1001"/>
                  </a:lnTo>
                  <a:lnTo>
                    <a:pt x="370" y="971"/>
                  </a:lnTo>
                  <a:lnTo>
                    <a:pt x="397" y="938"/>
                  </a:lnTo>
                  <a:lnTo>
                    <a:pt x="424" y="902"/>
                  </a:lnTo>
                  <a:lnTo>
                    <a:pt x="453" y="863"/>
                  </a:lnTo>
                  <a:lnTo>
                    <a:pt x="504" y="790"/>
                  </a:lnTo>
                  <a:lnTo>
                    <a:pt x="466" y="740"/>
                  </a:lnTo>
                  <a:lnTo>
                    <a:pt x="434" y="698"/>
                  </a:lnTo>
                  <a:lnTo>
                    <a:pt x="405" y="658"/>
                  </a:lnTo>
                  <a:lnTo>
                    <a:pt x="376" y="618"/>
                  </a:lnTo>
                  <a:lnTo>
                    <a:pt x="349" y="581"/>
                  </a:lnTo>
                  <a:lnTo>
                    <a:pt x="326" y="545"/>
                  </a:lnTo>
                  <a:lnTo>
                    <a:pt x="303" y="510"/>
                  </a:lnTo>
                  <a:lnTo>
                    <a:pt x="284" y="478"/>
                  </a:lnTo>
                  <a:lnTo>
                    <a:pt x="267" y="447"/>
                  </a:lnTo>
                  <a:lnTo>
                    <a:pt x="249" y="416"/>
                  </a:lnTo>
                  <a:lnTo>
                    <a:pt x="236" y="389"/>
                  </a:lnTo>
                  <a:lnTo>
                    <a:pt x="224" y="363"/>
                  </a:lnTo>
                  <a:lnTo>
                    <a:pt x="215" y="338"/>
                  </a:lnTo>
                  <a:lnTo>
                    <a:pt x="209" y="315"/>
                  </a:lnTo>
                  <a:lnTo>
                    <a:pt x="203" y="293"/>
                  </a:lnTo>
                  <a:lnTo>
                    <a:pt x="199" y="272"/>
                  </a:lnTo>
                  <a:lnTo>
                    <a:pt x="199" y="255"/>
                  </a:lnTo>
                  <a:lnTo>
                    <a:pt x="201" y="228"/>
                  </a:lnTo>
                  <a:lnTo>
                    <a:pt x="207" y="201"/>
                  </a:lnTo>
                  <a:lnTo>
                    <a:pt x="219" y="173"/>
                  </a:lnTo>
                  <a:lnTo>
                    <a:pt x="236" y="140"/>
                  </a:lnTo>
                  <a:lnTo>
                    <a:pt x="255" y="107"/>
                  </a:lnTo>
                  <a:lnTo>
                    <a:pt x="280" y="73"/>
                  </a:lnTo>
                  <a:lnTo>
                    <a:pt x="311" y="38"/>
                  </a:lnTo>
                  <a:lnTo>
                    <a:pt x="345"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ou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ou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out)">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out)">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9"/>
          <p:cNvSpPr>
            <a:spLocks noChangeArrowheads="1"/>
          </p:cNvSpPr>
          <p:nvPr/>
        </p:nvSpPr>
        <p:spPr bwMode="auto">
          <a:xfrm>
            <a:off x="900113" y="1003300"/>
            <a:ext cx="7272337"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nSpc>
                <a:spcPct val="150000"/>
              </a:lnSpc>
              <a:spcBef>
                <a:spcPct val="20000"/>
              </a:spcBef>
              <a:buFontTx/>
              <a:buAutoNum type="arabicPeriod"/>
            </a:pPr>
            <a:r>
              <a:rPr lang="en-US" altLang="zh-CN" sz="3200" b="0" dirty="0">
                <a:latin typeface="Times New Roman" panose="02020603050405020304" charset="0"/>
                <a:cs typeface="Times New Roman" panose="02020603050405020304" charset="0"/>
              </a:rPr>
              <a:t>What does Tony want to buy?</a:t>
            </a:r>
          </a:p>
          <a:p>
            <a:pPr marL="514350" indent="-514350">
              <a:lnSpc>
                <a:spcPct val="150000"/>
              </a:lnSpc>
              <a:spcBef>
                <a:spcPct val="20000"/>
              </a:spcBef>
              <a:buFontTx/>
              <a:buAutoNum type="arabicPeriod"/>
            </a:pPr>
            <a:endParaRPr lang="en-US" altLang="zh-CN" sz="3200" b="0" dirty="0">
              <a:latin typeface="Times New Roman" panose="02020603050405020304" charset="0"/>
              <a:cs typeface="Times New Roman" panose="02020603050405020304" charset="0"/>
            </a:endParaRPr>
          </a:p>
          <a:p>
            <a:pPr marL="514350" indent="-514350">
              <a:lnSpc>
                <a:spcPct val="150000"/>
              </a:lnSpc>
              <a:spcBef>
                <a:spcPct val="20000"/>
              </a:spcBef>
            </a:pPr>
            <a:r>
              <a:rPr lang="en-US" altLang="zh-CN" sz="3200" b="0" dirty="0">
                <a:latin typeface="Times New Roman" panose="02020603050405020304" charset="0"/>
                <a:cs typeface="Times New Roman" panose="02020603050405020304" charset="0"/>
              </a:rPr>
              <a:t>2. What is bad for Tony’s health?</a:t>
            </a:r>
          </a:p>
          <a:p>
            <a:pPr marL="514350" indent="-514350">
              <a:lnSpc>
                <a:spcPct val="150000"/>
              </a:lnSpc>
              <a:spcBef>
                <a:spcPct val="20000"/>
              </a:spcBef>
            </a:pPr>
            <a:endParaRPr lang="en-US" altLang="zh-CN" sz="3200" b="0" dirty="0">
              <a:latin typeface="Times New Roman" panose="02020603050405020304" charset="0"/>
              <a:cs typeface="Times New Roman" panose="02020603050405020304" charset="0"/>
            </a:endParaRPr>
          </a:p>
          <a:p>
            <a:pPr marL="514350" indent="-514350">
              <a:lnSpc>
                <a:spcPct val="150000"/>
              </a:lnSpc>
              <a:spcBef>
                <a:spcPct val="20000"/>
              </a:spcBef>
            </a:pPr>
            <a:r>
              <a:rPr lang="en-US" altLang="zh-CN" sz="3200" b="0" dirty="0">
                <a:latin typeface="Times New Roman" panose="02020603050405020304" charset="0"/>
                <a:cs typeface="Times New Roman" panose="02020603050405020304" charset="0"/>
              </a:rPr>
              <a:t>3. What have they got for Tony’s mum?  </a:t>
            </a:r>
          </a:p>
          <a:p>
            <a:pPr marL="514350" indent="-514350">
              <a:lnSpc>
                <a:spcPct val="150000"/>
              </a:lnSpc>
              <a:spcBef>
                <a:spcPct val="20000"/>
              </a:spcBef>
            </a:pPr>
            <a:endParaRPr lang="en-US" altLang="zh-CN" sz="3200" b="0" dirty="0">
              <a:latin typeface="Times New Roman" panose="02020603050405020304" charset="0"/>
              <a:cs typeface="Times New Roman" panose="02020603050405020304" charset="0"/>
            </a:endParaRPr>
          </a:p>
        </p:txBody>
      </p:sp>
      <p:sp>
        <p:nvSpPr>
          <p:cNvPr id="3" name="矩形 2"/>
          <p:cNvSpPr>
            <a:spLocks noChangeArrowheads="1"/>
          </p:cNvSpPr>
          <p:nvPr/>
        </p:nvSpPr>
        <p:spPr bwMode="auto">
          <a:xfrm>
            <a:off x="900113" y="3429000"/>
            <a:ext cx="7993062" cy="1077913"/>
          </a:xfrm>
          <a:prstGeom prst="rect">
            <a:avLst/>
          </a:prstGeom>
          <a:solidFill>
            <a:srgbClr val="FFF7E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0">
                <a:solidFill>
                  <a:srgbClr val="FF0000"/>
                </a:solidFill>
                <a:latin typeface="Times New Roman" panose="02020603050405020304" charset="0"/>
                <a:cs typeface="Times New Roman" panose="02020603050405020304" charset="0"/>
              </a:rPr>
              <a:t>His dad thinks too much chocolate and cola are </a:t>
            </a:r>
          </a:p>
          <a:p>
            <a:r>
              <a:rPr lang="en-US" altLang="zh-CN" sz="3200" b="0">
                <a:solidFill>
                  <a:srgbClr val="FF0000"/>
                </a:solidFill>
                <a:latin typeface="Times New Roman" panose="02020603050405020304" charset="0"/>
                <a:cs typeface="Times New Roman" panose="02020603050405020304" charset="0"/>
              </a:rPr>
              <a:t>bad for his health.</a:t>
            </a:r>
          </a:p>
        </p:txBody>
      </p:sp>
      <p:sp>
        <p:nvSpPr>
          <p:cNvPr id="5" name="矩形 4"/>
          <p:cNvSpPr>
            <a:spLocks noChangeArrowheads="1"/>
          </p:cNvSpPr>
          <p:nvPr/>
        </p:nvSpPr>
        <p:spPr bwMode="auto">
          <a:xfrm>
            <a:off x="1042988" y="1916113"/>
            <a:ext cx="5257800" cy="585787"/>
          </a:xfrm>
          <a:prstGeom prst="rect">
            <a:avLst/>
          </a:prstGeom>
          <a:solidFill>
            <a:srgbClr val="FFF7E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0">
                <a:solidFill>
                  <a:srgbClr val="FF0000"/>
                </a:solidFill>
                <a:latin typeface="Times New Roman" panose="02020603050405020304" charset="0"/>
                <a:cs typeface="Times New Roman" panose="02020603050405020304" charset="0"/>
              </a:rPr>
              <a:t>Chocolate, apples and cola.</a:t>
            </a:r>
          </a:p>
        </p:txBody>
      </p:sp>
      <p:sp>
        <p:nvSpPr>
          <p:cNvPr id="7" name="矩形 6"/>
          <p:cNvSpPr>
            <a:spLocks noChangeArrowheads="1"/>
          </p:cNvSpPr>
          <p:nvPr/>
        </p:nvSpPr>
        <p:spPr bwMode="auto">
          <a:xfrm>
            <a:off x="1042988" y="5229225"/>
            <a:ext cx="6408737" cy="584200"/>
          </a:xfrm>
          <a:prstGeom prst="rect">
            <a:avLst/>
          </a:prstGeom>
          <a:solidFill>
            <a:srgbClr val="FFF7E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0">
                <a:solidFill>
                  <a:srgbClr val="FF0000"/>
                </a:solidFill>
                <a:latin typeface="Times New Roman" panose="02020603050405020304" charset="0"/>
                <a:cs typeface="Times New Roman" panose="02020603050405020304" charset="0"/>
              </a:rPr>
              <a:t>They have got some coffee for her.</a:t>
            </a:r>
          </a:p>
        </p:txBody>
      </p:sp>
      <p:sp>
        <p:nvSpPr>
          <p:cNvPr id="47110" name="椭圆 5"/>
          <p:cNvSpPr>
            <a:spLocks noChangeArrowheads="1"/>
          </p:cNvSpPr>
          <p:nvPr/>
        </p:nvSpPr>
        <p:spPr bwMode="auto">
          <a:xfrm>
            <a:off x="1116013" y="87313"/>
            <a:ext cx="504031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zh-CN" sz="3600" dirty="0">
                <a:solidFill>
                  <a:srgbClr val="FFFFFF"/>
                </a:solidFill>
                <a:latin typeface="Cambria Math" panose="02040503050406030204" pitchFamily="18" charset="0"/>
                <a:ea typeface="微软雅黑" panose="020B0503020204020204" pitchFamily="34" charset="-122"/>
                <a:cs typeface="Times New Roman" panose="02020603050405020304" charset="0"/>
              </a:rPr>
              <a:t>Answer the questions</a:t>
            </a:r>
            <a:endParaRPr lang="zh-CN" altLang="en-US" sz="3600" dirty="0">
              <a:solidFill>
                <a:srgbClr val="FFFFFF"/>
              </a:solidFill>
              <a:latin typeface="Cambria Math" panose="02040503050406030204" pitchFamily="18" charset="0"/>
              <a:ea typeface="微软雅黑" panose="020B0503020204020204" pitchFamily="3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9"/>
          <p:cNvGraphicFramePr>
            <a:graphicFrameLocks noGrp="1"/>
          </p:cNvGraphicFramePr>
          <p:nvPr/>
        </p:nvGraphicFramePr>
        <p:xfrm>
          <a:off x="395288" y="1196975"/>
          <a:ext cx="8569325" cy="2947988"/>
        </p:xfrm>
        <a:graphic>
          <a:graphicData uri="http://schemas.openxmlformats.org/drawingml/2006/table">
            <a:tbl>
              <a:tblPr>
                <a:tableStyleId>{69CF1AB2-1976-4502-BF36-3FF5EA218861}</a:tableStyleId>
              </a:tblPr>
              <a:tblGrid>
                <a:gridCol w="1080120">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4248845">
                  <a:extLst>
                    <a:ext uri="{9D8B030D-6E8A-4147-A177-3AD203B41FA5}">
                      <a16:colId xmlns:a16="http://schemas.microsoft.com/office/drawing/2014/main" val="20002"/>
                    </a:ext>
                  </a:extLst>
                </a:gridCol>
              </a:tblGrid>
              <a:tr h="107989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3600" b="0" i="0" u="none" strike="noStrike" cap="none" normalizeH="0" baseline="0" dirty="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T="45710" marB="4571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u="none" strike="noStrike" cap="none" normalizeH="0" baseline="0" dirty="0" smtClean="0">
                          <a:ln>
                            <a:noFill/>
                          </a:ln>
                          <a:effectLst/>
                          <a:latin typeface="Times New Roman" panose="02020603050405020304" charset="0"/>
                          <a:cs typeface="Times New Roman" panose="02020603050405020304" charset="0"/>
                        </a:rPr>
                        <a:t>Things </a:t>
                      </a:r>
                      <a:r>
                        <a:rPr kumimoji="0" lang="en-US" altLang="zh-CN" sz="2800" u="none" strike="noStrike" cap="none" normalizeH="0" baseline="0" dirty="0" err="1" smtClean="0">
                          <a:ln>
                            <a:noFill/>
                          </a:ln>
                          <a:effectLst/>
                          <a:latin typeface="Times New Roman" panose="02020603050405020304" charset="0"/>
                          <a:cs typeface="Times New Roman" panose="02020603050405020304" charset="0"/>
                        </a:rPr>
                        <a:t>Tony’s</a:t>
                      </a:r>
                      <a:r>
                        <a:rPr kumimoji="0" lang="en-US" altLang="zh-CN" sz="2800" u="none" strike="noStrike" cap="none" normalizeH="0" baseline="0" dirty="0" smtClean="0">
                          <a:ln>
                            <a:noFill/>
                          </a:ln>
                          <a:effectLst/>
                          <a:latin typeface="Times New Roman" panose="02020603050405020304" charset="0"/>
                          <a:cs typeface="Times New Roman" panose="02020603050405020304" charset="0"/>
                        </a:rPr>
                        <a:t> family has got at home</a:t>
                      </a:r>
                      <a:endParaRPr kumimoji="0" lang="en-US" altLang="zh-CN" sz="2800" b="0" i="0" u="none" strike="noStrike" cap="none" normalizeH="0" baseline="0" dirty="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T="45710" marB="4571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u="none" strike="noStrike" cap="none" normalizeH="0" baseline="0" dirty="0" smtClean="0">
                          <a:ln>
                            <a:noFill/>
                          </a:ln>
                          <a:effectLst/>
                          <a:latin typeface="Times New Roman" panose="02020603050405020304" charset="0"/>
                          <a:cs typeface="Times New Roman" panose="02020603050405020304" charset="0"/>
                        </a:rPr>
                        <a:t>Things </a:t>
                      </a:r>
                      <a:r>
                        <a:rPr kumimoji="0" lang="en-US" altLang="zh-CN" sz="2800" u="none" strike="noStrike" cap="none" normalizeH="0" baseline="0" dirty="0" err="1" smtClean="0">
                          <a:ln>
                            <a:noFill/>
                          </a:ln>
                          <a:effectLst/>
                          <a:latin typeface="Times New Roman" panose="02020603050405020304" charset="0"/>
                          <a:cs typeface="Times New Roman" panose="02020603050405020304" charset="0"/>
                        </a:rPr>
                        <a:t>Tony’s</a:t>
                      </a:r>
                      <a:r>
                        <a:rPr kumimoji="0" lang="en-US" altLang="zh-CN" sz="2800" u="none" strike="noStrike" cap="none" normalizeH="0" baseline="0" dirty="0" smtClean="0">
                          <a:ln>
                            <a:noFill/>
                          </a:ln>
                          <a:effectLst/>
                          <a:latin typeface="Times New Roman" panose="02020603050405020304" charset="0"/>
                          <a:cs typeface="Times New Roman" panose="02020603050405020304" charset="0"/>
                        </a:rPr>
                        <a:t> family hasn’t got at home</a:t>
                      </a:r>
                      <a:endParaRPr kumimoji="0" lang="en-US" altLang="zh-CN" sz="2800" b="0" i="0" u="none" strike="noStrike" cap="none" normalizeH="0" baseline="0" dirty="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T="45710" marB="45710" horzOverflow="overflow"/>
                </a:tc>
                <a:extLst>
                  <a:ext uri="{0D108BD9-81ED-4DB2-BD59-A6C34878D82A}">
                    <a16:rowId xmlns:a16="http://schemas.microsoft.com/office/drawing/2014/main" val="10000"/>
                  </a:ext>
                </a:extLst>
              </a:tr>
              <a:tr h="64121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u="none" strike="noStrike" cap="none" normalizeH="0" baseline="0" smtClean="0">
                          <a:ln>
                            <a:noFill/>
                          </a:ln>
                          <a:effectLst/>
                          <a:latin typeface="Times New Roman" panose="02020603050405020304" charset="0"/>
                          <a:cs typeface="Times New Roman" panose="02020603050405020304" charset="0"/>
                        </a:rPr>
                        <a:t>Food</a:t>
                      </a:r>
                      <a:endParaRPr kumimoji="0" lang="en-US" altLang="zh-CN" sz="2800" b="0"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T="45710" marB="4571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dirty="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T="45710" marB="4571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dirty="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T="45710" marB="45710" horzOverflow="overflow"/>
                </a:tc>
                <a:extLst>
                  <a:ext uri="{0D108BD9-81ED-4DB2-BD59-A6C34878D82A}">
                    <a16:rowId xmlns:a16="http://schemas.microsoft.com/office/drawing/2014/main" val="10001"/>
                  </a:ext>
                </a:extLst>
              </a:tr>
              <a:tr h="1226880">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2800" u="none" strike="noStrike" cap="none" normalizeH="0" baseline="0" dirty="0" smtClean="0">
                        <a:ln>
                          <a:noFill/>
                        </a:ln>
                        <a:effectLst/>
                        <a:latin typeface="Times New Roman" panose="02020603050405020304" charset="0"/>
                        <a:cs typeface="Times New Roman" panose="0202060305040502030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u="none" strike="noStrike" cap="none" normalizeH="0" baseline="0" dirty="0" smtClean="0">
                          <a:ln>
                            <a:noFill/>
                          </a:ln>
                          <a:effectLst/>
                          <a:latin typeface="Times New Roman" panose="02020603050405020304" charset="0"/>
                          <a:cs typeface="Times New Roman" panose="02020603050405020304" charset="0"/>
                        </a:rPr>
                        <a:t>Drink</a:t>
                      </a:r>
                      <a:endParaRPr kumimoji="0" lang="en-US" altLang="zh-CN" sz="2800" b="0" i="0" u="none" strike="noStrike" cap="none" normalizeH="0" baseline="0" dirty="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T="45710" marB="4571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dirty="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T="45710" marB="4571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u="none" strike="noStrike" cap="none" normalizeH="0" baseline="0" dirty="0" smtClean="0">
                        <a:ln>
                          <a:noFill/>
                        </a:ln>
                        <a:effectLst/>
                        <a:latin typeface="Times New Roman" panose="02020603050405020304" charset="0"/>
                        <a:cs typeface="Times New Roman" panose="0202060305040502030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dirty="0" smtClean="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T="45710" marB="45710" horzOverflow="overflow"/>
                </a:tc>
                <a:extLst>
                  <a:ext uri="{0D108BD9-81ED-4DB2-BD59-A6C34878D82A}">
                    <a16:rowId xmlns:a16="http://schemas.microsoft.com/office/drawing/2014/main" val="10002"/>
                  </a:ext>
                </a:extLst>
              </a:tr>
            </a:tbl>
          </a:graphicData>
        </a:graphic>
      </p:graphicFrame>
      <p:sp>
        <p:nvSpPr>
          <p:cNvPr id="5" name="Text Box 22"/>
          <p:cNvSpPr txBox="1">
            <a:spLocks noChangeArrowheads="1"/>
          </p:cNvSpPr>
          <p:nvPr/>
        </p:nvSpPr>
        <p:spPr bwMode="auto">
          <a:xfrm>
            <a:off x="4859338" y="2924175"/>
            <a:ext cx="40703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en-US" altLang="zh-CN" b="0">
                <a:solidFill>
                  <a:srgbClr val="FF0000"/>
                </a:solidFill>
                <a:latin typeface="Times New Roman" panose="02020603050405020304" charset="0"/>
                <a:cs typeface="Times New Roman" panose="02020603050405020304" charset="0"/>
              </a:rPr>
              <a:t>orange juice, coffee cola, tea</a:t>
            </a:r>
          </a:p>
        </p:txBody>
      </p:sp>
      <p:sp>
        <p:nvSpPr>
          <p:cNvPr id="6" name="Text Box 23"/>
          <p:cNvSpPr txBox="1">
            <a:spLocks noChangeArrowheads="1"/>
          </p:cNvSpPr>
          <p:nvPr/>
        </p:nvSpPr>
        <p:spPr bwMode="auto">
          <a:xfrm>
            <a:off x="4932363" y="2268538"/>
            <a:ext cx="4248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b="0">
                <a:solidFill>
                  <a:srgbClr val="FF0000"/>
                </a:solidFill>
                <a:latin typeface="Times New Roman" panose="02020603050405020304" charset="0"/>
                <a:cs typeface="Times New Roman" panose="02020603050405020304" charset="0"/>
              </a:rPr>
              <a:t>meat, chicken, oranges</a:t>
            </a:r>
          </a:p>
        </p:txBody>
      </p:sp>
      <p:sp>
        <p:nvSpPr>
          <p:cNvPr id="48150" name="Text Box 24"/>
          <p:cNvSpPr txBox="1">
            <a:spLocks noChangeArrowheads="1"/>
          </p:cNvSpPr>
          <p:nvPr/>
        </p:nvSpPr>
        <p:spPr bwMode="auto">
          <a:xfrm>
            <a:off x="8713788" y="27447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endParaRPr lang="zh-CN" altLang="en-US" sz="2800">
              <a:latin typeface="Times New Roman" panose="02020603050405020304" charset="0"/>
              <a:cs typeface="Times New Roman" panose="02020603050405020304" charset="0"/>
            </a:endParaRPr>
          </a:p>
        </p:txBody>
      </p:sp>
      <p:sp>
        <p:nvSpPr>
          <p:cNvPr id="8" name="Text Box 25"/>
          <p:cNvSpPr txBox="1">
            <a:spLocks noChangeArrowheads="1"/>
          </p:cNvSpPr>
          <p:nvPr/>
        </p:nvSpPr>
        <p:spPr bwMode="auto">
          <a:xfrm>
            <a:off x="1619250" y="2276475"/>
            <a:ext cx="33480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b="0">
                <a:solidFill>
                  <a:srgbClr val="FF0000"/>
                </a:solidFill>
                <a:latin typeface="Times New Roman" panose="02020603050405020304" charset="0"/>
                <a:cs typeface="Times New Roman" panose="02020603050405020304" charset="0"/>
              </a:rPr>
              <a:t>apples, chocolate</a:t>
            </a:r>
          </a:p>
        </p:txBody>
      </p:sp>
      <p:sp>
        <p:nvSpPr>
          <p:cNvPr id="48152" name="Text Box 30"/>
          <p:cNvSpPr txBox="1">
            <a:spLocks noChangeArrowheads="1"/>
          </p:cNvSpPr>
          <p:nvPr/>
        </p:nvSpPr>
        <p:spPr bwMode="auto">
          <a:xfrm>
            <a:off x="2895600" y="3716338"/>
            <a:ext cx="18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endParaRPr lang="zh-CN" altLang="en-US" sz="2800">
              <a:latin typeface="Times New Roman" panose="02020603050405020304" charset="0"/>
              <a:cs typeface="Times New Roman" panose="02020603050405020304" charset="0"/>
            </a:endParaRPr>
          </a:p>
        </p:txBody>
      </p:sp>
      <p:sp>
        <p:nvSpPr>
          <p:cNvPr id="48153" name="椭圆 5"/>
          <p:cNvSpPr>
            <a:spLocks noChangeArrowheads="1"/>
          </p:cNvSpPr>
          <p:nvPr/>
        </p:nvSpPr>
        <p:spPr bwMode="auto">
          <a:xfrm>
            <a:off x="1547813" y="87313"/>
            <a:ext cx="504031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zh-CN" sz="3600">
                <a:solidFill>
                  <a:srgbClr val="FFFFFF"/>
                </a:solidFill>
                <a:latin typeface="Cambria Math" panose="02040503050406030204" pitchFamily="18" charset="0"/>
                <a:ea typeface="微软雅黑" panose="020B0503020204020204" pitchFamily="34" charset="-122"/>
                <a:cs typeface="Times New Roman" panose="02020603050405020304" charset="0"/>
              </a:rPr>
              <a:t>Read and complete the table.</a:t>
            </a:r>
          </a:p>
        </p:txBody>
      </p:sp>
      <p:sp>
        <p:nvSpPr>
          <p:cNvPr id="13" name="Text Box 21"/>
          <p:cNvSpPr txBox="1">
            <a:spLocks noChangeArrowheads="1"/>
          </p:cNvSpPr>
          <p:nvPr/>
        </p:nvSpPr>
        <p:spPr bwMode="auto">
          <a:xfrm>
            <a:off x="0" y="4437063"/>
            <a:ext cx="9144000" cy="16303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2800" b="0">
                <a:solidFill>
                  <a:srgbClr val="0000FF"/>
                </a:solidFill>
                <a:latin typeface="Times New Roman" panose="02020603050405020304" charset="0"/>
                <a:cs typeface="Times New Roman" panose="02020603050405020304" charset="0"/>
              </a:rPr>
              <a:t>Talk about Tony’s shopping.</a:t>
            </a:r>
          </a:p>
          <a:p>
            <a:pPr algn="ctr">
              <a:lnSpc>
                <a:spcPct val="120000"/>
              </a:lnSpc>
            </a:pPr>
            <a:r>
              <a:rPr lang="en-US" altLang="zh-CN" sz="2800" b="0" i="1">
                <a:latin typeface="Times New Roman" panose="02020603050405020304" charset="0"/>
                <a:cs typeface="Times New Roman" panose="02020603050405020304" charset="0"/>
              </a:rPr>
              <a:t>—Has </a:t>
            </a:r>
            <a:r>
              <a:rPr lang="en-US" altLang="zh-CN" sz="2800" b="0">
                <a:solidFill>
                  <a:srgbClr val="FF0000"/>
                </a:solidFill>
                <a:latin typeface="Times New Roman" panose="02020603050405020304" charset="0"/>
                <a:cs typeface="Times New Roman" panose="02020603050405020304" charset="0"/>
              </a:rPr>
              <a:t>Tony</a:t>
            </a:r>
            <a:r>
              <a:rPr lang="en-US" altLang="zh-CN" sz="2800" b="0" i="1">
                <a:latin typeface="Times New Roman" panose="02020603050405020304" charset="0"/>
                <a:cs typeface="Times New Roman" panose="02020603050405020304" charset="0"/>
              </a:rPr>
              <a:t> got any chicken?</a:t>
            </a:r>
          </a:p>
          <a:p>
            <a:pPr algn="ctr">
              <a:lnSpc>
                <a:spcPct val="120000"/>
              </a:lnSpc>
            </a:pPr>
            <a:r>
              <a:rPr lang="en-US" altLang="zh-CN" sz="2800" b="0" i="1">
                <a:latin typeface="Times New Roman" panose="02020603050405020304" charset="0"/>
                <a:cs typeface="Times New Roman" panose="02020603050405020304" charset="0"/>
              </a:rPr>
              <a:t>  — No, he hasn’t . He has got…. </a:t>
            </a:r>
          </a:p>
        </p:txBody>
      </p:sp>
      <p:cxnSp>
        <p:nvCxnSpPr>
          <p:cNvPr id="15" name="直接连接符 14"/>
          <p:cNvCxnSpPr>
            <a:cxnSpLocks noChangeShapeType="1"/>
          </p:cNvCxnSpPr>
          <p:nvPr/>
        </p:nvCxnSpPr>
        <p:spPr bwMode="auto">
          <a:xfrm>
            <a:off x="1547813" y="2924175"/>
            <a:ext cx="3095625" cy="1225550"/>
          </a:xfrm>
          <a:prstGeom prst="line">
            <a:avLst/>
          </a:prstGeom>
          <a:noFill/>
          <a:ln w="28575">
            <a:solidFill>
              <a:srgbClr val="FF0000"/>
            </a:solidFill>
            <a:rou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8" grpId="0" autoUpdateAnimBg="0"/>
      <p:bldP spid="1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椭圆 5"/>
          <p:cNvSpPr>
            <a:spLocks noChangeArrowheads="1"/>
          </p:cNvSpPr>
          <p:nvPr/>
        </p:nvSpPr>
        <p:spPr bwMode="auto">
          <a:xfrm>
            <a:off x="1547813" y="87313"/>
            <a:ext cx="504031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zh-CN" sz="3600" dirty="0">
                <a:solidFill>
                  <a:srgbClr val="FFFFFF"/>
                </a:solidFill>
                <a:latin typeface="Cambria Math" panose="02040503050406030204" pitchFamily="18" charset="0"/>
                <a:ea typeface="微软雅黑" panose="020B0503020204020204" pitchFamily="34" charset="-122"/>
                <a:cs typeface="Times New Roman" panose="02020603050405020304" charset="0"/>
              </a:rPr>
              <a:t>Fill in the blanks</a:t>
            </a:r>
          </a:p>
        </p:txBody>
      </p:sp>
      <p:sp>
        <p:nvSpPr>
          <p:cNvPr id="49155" name="Text Box 4"/>
          <p:cNvSpPr txBox="1">
            <a:spLocks noChangeArrowheads="1"/>
          </p:cNvSpPr>
          <p:nvPr/>
        </p:nvSpPr>
        <p:spPr bwMode="auto">
          <a:xfrm>
            <a:off x="611188" y="1125538"/>
            <a:ext cx="8137525" cy="4970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25000"/>
              </a:lnSpc>
            </a:pPr>
            <a:r>
              <a:rPr lang="en-US" altLang="zh-CN" b="0" dirty="0">
                <a:latin typeface="Times New Roman" panose="02020603050405020304" charset="0"/>
                <a:cs typeface="Times New Roman" panose="02020603050405020304" charset="0"/>
              </a:rPr>
              <a:t>    Tony and Tony’s dad go shopping for food and drink. They haven’t got any ______.</a:t>
            </a:r>
          </a:p>
          <a:p>
            <a:pPr>
              <a:lnSpc>
                <a:spcPct val="125000"/>
              </a:lnSpc>
            </a:pPr>
            <a:r>
              <a:rPr lang="en-US" altLang="zh-CN" b="0" dirty="0">
                <a:latin typeface="Times New Roman" panose="02020603050405020304" charset="0"/>
                <a:cs typeface="Times New Roman" panose="02020603050405020304" charset="0"/>
              </a:rPr>
              <a:t>They get some ________. They have got some _________ and ______. They haven’t got any _______. They have got some ____________. They have got some _________ for Mum. They haven’t got any _______. ______ is bad for Tony, so they have got some ____. </a:t>
            </a:r>
          </a:p>
        </p:txBody>
      </p:sp>
      <p:sp>
        <p:nvSpPr>
          <p:cNvPr id="4" name="Text Box 5"/>
          <p:cNvSpPr txBox="1">
            <a:spLocks noChangeArrowheads="1"/>
          </p:cNvSpPr>
          <p:nvPr/>
        </p:nvSpPr>
        <p:spPr bwMode="auto">
          <a:xfrm>
            <a:off x="6227763" y="1844675"/>
            <a:ext cx="881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en-US" altLang="zh-CN" sz="2800" b="0">
                <a:solidFill>
                  <a:srgbClr val="C00000"/>
                </a:solidFill>
                <a:latin typeface="Times New Roman" panose="02020603050405020304" charset="0"/>
                <a:cs typeface="Times New Roman" panose="02020603050405020304" charset="0"/>
              </a:rPr>
              <a:t>meat</a:t>
            </a:r>
          </a:p>
        </p:txBody>
      </p:sp>
      <p:sp>
        <p:nvSpPr>
          <p:cNvPr id="5" name="Text Box 6"/>
          <p:cNvSpPr txBox="1">
            <a:spLocks noChangeArrowheads="1"/>
          </p:cNvSpPr>
          <p:nvPr/>
        </p:nvSpPr>
        <p:spPr bwMode="auto">
          <a:xfrm>
            <a:off x="3275013" y="2493963"/>
            <a:ext cx="12985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en-US" altLang="zh-CN" sz="2800" b="0">
                <a:solidFill>
                  <a:srgbClr val="C00000"/>
                </a:solidFill>
                <a:latin typeface="Times New Roman" panose="02020603050405020304" charset="0"/>
                <a:cs typeface="Times New Roman" panose="02020603050405020304" charset="0"/>
              </a:rPr>
              <a:t>chicken</a:t>
            </a:r>
          </a:p>
        </p:txBody>
      </p:sp>
      <p:sp>
        <p:nvSpPr>
          <p:cNvPr id="6" name="Text Box 7"/>
          <p:cNvSpPr txBox="1">
            <a:spLocks noChangeArrowheads="1"/>
          </p:cNvSpPr>
          <p:nvPr/>
        </p:nvSpPr>
        <p:spPr bwMode="auto">
          <a:xfrm>
            <a:off x="827088" y="3644900"/>
            <a:ext cx="1300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en-US" altLang="zh-CN" sz="2800" b="0">
                <a:solidFill>
                  <a:srgbClr val="C00000"/>
                </a:solidFill>
                <a:latin typeface="Times New Roman" panose="02020603050405020304" charset="0"/>
                <a:cs typeface="Times New Roman" panose="02020603050405020304" charset="0"/>
              </a:rPr>
              <a:t>oranges</a:t>
            </a:r>
          </a:p>
        </p:txBody>
      </p:sp>
      <p:sp>
        <p:nvSpPr>
          <p:cNvPr id="7" name="Text Box 8"/>
          <p:cNvSpPr txBox="1">
            <a:spLocks noChangeArrowheads="1"/>
          </p:cNvSpPr>
          <p:nvPr/>
        </p:nvSpPr>
        <p:spPr bwMode="auto">
          <a:xfrm>
            <a:off x="3571875" y="4929188"/>
            <a:ext cx="8016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en-US" altLang="zh-CN" sz="2800" b="0">
                <a:solidFill>
                  <a:srgbClr val="C00000"/>
                </a:solidFill>
                <a:latin typeface="Times New Roman" panose="02020603050405020304" charset="0"/>
                <a:cs typeface="Times New Roman" panose="02020603050405020304" charset="0"/>
              </a:rPr>
              <a:t>cola</a:t>
            </a:r>
          </a:p>
        </p:txBody>
      </p:sp>
      <p:sp>
        <p:nvSpPr>
          <p:cNvPr id="8" name="Text Box 9"/>
          <p:cNvSpPr txBox="1">
            <a:spLocks noChangeArrowheads="1"/>
          </p:cNvSpPr>
          <p:nvPr/>
        </p:nvSpPr>
        <p:spPr bwMode="auto">
          <a:xfrm>
            <a:off x="5286375" y="4857750"/>
            <a:ext cx="8620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en-US" altLang="zh-CN" sz="2800" b="0">
                <a:solidFill>
                  <a:srgbClr val="C00000"/>
                </a:solidFill>
                <a:latin typeface="Times New Roman" panose="02020603050405020304" charset="0"/>
                <a:cs typeface="Times New Roman" panose="02020603050405020304" charset="0"/>
              </a:rPr>
              <a:t>Cola</a:t>
            </a:r>
          </a:p>
        </p:txBody>
      </p:sp>
      <p:sp>
        <p:nvSpPr>
          <p:cNvPr id="9" name="Text Box 10"/>
          <p:cNvSpPr txBox="1">
            <a:spLocks noChangeArrowheads="1"/>
          </p:cNvSpPr>
          <p:nvPr/>
        </p:nvSpPr>
        <p:spPr bwMode="auto">
          <a:xfrm>
            <a:off x="5508625" y="5516563"/>
            <a:ext cx="601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en-US" altLang="zh-CN" sz="2800" b="0">
                <a:solidFill>
                  <a:srgbClr val="C00000"/>
                </a:solidFill>
                <a:latin typeface="Times New Roman" panose="02020603050405020304" charset="0"/>
                <a:cs typeface="Times New Roman" panose="02020603050405020304" charset="0"/>
              </a:rPr>
              <a:t>tea</a:t>
            </a:r>
          </a:p>
        </p:txBody>
      </p:sp>
      <p:sp>
        <p:nvSpPr>
          <p:cNvPr id="10" name="Rectangle 11"/>
          <p:cNvSpPr>
            <a:spLocks noChangeArrowheads="1"/>
          </p:cNvSpPr>
          <p:nvPr/>
        </p:nvSpPr>
        <p:spPr bwMode="auto">
          <a:xfrm>
            <a:off x="827088" y="3068638"/>
            <a:ext cx="1557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0">
                <a:solidFill>
                  <a:srgbClr val="C00000"/>
                </a:solidFill>
                <a:latin typeface="Times New Roman" panose="02020603050405020304" charset="0"/>
                <a:cs typeface="Times New Roman" panose="02020603050405020304" charset="0"/>
              </a:rPr>
              <a:t>chocolate</a:t>
            </a:r>
          </a:p>
        </p:txBody>
      </p:sp>
      <p:sp>
        <p:nvSpPr>
          <p:cNvPr id="11" name="Rectangle 12"/>
          <p:cNvSpPr>
            <a:spLocks noChangeArrowheads="1"/>
          </p:cNvSpPr>
          <p:nvPr/>
        </p:nvSpPr>
        <p:spPr bwMode="auto">
          <a:xfrm>
            <a:off x="3419475" y="3043238"/>
            <a:ext cx="11001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0">
                <a:solidFill>
                  <a:srgbClr val="C00000"/>
                </a:solidFill>
                <a:latin typeface="Times New Roman" panose="02020603050405020304" charset="0"/>
                <a:cs typeface="Times New Roman" panose="02020603050405020304" charset="0"/>
              </a:rPr>
              <a:t>apples</a:t>
            </a:r>
          </a:p>
        </p:txBody>
      </p:sp>
      <p:sp>
        <p:nvSpPr>
          <p:cNvPr id="12" name="Rectangle 13"/>
          <p:cNvSpPr>
            <a:spLocks noChangeArrowheads="1"/>
          </p:cNvSpPr>
          <p:nvPr/>
        </p:nvSpPr>
        <p:spPr bwMode="auto">
          <a:xfrm>
            <a:off x="5824538" y="3687763"/>
            <a:ext cx="19462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0">
                <a:solidFill>
                  <a:srgbClr val="C00000"/>
                </a:solidFill>
                <a:latin typeface="Times New Roman" panose="02020603050405020304" charset="0"/>
                <a:cs typeface="Times New Roman" panose="02020603050405020304" charset="0"/>
              </a:rPr>
              <a:t>orange juice</a:t>
            </a:r>
          </a:p>
        </p:txBody>
      </p:sp>
      <p:sp>
        <p:nvSpPr>
          <p:cNvPr id="13" name="Rectangle 14"/>
          <p:cNvSpPr>
            <a:spLocks noChangeArrowheads="1"/>
          </p:cNvSpPr>
          <p:nvPr/>
        </p:nvSpPr>
        <p:spPr bwMode="auto">
          <a:xfrm>
            <a:off x="4354513" y="4291013"/>
            <a:ext cx="10810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0">
                <a:solidFill>
                  <a:srgbClr val="C00000"/>
                </a:solidFill>
                <a:latin typeface="Times New Roman" panose="02020603050405020304" charset="0"/>
                <a:cs typeface="Times New Roman" panose="02020603050405020304" charset="0"/>
              </a:rPr>
              <a:t>coffee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ppt_w*0.05"/>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anim calcmode="lin" valueType="num">
                                      <p:cBhvr>
                                        <p:cTn id="21" dur="500" fill="hold"/>
                                        <p:tgtEl>
                                          <p:spTgt spid="5"/>
                                        </p:tgtEl>
                                        <p:attrNameLst>
                                          <p:attrName>ppt_x</p:attrName>
                                        </p:attrNameLst>
                                      </p:cBhvr>
                                      <p:tavLst>
                                        <p:tav tm="0">
                                          <p:val>
                                            <p:strVal val="#ppt_x-.2"/>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strVal val="#ppt_w*0.05"/>
                                          </p:val>
                                        </p:tav>
                                        <p:tav tm="100000">
                                          <p:val>
                                            <p:strVal val="#ppt_w"/>
                                          </p:val>
                                        </p:tav>
                                      </p:tavLst>
                                    </p:anim>
                                    <p:anim calcmode="lin" valueType="num">
                                      <p:cBhvr>
                                        <p:cTn id="29" dur="500" fill="hold"/>
                                        <p:tgtEl>
                                          <p:spTgt spid="10"/>
                                        </p:tgtEl>
                                        <p:attrNameLst>
                                          <p:attrName>ppt_h</p:attrName>
                                        </p:attrNameLst>
                                      </p:cBhvr>
                                      <p:tavLst>
                                        <p:tav tm="0">
                                          <p:val>
                                            <p:strVal val="#ppt_h"/>
                                          </p:val>
                                        </p:tav>
                                        <p:tav tm="100000">
                                          <p:val>
                                            <p:strVal val="#ppt_h"/>
                                          </p:val>
                                        </p:tav>
                                      </p:tavLst>
                                    </p:anim>
                                    <p:anim calcmode="lin" valueType="num">
                                      <p:cBhvr>
                                        <p:cTn id="30" dur="500" fill="hold"/>
                                        <p:tgtEl>
                                          <p:spTgt spid="10"/>
                                        </p:tgtEl>
                                        <p:attrNameLst>
                                          <p:attrName>ppt_x</p:attrName>
                                        </p:attrNameLst>
                                      </p:cBhvr>
                                      <p:tavLst>
                                        <p:tav tm="0">
                                          <p:val>
                                            <p:strVal val="#ppt_x-.2"/>
                                          </p:val>
                                        </p:tav>
                                        <p:tav tm="100000">
                                          <p:val>
                                            <p:strVal val="#ppt_x"/>
                                          </p:val>
                                        </p:tav>
                                      </p:tavLst>
                                    </p:anim>
                                    <p:anim calcmode="lin" valueType="num">
                                      <p:cBhvr>
                                        <p:cTn id="31" dur="500" fill="hold"/>
                                        <p:tgtEl>
                                          <p:spTgt spid="10"/>
                                        </p:tgtEl>
                                        <p:attrNameLst>
                                          <p:attrName>ppt_y</p:attrName>
                                        </p:attrNameLst>
                                      </p:cBhvr>
                                      <p:tavLst>
                                        <p:tav tm="0">
                                          <p:val>
                                            <p:strVal val="#ppt_y"/>
                                          </p:val>
                                        </p:tav>
                                        <p:tav tm="100000">
                                          <p:val>
                                            <p:strVal val="#ppt_y"/>
                                          </p:val>
                                        </p:tav>
                                      </p:tavLst>
                                    </p:anim>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8" dur="1000" fill="hold"/>
                                        <p:tgtEl>
                                          <p:spTgt spid="6"/>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54" presetClass="entr" presetSubtype="0" accel="10000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strVal val="#ppt_w*0.05"/>
                                          </p:val>
                                        </p:tav>
                                        <p:tav tm="100000">
                                          <p:val>
                                            <p:strVal val="#ppt_w"/>
                                          </p:val>
                                        </p:tav>
                                      </p:tavLst>
                                    </p:anim>
                                    <p:anim calcmode="lin" valueType="num">
                                      <p:cBhvr>
                                        <p:cTn id="58" dur="500" fill="hold"/>
                                        <p:tgtEl>
                                          <p:spTgt spid="12"/>
                                        </p:tgtEl>
                                        <p:attrNameLst>
                                          <p:attrName>ppt_h</p:attrName>
                                        </p:attrNameLst>
                                      </p:cBhvr>
                                      <p:tavLst>
                                        <p:tav tm="0">
                                          <p:val>
                                            <p:strVal val="#ppt_h"/>
                                          </p:val>
                                        </p:tav>
                                        <p:tav tm="100000">
                                          <p:val>
                                            <p:strVal val="#ppt_h"/>
                                          </p:val>
                                        </p:tav>
                                      </p:tavLst>
                                    </p:anim>
                                    <p:anim calcmode="lin" valueType="num">
                                      <p:cBhvr>
                                        <p:cTn id="59" dur="500" fill="hold"/>
                                        <p:tgtEl>
                                          <p:spTgt spid="12"/>
                                        </p:tgtEl>
                                        <p:attrNameLst>
                                          <p:attrName>ppt_x</p:attrName>
                                        </p:attrNameLst>
                                      </p:cBhvr>
                                      <p:tavLst>
                                        <p:tav tm="0">
                                          <p:val>
                                            <p:strVal val="#ppt_x-.2"/>
                                          </p:val>
                                        </p:tav>
                                        <p:tav tm="100000">
                                          <p:val>
                                            <p:strVal val="#ppt_x"/>
                                          </p:val>
                                        </p:tav>
                                      </p:tavLst>
                                    </p:anim>
                                    <p:anim calcmode="lin" valueType="num">
                                      <p:cBhvr>
                                        <p:cTn id="60" dur="500" fill="hold"/>
                                        <p:tgtEl>
                                          <p:spTgt spid="12"/>
                                        </p:tgtEl>
                                        <p:attrNameLst>
                                          <p:attrName>ppt_y</p:attrName>
                                        </p:attrNameLst>
                                      </p:cBhvr>
                                      <p:tavLst>
                                        <p:tav tm="0">
                                          <p:val>
                                            <p:strVal val="#ppt_y"/>
                                          </p:val>
                                        </p:tav>
                                        <p:tav tm="100000">
                                          <p:val>
                                            <p:strVal val="#ppt_y"/>
                                          </p:val>
                                        </p:tav>
                                      </p:tavLst>
                                    </p:anim>
                                    <p:animEffect transition="in" filter="fade">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15"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ppt_w</p:attrName>
                                        </p:attrNameLst>
                                      </p:cBhvr>
                                      <p:tavLst>
                                        <p:tav tm="0">
                                          <p:val>
                                            <p:fltVal val="0"/>
                                          </p:val>
                                        </p:tav>
                                        <p:tav tm="100000">
                                          <p:val>
                                            <p:strVal val="#ppt_w"/>
                                          </p:val>
                                        </p:tav>
                                      </p:tavLst>
                                    </p:anim>
                                    <p:anim calcmode="lin" valueType="num">
                                      <p:cBhvr>
                                        <p:cTn id="67" dur="1000" fill="hold"/>
                                        <p:tgtEl>
                                          <p:spTgt spid="13"/>
                                        </p:tgtEl>
                                        <p:attrNameLst>
                                          <p:attrName>ppt_h</p:attrName>
                                        </p:attrNameLst>
                                      </p:cBhvr>
                                      <p:tavLst>
                                        <p:tav tm="0">
                                          <p:val>
                                            <p:fltVal val="0"/>
                                          </p:val>
                                        </p:tav>
                                        <p:tav tm="100000">
                                          <p:val>
                                            <p:strVal val="#ppt_h"/>
                                          </p:val>
                                        </p:tav>
                                      </p:tavLst>
                                    </p:anim>
                                    <p:anim calcmode="lin" valueType="num">
                                      <p:cBhvr>
                                        <p:cTn id="68"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0" fill="hold">
                      <p:stCondLst>
                        <p:cond delay="indefinite"/>
                      </p:stCondLst>
                      <p:childTnLst>
                        <p:par>
                          <p:cTn id="71" fill="hold">
                            <p:stCondLst>
                              <p:cond delay="0"/>
                            </p:stCondLst>
                            <p:childTnLst>
                              <p:par>
                                <p:cTn id="72" presetID="25" presetClass="entr" presetSubtype="0"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77" dur="1000" fill="hold"/>
                                        <p:tgtEl>
                                          <p:spTgt spid="7"/>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7"/>
                                        </p:tgtEl>
                                      </p:cBhvr>
                                    </p:animEffect>
                                  </p:childTnLst>
                                </p:cTn>
                              </p:par>
                            </p:childTnLst>
                          </p:cTn>
                        </p:par>
                      </p:childTnLst>
                    </p:cTn>
                  </p:par>
                  <p:par>
                    <p:cTn id="82" fill="hold">
                      <p:stCondLst>
                        <p:cond delay="indefinite"/>
                      </p:stCondLst>
                      <p:childTnLst>
                        <p:par>
                          <p:cTn id="83" fill="hold">
                            <p:stCondLst>
                              <p:cond delay="0"/>
                            </p:stCondLst>
                            <p:childTnLst>
                              <p:par>
                                <p:cTn id="84" presetID="54" presetClass="entr" presetSubtype="0" accel="100000" fill="hold" grpId="0" nodeType="clickEffect">
                                  <p:stCondLst>
                                    <p:cond delay="0"/>
                                  </p:stCondLst>
                                  <p:childTnLst>
                                    <p:set>
                                      <p:cBhvr>
                                        <p:cTn id="85" dur="1" fill="hold">
                                          <p:stCondLst>
                                            <p:cond delay="0"/>
                                          </p:stCondLst>
                                        </p:cTn>
                                        <p:tgtEl>
                                          <p:spTgt spid="8"/>
                                        </p:tgtEl>
                                        <p:attrNameLst>
                                          <p:attrName>style.visibility</p:attrName>
                                        </p:attrNameLst>
                                      </p:cBhvr>
                                      <p:to>
                                        <p:strVal val="visible"/>
                                      </p:to>
                                    </p:set>
                                    <p:anim calcmode="lin" valueType="num">
                                      <p:cBhvr>
                                        <p:cTn id="86" dur="500" fill="hold"/>
                                        <p:tgtEl>
                                          <p:spTgt spid="8"/>
                                        </p:tgtEl>
                                        <p:attrNameLst>
                                          <p:attrName>ppt_w</p:attrName>
                                        </p:attrNameLst>
                                      </p:cBhvr>
                                      <p:tavLst>
                                        <p:tav tm="0">
                                          <p:val>
                                            <p:strVal val="#ppt_w*0.05"/>
                                          </p:val>
                                        </p:tav>
                                        <p:tav tm="100000">
                                          <p:val>
                                            <p:strVal val="#ppt_w"/>
                                          </p:val>
                                        </p:tav>
                                      </p:tavLst>
                                    </p:anim>
                                    <p:anim calcmode="lin" valueType="num">
                                      <p:cBhvr>
                                        <p:cTn id="87" dur="500" fill="hold"/>
                                        <p:tgtEl>
                                          <p:spTgt spid="8"/>
                                        </p:tgtEl>
                                        <p:attrNameLst>
                                          <p:attrName>ppt_h</p:attrName>
                                        </p:attrNameLst>
                                      </p:cBhvr>
                                      <p:tavLst>
                                        <p:tav tm="0">
                                          <p:val>
                                            <p:strVal val="#ppt_h"/>
                                          </p:val>
                                        </p:tav>
                                        <p:tav tm="100000">
                                          <p:val>
                                            <p:strVal val="#ppt_h"/>
                                          </p:val>
                                        </p:tav>
                                      </p:tavLst>
                                    </p:anim>
                                    <p:anim calcmode="lin" valueType="num">
                                      <p:cBhvr>
                                        <p:cTn id="88" dur="500" fill="hold"/>
                                        <p:tgtEl>
                                          <p:spTgt spid="8"/>
                                        </p:tgtEl>
                                        <p:attrNameLst>
                                          <p:attrName>ppt_x</p:attrName>
                                        </p:attrNameLst>
                                      </p:cBhvr>
                                      <p:tavLst>
                                        <p:tav tm="0">
                                          <p:val>
                                            <p:strVal val="#ppt_x-.2"/>
                                          </p:val>
                                        </p:tav>
                                        <p:tav tm="100000">
                                          <p:val>
                                            <p:strVal val="#ppt_x"/>
                                          </p:val>
                                        </p:tav>
                                      </p:tavLst>
                                    </p:anim>
                                    <p:anim calcmode="lin" valueType="num">
                                      <p:cBhvr>
                                        <p:cTn id="89" dur="500" fill="hold"/>
                                        <p:tgtEl>
                                          <p:spTgt spid="8"/>
                                        </p:tgtEl>
                                        <p:attrNameLst>
                                          <p:attrName>ppt_y</p:attrName>
                                        </p:attrNameLst>
                                      </p:cBhvr>
                                      <p:tavLst>
                                        <p:tav tm="0">
                                          <p:val>
                                            <p:strVal val="#ppt_y"/>
                                          </p:val>
                                        </p:tav>
                                        <p:tav tm="100000">
                                          <p:val>
                                            <p:strVal val="#ppt_y"/>
                                          </p:val>
                                        </p:tav>
                                      </p:tavLst>
                                    </p:anim>
                                    <p:animEffect transition="in" filter="fade">
                                      <p:cBhvr>
                                        <p:cTn id="90" dur="500"/>
                                        <p:tgtEl>
                                          <p:spTgt spid="8"/>
                                        </p:tgtEl>
                                      </p:cBhvr>
                                    </p:animEffect>
                                  </p:childTnLst>
                                </p:cTn>
                              </p:par>
                            </p:childTnLst>
                          </p:cTn>
                        </p:par>
                      </p:childTnLst>
                    </p:cTn>
                  </p:par>
                  <p:par>
                    <p:cTn id="91" fill="hold">
                      <p:stCondLst>
                        <p:cond delay="indefinite"/>
                      </p:stCondLst>
                      <p:childTnLst>
                        <p:par>
                          <p:cTn id="92" fill="hold">
                            <p:stCondLst>
                              <p:cond delay="0"/>
                            </p:stCondLst>
                            <p:childTnLst>
                              <p:par>
                                <p:cTn id="93" presetID="25" presetClass="entr" presetSubtype="0" fill="hold" grpId="0" nodeType="click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98" dur="1000" fill="hold"/>
                                        <p:tgtEl>
                                          <p:spTgt spid="9"/>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椭圆 5"/>
          <p:cNvSpPr>
            <a:spLocks noChangeArrowheads="1"/>
          </p:cNvSpPr>
          <p:nvPr/>
        </p:nvSpPr>
        <p:spPr bwMode="auto">
          <a:xfrm>
            <a:off x="1258888" y="87313"/>
            <a:ext cx="50419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zh-CN" sz="3600" dirty="0">
                <a:solidFill>
                  <a:srgbClr val="FFFFFF"/>
                </a:solidFill>
                <a:latin typeface="Cambria Math" panose="02040503050406030204" pitchFamily="18" charset="0"/>
                <a:ea typeface="微软雅黑" panose="020B0503020204020204" pitchFamily="34" charset="-122"/>
                <a:cs typeface="Times New Roman" panose="02020603050405020304" charset="0"/>
              </a:rPr>
              <a:t>Group work</a:t>
            </a:r>
          </a:p>
        </p:txBody>
      </p:sp>
      <p:sp>
        <p:nvSpPr>
          <p:cNvPr id="50179" name="Text Box 3"/>
          <p:cNvSpPr txBox="1">
            <a:spLocks noChangeArrowheads="1"/>
          </p:cNvSpPr>
          <p:nvPr/>
        </p:nvSpPr>
        <p:spPr bwMode="auto">
          <a:xfrm>
            <a:off x="468313" y="765175"/>
            <a:ext cx="8567737"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r>
              <a:rPr lang="en-US" altLang="zh-CN" sz="2600" b="0" dirty="0">
                <a:latin typeface="Times New Roman" panose="02020603050405020304" charset="0"/>
                <a:cs typeface="Times New Roman" panose="02020603050405020304" charset="0"/>
              </a:rPr>
              <a:t>       Tomorrow is Sunday. Your friend Tom is coming to your home for dinner. But there isn’t too much food and drink at home. Your family will go shopping for food and drink. Please make a shopping list and then make a dialogue between you and your father or mother </a:t>
            </a:r>
            <a:r>
              <a:rPr lang="en-US" altLang="zh-CN" sz="2600" b="0" dirty="0">
                <a:solidFill>
                  <a:srgbClr val="0000FF"/>
                </a:solidFill>
                <a:latin typeface="Times New Roman" panose="02020603050405020304" charset="0"/>
                <a:cs typeface="Times New Roman" panose="02020603050405020304" charset="0"/>
              </a:rPr>
              <a:t>(A-father or mother   B-you)</a:t>
            </a:r>
            <a:r>
              <a:rPr lang="en-US" altLang="zh-CN" sz="2600" b="0" dirty="0">
                <a:latin typeface="Times New Roman" panose="02020603050405020304" charset="0"/>
                <a:cs typeface="Times New Roman" panose="02020603050405020304" charset="0"/>
              </a:rPr>
              <a:t>.</a:t>
            </a:r>
          </a:p>
        </p:txBody>
      </p:sp>
      <p:grpSp>
        <p:nvGrpSpPr>
          <p:cNvPr id="2" name="组合 8"/>
          <p:cNvGrpSpPr/>
          <p:nvPr/>
        </p:nvGrpSpPr>
        <p:grpSpPr bwMode="auto">
          <a:xfrm>
            <a:off x="1150938" y="2990850"/>
            <a:ext cx="7112000" cy="3867150"/>
            <a:chOff x="755576" y="2564904"/>
            <a:chExt cx="7112000" cy="3867150"/>
          </a:xfrm>
        </p:grpSpPr>
        <p:grpSp>
          <p:nvGrpSpPr>
            <p:cNvPr id="50181" name="组合 7"/>
            <p:cNvGrpSpPr/>
            <p:nvPr/>
          </p:nvGrpSpPr>
          <p:grpSpPr bwMode="auto">
            <a:xfrm>
              <a:off x="755576" y="2564904"/>
              <a:ext cx="7112000" cy="3867150"/>
              <a:chOff x="1547664" y="1556792"/>
              <a:chExt cx="6408712" cy="3528392"/>
            </a:xfrm>
          </p:grpSpPr>
          <p:sp>
            <p:nvSpPr>
              <p:cNvPr id="6" name="矩形 4"/>
              <p:cNvSpPr/>
              <p:nvPr/>
            </p:nvSpPr>
            <p:spPr>
              <a:xfrm>
                <a:off x="1698812" y="2348880"/>
                <a:ext cx="6120680" cy="2736304"/>
              </a:xfrm>
              <a:custGeom>
                <a:avLst/>
                <a:gdLst>
                  <a:gd name="connsiteX0" fmla="*/ 0 w 6120680"/>
                  <a:gd name="connsiteY0" fmla="*/ 0 h 2736304"/>
                  <a:gd name="connsiteX1" fmla="*/ 6120680 w 6120680"/>
                  <a:gd name="connsiteY1" fmla="*/ 0 h 2736304"/>
                  <a:gd name="connsiteX2" fmla="*/ 6120680 w 6120680"/>
                  <a:gd name="connsiteY2" fmla="*/ 2736304 h 2736304"/>
                  <a:gd name="connsiteX3" fmla="*/ 0 w 6120680"/>
                  <a:gd name="connsiteY3" fmla="*/ 2736304 h 2736304"/>
                  <a:gd name="connsiteX4" fmla="*/ 0 w 6120680"/>
                  <a:gd name="connsiteY4" fmla="*/ 0 h 2736304"/>
                  <a:gd name="connsiteX0-1" fmla="*/ 0 w 6120680"/>
                  <a:gd name="connsiteY0-2" fmla="*/ 0 h 2736304"/>
                  <a:gd name="connsiteX1-3" fmla="*/ 6120680 w 6120680"/>
                  <a:gd name="connsiteY1-4" fmla="*/ 0 h 2736304"/>
                  <a:gd name="connsiteX2-5" fmla="*/ 6120680 w 6120680"/>
                  <a:gd name="connsiteY2-6" fmla="*/ 2736304 h 2736304"/>
                  <a:gd name="connsiteX3-7" fmla="*/ 3137883 w 6120680"/>
                  <a:gd name="connsiteY3-8" fmla="*/ 2729535 h 2736304"/>
                  <a:gd name="connsiteX4-9" fmla="*/ 0 w 6120680"/>
                  <a:gd name="connsiteY4-10" fmla="*/ 2736304 h 2736304"/>
                  <a:gd name="connsiteX5" fmla="*/ 0 w 6120680"/>
                  <a:gd name="connsiteY5" fmla="*/ 0 h 2736304"/>
                  <a:gd name="connsiteX0-11" fmla="*/ 0 w 6120680"/>
                  <a:gd name="connsiteY0-12" fmla="*/ 0 h 2736304"/>
                  <a:gd name="connsiteX1-13" fmla="*/ 6120680 w 6120680"/>
                  <a:gd name="connsiteY1-14" fmla="*/ 0 h 2736304"/>
                  <a:gd name="connsiteX2-15" fmla="*/ 6120680 w 6120680"/>
                  <a:gd name="connsiteY2-16" fmla="*/ 2736304 h 2736304"/>
                  <a:gd name="connsiteX3-17" fmla="*/ 3149915 w 6120680"/>
                  <a:gd name="connsiteY3-18" fmla="*/ 2152019 h 2736304"/>
                  <a:gd name="connsiteX4-19" fmla="*/ 0 w 6120680"/>
                  <a:gd name="connsiteY4-20" fmla="*/ 2736304 h 2736304"/>
                  <a:gd name="connsiteX5-21" fmla="*/ 0 w 6120680"/>
                  <a:gd name="connsiteY5-22" fmla="*/ 0 h 2736304"/>
                  <a:gd name="connsiteX0-23" fmla="*/ 0 w 6120680"/>
                  <a:gd name="connsiteY0-24" fmla="*/ 0 h 2736304"/>
                  <a:gd name="connsiteX1-25" fmla="*/ 6120680 w 6120680"/>
                  <a:gd name="connsiteY1-26" fmla="*/ 0 h 2736304"/>
                  <a:gd name="connsiteX2-27" fmla="*/ 6120680 w 6120680"/>
                  <a:gd name="connsiteY2-28" fmla="*/ 2736304 h 2736304"/>
                  <a:gd name="connsiteX3-29" fmla="*/ 3125852 w 6120680"/>
                  <a:gd name="connsiteY3-30" fmla="*/ 2236240 h 2736304"/>
                  <a:gd name="connsiteX4-31" fmla="*/ 0 w 6120680"/>
                  <a:gd name="connsiteY4-32" fmla="*/ 2736304 h 2736304"/>
                  <a:gd name="connsiteX5-33" fmla="*/ 0 w 6120680"/>
                  <a:gd name="connsiteY5-34" fmla="*/ 0 h 2736304"/>
                  <a:gd name="connsiteX0-35" fmla="*/ 0 w 6120680"/>
                  <a:gd name="connsiteY0-36" fmla="*/ 0 h 2736304"/>
                  <a:gd name="connsiteX1-37" fmla="*/ 6120680 w 6120680"/>
                  <a:gd name="connsiteY1-38" fmla="*/ 0 h 2736304"/>
                  <a:gd name="connsiteX2-39" fmla="*/ 6120680 w 6120680"/>
                  <a:gd name="connsiteY2-40" fmla="*/ 2736304 h 2736304"/>
                  <a:gd name="connsiteX3-41" fmla="*/ 3125852 w 6120680"/>
                  <a:gd name="connsiteY3-42" fmla="*/ 2320461 h 2736304"/>
                  <a:gd name="connsiteX4-43" fmla="*/ 0 w 6120680"/>
                  <a:gd name="connsiteY4-44" fmla="*/ 2736304 h 2736304"/>
                  <a:gd name="connsiteX5-45" fmla="*/ 0 w 6120680"/>
                  <a:gd name="connsiteY5-46" fmla="*/ 0 h 2736304"/>
                  <a:gd name="connsiteX0-47" fmla="*/ 0 w 6120680"/>
                  <a:gd name="connsiteY0-48" fmla="*/ 0 h 2736304"/>
                  <a:gd name="connsiteX1-49" fmla="*/ 6120680 w 6120680"/>
                  <a:gd name="connsiteY1-50" fmla="*/ 0 h 2736304"/>
                  <a:gd name="connsiteX2-51" fmla="*/ 6120680 w 6120680"/>
                  <a:gd name="connsiteY2-52" fmla="*/ 2736304 h 2736304"/>
                  <a:gd name="connsiteX3-53" fmla="*/ 2957410 w 6120680"/>
                  <a:gd name="connsiteY3-54" fmla="*/ 2320461 h 2736304"/>
                  <a:gd name="connsiteX4-55" fmla="*/ 0 w 6120680"/>
                  <a:gd name="connsiteY4-56" fmla="*/ 2736304 h 2736304"/>
                  <a:gd name="connsiteX5-57" fmla="*/ 0 w 6120680"/>
                  <a:gd name="connsiteY5-58" fmla="*/ 0 h 27363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120680" h="2736304">
                    <a:moveTo>
                      <a:pt x="0" y="0"/>
                    </a:moveTo>
                    <a:lnTo>
                      <a:pt x="6120680" y="0"/>
                    </a:lnTo>
                    <a:lnTo>
                      <a:pt x="6120680" y="2736304"/>
                    </a:lnTo>
                    <a:lnTo>
                      <a:pt x="2957410" y="2320461"/>
                    </a:lnTo>
                    <a:lnTo>
                      <a:pt x="0" y="2736304"/>
                    </a:lnTo>
                    <a:lnTo>
                      <a:pt x="0" y="0"/>
                    </a:lnTo>
                    <a:close/>
                  </a:path>
                </a:pathLst>
              </a:custGeom>
              <a:solidFill>
                <a:sysClr val="windowText" lastClr="000000">
                  <a:lumMod val="50000"/>
                  <a:lumOff val="50000"/>
                </a:sysClr>
              </a:solidFill>
              <a:ln w="25400" cap="flat" cmpd="sng" algn="ctr">
                <a:noFill/>
                <a:prstDash val="solid"/>
              </a:ln>
              <a:effectLst>
                <a:softEdge rad="317500"/>
              </a:effectLst>
            </p:spPr>
            <p:txBody>
              <a:bodyPr anchor="ctr"/>
              <a:lstStyle/>
              <a:p>
                <a:pPr algn="ctr" fontAlgn="auto">
                  <a:spcBef>
                    <a:spcPts val="0"/>
                  </a:spcBef>
                  <a:spcAft>
                    <a:spcPts val="0"/>
                  </a:spcAft>
                  <a:defRPr/>
                </a:pPr>
                <a:endParaRPr lang="en-US" sz="2665" kern="0" dirty="0">
                  <a:solidFill>
                    <a:schemeClr val="bg1"/>
                  </a:solidFill>
                  <a:latin typeface="Calibri" panose="020F0502020204030204"/>
                  <a:ea typeface="+mn-ea"/>
                </a:endParaRPr>
              </a:p>
            </p:txBody>
          </p:sp>
          <p:sp>
            <p:nvSpPr>
              <p:cNvPr id="7" name="矩形 6"/>
              <p:cNvSpPr/>
              <p:nvPr/>
            </p:nvSpPr>
            <p:spPr>
              <a:xfrm>
                <a:off x="1547664" y="1556792"/>
                <a:ext cx="6408712" cy="3024336"/>
              </a:xfrm>
              <a:prstGeom prst="rect">
                <a:avLst/>
              </a:prstGeom>
              <a:solidFill>
                <a:sysClr val="window" lastClr="FFFFFF">
                  <a:lumMod val="95000"/>
                </a:sysClr>
              </a:solidFill>
              <a:ln w="25400" cap="flat" cmpd="sng" algn="ctr">
                <a:noFill/>
                <a:prstDash val="solid"/>
              </a:ln>
              <a:effectLst/>
            </p:spPr>
            <p:txBody>
              <a:bodyPr anchor="ctr"/>
              <a:lstStyle/>
              <a:p>
                <a:pPr algn="ctr" fontAlgn="auto">
                  <a:spcBef>
                    <a:spcPts val="0"/>
                  </a:spcBef>
                  <a:spcAft>
                    <a:spcPts val="0"/>
                  </a:spcAft>
                  <a:defRPr/>
                </a:pPr>
                <a:endParaRPr lang="en-US" sz="2665" kern="0" dirty="0">
                  <a:solidFill>
                    <a:schemeClr val="bg1"/>
                  </a:solidFill>
                  <a:latin typeface="Calibri" panose="020F0502020204030204"/>
                  <a:ea typeface="+mn-ea"/>
                </a:endParaRPr>
              </a:p>
            </p:txBody>
          </p:sp>
          <p:sp>
            <p:nvSpPr>
              <p:cNvPr id="8" name="矩形 7"/>
              <p:cNvSpPr/>
              <p:nvPr/>
            </p:nvSpPr>
            <p:spPr>
              <a:xfrm>
                <a:off x="1674979" y="1665425"/>
                <a:ext cx="6144067" cy="2807070"/>
              </a:xfrm>
              <a:prstGeom prst="rect">
                <a:avLst/>
              </a:prstGeom>
              <a:solidFill>
                <a:srgbClr val="FFFAEC"/>
              </a:solidFill>
              <a:ln w="25400" cap="flat" cmpd="sng" algn="ctr">
                <a:noFill/>
                <a:prstDash val="solid"/>
              </a:ln>
              <a:effectLst/>
            </p:spPr>
            <p:txBody>
              <a:bodyPr anchor="ctr"/>
              <a:lstStyle/>
              <a:p>
                <a:pPr algn="ctr" fontAlgn="auto">
                  <a:spcBef>
                    <a:spcPts val="0"/>
                  </a:spcBef>
                  <a:spcAft>
                    <a:spcPts val="0"/>
                  </a:spcAft>
                  <a:defRPr/>
                </a:pPr>
                <a:endParaRPr lang="en-US" sz="2665" kern="0" dirty="0">
                  <a:solidFill>
                    <a:schemeClr val="bg1"/>
                  </a:solidFill>
                  <a:latin typeface="Calibri" panose="020F0502020204030204"/>
                  <a:ea typeface="+mn-ea"/>
                </a:endParaRPr>
              </a:p>
            </p:txBody>
          </p:sp>
        </p:grpSp>
        <p:sp>
          <p:nvSpPr>
            <p:cNvPr id="50182" name="Text Box 4"/>
            <p:cNvSpPr txBox="1">
              <a:spLocks noChangeArrowheads="1"/>
            </p:cNvSpPr>
            <p:nvPr/>
          </p:nvSpPr>
          <p:spPr bwMode="auto">
            <a:xfrm>
              <a:off x="971600" y="2708920"/>
              <a:ext cx="6805264" cy="290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10000"/>
                </a:lnSpc>
              </a:pPr>
              <a:r>
                <a:rPr lang="en-US" altLang="zh-CN" sz="2800" b="0">
                  <a:solidFill>
                    <a:srgbClr val="0000FF"/>
                  </a:solidFill>
                  <a:latin typeface="Times New Roman" panose="02020603050405020304" charset="0"/>
                  <a:cs typeface="Times New Roman" panose="02020603050405020304" charset="0"/>
                </a:rPr>
                <a:t>A: …, let’s go shopping for food and drink. Now, we haven’t got any…. Let’s get some….</a:t>
              </a:r>
            </a:p>
            <a:p>
              <a:pPr>
                <a:lnSpc>
                  <a:spcPct val="110000"/>
                </a:lnSpc>
              </a:pPr>
              <a:r>
                <a:rPr lang="en-US" altLang="zh-CN" sz="2800" b="0">
                  <a:solidFill>
                    <a:srgbClr val="0000FF"/>
                  </a:solidFill>
                  <a:latin typeface="Times New Roman" panose="02020603050405020304" charset="0"/>
                  <a:cs typeface="Times New Roman" panose="02020603050405020304" charset="0"/>
                </a:rPr>
                <a:t>B: OK. Have we got any…?</a:t>
              </a:r>
            </a:p>
            <a:p>
              <a:pPr>
                <a:lnSpc>
                  <a:spcPct val="110000"/>
                </a:lnSpc>
              </a:pPr>
              <a:r>
                <a:rPr lang="en-US" altLang="zh-CN" sz="2800" b="0">
                  <a:solidFill>
                    <a:srgbClr val="0000FF"/>
                  </a:solidFill>
                  <a:latin typeface="Times New Roman" panose="02020603050405020304" charset="0"/>
                  <a:cs typeface="Times New Roman" panose="02020603050405020304" charset="0"/>
                </a:rPr>
                <a:t>A:No,we haven’t. We have got some…</a:t>
              </a:r>
            </a:p>
            <a:p>
              <a:pPr>
                <a:lnSpc>
                  <a:spcPct val="110000"/>
                </a:lnSpc>
              </a:pPr>
              <a:r>
                <a:rPr lang="en-US" altLang="zh-CN" sz="2800" b="0">
                  <a:solidFill>
                    <a:srgbClr val="0000FF"/>
                  </a:solidFill>
                  <a:latin typeface="Times New Roman" panose="02020603050405020304" charset="0"/>
                  <a:cs typeface="Times New Roman" panose="02020603050405020304" charset="0"/>
                </a:rPr>
                <a:t>B: Have we got any…?</a:t>
              </a:r>
            </a:p>
            <a:p>
              <a:pPr>
                <a:lnSpc>
                  <a:spcPct val="110000"/>
                </a:lnSpc>
              </a:pPr>
              <a:r>
                <a:rPr lang="en-US" altLang="zh-CN" sz="2800" b="0">
                  <a:solidFill>
                    <a:srgbClr val="0000FF"/>
                  </a:solidFill>
                  <a:latin typeface="Times New Roman" panose="02020603050405020304" charset="0"/>
                  <a:cs typeface="Times New Roman" panose="02020603050405020304" charset="0"/>
                </a:rPr>
                <a:t>A: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42988" y="836613"/>
            <a:ext cx="6553200" cy="523875"/>
          </a:xfrm>
          <a:prstGeom prst="rect">
            <a:avLst/>
          </a:prstGeom>
          <a:noFill/>
          <a:ln w="9525">
            <a:noFill/>
            <a:miter lim="800000"/>
          </a:ln>
        </p:spPr>
        <p:txBody>
          <a:bodyPr>
            <a:spAutoFit/>
          </a:bodyPr>
          <a:lstStyle/>
          <a:p>
            <a:pPr eaLnBrk="1" fontAlgn="auto" hangingPunct="1">
              <a:spcBef>
                <a:spcPct val="50000"/>
              </a:spcBef>
              <a:spcAft>
                <a:spcPts val="0"/>
              </a:spcAft>
              <a:defRPr/>
            </a:pPr>
            <a:r>
              <a:rPr lang="en-US" altLang="zh-CN" kern="0" dirty="0">
                <a:solidFill>
                  <a:sysClr val="windowText" lastClr="000000"/>
                </a:solidFill>
                <a:latin typeface="Times New Roman" panose="02020603050405020304" charset="0"/>
                <a:cs typeface="Times New Roman" panose="02020603050405020304" charset="0"/>
              </a:rPr>
              <a:t>7</a:t>
            </a:r>
            <a:r>
              <a:rPr lang="en-US" altLang="zh-CN" b="0" kern="0" dirty="0">
                <a:solidFill>
                  <a:sysClr val="windowText" lastClr="000000"/>
                </a:solidFill>
                <a:latin typeface="Times New Roman" panose="02020603050405020304" charset="0"/>
                <a:cs typeface="Times New Roman" panose="02020603050405020304" charset="0"/>
              </a:rPr>
              <a:t>  Listen and repeat.</a:t>
            </a:r>
          </a:p>
        </p:txBody>
      </p:sp>
      <p:sp>
        <p:nvSpPr>
          <p:cNvPr id="51203" name="Text Box 3"/>
          <p:cNvSpPr txBox="1">
            <a:spLocks noChangeArrowheads="1"/>
          </p:cNvSpPr>
          <p:nvPr/>
        </p:nvSpPr>
        <p:spPr bwMode="auto">
          <a:xfrm>
            <a:off x="971550" y="1341438"/>
            <a:ext cx="66960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0">
                <a:solidFill>
                  <a:srgbClr val="FF0000"/>
                </a:solidFill>
                <a:latin typeface="Times New Roman" panose="02020603050405020304" charset="0"/>
                <a:cs typeface="Times New Roman" panose="02020603050405020304" charset="0"/>
              </a:rPr>
              <a:t>/s/ </a:t>
            </a:r>
            <a:r>
              <a:rPr lang="en-US" altLang="zh-CN" sz="2800" b="0">
                <a:latin typeface="Times New Roman" panose="02020603050405020304" charset="0"/>
                <a:cs typeface="Times New Roman" panose="02020603050405020304" charset="0"/>
              </a:rPr>
              <a:t>drink</a:t>
            </a:r>
            <a:r>
              <a:rPr lang="en-US" altLang="zh-CN" sz="2800" b="0">
                <a:solidFill>
                  <a:srgbClr val="FF0000"/>
                </a:solidFill>
                <a:latin typeface="Times New Roman" panose="02020603050405020304" charset="0"/>
                <a:cs typeface="Times New Roman" panose="02020603050405020304" charset="0"/>
              </a:rPr>
              <a:t>s</a:t>
            </a:r>
            <a:r>
              <a:rPr lang="en-US" altLang="zh-CN" sz="2800" b="0">
                <a:latin typeface="Times New Roman" panose="02020603050405020304" charset="0"/>
                <a:cs typeface="Times New Roman" panose="02020603050405020304" charset="0"/>
              </a:rPr>
              <a:t> </a:t>
            </a:r>
          </a:p>
          <a:p>
            <a:pPr eaLnBrk="1" hangingPunct="1">
              <a:spcBef>
                <a:spcPct val="50000"/>
              </a:spcBef>
            </a:pPr>
            <a:r>
              <a:rPr lang="en-US" altLang="zh-CN" sz="2800" b="0">
                <a:latin typeface="Times New Roman" panose="02020603050405020304" charset="0"/>
                <a:cs typeface="Times New Roman" panose="02020603050405020304" charset="0"/>
              </a:rPr>
              <a:t>                                         </a:t>
            </a:r>
          </a:p>
          <a:p>
            <a:pPr eaLnBrk="1" hangingPunct="1">
              <a:spcBef>
                <a:spcPct val="50000"/>
              </a:spcBef>
            </a:pPr>
            <a:r>
              <a:rPr lang="en-US" altLang="zh-CN" sz="2800" b="0">
                <a:solidFill>
                  <a:srgbClr val="FF0000"/>
                </a:solidFill>
                <a:latin typeface="Times New Roman" panose="02020603050405020304" charset="0"/>
                <a:cs typeface="Times New Roman" panose="02020603050405020304" charset="0"/>
              </a:rPr>
              <a:t>/z/ </a:t>
            </a:r>
            <a:r>
              <a:rPr lang="en-US" altLang="zh-CN" sz="2800" b="0">
                <a:latin typeface="Times New Roman" panose="02020603050405020304" charset="0"/>
                <a:cs typeface="Times New Roman" panose="02020603050405020304" charset="0"/>
              </a:rPr>
              <a:t>apple</a:t>
            </a:r>
            <a:r>
              <a:rPr lang="en-US" altLang="zh-CN" sz="2800" b="0">
                <a:solidFill>
                  <a:srgbClr val="FF0000"/>
                </a:solidFill>
                <a:latin typeface="Times New Roman" panose="02020603050405020304" charset="0"/>
                <a:cs typeface="Times New Roman" panose="02020603050405020304" charset="0"/>
              </a:rPr>
              <a:t>s</a:t>
            </a:r>
            <a:r>
              <a:rPr lang="en-US" altLang="zh-CN" sz="2800" b="0">
                <a:latin typeface="Times New Roman" panose="02020603050405020304" charset="0"/>
                <a:cs typeface="Times New Roman" panose="02020603050405020304" charset="0"/>
              </a:rPr>
              <a:t>   potato</a:t>
            </a:r>
            <a:r>
              <a:rPr lang="en-US" altLang="zh-CN" sz="2800" b="0">
                <a:solidFill>
                  <a:srgbClr val="FF0000"/>
                </a:solidFill>
                <a:latin typeface="Times New Roman" panose="02020603050405020304" charset="0"/>
                <a:cs typeface="Times New Roman" panose="02020603050405020304" charset="0"/>
              </a:rPr>
              <a:t>es</a:t>
            </a:r>
            <a:r>
              <a:rPr lang="en-US" altLang="zh-CN" sz="2800" b="0">
                <a:latin typeface="Times New Roman" panose="02020603050405020304" charset="0"/>
                <a:cs typeface="Times New Roman" panose="02020603050405020304" charset="0"/>
              </a:rPr>
              <a:t>   vegetable</a:t>
            </a:r>
            <a:r>
              <a:rPr lang="en-US" altLang="zh-CN" sz="2800" b="0">
                <a:solidFill>
                  <a:srgbClr val="FF0000"/>
                </a:solidFill>
                <a:latin typeface="Times New Roman" panose="02020603050405020304" charset="0"/>
                <a:cs typeface="Times New Roman" panose="02020603050405020304" charset="0"/>
              </a:rPr>
              <a:t>s</a:t>
            </a:r>
          </a:p>
          <a:p>
            <a:pPr eaLnBrk="1" hangingPunct="1">
              <a:spcBef>
                <a:spcPct val="50000"/>
              </a:spcBef>
            </a:pPr>
            <a:endParaRPr lang="en-US" altLang="zh-CN" sz="2800" b="0">
              <a:latin typeface="Times New Roman" panose="02020603050405020304" charset="0"/>
              <a:cs typeface="Times New Roman" panose="02020603050405020304" charset="0"/>
            </a:endParaRPr>
          </a:p>
          <a:p>
            <a:pPr eaLnBrk="1" hangingPunct="1">
              <a:spcBef>
                <a:spcPct val="50000"/>
              </a:spcBef>
            </a:pPr>
            <a:r>
              <a:rPr lang="en-US" altLang="zh-CN" sz="2800" b="0">
                <a:solidFill>
                  <a:srgbClr val="FF0000"/>
                </a:solidFill>
                <a:latin typeface="Times New Roman" panose="02020603050405020304" charset="0"/>
                <a:cs typeface="Times New Roman" panose="02020603050405020304" charset="0"/>
              </a:rPr>
              <a:t>/t/ t</a:t>
            </a:r>
            <a:r>
              <a:rPr lang="en-US" altLang="zh-CN" sz="2800" b="0">
                <a:latin typeface="Times New Roman" panose="02020603050405020304" charset="0"/>
                <a:cs typeface="Times New Roman" panose="02020603050405020304" charset="0"/>
              </a:rPr>
              <a:t>ea   </a:t>
            </a:r>
            <a:r>
              <a:rPr lang="en-US" altLang="zh-CN" sz="2800" b="0">
                <a:solidFill>
                  <a:srgbClr val="FF0000"/>
                </a:solidFill>
                <a:latin typeface="Times New Roman" panose="02020603050405020304" charset="0"/>
                <a:cs typeface="Times New Roman" panose="02020603050405020304" charset="0"/>
              </a:rPr>
              <a:t>t</a:t>
            </a:r>
            <a:r>
              <a:rPr lang="en-US" altLang="zh-CN" sz="2800" b="0">
                <a:latin typeface="Times New Roman" panose="02020603050405020304" charset="0"/>
                <a:cs typeface="Times New Roman" panose="02020603050405020304" charset="0"/>
              </a:rPr>
              <a:t>omato   wa</a:t>
            </a:r>
            <a:r>
              <a:rPr lang="en-US" altLang="zh-CN" sz="2800" b="0">
                <a:solidFill>
                  <a:srgbClr val="FF0000"/>
                </a:solidFill>
                <a:latin typeface="Times New Roman" panose="02020603050405020304" charset="0"/>
                <a:cs typeface="Times New Roman" panose="02020603050405020304" charset="0"/>
              </a:rPr>
              <a:t>t</a:t>
            </a:r>
            <a:r>
              <a:rPr lang="en-US" altLang="zh-CN" sz="2800" b="0">
                <a:latin typeface="Times New Roman" panose="02020603050405020304" charset="0"/>
                <a:cs typeface="Times New Roman" panose="02020603050405020304" charset="0"/>
              </a:rPr>
              <a:t>er</a:t>
            </a:r>
          </a:p>
          <a:p>
            <a:pPr eaLnBrk="1" hangingPunct="1">
              <a:spcBef>
                <a:spcPct val="50000"/>
              </a:spcBef>
            </a:pPr>
            <a:endParaRPr lang="en-US" altLang="zh-CN" sz="2800" b="0">
              <a:latin typeface="Times New Roman" panose="02020603050405020304" charset="0"/>
              <a:cs typeface="Times New Roman" panose="02020603050405020304" charset="0"/>
            </a:endParaRPr>
          </a:p>
          <a:p>
            <a:pPr eaLnBrk="1" hangingPunct="1">
              <a:spcBef>
                <a:spcPct val="50000"/>
              </a:spcBef>
            </a:pPr>
            <a:r>
              <a:rPr lang="en-US" altLang="zh-CN" sz="2800" b="0">
                <a:solidFill>
                  <a:srgbClr val="FF0000"/>
                </a:solidFill>
                <a:latin typeface="Times New Roman" panose="02020603050405020304" charset="0"/>
                <a:cs typeface="Times New Roman" panose="02020603050405020304" charset="0"/>
              </a:rPr>
              <a:t>/d/ </a:t>
            </a:r>
            <a:r>
              <a:rPr lang="en-US" altLang="zh-CN" sz="2800" b="0">
                <a:latin typeface="Times New Roman" panose="02020603050405020304" charset="0"/>
                <a:cs typeface="Times New Roman" panose="02020603050405020304" charset="0"/>
              </a:rPr>
              <a:t>ba</a:t>
            </a:r>
            <a:r>
              <a:rPr lang="en-US" altLang="zh-CN" sz="2800" b="0">
                <a:solidFill>
                  <a:srgbClr val="FF0000"/>
                </a:solidFill>
                <a:latin typeface="Times New Roman" panose="02020603050405020304" charset="0"/>
                <a:cs typeface="Times New Roman" panose="02020603050405020304" charset="0"/>
              </a:rPr>
              <a:t>d</a:t>
            </a:r>
            <a:r>
              <a:rPr lang="en-US" altLang="zh-CN" sz="2800" b="0">
                <a:latin typeface="Times New Roman" panose="02020603050405020304" charset="0"/>
                <a:cs typeface="Times New Roman" panose="02020603050405020304" charset="0"/>
              </a:rPr>
              <a:t>   foo</a:t>
            </a:r>
            <a:r>
              <a:rPr lang="en-US" altLang="zh-CN" sz="2800" b="0">
                <a:solidFill>
                  <a:srgbClr val="FF0000"/>
                </a:solidFill>
                <a:latin typeface="Times New Roman" panose="02020603050405020304" charset="0"/>
                <a:cs typeface="Times New Roman" panose="02020603050405020304" charset="0"/>
              </a:rPr>
              <a:t>d</a:t>
            </a:r>
            <a:r>
              <a:rPr lang="en-US" altLang="zh-CN" sz="2800" b="0">
                <a:latin typeface="Times New Roman" panose="02020603050405020304" charset="0"/>
                <a:cs typeface="Times New Roman" panose="02020603050405020304" charset="0"/>
              </a:rPr>
              <a:t>   i</a:t>
            </a:r>
            <a:r>
              <a:rPr lang="en-US" altLang="zh-CN" sz="2800" b="0">
                <a:solidFill>
                  <a:srgbClr val="FF0000"/>
                </a:solidFill>
                <a:latin typeface="Times New Roman" panose="02020603050405020304" charset="0"/>
                <a:cs typeface="Times New Roman" panose="02020603050405020304" charset="0"/>
              </a:rPr>
              <a:t>d</a:t>
            </a:r>
            <a:r>
              <a:rPr lang="en-US" altLang="zh-CN" sz="2800" b="0">
                <a:latin typeface="Times New Roman" panose="02020603050405020304" charset="0"/>
                <a:cs typeface="Times New Roman" panose="02020603050405020304" charset="0"/>
              </a:rPr>
              <a:t>ea</a:t>
            </a:r>
          </a:p>
        </p:txBody>
      </p:sp>
      <p:sp>
        <p:nvSpPr>
          <p:cNvPr id="51204" name="椭圆 5"/>
          <p:cNvSpPr>
            <a:spLocks noChangeArrowheads="1"/>
          </p:cNvSpPr>
          <p:nvPr/>
        </p:nvSpPr>
        <p:spPr bwMode="auto">
          <a:xfrm>
            <a:off x="1403350" y="87313"/>
            <a:ext cx="5040313"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zh-CN" sz="3600" dirty="0">
                <a:solidFill>
                  <a:srgbClr val="FFFFFF"/>
                </a:solidFill>
                <a:latin typeface="Cambria Math" panose="02040503050406030204" pitchFamily="18" charset="0"/>
                <a:ea typeface="微软雅黑" panose="020B0503020204020204" pitchFamily="34" charset="-122"/>
                <a:cs typeface="Times New Roman" panose="02020603050405020304" charset="0"/>
              </a:rPr>
              <a:t>Pronunciation and speaking </a:t>
            </a:r>
          </a:p>
        </p:txBody>
      </p:sp>
      <p:grpSp>
        <p:nvGrpSpPr>
          <p:cNvPr id="2" name="组合 10"/>
          <p:cNvGrpSpPr/>
          <p:nvPr/>
        </p:nvGrpSpPr>
        <p:grpSpPr bwMode="auto">
          <a:xfrm>
            <a:off x="900113" y="1916113"/>
            <a:ext cx="6767512" cy="720725"/>
            <a:chOff x="755576" y="2060848"/>
            <a:chExt cx="7339531" cy="720080"/>
          </a:xfrm>
        </p:grpSpPr>
        <p:sp>
          <p:nvSpPr>
            <p:cNvPr id="51215" name="折角形 8"/>
            <p:cNvSpPr>
              <a:spLocks noChangeArrowheads="1"/>
            </p:cNvSpPr>
            <p:nvPr/>
          </p:nvSpPr>
          <p:spPr bwMode="auto">
            <a:xfrm>
              <a:off x="827584" y="2060848"/>
              <a:ext cx="7200800" cy="720080"/>
            </a:xfrm>
            <a:prstGeom prst="foldedCorner">
              <a:avLst>
                <a:gd name="adj" fmla="val 16667"/>
              </a:avLst>
            </a:prstGeom>
            <a:solidFill>
              <a:srgbClr val="CCFF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p>
          </p:txBody>
        </p:sp>
        <p:sp>
          <p:nvSpPr>
            <p:cNvPr id="51216" name="TextBox 9"/>
            <p:cNvSpPr txBox="1">
              <a:spLocks noChangeArrowheads="1"/>
            </p:cNvSpPr>
            <p:nvPr/>
          </p:nvSpPr>
          <p:spPr bwMode="auto">
            <a:xfrm>
              <a:off x="755576" y="2060848"/>
              <a:ext cx="73395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zh-CN" altLang="en-US" sz="2000" b="0" dirty="0">
                  <a:latin typeface="黑体" panose="02010609060101010101" pitchFamily="49" charset="-122"/>
                  <a:ea typeface="黑体" panose="02010609060101010101" pitchFamily="49" charset="-122"/>
                </a:rPr>
                <a:t>双唇微微张开，舌端靠近上齿龈，舌头自然放松，气流从齿间送出，声带不振动。</a:t>
              </a:r>
            </a:p>
          </p:txBody>
        </p:sp>
      </p:grpSp>
      <p:grpSp>
        <p:nvGrpSpPr>
          <p:cNvPr id="3" name="组合 11"/>
          <p:cNvGrpSpPr/>
          <p:nvPr/>
        </p:nvGrpSpPr>
        <p:grpSpPr bwMode="auto">
          <a:xfrm>
            <a:off x="1042988" y="3213100"/>
            <a:ext cx="4681537" cy="720725"/>
            <a:chOff x="822299" y="2060848"/>
            <a:chExt cx="7339531" cy="720080"/>
          </a:xfrm>
        </p:grpSpPr>
        <p:sp>
          <p:nvSpPr>
            <p:cNvPr id="51213" name="折角形 12"/>
            <p:cNvSpPr>
              <a:spLocks noChangeArrowheads="1"/>
            </p:cNvSpPr>
            <p:nvPr/>
          </p:nvSpPr>
          <p:spPr bwMode="auto">
            <a:xfrm>
              <a:off x="827584" y="2060848"/>
              <a:ext cx="7200800" cy="720080"/>
            </a:xfrm>
            <a:prstGeom prst="foldedCorner">
              <a:avLst>
                <a:gd name="adj" fmla="val 16667"/>
              </a:avLst>
            </a:prstGeom>
            <a:solidFill>
              <a:srgbClr val="CCFF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p>
          </p:txBody>
        </p:sp>
        <p:sp>
          <p:nvSpPr>
            <p:cNvPr id="51214" name="TextBox 13"/>
            <p:cNvSpPr txBox="1">
              <a:spLocks noChangeArrowheads="1"/>
            </p:cNvSpPr>
            <p:nvPr/>
          </p:nvSpPr>
          <p:spPr bwMode="auto">
            <a:xfrm>
              <a:off x="822299" y="2204864"/>
              <a:ext cx="7339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zh-CN" altLang="en-US" sz="2000" b="0">
                  <a:latin typeface="黑体" panose="02010609060101010101" pitchFamily="49" charset="-122"/>
                  <a:ea typeface="黑体" panose="02010609060101010101" pitchFamily="49" charset="-122"/>
                </a:rPr>
                <a:t>发音和</a:t>
              </a:r>
              <a:r>
                <a:rPr lang="en-US" altLang="zh-CN" sz="2000" b="0">
                  <a:latin typeface="黑体" panose="02010609060101010101" pitchFamily="49" charset="-122"/>
                  <a:ea typeface="黑体" panose="02010609060101010101" pitchFamily="49" charset="-122"/>
                </a:rPr>
                <a:t>/s/</a:t>
              </a:r>
              <a:r>
                <a:rPr lang="zh-CN" altLang="en-US" sz="2000" b="0">
                  <a:latin typeface="黑体" panose="02010609060101010101" pitchFamily="49" charset="-122"/>
                  <a:ea typeface="黑体" panose="02010609060101010101" pitchFamily="49" charset="-122"/>
                </a:rPr>
                <a:t>相似，但声带振动。</a:t>
              </a:r>
            </a:p>
          </p:txBody>
        </p:sp>
      </p:grpSp>
      <p:grpSp>
        <p:nvGrpSpPr>
          <p:cNvPr id="5" name="组合 14"/>
          <p:cNvGrpSpPr/>
          <p:nvPr/>
        </p:nvGrpSpPr>
        <p:grpSpPr bwMode="auto">
          <a:xfrm>
            <a:off x="971550" y="4437063"/>
            <a:ext cx="6553200" cy="720725"/>
            <a:chOff x="755576" y="2060848"/>
            <a:chExt cx="7339531" cy="720080"/>
          </a:xfrm>
        </p:grpSpPr>
        <p:sp>
          <p:nvSpPr>
            <p:cNvPr id="51211" name="折角形 15"/>
            <p:cNvSpPr>
              <a:spLocks noChangeArrowheads="1"/>
            </p:cNvSpPr>
            <p:nvPr/>
          </p:nvSpPr>
          <p:spPr bwMode="auto">
            <a:xfrm>
              <a:off x="827584" y="2060848"/>
              <a:ext cx="7200800" cy="720080"/>
            </a:xfrm>
            <a:prstGeom prst="foldedCorner">
              <a:avLst>
                <a:gd name="adj" fmla="val 16667"/>
              </a:avLst>
            </a:prstGeom>
            <a:solidFill>
              <a:srgbClr val="CCFF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p>
          </p:txBody>
        </p:sp>
        <p:sp>
          <p:nvSpPr>
            <p:cNvPr id="51212" name="TextBox 16"/>
            <p:cNvSpPr txBox="1">
              <a:spLocks noChangeArrowheads="1"/>
            </p:cNvSpPr>
            <p:nvPr/>
          </p:nvSpPr>
          <p:spPr bwMode="auto">
            <a:xfrm>
              <a:off x="755576" y="2060848"/>
              <a:ext cx="73395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zh-CN" altLang="en-US" sz="2000" b="0">
                  <a:latin typeface="黑体" panose="02010609060101010101" pitchFamily="49" charset="-122"/>
                  <a:ea typeface="黑体" panose="02010609060101010101" pitchFamily="49" charset="-122"/>
                </a:rPr>
                <a:t>舌端抵上齿龈，憋住气，然后弹开舌头，让气流从口腔中喷出，但声带不振动。</a:t>
              </a:r>
            </a:p>
          </p:txBody>
        </p:sp>
      </p:grpSp>
      <p:grpSp>
        <p:nvGrpSpPr>
          <p:cNvPr id="6" name="组合 17"/>
          <p:cNvGrpSpPr/>
          <p:nvPr/>
        </p:nvGrpSpPr>
        <p:grpSpPr bwMode="auto">
          <a:xfrm>
            <a:off x="1042988" y="5732463"/>
            <a:ext cx="4608512" cy="720725"/>
            <a:chOff x="755576" y="2060848"/>
            <a:chExt cx="7339531" cy="720080"/>
          </a:xfrm>
        </p:grpSpPr>
        <p:sp>
          <p:nvSpPr>
            <p:cNvPr id="51209" name="折角形 18"/>
            <p:cNvSpPr>
              <a:spLocks noChangeArrowheads="1"/>
            </p:cNvSpPr>
            <p:nvPr/>
          </p:nvSpPr>
          <p:spPr bwMode="auto">
            <a:xfrm>
              <a:off x="827584" y="2060848"/>
              <a:ext cx="7200800" cy="720080"/>
            </a:xfrm>
            <a:prstGeom prst="foldedCorner">
              <a:avLst>
                <a:gd name="adj" fmla="val 16667"/>
              </a:avLst>
            </a:prstGeom>
            <a:solidFill>
              <a:srgbClr val="CCFF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p>
          </p:txBody>
        </p:sp>
        <p:sp>
          <p:nvSpPr>
            <p:cNvPr id="51210" name="TextBox 19"/>
            <p:cNvSpPr txBox="1">
              <a:spLocks noChangeArrowheads="1"/>
            </p:cNvSpPr>
            <p:nvPr/>
          </p:nvSpPr>
          <p:spPr bwMode="auto">
            <a:xfrm>
              <a:off x="755576" y="2204864"/>
              <a:ext cx="7339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zh-CN" altLang="en-US" sz="2000" b="0">
                  <a:latin typeface="黑体" panose="02010609060101010101" pitchFamily="49" charset="-122"/>
                  <a:ea typeface="黑体" panose="02010609060101010101" pitchFamily="49" charset="-122"/>
                </a:rPr>
                <a:t>发音和</a:t>
              </a:r>
              <a:r>
                <a:rPr lang="en-US" altLang="zh-CN" sz="2000" b="0">
                  <a:latin typeface="黑体" panose="02010609060101010101" pitchFamily="49" charset="-122"/>
                  <a:ea typeface="黑体" panose="02010609060101010101" pitchFamily="49" charset="-122"/>
                </a:rPr>
                <a:t>/t/</a:t>
              </a:r>
              <a:r>
                <a:rPr lang="zh-CN" altLang="en-US" sz="2000" b="0">
                  <a:latin typeface="黑体" panose="02010609060101010101" pitchFamily="49" charset="-122"/>
                  <a:ea typeface="黑体" panose="02010609060101010101" pitchFamily="49" charset="-122"/>
                </a:rPr>
                <a:t>相似，但声带振动。</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nvSpPr>
        <p:spPr bwMode="auto">
          <a:xfrm>
            <a:off x="827088" y="1052513"/>
            <a:ext cx="7489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600" b="0">
                <a:latin typeface="Times New Roman" panose="02020603050405020304" charset="0"/>
                <a:cs typeface="Times New Roman" panose="02020603050405020304" charset="0"/>
              </a:rPr>
              <a:t>8. Listen and choose /s/ or /z/.</a:t>
            </a:r>
          </a:p>
        </p:txBody>
      </p:sp>
      <p:sp>
        <p:nvSpPr>
          <p:cNvPr id="3" name="Text Box 6"/>
          <p:cNvSpPr txBox="1">
            <a:spLocks noChangeArrowheads="1"/>
          </p:cNvSpPr>
          <p:nvPr/>
        </p:nvSpPr>
        <p:spPr bwMode="auto">
          <a:xfrm>
            <a:off x="971550" y="1916113"/>
            <a:ext cx="19446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600" b="0">
                <a:latin typeface="Times New Roman" panose="02020603050405020304" charset="0"/>
                <a:cs typeface="Times New Roman" panose="02020603050405020304" charset="0"/>
              </a:rPr>
              <a:t>1 apple</a:t>
            </a:r>
            <a:r>
              <a:rPr lang="en-US" altLang="zh-CN" sz="3600" b="0">
                <a:solidFill>
                  <a:srgbClr val="FF0000"/>
                </a:solidFill>
                <a:latin typeface="Times New Roman" panose="02020603050405020304" charset="0"/>
                <a:cs typeface="Times New Roman" panose="02020603050405020304" charset="0"/>
              </a:rPr>
              <a:t>s</a:t>
            </a:r>
          </a:p>
        </p:txBody>
      </p:sp>
      <p:sp>
        <p:nvSpPr>
          <p:cNvPr id="4" name="TextBox 3"/>
          <p:cNvSpPr txBox="1">
            <a:spLocks noChangeArrowheads="1"/>
          </p:cNvSpPr>
          <p:nvPr/>
        </p:nvSpPr>
        <p:spPr bwMode="auto">
          <a:xfrm>
            <a:off x="2987675" y="1990725"/>
            <a:ext cx="180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en-US" altLang="zh-CN" sz="3600" b="0">
                <a:latin typeface="Times New Roman" panose="02020603050405020304" charset="0"/>
                <a:cs typeface="Times New Roman" panose="02020603050405020304" charset="0"/>
              </a:rPr>
              <a:t>2 bean</a:t>
            </a:r>
            <a:r>
              <a:rPr lang="en-US" altLang="zh-CN" sz="3600" b="0">
                <a:solidFill>
                  <a:srgbClr val="FF0000"/>
                </a:solidFill>
                <a:latin typeface="Times New Roman" panose="02020603050405020304" charset="0"/>
                <a:cs typeface="Times New Roman" panose="02020603050405020304" charset="0"/>
              </a:rPr>
              <a:t>s</a:t>
            </a:r>
            <a:endParaRPr lang="zh-CN" altLang="en-US" sz="3600"/>
          </a:p>
        </p:txBody>
      </p:sp>
      <p:sp>
        <p:nvSpPr>
          <p:cNvPr id="5" name="TextBox 4"/>
          <p:cNvSpPr txBox="1">
            <a:spLocks noChangeArrowheads="1"/>
          </p:cNvSpPr>
          <p:nvPr/>
        </p:nvSpPr>
        <p:spPr bwMode="auto">
          <a:xfrm>
            <a:off x="4716463" y="1989138"/>
            <a:ext cx="1800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en-US" altLang="zh-CN" sz="3600" b="0">
                <a:latin typeface="Times New Roman" panose="02020603050405020304" charset="0"/>
                <a:cs typeface="Times New Roman" panose="02020603050405020304" charset="0"/>
              </a:rPr>
              <a:t>3 drink</a:t>
            </a:r>
            <a:r>
              <a:rPr lang="en-US" altLang="zh-CN" sz="3600" b="0">
                <a:solidFill>
                  <a:srgbClr val="FF0000"/>
                </a:solidFill>
                <a:latin typeface="Times New Roman" panose="02020603050405020304" charset="0"/>
                <a:cs typeface="Times New Roman" panose="02020603050405020304" charset="0"/>
              </a:rPr>
              <a:t>s</a:t>
            </a:r>
            <a:endParaRPr lang="zh-CN" altLang="en-US" sz="3600"/>
          </a:p>
        </p:txBody>
      </p:sp>
      <p:sp>
        <p:nvSpPr>
          <p:cNvPr id="6" name="TextBox 5"/>
          <p:cNvSpPr txBox="1">
            <a:spLocks noChangeArrowheads="1"/>
          </p:cNvSpPr>
          <p:nvPr/>
        </p:nvSpPr>
        <p:spPr bwMode="auto">
          <a:xfrm>
            <a:off x="6443663" y="1990725"/>
            <a:ext cx="2736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600" b="0">
                <a:latin typeface="Times New Roman" panose="02020603050405020304" charset="0"/>
                <a:cs typeface="Times New Roman" panose="02020603050405020304" charset="0"/>
              </a:rPr>
              <a:t>4 potato</a:t>
            </a:r>
            <a:r>
              <a:rPr lang="en-US" altLang="zh-CN" sz="3600" b="0">
                <a:solidFill>
                  <a:srgbClr val="FF0000"/>
                </a:solidFill>
                <a:latin typeface="Times New Roman" panose="02020603050405020304" charset="0"/>
                <a:cs typeface="Times New Roman" panose="02020603050405020304" charset="0"/>
              </a:rPr>
              <a:t>es</a:t>
            </a:r>
          </a:p>
        </p:txBody>
      </p:sp>
      <p:sp>
        <p:nvSpPr>
          <p:cNvPr id="52231" name="矩形 6"/>
          <p:cNvSpPr>
            <a:spLocks noChangeArrowheads="1"/>
          </p:cNvSpPr>
          <p:nvPr/>
        </p:nvSpPr>
        <p:spPr bwMode="auto">
          <a:xfrm>
            <a:off x="900113" y="3573463"/>
            <a:ext cx="8712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a:solidFill>
                  <a:srgbClr val="FF0000"/>
                </a:solidFill>
                <a:latin typeface="Times New Roman" panose="02020603050405020304" charset="0"/>
                <a:cs typeface="Times New Roman" panose="02020603050405020304" charset="0"/>
              </a:rPr>
              <a:t>/s/ </a:t>
            </a:r>
            <a:r>
              <a:rPr lang="en-US" altLang="zh-CN" sz="3600" b="0">
                <a:latin typeface="Times New Roman" panose="02020603050405020304" charset="0"/>
                <a:cs typeface="Times New Roman" panose="02020603050405020304" charset="0"/>
              </a:rPr>
              <a:t>__________________________ </a:t>
            </a:r>
            <a:endParaRPr lang="zh-CN" altLang="en-US" sz="3600"/>
          </a:p>
        </p:txBody>
      </p:sp>
      <p:sp>
        <p:nvSpPr>
          <p:cNvPr id="52232" name="矩形 7"/>
          <p:cNvSpPr>
            <a:spLocks noChangeArrowheads="1"/>
          </p:cNvSpPr>
          <p:nvPr/>
        </p:nvSpPr>
        <p:spPr bwMode="auto">
          <a:xfrm>
            <a:off x="827088" y="4652963"/>
            <a:ext cx="8713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a:solidFill>
                  <a:srgbClr val="FF0000"/>
                </a:solidFill>
                <a:latin typeface="Times New Roman" panose="02020603050405020304" charset="0"/>
                <a:cs typeface="Times New Roman" panose="02020603050405020304" charset="0"/>
              </a:rPr>
              <a:t>/z/ </a:t>
            </a:r>
            <a:r>
              <a:rPr lang="en-US" altLang="zh-CN" sz="3600" b="0">
                <a:latin typeface="Times New Roman" panose="02020603050405020304" charset="0"/>
                <a:cs typeface="Times New Roman" panose="02020603050405020304" charset="0"/>
              </a:rPr>
              <a:t>__________________________ </a:t>
            </a:r>
            <a:endParaRPr lang="zh-CN" alt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556E-17 -3.7037E-7 L 0.07483 0.39398 " pathEditMode="relative" rAng="0" ptsTypes="AA">
                                      <p:cBhvr>
                                        <p:cTn id="6" dur="2000" fill="hold"/>
                                        <p:tgtEl>
                                          <p:spTgt spid="3"/>
                                        </p:tgtEl>
                                        <p:attrNameLst>
                                          <p:attrName>ppt_x</p:attrName>
                                          <p:attrName>ppt_y</p:attrName>
                                        </p:attrNameLst>
                                      </p:cBhvr>
                                      <p:rCtr x="3733" y="1969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61111E-6 1.48148E-6 L 0.05122 0.38333 " pathEditMode="relative" rAng="0" ptsTypes="AA">
                                      <p:cBhvr>
                                        <p:cTn id="10" dur="2000" fill="hold"/>
                                        <p:tgtEl>
                                          <p:spTgt spid="4"/>
                                        </p:tgtEl>
                                        <p:attrNameLst>
                                          <p:attrName>ppt_x</p:attrName>
                                          <p:attrName>ppt_y</p:attrName>
                                        </p:attrNameLst>
                                      </p:cBhvr>
                                      <p:rCtr x="2552" y="1916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88889E-6 2.96296E-6 L -0.26389 0.23657 " pathEditMode="relative" rAng="0" ptsTypes="AA">
                                      <p:cBhvr>
                                        <p:cTn id="14" dur="2000" fill="hold"/>
                                        <p:tgtEl>
                                          <p:spTgt spid="5"/>
                                        </p:tgtEl>
                                        <p:attrNameLst>
                                          <p:attrName>ppt_x</p:attrName>
                                          <p:attrName>ppt_y</p:attrName>
                                        </p:attrNameLst>
                                      </p:cBhvr>
                                      <p:rCtr x="-13194" y="1182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77778E-7 1.48148E-6 L -0.14965 0.37268 " pathEditMode="relative" rAng="0" ptsTypes="AA">
                                      <p:cBhvr>
                                        <p:cTn id="18" dur="2000" fill="hold"/>
                                        <p:tgtEl>
                                          <p:spTgt spid="6"/>
                                        </p:tgtEl>
                                        <p:attrNameLst>
                                          <p:attrName>ppt_x</p:attrName>
                                          <p:attrName>ppt_y</p:attrName>
                                        </p:attrNameLst>
                                      </p:cBhvr>
                                      <p:rCtr x="-7483" y="186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1"/>
          <p:cNvSpPr txBox="1"/>
          <p:nvPr/>
        </p:nvSpPr>
        <p:spPr bwMode="auto">
          <a:xfrm>
            <a:off x="3657600" y="1371600"/>
            <a:ext cx="2133600" cy="457200"/>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eaLnBrk="1" hangingPunct="1">
              <a:buFontTx/>
              <a:buNone/>
              <a:defRPr/>
            </a:pPr>
            <a:r>
              <a:rPr lang="en-US" altLang="zh-CN" sz="2800" kern="0" dirty="0" smtClean="0">
                <a:solidFill>
                  <a:srgbClr val="FFFFFF"/>
                </a:solidFill>
                <a:ea typeface="黑体" panose="02010609060101010101" pitchFamily="49" charset="-122"/>
              </a:rPr>
              <a:t>Homework</a:t>
            </a:r>
            <a:endParaRPr lang="zh-CN" altLang="en-US" sz="2800" kern="0" dirty="0" smtClean="0">
              <a:solidFill>
                <a:srgbClr val="FFFFFF"/>
              </a:solidFill>
              <a:ea typeface="黑体" panose="02010609060101010101" pitchFamily="49" charset="-122"/>
            </a:endParaRPr>
          </a:p>
        </p:txBody>
      </p:sp>
      <p:sp>
        <p:nvSpPr>
          <p:cNvPr id="53251" name="文本框 3"/>
          <p:cNvSpPr txBox="1">
            <a:spLocks noChangeArrowheads="1"/>
          </p:cNvSpPr>
          <p:nvPr/>
        </p:nvSpPr>
        <p:spPr bwMode="auto">
          <a:xfrm>
            <a:off x="1673225" y="2636838"/>
            <a:ext cx="60674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400" b="0" dirty="0">
                <a:solidFill>
                  <a:srgbClr val="000000"/>
                </a:solidFill>
                <a:latin typeface="Times New Roman" panose="02020603050405020304" charset="0"/>
                <a:ea typeface="黑体" panose="02010609060101010101" pitchFamily="49" charset="-122"/>
              </a:rPr>
              <a:t>1. Read the dialogue in Activity 5 fluently.</a:t>
            </a:r>
          </a:p>
          <a:p>
            <a:pPr>
              <a:lnSpc>
                <a:spcPct val="150000"/>
              </a:lnSpc>
            </a:pPr>
            <a:r>
              <a:rPr lang="en-US" altLang="zh-CN" sz="2400" b="0" dirty="0">
                <a:solidFill>
                  <a:srgbClr val="000000"/>
                </a:solidFill>
                <a:latin typeface="Times New Roman" panose="02020603050405020304" charset="0"/>
                <a:ea typeface="黑体" panose="02010609060101010101" pitchFamily="49" charset="-122"/>
              </a:rPr>
              <a:t>2. Make a new dialogue about going shopping with your family using the sentence patterns “Have we got any…?/We have got some…”.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txBox="1"/>
          <p:nvPr/>
        </p:nvSpPr>
        <p:spPr bwMode="auto">
          <a:xfrm>
            <a:off x="3962400" y="1371600"/>
            <a:ext cx="1676400" cy="457200"/>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eaLnBrk="1" hangingPunct="1">
              <a:buFontTx/>
              <a:buNone/>
              <a:defRPr/>
            </a:pPr>
            <a:r>
              <a:rPr lang="zh-CN" altLang="en-US" sz="2800" b="0" kern="0" dirty="0" smtClean="0">
                <a:solidFill>
                  <a:srgbClr val="000000"/>
                </a:solidFill>
                <a:latin typeface="黑体" panose="02010609060101010101" pitchFamily="49" charset="-122"/>
                <a:ea typeface="黑体" panose="02010609060101010101" pitchFamily="49" charset="-122"/>
              </a:rPr>
              <a:t>学习目标</a:t>
            </a:r>
          </a:p>
        </p:txBody>
      </p:sp>
      <p:sp>
        <p:nvSpPr>
          <p:cNvPr id="28675" name="文本框 2"/>
          <p:cNvSpPr txBox="1">
            <a:spLocks noChangeArrowheads="1"/>
          </p:cNvSpPr>
          <p:nvPr/>
        </p:nvSpPr>
        <p:spPr bwMode="auto">
          <a:xfrm>
            <a:off x="1258888" y="2565400"/>
            <a:ext cx="71977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400" b="0" dirty="0">
                <a:solidFill>
                  <a:srgbClr val="000000"/>
                </a:solidFill>
                <a:latin typeface="Times New Roman" panose="02020603050405020304" charset="0"/>
                <a:ea typeface="黑体" panose="02010609060101010101" pitchFamily="49" charset="-122"/>
              </a:rPr>
              <a:t>一、通过图片展示，能够对食物进行正确的分类。</a:t>
            </a:r>
            <a:endParaRPr lang="en-US" altLang="zh-CN" sz="2400" b="0" dirty="0">
              <a:solidFill>
                <a:srgbClr val="000000"/>
              </a:solidFill>
              <a:latin typeface="Times New Roman" panose="02020603050405020304" charset="0"/>
              <a:ea typeface="黑体" panose="02010609060101010101" pitchFamily="49" charset="-122"/>
            </a:endParaRPr>
          </a:p>
          <a:p>
            <a:pPr>
              <a:lnSpc>
                <a:spcPct val="150000"/>
              </a:lnSpc>
            </a:pPr>
            <a:r>
              <a:rPr lang="zh-CN" altLang="en-US" sz="2400" b="0" dirty="0">
                <a:solidFill>
                  <a:srgbClr val="000000"/>
                </a:solidFill>
                <a:latin typeface="Times New Roman" panose="02020603050405020304" charset="0"/>
                <a:ea typeface="黑体" panose="02010609060101010101" pitchFamily="49" charset="-122"/>
              </a:rPr>
              <a:t>二、能够听懂有关食物和饮料的对话。</a:t>
            </a:r>
            <a:endParaRPr lang="en-US" altLang="zh-CN" sz="2400" b="0" dirty="0">
              <a:solidFill>
                <a:srgbClr val="000000"/>
              </a:solidFill>
              <a:latin typeface="Times New Roman" panose="02020603050405020304" charset="0"/>
              <a:ea typeface="黑体" panose="02010609060101010101" pitchFamily="49" charset="-122"/>
            </a:endParaRPr>
          </a:p>
          <a:p>
            <a:pPr>
              <a:lnSpc>
                <a:spcPct val="150000"/>
              </a:lnSpc>
            </a:pPr>
            <a:r>
              <a:rPr lang="zh-CN" altLang="en-US" sz="2400" b="0" dirty="0">
                <a:solidFill>
                  <a:srgbClr val="000000"/>
                </a:solidFill>
                <a:latin typeface="Times New Roman" panose="02020603050405020304" charset="0"/>
                <a:ea typeface="黑体" panose="02010609060101010101" pitchFamily="49" charset="-122"/>
              </a:rPr>
              <a:t>三、通过小组活动，制作购物单并用“</a:t>
            </a:r>
            <a:r>
              <a:rPr lang="en-US" altLang="zh-CN" sz="2400" b="0" dirty="0">
                <a:solidFill>
                  <a:srgbClr val="000000"/>
                </a:solidFill>
                <a:latin typeface="Times New Roman" panose="02020603050405020304" charset="0"/>
                <a:ea typeface="黑体" panose="02010609060101010101" pitchFamily="49" charset="-122"/>
              </a:rPr>
              <a:t>have/has got…</a:t>
            </a:r>
            <a:r>
              <a:rPr lang="zh-CN" altLang="en-US" sz="2400" b="0" dirty="0">
                <a:solidFill>
                  <a:srgbClr val="000000"/>
                </a:solidFill>
                <a:latin typeface="Times New Roman" panose="02020603050405020304" charset="0"/>
                <a:ea typeface="黑体" panose="02010609060101010101" pitchFamily="49" charset="-122"/>
              </a:rPr>
              <a:t>”句型谈论要购买什么食物。</a:t>
            </a:r>
            <a:endParaRPr lang="en-US" altLang="zh-CN" sz="2400" b="0" dirty="0">
              <a:solidFill>
                <a:srgbClr val="000000"/>
              </a:solidFill>
              <a:latin typeface="Times New Roman" panose="02020603050405020304" charset="0"/>
              <a:ea typeface="黑体" panose="02010609060101010101" pitchFamily="49" charset="-122"/>
            </a:endParaRPr>
          </a:p>
        </p:txBody>
      </p:sp>
      <p:pic>
        <p:nvPicPr>
          <p:cNvPr id="28676" name="图片 4"/>
          <p:cNvPicPr>
            <a:picLocks noChangeAspect="1"/>
          </p:cNvPicPr>
          <p:nvPr/>
        </p:nvPicPr>
        <p:blipFill>
          <a:blip r:embed="rId2" cstate="email"/>
          <a:srcRect/>
          <a:stretch>
            <a:fillRect/>
          </a:stretch>
        </p:blipFill>
        <p:spPr bwMode="auto">
          <a:xfrm>
            <a:off x="7696200" y="4953000"/>
            <a:ext cx="124777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email"/>
          <a:stretch>
            <a:fillRect/>
          </a:stretch>
        </p:blipFill>
        <p:spPr>
          <a:xfrm>
            <a:off x="683568" y="2276872"/>
            <a:ext cx="3877677" cy="26409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图片 14"/>
          <p:cNvPicPr>
            <a:picLocks noChangeAspect="1"/>
          </p:cNvPicPr>
          <p:nvPr/>
        </p:nvPicPr>
        <p:blipFill rotWithShape="1">
          <a:blip r:embed="rId3" cstate="email"/>
          <a:srcRect/>
          <a:stretch>
            <a:fillRect/>
          </a:stretch>
        </p:blipFill>
        <p:spPr>
          <a:xfrm>
            <a:off x="4860032" y="2132856"/>
            <a:ext cx="3734493" cy="27416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0724" name="Text Box 6"/>
          <p:cNvSpPr txBox="1">
            <a:spLocks noChangeArrowheads="1"/>
          </p:cNvSpPr>
          <p:nvPr/>
        </p:nvSpPr>
        <p:spPr bwMode="auto">
          <a:xfrm>
            <a:off x="611188" y="1125538"/>
            <a:ext cx="75612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4000" b="0" dirty="0">
                <a:latin typeface="Times New Roman" panose="02020603050405020304" charset="0"/>
                <a:ea typeface="华文中宋" panose="02010600040101010101" pitchFamily="2" charset="-122"/>
                <a:cs typeface="Times New Roman" panose="02020603050405020304" charset="0"/>
              </a:rPr>
              <a:t>What’s your </a:t>
            </a:r>
            <a:r>
              <a:rPr lang="en-US" altLang="zh-CN" sz="4000" b="0" dirty="0" err="1">
                <a:latin typeface="Times New Roman" panose="02020603050405020304" charset="0"/>
                <a:ea typeface="华文中宋" panose="02010600040101010101" pitchFamily="2" charset="-122"/>
                <a:cs typeface="Times New Roman" panose="02020603050405020304" charset="0"/>
              </a:rPr>
              <a:t>favourite</a:t>
            </a:r>
            <a:r>
              <a:rPr lang="en-US" altLang="zh-CN" sz="4000" b="0" dirty="0">
                <a:latin typeface="Times New Roman" panose="02020603050405020304" charset="0"/>
                <a:ea typeface="华文中宋" panose="02010600040101010101" pitchFamily="2" charset="-122"/>
                <a:cs typeface="Times New Roman" panose="02020603050405020304" charset="0"/>
              </a:rPr>
              <a:t> food?</a:t>
            </a:r>
          </a:p>
        </p:txBody>
      </p:sp>
      <p:sp>
        <p:nvSpPr>
          <p:cNvPr id="17" name="圆角矩形 29"/>
          <p:cNvSpPr>
            <a:spLocks noChangeArrowheads="1"/>
          </p:cNvSpPr>
          <p:nvPr/>
        </p:nvSpPr>
        <p:spPr bwMode="auto">
          <a:xfrm>
            <a:off x="2124075" y="5157788"/>
            <a:ext cx="1752600" cy="762000"/>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spcBef>
                <a:spcPct val="20000"/>
              </a:spcBef>
            </a:pPr>
            <a:r>
              <a:rPr kumimoji="1" lang="en-US" altLang="zh-CN" sz="4000" b="0" dirty="0">
                <a:latin typeface="Times New Roman" panose="02020603050405020304" charset="0"/>
                <a:ea typeface="黑体" panose="02010609060101010101" pitchFamily="49" charset="-122"/>
                <a:cs typeface="Times New Roman" panose="02020603050405020304" charset="0"/>
              </a:rPr>
              <a:t>fruit</a:t>
            </a:r>
            <a:endParaRPr kumimoji="1" lang="zh-CN" altLang="en-US" sz="4000" b="0" dirty="0">
              <a:latin typeface="Times New Roman" panose="02020603050405020304" charset="0"/>
              <a:ea typeface="黑体" panose="02010609060101010101" pitchFamily="49" charset="-122"/>
              <a:cs typeface="Times New Roman" panose="02020603050405020304" charset="0"/>
            </a:endParaRPr>
          </a:p>
        </p:txBody>
      </p:sp>
      <p:sp>
        <p:nvSpPr>
          <p:cNvPr id="18" name="圆角矩形 29"/>
          <p:cNvSpPr>
            <a:spLocks noChangeArrowheads="1"/>
          </p:cNvSpPr>
          <p:nvPr/>
        </p:nvSpPr>
        <p:spPr bwMode="auto">
          <a:xfrm>
            <a:off x="5795963" y="5013325"/>
            <a:ext cx="2438400" cy="762000"/>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spcBef>
                <a:spcPct val="20000"/>
              </a:spcBef>
            </a:pPr>
            <a:r>
              <a:rPr kumimoji="1" lang="en-US" altLang="zh-CN" sz="4000" b="0">
                <a:latin typeface="Times New Roman" panose="02020603050405020304" charset="0"/>
                <a:ea typeface="黑体" panose="02010609060101010101" pitchFamily="49" charset="-122"/>
                <a:cs typeface="Times New Roman" panose="02020603050405020304" charset="0"/>
              </a:rPr>
              <a:t>vegetables</a:t>
            </a:r>
            <a:endParaRPr kumimoji="1" lang="zh-CN" altLang="en-US" sz="4000" b="0">
              <a:latin typeface="Times New Roman" panose="02020603050405020304" charset="0"/>
              <a:ea typeface="黑体" panose="02010609060101010101" pitchFamily="49" charset="-122"/>
              <a:cs typeface="Times New Roman" panose="02020603050405020304" charset="0"/>
            </a:endParaRPr>
          </a:p>
        </p:txBody>
      </p:sp>
      <p:sp>
        <p:nvSpPr>
          <p:cNvPr id="30727" name="椭圆 5"/>
          <p:cNvSpPr>
            <a:spLocks noChangeArrowheads="1"/>
          </p:cNvSpPr>
          <p:nvPr/>
        </p:nvSpPr>
        <p:spPr bwMode="auto">
          <a:xfrm>
            <a:off x="1042988" y="87313"/>
            <a:ext cx="396081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zh-CN" sz="3600" dirty="0">
                <a:solidFill>
                  <a:srgbClr val="FFFFFF"/>
                </a:solidFill>
                <a:latin typeface="Cambria Math" panose="02040503050406030204" pitchFamily="18" charset="0"/>
                <a:ea typeface="Cambria Math" panose="02040503050406030204" pitchFamily="18" charset="0"/>
                <a:cs typeface="Times New Roman" panose="02020603050405020304" charset="0"/>
              </a:rPr>
              <a:t>Ask and answer</a:t>
            </a:r>
            <a:endParaRPr lang="zh-CN" altLang="en-US" sz="3600" dirty="0">
              <a:solidFill>
                <a:srgbClr val="FFFFFF"/>
              </a:solidFill>
              <a:latin typeface="Cambria Math" panose="02040503050406030204" pitchFamily="18" charset="0"/>
              <a:ea typeface="微软雅黑" panose="020B0503020204020204" pitchFamily="3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cstate="email"/>
          <a:stretch>
            <a:fillRect/>
          </a:stretch>
        </p:blipFill>
        <p:spPr>
          <a:xfrm>
            <a:off x="3288979" y="2461485"/>
            <a:ext cx="2690909" cy="23887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5" name="圆角矩形 29"/>
          <p:cNvSpPr>
            <a:spLocks noChangeArrowheads="1"/>
          </p:cNvSpPr>
          <p:nvPr/>
        </p:nvSpPr>
        <p:spPr bwMode="auto">
          <a:xfrm>
            <a:off x="4178300" y="3900488"/>
            <a:ext cx="1290638" cy="577850"/>
          </a:xfrm>
          <a:prstGeom prst="roundRect">
            <a:avLst>
              <a:gd name="adj" fmla="val 16667"/>
            </a:avLst>
          </a:prstGeom>
          <a:solidFill>
            <a:srgbClr val="92D050"/>
          </a:solidFill>
          <a:ln>
            <a:noFill/>
          </a:ln>
        </p:spPr>
        <p:txBody>
          <a:bodyPr wrap="none" anchor="ct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algn="ctr" eaLnBrk="1" hangingPunct="1">
              <a:buFontTx/>
              <a:buNone/>
              <a:defRPr/>
            </a:pPr>
            <a:r>
              <a:rPr lang="en-US" altLang="zh-CN" sz="4000" dirty="0" smtClean="0">
                <a:latin typeface="+mn-lt"/>
                <a:ea typeface="黑体" panose="02010609060101010101" pitchFamily="49" charset="-122"/>
                <a:cs typeface="Times New Roman" panose="02020603050405020304" charset="0"/>
              </a:rPr>
              <a:t>fruit</a:t>
            </a:r>
            <a:endParaRPr lang="zh-CN" altLang="en-US" sz="4000" dirty="0" smtClean="0">
              <a:latin typeface="+mn-lt"/>
              <a:ea typeface="黑体" panose="02010609060101010101" pitchFamily="49" charset="-122"/>
              <a:cs typeface="Times New Roman" panose="02020603050405020304" charset="0"/>
            </a:endParaRPr>
          </a:p>
        </p:txBody>
      </p:sp>
      <p:pic>
        <p:nvPicPr>
          <p:cNvPr id="31748" name="图片 9"/>
          <p:cNvPicPr>
            <a:picLocks noChangeAspect="1"/>
          </p:cNvPicPr>
          <p:nvPr/>
        </p:nvPicPr>
        <p:blipFill>
          <a:blip r:embed="rId4" cstate="email"/>
          <a:srcRect/>
          <a:stretch>
            <a:fillRect/>
          </a:stretch>
        </p:blipFill>
        <p:spPr bwMode="auto">
          <a:xfrm>
            <a:off x="4854575" y="1141413"/>
            <a:ext cx="16129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图片 10"/>
          <p:cNvPicPr>
            <a:picLocks noChangeAspect="1"/>
          </p:cNvPicPr>
          <p:nvPr/>
        </p:nvPicPr>
        <p:blipFill>
          <a:blip r:embed="rId5" cstate="email"/>
          <a:srcRect/>
          <a:stretch>
            <a:fillRect/>
          </a:stretch>
        </p:blipFill>
        <p:spPr bwMode="auto">
          <a:xfrm>
            <a:off x="4814888" y="4697413"/>
            <a:ext cx="13716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图片 11"/>
          <p:cNvPicPr>
            <a:picLocks noChangeAspect="1"/>
          </p:cNvPicPr>
          <p:nvPr/>
        </p:nvPicPr>
        <p:blipFill>
          <a:blip r:embed="rId6" cstate="email"/>
          <a:srcRect/>
          <a:stretch>
            <a:fillRect/>
          </a:stretch>
        </p:blipFill>
        <p:spPr bwMode="auto">
          <a:xfrm>
            <a:off x="6296025" y="3217863"/>
            <a:ext cx="105568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图片 12"/>
          <p:cNvPicPr>
            <a:picLocks noChangeAspect="1"/>
          </p:cNvPicPr>
          <p:nvPr/>
        </p:nvPicPr>
        <p:blipFill>
          <a:blip r:embed="rId7" cstate="email"/>
          <a:srcRect/>
          <a:stretch>
            <a:fillRect/>
          </a:stretch>
        </p:blipFill>
        <p:spPr bwMode="auto">
          <a:xfrm rot="2715891">
            <a:off x="2007394" y="1083469"/>
            <a:ext cx="927100"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圆角矩形 29"/>
          <p:cNvSpPr>
            <a:spLocks noChangeArrowheads="1"/>
          </p:cNvSpPr>
          <p:nvPr/>
        </p:nvSpPr>
        <p:spPr bwMode="auto">
          <a:xfrm>
            <a:off x="611188" y="620713"/>
            <a:ext cx="2057400" cy="500062"/>
          </a:xfrm>
          <a:prstGeom prst="roundRect">
            <a:avLst>
              <a:gd name="adj" fmla="val 16667"/>
            </a:avLst>
          </a:prstGeom>
          <a:solidFill>
            <a:srgbClr val="92D050"/>
          </a:solidFill>
          <a:ln>
            <a:noFill/>
          </a:ln>
          <a:effectLst>
            <a:outerShdw blurRad="50800" dist="38100" dir="5400000" algn="t" rotWithShape="0">
              <a:prstClr val="black">
                <a:alpha val="40000"/>
              </a:prstClr>
            </a:outerShdw>
          </a:effectLst>
        </p:spPr>
        <p:txBody>
          <a:bodyPr wrap="none" anchor="ct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algn="ctr" eaLnBrk="1" hangingPunct="1">
              <a:buFontTx/>
              <a:buNone/>
              <a:defRPr/>
            </a:pPr>
            <a:r>
              <a:rPr lang="en-US" altLang="zh-CN" sz="2800" dirty="0" smtClean="0">
                <a:latin typeface="+mn-lt"/>
                <a:ea typeface="黑体" panose="02010609060101010101" pitchFamily="49" charset="-122"/>
                <a:cs typeface="Times New Roman" panose="02020603050405020304" charset="0"/>
              </a:rPr>
              <a:t>Let’s learn</a:t>
            </a:r>
            <a:endParaRPr lang="zh-CN" altLang="en-US" sz="2800" dirty="0" smtClean="0">
              <a:latin typeface="+mn-lt"/>
              <a:ea typeface="黑体" panose="02010609060101010101" pitchFamily="49" charset="-122"/>
              <a:cs typeface="Times New Roman" panose="02020603050405020304" charset="0"/>
            </a:endParaRPr>
          </a:p>
        </p:txBody>
      </p:sp>
      <p:pic>
        <p:nvPicPr>
          <p:cNvPr id="31753" name="图片 8"/>
          <p:cNvPicPr>
            <a:picLocks noChangeAspect="1"/>
          </p:cNvPicPr>
          <p:nvPr/>
        </p:nvPicPr>
        <p:blipFill>
          <a:blip r:embed="rId8" cstate="email"/>
          <a:srcRect/>
          <a:stretch>
            <a:fillRect/>
          </a:stretch>
        </p:blipFill>
        <p:spPr bwMode="auto">
          <a:xfrm>
            <a:off x="1177925" y="3035300"/>
            <a:ext cx="107315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圆角矩形 31"/>
          <p:cNvSpPr>
            <a:spLocks noChangeArrowheads="1"/>
          </p:cNvSpPr>
          <p:nvPr/>
        </p:nvSpPr>
        <p:spPr bwMode="auto">
          <a:xfrm>
            <a:off x="5808663" y="1641475"/>
            <a:ext cx="1343025" cy="485775"/>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r>
              <a:rPr kumimoji="1" lang="en-US" altLang="zh-CN" sz="3200">
                <a:latin typeface="Times New Roman" panose="02020603050405020304" charset="0"/>
              </a:rPr>
              <a:t>banana</a:t>
            </a:r>
            <a:endParaRPr kumimoji="1" lang="zh-CN" altLang="en-US" sz="3200">
              <a:latin typeface="Times New Roman" panose="02020603050405020304" charset="0"/>
            </a:endParaRPr>
          </a:p>
        </p:txBody>
      </p:sp>
      <p:sp>
        <p:nvSpPr>
          <p:cNvPr id="33" name="圆角矩形 32"/>
          <p:cNvSpPr>
            <a:spLocks noChangeArrowheads="1"/>
          </p:cNvSpPr>
          <p:nvPr/>
        </p:nvSpPr>
        <p:spPr bwMode="auto">
          <a:xfrm>
            <a:off x="6502400" y="4062413"/>
            <a:ext cx="2117725" cy="484187"/>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r>
              <a:rPr kumimoji="1" lang="en-US" altLang="zh-CN" sz="3200">
                <a:latin typeface="Times New Roman" panose="02020603050405020304" charset="0"/>
              </a:rPr>
              <a:t>strawberry</a:t>
            </a:r>
            <a:endParaRPr kumimoji="1" lang="zh-CN" altLang="en-US" sz="3200">
              <a:latin typeface="Times New Roman" panose="02020603050405020304" charset="0"/>
            </a:endParaRPr>
          </a:p>
        </p:txBody>
      </p:sp>
      <p:sp>
        <p:nvSpPr>
          <p:cNvPr id="34" name="圆角矩形 33"/>
          <p:cNvSpPr>
            <a:spLocks noChangeArrowheads="1"/>
          </p:cNvSpPr>
          <p:nvPr/>
        </p:nvSpPr>
        <p:spPr bwMode="auto">
          <a:xfrm>
            <a:off x="4962525" y="5857875"/>
            <a:ext cx="1012825" cy="485775"/>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r>
              <a:rPr kumimoji="1" lang="en-US" altLang="zh-CN" sz="3200">
                <a:latin typeface="Times New Roman" panose="02020603050405020304" charset="0"/>
              </a:rPr>
              <a:t>apple</a:t>
            </a:r>
            <a:endParaRPr kumimoji="1" lang="zh-CN" altLang="en-US" sz="3200">
              <a:latin typeface="Times New Roman" panose="02020603050405020304" charset="0"/>
            </a:endParaRPr>
          </a:p>
        </p:txBody>
      </p:sp>
      <p:sp>
        <p:nvSpPr>
          <p:cNvPr id="35" name="圆角矩形 34"/>
          <p:cNvSpPr>
            <a:spLocks noChangeArrowheads="1"/>
          </p:cNvSpPr>
          <p:nvPr/>
        </p:nvSpPr>
        <p:spPr bwMode="auto">
          <a:xfrm>
            <a:off x="2251075" y="2012950"/>
            <a:ext cx="1012825" cy="485775"/>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r>
              <a:rPr kumimoji="1" lang="en-US" altLang="zh-CN" sz="3200">
                <a:latin typeface="Times New Roman" panose="02020603050405020304" charset="0"/>
              </a:rPr>
              <a:t>pear</a:t>
            </a:r>
            <a:endParaRPr kumimoji="1" lang="zh-CN" altLang="en-US" sz="3200">
              <a:latin typeface="Times New Roman" panose="02020603050405020304" charset="0"/>
            </a:endParaRPr>
          </a:p>
        </p:txBody>
      </p:sp>
      <p:sp>
        <p:nvSpPr>
          <p:cNvPr id="36" name="圆角矩形 35"/>
          <p:cNvSpPr>
            <a:spLocks noChangeArrowheads="1"/>
          </p:cNvSpPr>
          <p:nvPr/>
        </p:nvSpPr>
        <p:spPr bwMode="auto">
          <a:xfrm>
            <a:off x="1177925" y="3898900"/>
            <a:ext cx="1290638" cy="485775"/>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r>
              <a:rPr kumimoji="1" lang="en-US" altLang="zh-CN" sz="3200">
                <a:latin typeface="Times New Roman" panose="02020603050405020304" charset="0"/>
              </a:rPr>
              <a:t>orange</a:t>
            </a:r>
            <a:endParaRPr kumimoji="1" lang="zh-CN" altLang="en-US" sz="3200">
              <a:latin typeface="Times New Roman" panose="02020603050405020304" charset="0"/>
            </a:endParaRPr>
          </a:p>
        </p:txBody>
      </p:sp>
      <p:pic>
        <p:nvPicPr>
          <p:cNvPr id="31759" name="图片 13"/>
          <p:cNvPicPr>
            <a:picLocks noChangeAspect="1"/>
          </p:cNvPicPr>
          <p:nvPr/>
        </p:nvPicPr>
        <p:blipFill>
          <a:blip r:embed="rId9" cstate="email"/>
          <a:srcRect/>
          <a:stretch>
            <a:fillRect/>
          </a:stretch>
        </p:blipFill>
        <p:spPr bwMode="auto">
          <a:xfrm>
            <a:off x="2514600" y="4718050"/>
            <a:ext cx="1152525"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圆角矩形 37"/>
          <p:cNvSpPr>
            <a:spLocks noChangeArrowheads="1"/>
          </p:cNvSpPr>
          <p:nvPr/>
        </p:nvSpPr>
        <p:spPr bwMode="auto">
          <a:xfrm>
            <a:off x="2533650" y="5689600"/>
            <a:ext cx="1281113" cy="484188"/>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r>
              <a:rPr kumimoji="1" lang="en-US" altLang="zh-CN" sz="3200">
                <a:latin typeface="Times New Roman" panose="02020603050405020304" charset="0"/>
              </a:rPr>
              <a:t>lemon</a:t>
            </a:r>
            <a:endParaRPr kumimoji="1" lang="zh-CN" altLang="en-US" sz="3200">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Administrator\Desktop\QQ截图20160825145549.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708400" y="4941888"/>
            <a:ext cx="17430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圆角矩形 29"/>
          <p:cNvSpPr>
            <a:spLocks noChangeArrowheads="1"/>
          </p:cNvSpPr>
          <p:nvPr/>
        </p:nvSpPr>
        <p:spPr bwMode="auto">
          <a:xfrm>
            <a:off x="2095500" y="2217738"/>
            <a:ext cx="1462088" cy="500062"/>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spcBef>
                <a:spcPct val="20000"/>
              </a:spcBef>
            </a:pPr>
            <a:r>
              <a:rPr kumimoji="1" lang="en-US" altLang="zh-CN" sz="2400">
                <a:solidFill>
                  <a:srgbClr val="000000"/>
                </a:solidFill>
                <a:latin typeface="Times New Roman" panose="02020603050405020304" charset="0"/>
                <a:ea typeface="黑体" panose="02010609060101010101" pitchFamily="49" charset="-122"/>
                <a:cs typeface="Times New Roman" panose="02020603050405020304" charset="0"/>
              </a:rPr>
              <a:t>beans</a:t>
            </a:r>
          </a:p>
        </p:txBody>
      </p:sp>
      <p:grpSp>
        <p:nvGrpSpPr>
          <p:cNvPr id="33796" name="组合 1"/>
          <p:cNvGrpSpPr/>
          <p:nvPr/>
        </p:nvGrpSpPr>
        <p:grpSpPr bwMode="auto">
          <a:xfrm>
            <a:off x="3460750" y="2813050"/>
            <a:ext cx="2457450" cy="1947863"/>
            <a:chOff x="235390" y="1795278"/>
            <a:chExt cx="2076438" cy="1644983"/>
          </a:xfrm>
        </p:grpSpPr>
        <p:pic>
          <p:nvPicPr>
            <p:cNvPr id="8" name="图片 7"/>
            <p:cNvPicPr>
              <a:picLocks noChangeAspect="1"/>
            </p:cNvPicPr>
            <p:nvPr/>
          </p:nvPicPr>
          <p:blipFill rotWithShape="1">
            <a:blip r:embed="rId4" cstate="email"/>
            <a:srcRect/>
            <a:stretch>
              <a:fillRect/>
            </a:stretch>
          </p:blipFill>
          <p:spPr>
            <a:xfrm>
              <a:off x="235390" y="1795278"/>
              <a:ext cx="2076438" cy="15442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3806" name="圆角矩形 29"/>
            <p:cNvSpPr>
              <a:spLocks noChangeArrowheads="1"/>
            </p:cNvSpPr>
            <p:nvPr/>
          </p:nvSpPr>
          <p:spPr bwMode="auto">
            <a:xfrm>
              <a:off x="526467" y="2940197"/>
              <a:ext cx="1447336" cy="500064"/>
            </a:xfrm>
            <a:prstGeom prst="roundRect">
              <a:avLst>
                <a:gd name="adj" fmla="val 16667"/>
              </a:avLst>
            </a:prstGeom>
            <a:solidFill>
              <a:srgbClr val="F6C5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spcBef>
                  <a:spcPct val="20000"/>
                </a:spcBef>
              </a:pPr>
              <a:r>
                <a:rPr kumimoji="1" lang="en-US" altLang="zh-CN" sz="2400">
                  <a:solidFill>
                    <a:srgbClr val="000000"/>
                  </a:solidFill>
                  <a:latin typeface="Times New Roman" panose="02020603050405020304" charset="0"/>
                  <a:ea typeface="黑体" panose="02010609060101010101" pitchFamily="49" charset="-122"/>
                  <a:cs typeface="Times New Roman" panose="02020603050405020304" charset="0"/>
                </a:rPr>
                <a:t>vegetables</a:t>
              </a:r>
              <a:endParaRPr kumimoji="1" lang="zh-CN" altLang="en-US" sz="2400">
                <a:solidFill>
                  <a:srgbClr val="000000"/>
                </a:solidFill>
                <a:latin typeface="Times New Roman" panose="02020603050405020304" charset="0"/>
                <a:ea typeface="黑体" panose="02010609060101010101" pitchFamily="49" charset="-122"/>
                <a:cs typeface="Times New Roman" panose="02020603050405020304" charset="0"/>
              </a:endParaRPr>
            </a:p>
          </p:txBody>
        </p:sp>
      </p:grpSp>
      <p:pic>
        <p:nvPicPr>
          <p:cNvPr id="14" name="图片 13"/>
          <p:cNvPicPr>
            <a:picLocks noChangeAspect="1"/>
          </p:cNvPicPr>
          <p:nvPr/>
        </p:nvPicPr>
        <p:blipFill>
          <a:blip r:embed="rId5" cstate="email"/>
          <a:srcRect/>
          <a:stretch>
            <a:fillRect/>
          </a:stretch>
        </p:blipFill>
        <p:spPr bwMode="auto">
          <a:xfrm>
            <a:off x="588963" y="3694113"/>
            <a:ext cx="1792287"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圆角矩形 29"/>
          <p:cNvSpPr>
            <a:spLocks noChangeArrowheads="1"/>
          </p:cNvSpPr>
          <p:nvPr/>
        </p:nvSpPr>
        <p:spPr bwMode="auto">
          <a:xfrm>
            <a:off x="1979613" y="4508500"/>
            <a:ext cx="1257300" cy="500063"/>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spcBef>
                <a:spcPct val="20000"/>
              </a:spcBef>
            </a:pPr>
            <a:r>
              <a:rPr kumimoji="1" lang="en-US" altLang="zh-CN" sz="2400">
                <a:solidFill>
                  <a:srgbClr val="000000"/>
                </a:solidFill>
                <a:latin typeface="Times New Roman" panose="02020603050405020304" charset="0"/>
                <a:ea typeface="黑体" panose="02010609060101010101" pitchFamily="49" charset="-122"/>
                <a:cs typeface="Times New Roman" panose="02020603050405020304" charset="0"/>
              </a:rPr>
              <a:t>onion</a:t>
            </a:r>
          </a:p>
        </p:txBody>
      </p:sp>
      <p:pic>
        <p:nvPicPr>
          <p:cNvPr id="18" name="图片 17"/>
          <p:cNvPicPr>
            <a:picLocks noChangeAspect="1"/>
          </p:cNvPicPr>
          <p:nvPr/>
        </p:nvPicPr>
        <p:blipFill>
          <a:blip r:embed="rId6" cstate="email"/>
          <a:srcRect/>
          <a:stretch>
            <a:fillRect/>
          </a:stretch>
        </p:blipFill>
        <p:spPr bwMode="auto">
          <a:xfrm>
            <a:off x="914400" y="1600200"/>
            <a:ext cx="1414463"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圆角矩形 29"/>
          <p:cNvSpPr>
            <a:spLocks noChangeArrowheads="1"/>
          </p:cNvSpPr>
          <p:nvPr/>
        </p:nvSpPr>
        <p:spPr bwMode="auto">
          <a:xfrm>
            <a:off x="4643438" y="5949950"/>
            <a:ext cx="1257300" cy="500063"/>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spcBef>
                <a:spcPct val="20000"/>
              </a:spcBef>
            </a:pPr>
            <a:r>
              <a:rPr kumimoji="1" lang="en-US" altLang="zh-CN" sz="2400">
                <a:solidFill>
                  <a:srgbClr val="000000"/>
                </a:solidFill>
                <a:latin typeface="Times New Roman" panose="02020603050405020304" charset="0"/>
                <a:ea typeface="黑体" panose="02010609060101010101" pitchFamily="49" charset="-122"/>
                <a:cs typeface="Times New Roman" panose="02020603050405020304" charset="0"/>
              </a:rPr>
              <a:t>corrats</a:t>
            </a:r>
          </a:p>
        </p:txBody>
      </p:sp>
      <p:pic>
        <p:nvPicPr>
          <p:cNvPr id="4" name="图片 3"/>
          <p:cNvPicPr>
            <a:picLocks noChangeAspect="1"/>
          </p:cNvPicPr>
          <p:nvPr/>
        </p:nvPicPr>
        <p:blipFill>
          <a:blip r:embed="rId7" cstate="email"/>
          <a:srcRect/>
          <a:stretch>
            <a:fillRect/>
          </a:stretch>
        </p:blipFill>
        <p:spPr bwMode="auto">
          <a:xfrm>
            <a:off x="4211638" y="827088"/>
            <a:ext cx="2320925"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圆角矩形 29"/>
          <p:cNvSpPr>
            <a:spLocks noChangeArrowheads="1"/>
          </p:cNvSpPr>
          <p:nvPr/>
        </p:nvSpPr>
        <p:spPr bwMode="auto">
          <a:xfrm>
            <a:off x="5210175" y="2082800"/>
            <a:ext cx="1462088" cy="500063"/>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spcBef>
                <a:spcPct val="20000"/>
              </a:spcBef>
            </a:pPr>
            <a:r>
              <a:rPr kumimoji="1" lang="en-US" altLang="zh-CN" sz="2400">
                <a:solidFill>
                  <a:srgbClr val="000000"/>
                </a:solidFill>
                <a:latin typeface="Times New Roman" panose="02020603050405020304" charset="0"/>
                <a:ea typeface="黑体" panose="02010609060101010101" pitchFamily="49" charset="-122"/>
                <a:cs typeface="Times New Roman" panose="02020603050405020304" charset="0"/>
              </a:rPr>
              <a:t>potatoes</a:t>
            </a:r>
          </a:p>
        </p:txBody>
      </p:sp>
      <p:sp>
        <p:nvSpPr>
          <p:cNvPr id="28" name="圆角矩形 29"/>
          <p:cNvSpPr>
            <a:spLocks noChangeArrowheads="1"/>
          </p:cNvSpPr>
          <p:nvPr/>
        </p:nvSpPr>
        <p:spPr bwMode="auto">
          <a:xfrm>
            <a:off x="6624638" y="4670425"/>
            <a:ext cx="1462087" cy="500063"/>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spcBef>
                <a:spcPct val="20000"/>
              </a:spcBef>
            </a:pPr>
            <a:r>
              <a:rPr kumimoji="1" lang="en-US" altLang="zh-CN" sz="2400">
                <a:solidFill>
                  <a:srgbClr val="000000"/>
                </a:solidFill>
                <a:latin typeface="Times New Roman" panose="02020603050405020304" charset="0"/>
                <a:ea typeface="黑体" panose="02010609060101010101" pitchFamily="49" charset="-122"/>
                <a:cs typeface="Times New Roman" panose="02020603050405020304" charset="0"/>
              </a:rPr>
              <a:t>tomato</a:t>
            </a:r>
          </a:p>
        </p:txBody>
      </p:sp>
      <p:pic>
        <p:nvPicPr>
          <p:cNvPr id="21" name="Picture 3" descr="tomato1"/>
          <p:cNvPicPr>
            <a:picLocks noChangeAspect="1" noChangeArrowheads="1"/>
          </p:cNvPicPr>
          <p:nvPr/>
        </p:nvPicPr>
        <p:blipFill>
          <a:blip r:embed="rId8" cstate="email">
            <a:clrChange>
              <a:clrFrom>
                <a:srgbClr val="FDF9F8"/>
              </a:clrFrom>
              <a:clrTo>
                <a:srgbClr val="FDF9F8">
                  <a:alpha val="0"/>
                </a:srgbClr>
              </a:clrTo>
            </a:clrChange>
          </a:blip>
          <a:srcRect/>
          <a:stretch>
            <a:fillRect/>
          </a:stretch>
        </p:blipFill>
        <p:spPr bwMode="auto">
          <a:xfrm>
            <a:off x="6804025" y="3716338"/>
            <a:ext cx="10096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ox(i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5058"/>
                                        </p:tgtEl>
                                        <p:attrNameLst>
                                          <p:attrName>style.visibility</p:attrName>
                                        </p:attrNameLst>
                                      </p:cBhvr>
                                      <p:to>
                                        <p:strVal val="visible"/>
                                      </p:to>
                                    </p:set>
                                    <p:animEffect transition="in" filter="blinds(horizontal)">
                                      <p:cBhvr>
                                        <p:cTn id="37" dur="500"/>
                                        <p:tgtEl>
                                          <p:spTgt spid="4505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20" grpId="0" animBg="1"/>
      <p:bldP spid="26"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3401842" y="2895614"/>
            <a:ext cx="2362138" cy="16656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5843" name="圆角矩形 29"/>
          <p:cNvSpPr>
            <a:spLocks noChangeArrowheads="1"/>
          </p:cNvSpPr>
          <p:nvPr/>
        </p:nvSpPr>
        <p:spPr bwMode="auto">
          <a:xfrm>
            <a:off x="3687763" y="4265613"/>
            <a:ext cx="1714500" cy="592137"/>
          </a:xfrm>
          <a:prstGeom prst="roundRect">
            <a:avLst>
              <a:gd name="adj" fmla="val 16667"/>
            </a:avLst>
          </a:prstGeom>
          <a:solidFill>
            <a:srgbClr val="F6C5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spcBef>
                <a:spcPct val="20000"/>
              </a:spcBef>
            </a:pPr>
            <a:r>
              <a:rPr kumimoji="1" lang="en-US" altLang="zh-CN" sz="3200">
                <a:solidFill>
                  <a:srgbClr val="000000"/>
                </a:solidFill>
                <a:latin typeface="Times New Roman" panose="02020603050405020304" charset="0"/>
                <a:ea typeface="黑体" panose="02010609060101010101" pitchFamily="49" charset="-122"/>
                <a:cs typeface="Times New Roman" panose="02020603050405020304" charset="0"/>
              </a:rPr>
              <a:t>meat</a:t>
            </a:r>
            <a:endParaRPr kumimoji="1" lang="zh-CN" altLang="en-US" sz="3200">
              <a:solidFill>
                <a:srgbClr val="000000"/>
              </a:solidFill>
              <a:latin typeface="Times New Roman" panose="02020603050405020304" charset="0"/>
              <a:ea typeface="黑体" panose="02010609060101010101" pitchFamily="49" charset="-122"/>
              <a:cs typeface="Times New Roman" panose="02020603050405020304" charset="0"/>
            </a:endParaRPr>
          </a:p>
        </p:txBody>
      </p:sp>
      <p:pic>
        <p:nvPicPr>
          <p:cNvPr id="3" name="图片 2"/>
          <p:cNvPicPr>
            <a:picLocks noChangeAspect="1"/>
          </p:cNvPicPr>
          <p:nvPr/>
        </p:nvPicPr>
        <p:blipFill rotWithShape="1">
          <a:blip r:embed="rId4" cstate="email"/>
          <a:srcRect/>
          <a:stretch>
            <a:fillRect/>
          </a:stretch>
        </p:blipFill>
        <p:spPr>
          <a:xfrm>
            <a:off x="762100" y="1676446"/>
            <a:ext cx="2285940" cy="141432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22" name="圆角矩形 29"/>
          <p:cNvSpPr>
            <a:spLocks noChangeArrowheads="1"/>
          </p:cNvSpPr>
          <p:nvPr/>
        </p:nvSpPr>
        <p:spPr bwMode="auto">
          <a:xfrm>
            <a:off x="1219200" y="3398838"/>
            <a:ext cx="1257300" cy="500062"/>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spcBef>
                <a:spcPct val="20000"/>
              </a:spcBef>
            </a:pPr>
            <a:r>
              <a:rPr kumimoji="1" lang="en-US" altLang="zh-CN" sz="3200" b="0">
                <a:solidFill>
                  <a:srgbClr val="000000"/>
                </a:solidFill>
                <a:latin typeface="Times New Roman" panose="02020603050405020304" charset="0"/>
                <a:ea typeface="黑体" panose="02010609060101010101" pitchFamily="49" charset="-122"/>
                <a:cs typeface="Times New Roman" panose="02020603050405020304" charset="0"/>
              </a:rPr>
              <a:t>beef</a:t>
            </a:r>
          </a:p>
        </p:txBody>
      </p:sp>
      <p:pic>
        <p:nvPicPr>
          <p:cNvPr id="4" name="图片 3"/>
          <p:cNvPicPr>
            <a:picLocks noChangeAspect="1"/>
          </p:cNvPicPr>
          <p:nvPr/>
        </p:nvPicPr>
        <p:blipFill>
          <a:blip r:embed="rId5" cstate="email"/>
          <a:stretch>
            <a:fillRect/>
          </a:stretch>
        </p:blipFill>
        <p:spPr>
          <a:xfrm>
            <a:off x="6324554" y="1676447"/>
            <a:ext cx="2209742" cy="152396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23" name="圆角矩形 29"/>
          <p:cNvSpPr>
            <a:spLocks noChangeArrowheads="1"/>
          </p:cNvSpPr>
          <p:nvPr/>
        </p:nvSpPr>
        <p:spPr bwMode="auto">
          <a:xfrm>
            <a:off x="7010400" y="3398838"/>
            <a:ext cx="1257300" cy="500062"/>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spcBef>
                <a:spcPct val="20000"/>
              </a:spcBef>
            </a:pPr>
            <a:r>
              <a:rPr kumimoji="1" lang="en-US" altLang="zh-CN" sz="3200" b="0">
                <a:solidFill>
                  <a:srgbClr val="000000"/>
                </a:solidFill>
                <a:latin typeface="Times New Roman" panose="02020603050405020304" charset="0"/>
                <a:ea typeface="黑体" panose="02010609060101010101" pitchFamily="49" charset="-122"/>
                <a:cs typeface="Times New Roman" panose="02020603050405020304" charset="0"/>
              </a:rPr>
              <a:t>pork</a:t>
            </a:r>
          </a:p>
        </p:txBody>
      </p:sp>
      <p:pic>
        <p:nvPicPr>
          <p:cNvPr id="5" name="图片 4"/>
          <p:cNvPicPr>
            <a:picLocks noChangeAspect="1"/>
          </p:cNvPicPr>
          <p:nvPr/>
        </p:nvPicPr>
        <p:blipFill>
          <a:blip r:embed="rId6" cstate="email"/>
          <a:stretch>
            <a:fillRect/>
          </a:stretch>
        </p:blipFill>
        <p:spPr>
          <a:xfrm>
            <a:off x="762174" y="4265308"/>
            <a:ext cx="2285940" cy="161576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24" name="圆角矩形 29"/>
          <p:cNvSpPr>
            <a:spLocks noChangeArrowheads="1"/>
          </p:cNvSpPr>
          <p:nvPr/>
        </p:nvSpPr>
        <p:spPr bwMode="auto">
          <a:xfrm>
            <a:off x="1241425" y="6096000"/>
            <a:ext cx="1501775" cy="500063"/>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spcBef>
                <a:spcPct val="20000"/>
              </a:spcBef>
            </a:pPr>
            <a:r>
              <a:rPr kumimoji="1" lang="en-US" altLang="zh-CN" sz="3200" b="0">
                <a:solidFill>
                  <a:srgbClr val="000000"/>
                </a:solidFill>
                <a:latin typeface="Times New Roman" panose="02020603050405020304" charset="0"/>
                <a:ea typeface="黑体" panose="02010609060101010101" pitchFamily="49" charset="-122"/>
                <a:cs typeface="Times New Roman" panose="02020603050405020304" charset="0"/>
              </a:rPr>
              <a:t>chicken</a:t>
            </a:r>
          </a:p>
        </p:txBody>
      </p:sp>
      <p:sp>
        <p:nvSpPr>
          <p:cNvPr id="25" name="圆角矩形 29"/>
          <p:cNvSpPr>
            <a:spLocks noChangeArrowheads="1"/>
          </p:cNvSpPr>
          <p:nvPr/>
        </p:nvSpPr>
        <p:spPr bwMode="auto">
          <a:xfrm>
            <a:off x="6765925" y="6096000"/>
            <a:ext cx="1501775" cy="500063"/>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spcBef>
                <a:spcPct val="20000"/>
              </a:spcBef>
            </a:pPr>
            <a:r>
              <a:rPr kumimoji="1" lang="en-US" altLang="zh-CN" sz="3200" b="0">
                <a:solidFill>
                  <a:srgbClr val="000000"/>
                </a:solidFill>
                <a:latin typeface="Times New Roman" panose="02020603050405020304" charset="0"/>
                <a:ea typeface="黑体" panose="02010609060101010101" pitchFamily="49" charset="-122"/>
                <a:cs typeface="Times New Roman" panose="02020603050405020304" charset="0"/>
              </a:rPr>
              <a:t>fish</a:t>
            </a:r>
          </a:p>
        </p:txBody>
      </p:sp>
      <p:pic>
        <p:nvPicPr>
          <p:cNvPr id="104451" name="Picture 3" descr="C:\Users\Administrator\Desktop\2014-12041415194069.jpg"/>
          <p:cNvPicPr>
            <a:picLocks noChangeAspect="1" noChangeArrowheads="1"/>
          </p:cNvPicPr>
          <p:nvPr/>
        </p:nvPicPr>
        <p:blipFill>
          <a:blip r:embed="rId7" cstate="email"/>
          <a:srcRect/>
          <a:stretch>
            <a:fillRect/>
          </a:stretch>
        </p:blipFill>
        <p:spPr bwMode="auto">
          <a:xfrm>
            <a:off x="6300192" y="4221088"/>
            <a:ext cx="2277361" cy="172819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4451"/>
                                        </p:tgtEl>
                                        <p:attrNameLst>
                                          <p:attrName>style.visibility</p:attrName>
                                        </p:attrNameLst>
                                      </p:cBhvr>
                                      <p:to>
                                        <p:strVal val="visible"/>
                                      </p:to>
                                    </p:set>
                                    <p:animEffect transition="in" filter="blinds(horizontal)">
                                      <p:cBhvr>
                                        <p:cTn id="37" dur="500"/>
                                        <p:tgtEl>
                                          <p:spTgt spid="10445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2"/>
          <p:cNvGrpSpPr/>
          <p:nvPr/>
        </p:nvGrpSpPr>
        <p:grpSpPr bwMode="auto">
          <a:xfrm>
            <a:off x="3563938" y="3141663"/>
            <a:ext cx="2438400" cy="1714500"/>
            <a:chOff x="3176587" y="2381251"/>
            <a:chExt cx="2790825" cy="1962126"/>
          </a:xfrm>
        </p:grpSpPr>
        <p:pic>
          <p:nvPicPr>
            <p:cNvPr id="2" name="图片 1"/>
            <p:cNvPicPr>
              <a:picLocks noChangeAspect="1"/>
            </p:cNvPicPr>
            <p:nvPr/>
          </p:nvPicPr>
          <p:blipFill rotWithShape="1">
            <a:blip r:embed="rId3" cstate="email"/>
            <a:srcRect/>
            <a:stretch>
              <a:fillRect/>
            </a:stretch>
          </p:blipFill>
          <p:spPr>
            <a:xfrm>
              <a:off x="3176587" y="2381251"/>
              <a:ext cx="2790825" cy="19621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7904" name="圆角矩形 29"/>
            <p:cNvSpPr>
              <a:spLocks noChangeArrowheads="1"/>
            </p:cNvSpPr>
            <p:nvPr/>
          </p:nvSpPr>
          <p:spPr bwMode="auto">
            <a:xfrm>
              <a:off x="3714402" y="3751106"/>
              <a:ext cx="1715195" cy="592271"/>
            </a:xfrm>
            <a:prstGeom prst="roundRect">
              <a:avLst>
                <a:gd name="adj" fmla="val 16667"/>
              </a:avLst>
            </a:prstGeom>
            <a:solidFill>
              <a:srgbClr val="F6C5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spcBef>
                  <a:spcPct val="20000"/>
                </a:spcBef>
              </a:pPr>
              <a:r>
                <a:rPr kumimoji="1" lang="en-US" altLang="zh-CN" sz="3200">
                  <a:solidFill>
                    <a:srgbClr val="000000"/>
                  </a:solidFill>
                  <a:latin typeface="Times New Roman" panose="02020603050405020304" charset="0"/>
                  <a:ea typeface="黑体" panose="02010609060101010101" pitchFamily="49" charset="-122"/>
                  <a:cs typeface="Times New Roman" panose="02020603050405020304" charset="0"/>
                </a:rPr>
                <a:t>drink</a:t>
              </a:r>
              <a:endParaRPr kumimoji="1" lang="zh-CN" altLang="en-US" sz="3200">
                <a:solidFill>
                  <a:srgbClr val="000000"/>
                </a:solidFill>
                <a:latin typeface="Times New Roman" panose="02020603050405020304" charset="0"/>
                <a:ea typeface="黑体" panose="02010609060101010101" pitchFamily="49" charset="-122"/>
                <a:cs typeface="Times New Roman" panose="02020603050405020304" charset="0"/>
              </a:endParaRPr>
            </a:p>
          </p:txBody>
        </p:sp>
      </p:grpSp>
      <p:pic>
        <p:nvPicPr>
          <p:cNvPr id="14" name="图片 13"/>
          <p:cNvPicPr>
            <a:picLocks noChangeAspect="1"/>
          </p:cNvPicPr>
          <p:nvPr/>
        </p:nvPicPr>
        <p:blipFill rotWithShape="1">
          <a:blip r:embed="rId4" cstate="email"/>
          <a:srcRect/>
          <a:stretch>
            <a:fillRect/>
          </a:stretch>
        </p:blipFill>
        <p:spPr>
          <a:xfrm>
            <a:off x="1259632" y="1916832"/>
            <a:ext cx="1872208" cy="1392997"/>
          </a:xfrm>
          <a:prstGeom prst="cloud">
            <a:avLst/>
          </a:prstGeom>
          <a:ln w="88900" cap="sq">
            <a:solidFill>
              <a:schemeClr val="bg1">
                <a:lumMod val="95000"/>
              </a:schemeClr>
            </a:solidFill>
            <a:miter lim="800000"/>
            <a:headEnd/>
            <a:tailEnd/>
          </a:ln>
          <a:effectLst>
            <a:outerShdw blurRad="254000" algn="tl" rotWithShape="0">
              <a:srgbClr val="000000">
                <a:alpha val="43000"/>
              </a:srgbClr>
            </a:outerShdw>
          </a:effectLst>
        </p:spPr>
      </p:pic>
      <p:sp>
        <p:nvSpPr>
          <p:cNvPr id="16" name="圆角矩形 29"/>
          <p:cNvSpPr>
            <a:spLocks noChangeArrowheads="1"/>
          </p:cNvSpPr>
          <p:nvPr/>
        </p:nvSpPr>
        <p:spPr bwMode="auto">
          <a:xfrm>
            <a:off x="1476375" y="3357563"/>
            <a:ext cx="1501775" cy="500062"/>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spcBef>
                <a:spcPct val="20000"/>
              </a:spcBef>
            </a:pPr>
            <a:r>
              <a:rPr kumimoji="1" lang="en-US" altLang="zh-CN" sz="3200" b="0">
                <a:solidFill>
                  <a:srgbClr val="000000"/>
                </a:solidFill>
                <a:latin typeface="Times New Roman" panose="02020603050405020304" charset="0"/>
                <a:ea typeface="黑体" panose="02010609060101010101" pitchFamily="49" charset="-122"/>
                <a:cs typeface="Times New Roman" panose="02020603050405020304" charset="0"/>
              </a:rPr>
              <a:t>milk</a:t>
            </a:r>
          </a:p>
        </p:txBody>
      </p:sp>
      <p:pic>
        <p:nvPicPr>
          <p:cNvPr id="4" name="图片 3"/>
          <p:cNvPicPr>
            <a:picLocks noChangeAspect="1"/>
          </p:cNvPicPr>
          <p:nvPr/>
        </p:nvPicPr>
        <p:blipFill rotWithShape="1">
          <a:blip r:embed="rId5" cstate="email"/>
          <a:srcRect/>
          <a:stretch>
            <a:fillRect/>
          </a:stretch>
        </p:blipFill>
        <p:spPr>
          <a:xfrm>
            <a:off x="6300192" y="1844824"/>
            <a:ext cx="1846929" cy="1353737"/>
          </a:xfrm>
          <a:prstGeom prst="cloud">
            <a:avLst/>
          </a:prstGeom>
          <a:ln w="88900" cap="sq">
            <a:solidFill>
              <a:schemeClr val="bg1">
                <a:lumMod val="95000"/>
              </a:schemeClr>
            </a:solidFill>
            <a:miter lim="800000"/>
            <a:headEnd/>
            <a:tailEnd/>
          </a:ln>
          <a:effectLst>
            <a:outerShdw blurRad="254000" algn="tl" rotWithShape="0">
              <a:srgbClr val="000000">
                <a:alpha val="43000"/>
              </a:srgbClr>
            </a:outerShdw>
          </a:effectLst>
        </p:spPr>
      </p:pic>
      <p:sp>
        <p:nvSpPr>
          <p:cNvPr id="17" name="圆角矩形 29"/>
          <p:cNvSpPr>
            <a:spLocks noChangeArrowheads="1"/>
          </p:cNvSpPr>
          <p:nvPr/>
        </p:nvSpPr>
        <p:spPr bwMode="auto">
          <a:xfrm>
            <a:off x="6588125" y="3213100"/>
            <a:ext cx="1501775" cy="500063"/>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spcBef>
                <a:spcPct val="20000"/>
              </a:spcBef>
            </a:pPr>
            <a:r>
              <a:rPr kumimoji="1" lang="en-US" altLang="zh-CN" sz="3200" b="0">
                <a:solidFill>
                  <a:srgbClr val="000000"/>
                </a:solidFill>
                <a:latin typeface="Times New Roman" panose="02020603050405020304" charset="0"/>
                <a:ea typeface="黑体" panose="02010609060101010101" pitchFamily="49" charset="-122"/>
                <a:cs typeface="Times New Roman" panose="02020603050405020304" charset="0"/>
              </a:rPr>
              <a:t>juice</a:t>
            </a:r>
          </a:p>
        </p:txBody>
      </p:sp>
      <p:pic>
        <p:nvPicPr>
          <p:cNvPr id="7" name="图片 6"/>
          <p:cNvPicPr>
            <a:picLocks noChangeAspect="1"/>
          </p:cNvPicPr>
          <p:nvPr/>
        </p:nvPicPr>
        <p:blipFill rotWithShape="1">
          <a:blip r:embed="rId6" cstate="email"/>
          <a:srcRect/>
          <a:stretch>
            <a:fillRect/>
          </a:stretch>
        </p:blipFill>
        <p:spPr>
          <a:xfrm>
            <a:off x="1475656" y="4293096"/>
            <a:ext cx="1738568" cy="1328495"/>
          </a:xfrm>
          <a:prstGeom prst="cloud">
            <a:avLst/>
          </a:prstGeom>
          <a:ln w="88900" cap="sq">
            <a:solidFill>
              <a:schemeClr val="bg1">
                <a:lumMod val="95000"/>
              </a:schemeClr>
            </a:solidFill>
            <a:miter lim="800000"/>
            <a:headEnd/>
            <a:tailEnd/>
          </a:ln>
          <a:effectLst>
            <a:outerShdw blurRad="254000" algn="tl" rotWithShape="0">
              <a:srgbClr val="000000">
                <a:alpha val="43000"/>
              </a:srgbClr>
            </a:outerShdw>
          </a:effectLst>
        </p:spPr>
      </p:pic>
      <p:pic>
        <p:nvPicPr>
          <p:cNvPr id="9" name="图片 8"/>
          <p:cNvPicPr>
            <a:picLocks noChangeAspect="1"/>
          </p:cNvPicPr>
          <p:nvPr/>
        </p:nvPicPr>
        <p:blipFill rotWithShape="1">
          <a:blip r:embed="rId7" cstate="email"/>
          <a:srcRect/>
          <a:stretch>
            <a:fillRect/>
          </a:stretch>
        </p:blipFill>
        <p:spPr>
          <a:xfrm>
            <a:off x="6444208" y="4437112"/>
            <a:ext cx="1834159" cy="1369961"/>
          </a:xfrm>
          <a:prstGeom prst="cloud">
            <a:avLst/>
          </a:prstGeom>
          <a:ln w="88900" cap="sq">
            <a:solidFill>
              <a:schemeClr val="bg1">
                <a:lumMod val="95000"/>
              </a:schemeClr>
            </a:solidFill>
            <a:miter lim="800000"/>
            <a:headEnd/>
            <a:tailEnd/>
          </a:ln>
          <a:effectLst>
            <a:outerShdw blurRad="254000" algn="tl" rotWithShape="0">
              <a:srgbClr val="000000">
                <a:alpha val="43000"/>
              </a:srgbClr>
            </a:outerShdw>
          </a:effectLst>
        </p:spPr>
      </p:pic>
      <p:sp>
        <p:nvSpPr>
          <p:cNvPr id="22" name="圆角矩形 29"/>
          <p:cNvSpPr>
            <a:spLocks noChangeArrowheads="1"/>
          </p:cNvSpPr>
          <p:nvPr/>
        </p:nvSpPr>
        <p:spPr bwMode="auto">
          <a:xfrm>
            <a:off x="6659563" y="5805488"/>
            <a:ext cx="1501775" cy="500062"/>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spcBef>
                <a:spcPct val="20000"/>
              </a:spcBef>
            </a:pPr>
            <a:r>
              <a:rPr kumimoji="1" lang="en-US" altLang="zh-CN" sz="3200" b="0">
                <a:solidFill>
                  <a:srgbClr val="000000"/>
                </a:solidFill>
                <a:latin typeface="Times New Roman" panose="02020603050405020304" charset="0"/>
                <a:ea typeface="黑体" panose="02010609060101010101" pitchFamily="49" charset="-122"/>
                <a:cs typeface="Times New Roman" panose="02020603050405020304" charset="0"/>
              </a:rPr>
              <a:t>tea</a:t>
            </a:r>
          </a:p>
        </p:txBody>
      </p:sp>
      <p:pic>
        <p:nvPicPr>
          <p:cNvPr id="63498" name="Picture 2" descr="C:\Users\Administrator\Desktop\QQ截图20160825150408.jpg"/>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4284663" y="4941888"/>
            <a:ext cx="906462"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9" name="Picture 3" descr="C:\Users\Administrator\Desktop\QQ截图20160825150527.jpg"/>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3924300" y="981075"/>
            <a:ext cx="136525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圆角矩形 29"/>
          <p:cNvSpPr>
            <a:spLocks noChangeArrowheads="1"/>
          </p:cNvSpPr>
          <p:nvPr/>
        </p:nvSpPr>
        <p:spPr bwMode="auto">
          <a:xfrm>
            <a:off x="3924300" y="2420938"/>
            <a:ext cx="1501775" cy="500062"/>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spcBef>
                <a:spcPct val="20000"/>
              </a:spcBef>
            </a:pPr>
            <a:r>
              <a:rPr kumimoji="1" lang="en-US" altLang="zh-CN" sz="3200" b="0">
                <a:solidFill>
                  <a:srgbClr val="000000"/>
                </a:solidFill>
                <a:latin typeface="Times New Roman" panose="02020603050405020304" charset="0"/>
                <a:ea typeface="黑体" panose="02010609060101010101" pitchFamily="49" charset="-122"/>
                <a:cs typeface="Times New Roman" panose="02020603050405020304" charset="0"/>
              </a:rPr>
              <a:t>water</a:t>
            </a:r>
          </a:p>
        </p:txBody>
      </p:sp>
      <p:sp>
        <p:nvSpPr>
          <p:cNvPr id="18" name="圆角矩形 29"/>
          <p:cNvSpPr>
            <a:spLocks noChangeArrowheads="1"/>
          </p:cNvSpPr>
          <p:nvPr/>
        </p:nvSpPr>
        <p:spPr bwMode="auto">
          <a:xfrm>
            <a:off x="4067175" y="6165850"/>
            <a:ext cx="1501775" cy="500063"/>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spcBef>
                <a:spcPct val="20000"/>
              </a:spcBef>
            </a:pPr>
            <a:r>
              <a:rPr kumimoji="1" lang="en-US" altLang="zh-CN" sz="3200" b="0">
                <a:solidFill>
                  <a:srgbClr val="000000"/>
                </a:solidFill>
                <a:latin typeface="Times New Roman" panose="02020603050405020304" charset="0"/>
                <a:ea typeface="黑体" panose="02010609060101010101" pitchFamily="49" charset="-122"/>
                <a:cs typeface="Times New Roman" panose="02020603050405020304" charset="0"/>
              </a:rPr>
              <a:t>cola</a:t>
            </a:r>
          </a:p>
        </p:txBody>
      </p:sp>
      <p:sp>
        <p:nvSpPr>
          <p:cNvPr id="20" name="圆角矩形 29"/>
          <p:cNvSpPr>
            <a:spLocks noChangeArrowheads="1"/>
          </p:cNvSpPr>
          <p:nvPr/>
        </p:nvSpPr>
        <p:spPr bwMode="auto">
          <a:xfrm>
            <a:off x="1619250" y="5445125"/>
            <a:ext cx="1501775" cy="500063"/>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spcBef>
                <a:spcPct val="20000"/>
              </a:spcBef>
            </a:pPr>
            <a:r>
              <a:rPr kumimoji="1" lang="en-US" altLang="zh-CN" sz="3200" b="0">
                <a:solidFill>
                  <a:srgbClr val="000000"/>
                </a:solidFill>
                <a:latin typeface="Times New Roman" panose="02020603050405020304" charset="0"/>
                <a:ea typeface="黑体" panose="02010609060101010101" pitchFamily="49" charset="-122"/>
                <a:cs typeface="Times New Roman" panose="02020603050405020304" charset="0"/>
              </a:rPr>
              <a:t>coffee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3499"/>
                                        </p:tgtEl>
                                        <p:attrNameLst>
                                          <p:attrName>style.visibility</p:attrName>
                                        </p:attrNameLst>
                                      </p:cBhvr>
                                      <p:to>
                                        <p:strVal val="visible"/>
                                      </p:to>
                                    </p:set>
                                    <p:animEffect transition="in" filter="wipe(left)">
                                      <p:cBhvr>
                                        <p:cTn id="17" dur="500"/>
                                        <p:tgtEl>
                                          <p:spTgt spid="634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3498"/>
                                        </p:tgtEl>
                                        <p:attrNameLst>
                                          <p:attrName>style.visibility</p:attrName>
                                        </p:attrNameLst>
                                      </p:cBhvr>
                                      <p:to>
                                        <p:strVal val="visible"/>
                                      </p:to>
                                    </p:set>
                                    <p:animEffect transition="in" filter="wipe(left)">
                                      <p:cBhvr>
                                        <p:cTn id="47" dur="500"/>
                                        <p:tgtEl>
                                          <p:spTgt spid="6349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2" grpId="0" animBg="1"/>
      <p:bldP spid="15" grpId="0" animBg="1"/>
      <p:bldP spid="18"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组合 10"/>
          <p:cNvGrpSpPr/>
          <p:nvPr/>
        </p:nvGrpSpPr>
        <p:grpSpPr bwMode="auto">
          <a:xfrm>
            <a:off x="304800" y="2514600"/>
            <a:ext cx="2300288" cy="1752600"/>
            <a:chOff x="304912" y="2514624"/>
            <a:chExt cx="2800350" cy="2133544"/>
          </a:xfrm>
        </p:grpSpPr>
        <p:pic>
          <p:nvPicPr>
            <p:cNvPr id="6" name="图片 5"/>
            <p:cNvPicPr>
              <a:picLocks noChangeAspect="1"/>
            </p:cNvPicPr>
            <p:nvPr/>
          </p:nvPicPr>
          <p:blipFill>
            <a:blip r:embed="rId3" cstate="email"/>
            <a:stretch>
              <a:fillRect/>
            </a:stretch>
          </p:blipFill>
          <p:spPr>
            <a:xfrm>
              <a:off x="304912" y="2514624"/>
              <a:ext cx="2800350" cy="2095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9942" name="圆角矩形 29"/>
            <p:cNvSpPr>
              <a:spLocks noChangeArrowheads="1"/>
            </p:cNvSpPr>
            <p:nvPr/>
          </p:nvSpPr>
          <p:spPr bwMode="auto">
            <a:xfrm>
              <a:off x="956202" y="4130242"/>
              <a:ext cx="1497771" cy="517926"/>
            </a:xfrm>
            <a:prstGeom prst="roundRect">
              <a:avLst>
                <a:gd name="adj" fmla="val 16667"/>
              </a:avLst>
            </a:prstGeom>
            <a:solidFill>
              <a:srgbClr val="F6C5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spcBef>
                  <a:spcPct val="20000"/>
                </a:spcBef>
              </a:pPr>
              <a:r>
                <a:rPr kumimoji="1" lang="en-US" altLang="zh-CN" sz="3200">
                  <a:solidFill>
                    <a:srgbClr val="000000"/>
                  </a:solidFill>
                  <a:latin typeface="Times New Roman" panose="02020603050405020304" charset="0"/>
                  <a:ea typeface="黑体" panose="02010609060101010101" pitchFamily="49" charset="-122"/>
                  <a:cs typeface="Times New Roman" panose="02020603050405020304" charset="0"/>
                </a:rPr>
                <a:t>candy</a:t>
              </a:r>
              <a:endParaRPr kumimoji="1" lang="zh-CN" altLang="en-US" sz="3200">
                <a:solidFill>
                  <a:srgbClr val="000000"/>
                </a:solidFill>
                <a:latin typeface="Times New Roman" panose="02020603050405020304" charset="0"/>
                <a:ea typeface="黑体" panose="02010609060101010101" pitchFamily="49" charset="-122"/>
                <a:cs typeface="Times New Roman" panose="02020603050405020304" charset="0"/>
              </a:endParaRPr>
            </a:p>
          </p:txBody>
        </p:sp>
      </p:grpSp>
      <p:pic>
        <p:nvPicPr>
          <p:cNvPr id="8" name="图片 7"/>
          <p:cNvPicPr>
            <a:picLocks noChangeAspect="1"/>
          </p:cNvPicPr>
          <p:nvPr/>
        </p:nvPicPr>
        <p:blipFill>
          <a:blip r:embed="rId4" cstate="email"/>
          <a:stretch>
            <a:fillRect/>
          </a:stretch>
        </p:blipFill>
        <p:spPr>
          <a:xfrm>
            <a:off x="3635896" y="2348880"/>
            <a:ext cx="2433753" cy="1627434"/>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19" name="圆角矩形 29"/>
          <p:cNvSpPr>
            <a:spLocks noChangeArrowheads="1"/>
          </p:cNvSpPr>
          <p:nvPr/>
        </p:nvSpPr>
        <p:spPr bwMode="auto">
          <a:xfrm>
            <a:off x="3956050" y="4346575"/>
            <a:ext cx="1889125" cy="500063"/>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spcBef>
                <a:spcPct val="20000"/>
              </a:spcBef>
            </a:pPr>
            <a:r>
              <a:rPr kumimoji="1" lang="en-US" altLang="zh-CN" sz="3200" b="0">
                <a:solidFill>
                  <a:srgbClr val="000000"/>
                </a:solidFill>
                <a:latin typeface="Times New Roman" panose="02020603050405020304" charset="0"/>
                <a:ea typeface="黑体" panose="02010609060101010101" pitchFamily="49" charset="-122"/>
                <a:cs typeface="Times New Roman" panose="02020603050405020304" charset="0"/>
              </a:rPr>
              <a:t>chocolate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Administrator\Desktop\QQ截图20160825152214.jpg"/>
          <p:cNvPicPr>
            <a:picLocks noChangeAspect="1" noChangeArrowheads="1"/>
          </p:cNvPicPr>
          <p:nvPr/>
        </p:nvPicPr>
        <p:blipFill>
          <a:blip r:embed="rId2"/>
          <a:srcRect/>
          <a:stretch>
            <a:fillRect/>
          </a:stretch>
        </p:blipFill>
        <p:spPr bwMode="auto">
          <a:xfrm>
            <a:off x="0" y="1593850"/>
            <a:ext cx="91440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2"/>
          <p:cNvSpPr txBox="1">
            <a:spLocks noChangeArrowheads="1"/>
          </p:cNvSpPr>
          <p:nvPr/>
        </p:nvSpPr>
        <p:spPr bwMode="auto">
          <a:xfrm>
            <a:off x="1116013" y="765175"/>
            <a:ext cx="68405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800" dirty="0">
                <a:latin typeface="Times New Roman" panose="02020603050405020304" charset="0"/>
                <a:cs typeface="Times New Roman" panose="02020603050405020304" charset="0"/>
              </a:rPr>
              <a:t>1 </a:t>
            </a:r>
            <a:r>
              <a:rPr lang="en-US" altLang="zh-CN" sz="2800" b="0" dirty="0">
                <a:latin typeface="Times New Roman" panose="02020603050405020304" charset="0"/>
                <a:cs typeface="Times New Roman" panose="02020603050405020304" charset="0"/>
              </a:rPr>
              <a:t> </a:t>
            </a:r>
            <a:r>
              <a:rPr lang="zh-CN" altLang="en-US" sz="2800" b="0" dirty="0">
                <a:latin typeface="Times New Roman" panose="02020603050405020304" charset="0"/>
                <a:cs typeface="Times New Roman" panose="02020603050405020304" charset="0"/>
              </a:rPr>
              <a:t>Label the food in the pictures.</a:t>
            </a:r>
          </a:p>
        </p:txBody>
      </p:sp>
      <p:sp>
        <p:nvSpPr>
          <p:cNvPr id="41988" name="Text Box 4"/>
          <p:cNvSpPr txBox="1">
            <a:spLocks noChangeArrowheads="1"/>
          </p:cNvSpPr>
          <p:nvPr/>
        </p:nvSpPr>
        <p:spPr bwMode="auto">
          <a:xfrm>
            <a:off x="808038" y="25701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endParaRPr lang="zh-CN" altLang="en-US" sz="2400" b="0">
              <a:solidFill>
                <a:srgbClr val="FF0000"/>
              </a:solidFill>
              <a:latin typeface="Times New Roman" panose="02020603050405020304" charset="0"/>
              <a:cs typeface="Times New Roman" panose="02020603050405020304" charset="0"/>
            </a:endParaRPr>
          </a:p>
        </p:txBody>
      </p:sp>
      <p:sp>
        <p:nvSpPr>
          <p:cNvPr id="6" name="Text Box 5"/>
          <p:cNvSpPr txBox="1">
            <a:spLocks noChangeArrowheads="1"/>
          </p:cNvSpPr>
          <p:nvPr/>
        </p:nvSpPr>
        <p:spPr bwMode="auto">
          <a:xfrm>
            <a:off x="395288" y="1887538"/>
            <a:ext cx="1655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0">
                <a:solidFill>
                  <a:srgbClr val="FF0000"/>
                </a:solidFill>
                <a:latin typeface="Times New Roman" panose="02020603050405020304" charset="0"/>
                <a:cs typeface="Times New Roman" panose="02020603050405020304" charset="0"/>
              </a:rPr>
              <a:t> </a:t>
            </a:r>
            <a:r>
              <a:rPr lang="en-US" altLang="zh-CN" sz="2400" b="0">
                <a:solidFill>
                  <a:srgbClr val="FF0000"/>
                </a:solidFill>
                <a:latin typeface="Times New Roman" panose="02020603050405020304" charset="0"/>
                <a:cs typeface="Times New Roman" panose="02020603050405020304" charset="0"/>
              </a:rPr>
              <a:t>apple</a:t>
            </a:r>
          </a:p>
        </p:txBody>
      </p:sp>
      <p:sp>
        <p:nvSpPr>
          <p:cNvPr id="7" name="Text Box 6"/>
          <p:cNvSpPr txBox="1">
            <a:spLocks noChangeArrowheads="1"/>
          </p:cNvSpPr>
          <p:nvPr/>
        </p:nvSpPr>
        <p:spPr bwMode="auto">
          <a:xfrm>
            <a:off x="395288" y="2636838"/>
            <a:ext cx="1655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0">
                <a:solidFill>
                  <a:srgbClr val="FF0000"/>
                </a:solidFill>
                <a:latin typeface="Times New Roman" panose="02020603050405020304" charset="0"/>
                <a:cs typeface="Times New Roman" panose="02020603050405020304" charset="0"/>
              </a:rPr>
              <a:t> </a:t>
            </a:r>
            <a:r>
              <a:rPr lang="en-US" altLang="zh-CN" sz="2400" b="0">
                <a:solidFill>
                  <a:srgbClr val="FF0000"/>
                </a:solidFill>
                <a:latin typeface="Times New Roman" panose="02020603050405020304" charset="0"/>
                <a:cs typeface="Times New Roman" panose="02020603050405020304" charset="0"/>
              </a:rPr>
              <a:t>orange</a:t>
            </a:r>
          </a:p>
        </p:txBody>
      </p:sp>
      <p:sp>
        <p:nvSpPr>
          <p:cNvPr id="8" name="Text Box 7"/>
          <p:cNvSpPr txBox="1">
            <a:spLocks noChangeArrowheads="1"/>
          </p:cNvSpPr>
          <p:nvPr/>
        </p:nvSpPr>
        <p:spPr bwMode="auto">
          <a:xfrm>
            <a:off x="323850" y="4048125"/>
            <a:ext cx="1655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0">
                <a:solidFill>
                  <a:srgbClr val="FF0000"/>
                </a:solidFill>
                <a:latin typeface="Times New Roman" panose="02020603050405020304" charset="0"/>
                <a:cs typeface="Times New Roman" panose="02020603050405020304" charset="0"/>
              </a:rPr>
              <a:t> </a:t>
            </a:r>
            <a:r>
              <a:rPr lang="en-US" altLang="zh-CN" sz="2400" b="0">
                <a:solidFill>
                  <a:srgbClr val="FF0000"/>
                </a:solidFill>
                <a:latin typeface="Times New Roman" panose="02020603050405020304" charset="0"/>
                <a:cs typeface="Times New Roman" panose="02020603050405020304" charset="0"/>
              </a:rPr>
              <a:t>carrot</a:t>
            </a:r>
          </a:p>
        </p:txBody>
      </p:sp>
      <p:sp>
        <p:nvSpPr>
          <p:cNvPr id="9" name="Text Box 8"/>
          <p:cNvSpPr txBox="1">
            <a:spLocks noChangeArrowheads="1"/>
          </p:cNvSpPr>
          <p:nvPr/>
        </p:nvSpPr>
        <p:spPr bwMode="auto">
          <a:xfrm>
            <a:off x="395288" y="4724400"/>
            <a:ext cx="1655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0">
                <a:solidFill>
                  <a:srgbClr val="FF0000"/>
                </a:solidFill>
                <a:latin typeface="Times New Roman" panose="02020603050405020304" charset="0"/>
                <a:cs typeface="Times New Roman" panose="02020603050405020304" charset="0"/>
              </a:rPr>
              <a:t> </a:t>
            </a:r>
            <a:r>
              <a:rPr lang="en-US" altLang="zh-CN" sz="2400" b="0">
                <a:solidFill>
                  <a:srgbClr val="FF0000"/>
                </a:solidFill>
                <a:latin typeface="Times New Roman" panose="02020603050405020304" charset="0"/>
                <a:cs typeface="Times New Roman" panose="02020603050405020304" charset="0"/>
              </a:rPr>
              <a:t>potato</a:t>
            </a:r>
          </a:p>
        </p:txBody>
      </p:sp>
      <p:sp>
        <p:nvSpPr>
          <p:cNvPr id="10" name="Text Box 9"/>
          <p:cNvSpPr txBox="1">
            <a:spLocks noChangeArrowheads="1"/>
          </p:cNvSpPr>
          <p:nvPr/>
        </p:nvSpPr>
        <p:spPr bwMode="auto">
          <a:xfrm>
            <a:off x="395288" y="5343525"/>
            <a:ext cx="1655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0">
                <a:solidFill>
                  <a:srgbClr val="FF0000"/>
                </a:solidFill>
                <a:latin typeface="Times New Roman" panose="02020603050405020304" charset="0"/>
                <a:cs typeface="Times New Roman" panose="02020603050405020304" charset="0"/>
              </a:rPr>
              <a:t> </a:t>
            </a:r>
            <a:r>
              <a:rPr lang="en-US" altLang="zh-CN" sz="2400" b="0">
                <a:solidFill>
                  <a:srgbClr val="FF0000"/>
                </a:solidFill>
                <a:latin typeface="Times New Roman" panose="02020603050405020304" charset="0"/>
                <a:cs typeface="Times New Roman" panose="02020603050405020304" charset="0"/>
              </a:rPr>
              <a:t>beans</a:t>
            </a:r>
          </a:p>
        </p:txBody>
      </p:sp>
      <p:sp>
        <p:nvSpPr>
          <p:cNvPr id="11" name="Text Box 10"/>
          <p:cNvSpPr txBox="1">
            <a:spLocks noChangeArrowheads="1"/>
          </p:cNvSpPr>
          <p:nvPr/>
        </p:nvSpPr>
        <p:spPr bwMode="auto">
          <a:xfrm>
            <a:off x="323850" y="5876925"/>
            <a:ext cx="223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0">
                <a:solidFill>
                  <a:srgbClr val="FF0000"/>
                </a:solidFill>
                <a:latin typeface="Times New Roman" panose="02020603050405020304" charset="0"/>
                <a:cs typeface="Times New Roman" panose="02020603050405020304" charset="0"/>
              </a:rPr>
              <a:t> </a:t>
            </a:r>
            <a:r>
              <a:rPr lang="en-US" altLang="zh-CN" sz="2400" b="0">
                <a:solidFill>
                  <a:srgbClr val="FF0000"/>
                </a:solidFill>
                <a:latin typeface="Times New Roman" panose="02020603050405020304" charset="0"/>
                <a:cs typeface="Times New Roman" panose="02020603050405020304" charset="0"/>
              </a:rPr>
              <a:t>tomato</a:t>
            </a:r>
          </a:p>
        </p:txBody>
      </p:sp>
      <p:sp>
        <p:nvSpPr>
          <p:cNvPr id="12" name="Text Box 11"/>
          <p:cNvSpPr txBox="1">
            <a:spLocks noChangeArrowheads="1"/>
          </p:cNvSpPr>
          <p:nvPr/>
        </p:nvSpPr>
        <p:spPr bwMode="auto">
          <a:xfrm>
            <a:off x="5148263" y="1773238"/>
            <a:ext cx="1655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400" b="0">
                <a:solidFill>
                  <a:srgbClr val="FF0000"/>
                </a:solidFill>
                <a:latin typeface="Times New Roman" panose="02020603050405020304" charset="0"/>
                <a:cs typeface="Times New Roman" panose="02020603050405020304" charset="0"/>
              </a:rPr>
              <a:t> </a:t>
            </a:r>
            <a:r>
              <a:rPr lang="en-US" altLang="zh-CN" sz="2400" b="0">
                <a:solidFill>
                  <a:srgbClr val="FF0000"/>
                </a:solidFill>
                <a:latin typeface="Times New Roman" panose="02020603050405020304" charset="0"/>
                <a:cs typeface="Times New Roman" panose="02020603050405020304" charset="0"/>
              </a:rPr>
              <a:t>beef</a:t>
            </a:r>
          </a:p>
        </p:txBody>
      </p:sp>
      <p:sp>
        <p:nvSpPr>
          <p:cNvPr id="13" name="Text Box 12"/>
          <p:cNvSpPr txBox="1">
            <a:spLocks noChangeArrowheads="1"/>
          </p:cNvSpPr>
          <p:nvPr/>
        </p:nvSpPr>
        <p:spPr bwMode="auto">
          <a:xfrm>
            <a:off x="5435600" y="2565400"/>
            <a:ext cx="1835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0">
                <a:solidFill>
                  <a:srgbClr val="FF0000"/>
                </a:solidFill>
                <a:latin typeface="Times New Roman" panose="02020603050405020304" charset="0"/>
                <a:cs typeface="Times New Roman" panose="02020603050405020304" charset="0"/>
              </a:rPr>
              <a:t> </a:t>
            </a:r>
            <a:r>
              <a:rPr lang="en-US" altLang="zh-CN" sz="2400" b="0">
                <a:solidFill>
                  <a:srgbClr val="FF0000"/>
                </a:solidFill>
                <a:latin typeface="Times New Roman" panose="02020603050405020304" charset="0"/>
                <a:cs typeface="Times New Roman" panose="02020603050405020304" charset="0"/>
              </a:rPr>
              <a:t>chicken</a:t>
            </a:r>
          </a:p>
        </p:txBody>
      </p:sp>
      <p:sp>
        <p:nvSpPr>
          <p:cNvPr id="14" name="Text Box 13"/>
          <p:cNvSpPr txBox="1">
            <a:spLocks noChangeArrowheads="1"/>
          </p:cNvSpPr>
          <p:nvPr/>
        </p:nvSpPr>
        <p:spPr bwMode="auto">
          <a:xfrm>
            <a:off x="3492500" y="2708275"/>
            <a:ext cx="2303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0">
                <a:solidFill>
                  <a:srgbClr val="FF0000"/>
                </a:solidFill>
                <a:latin typeface="Times New Roman" panose="02020603050405020304" charset="0"/>
                <a:cs typeface="Times New Roman" panose="02020603050405020304" charset="0"/>
              </a:rPr>
              <a:t> </a:t>
            </a:r>
            <a:r>
              <a:rPr lang="en-US" altLang="zh-CN" sz="2400" b="0">
                <a:solidFill>
                  <a:srgbClr val="FF0000"/>
                </a:solidFill>
                <a:latin typeface="Times New Roman" panose="02020603050405020304" charset="0"/>
                <a:cs typeface="Times New Roman" panose="02020603050405020304" charset="0"/>
              </a:rPr>
              <a:t>chocolate</a:t>
            </a:r>
          </a:p>
        </p:txBody>
      </p:sp>
      <p:sp>
        <p:nvSpPr>
          <p:cNvPr id="15" name="Text Box 14"/>
          <p:cNvSpPr txBox="1">
            <a:spLocks noChangeArrowheads="1"/>
          </p:cNvSpPr>
          <p:nvPr/>
        </p:nvSpPr>
        <p:spPr bwMode="auto">
          <a:xfrm>
            <a:off x="4211638" y="3860800"/>
            <a:ext cx="1655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400" b="0">
                <a:solidFill>
                  <a:srgbClr val="FF0000"/>
                </a:solidFill>
                <a:latin typeface="Times New Roman" panose="02020603050405020304" charset="0"/>
                <a:cs typeface="Times New Roman" panose="02020603050405020304" charset="0"/>
              </a:rPr>
              <a:t> </a:t>
            </a:r>
            <a:r>
              <a:rPr lang="en-US" altLang="zh-CN" sz="2400" b="0">
                <a:solidFill>
                  <a:srgbClr val="FF0000"/>
                </a:solidFill>
                <a:latin typeface="Times New Roman" panose="02020603050405020304" charset="0"/>
                <a:cs typeface="Times New Roman" panose="02020603050405020304" charset="0"/>
              </a:rPr>
              <a:t>tea</a:t>
            </a:r>
          </a:p>
        </p:txBody>
      </p:sp>
      <p:sp>
        <p:nvSpPr>
          <p:cNvPr id="16" name="Text Box 15"/>
          <p:cNvSpPr txBox="1">
            <a:spLocks noChangeArrowheads="1"/>
          </p:cNvSpPr>
          <p:nvPr/>
        </p:nvSpPr>
        <p:spPr bwMode="auto">
          <a:xfrm>
            <a:off x="4643438" y="4292600"/>
            <a:ext cx="1655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0">
                <a:solidFill>
                  <a:srgbClr val="FF0000"/>
                </a:solidFill>
                <a:latin typeface="Times New Roman" panose="02020603050405020304" charset="0"/>
                <a:cs typeface="Times New Roman" panose="02020603050405020304" charset="0"/>
              </a:rPr>
              <a:t> </a:t>
            </a:r>
            <a:r>
              <a:rPr lang="en-US" altLang="zh-CN" sz="2400" b="0">
                <a:solidFill>
                  <a:srgbClr val="FF0000"/>
                </a:solidFill>
                <a:latin typeface="Times New Roman" panose="02020603050405020304" charset="0"/>
                <a:cs typeface="Times New Roman" panose="02020603050405020304" charset="0"/>
              </a:rPr>
              <a:t>juice</a:t>
            </a:r>
          </a:p>
        </p:txBody>
      </p:sp>
      <p:sp>
        <p:nvSpPr>
          <p:cNvPr id="17" name="Text Box 16"/>
          <p:cNvSpPr txBox="1">
            <a:spLocks noChangeArrowheads="1"/>
          </p:cNvSpPr>
          <p:nvPr/>
        </p:nvSpPr>
        <p:spPr bwMode="auto">
          <a:xfrm>
            <a:off x="4500563" y="4797425"/>
            <a:ext cx="1655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0">
                <a:solidFill>
                  <a:srgbClr val="FF0000"/>
                </a:solidFill>
                <a:latin typeface="Times New Roman" panose="02020603050405020304" charset="0"/>
                <a:cs typeface="Times New Roman" panose="02020603050405020304" charset="0"/>
              </a:rPr>
              <a:t> </a:t>
            </a:r>
            <a:r>
              <a:rPr lang="en-US" altLang="zh-CN" sz="2400" b="0">
                <a:solidFill>
                  <a:srgbClr val="FF0000"/>
                </a:solidFill>
                <a:latin typeface="Times New Roman" panose="02020603050405020304" charset="0"/>
                <a:cs typeface="Times New Roman" panose="02020603050405020304" charset="0"/>
              </a:rPr>
              <a:t>coffee</a:t>
            </a:r>
          </a:p>
        </p:txBody>
      </p:sp>
      <p:sp>
        <p:nvSpPr>
          <p:cNvPr id="18" name="Text Box 17"/>
          <p:cNvSpPr txBox="1">
            <a:spLocks noChangeArrowheads="1"/>
          </p:cNvSpPr>
          <p:nvPr/>
        </p:nvSpPr>
        <p:spPr bwMode="auto">
          <a:xfrm>
            <a:off x="4572000" y="5199063"/>
            <a:ext cx="1655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0">
                <a:solidFill>
                  <a:srgbClr val="FF0000"/>
                </a:solidFill>
                <a:latin typeface="Times New Roman" panose="02020603050405020304" charset="0"/>
                <a:cs typeface="Times New Roman" panose="02020603050405020304" charset="0"/>
              </a:rPr>
              <a:t> </a:t>
            </a:r>
            <a:r>
              <a:rPr lang="en-US" altLang="zh-CN" sz="2400" b="0">
                <a:solidFill>
                  <a:srgbClr val="FF0000"/>
                </a:solidFill>
                <a:latin typeface="Times New Roman" panose="02020603050405020304" charset="0"/>
                <a:cs typeface="Times New Roman" panose="02020603050405020304" charset="0"/>
              </a:rPr>
              <a:t>water</a:t>
            </a:r>
          </a:p>
        </p:txBody>
      </p:sp>
      <p:sp>
        <p:nvSpPr>
          <p:cNvPr id="19" name="Text Box 18"/>
          <p:cNvSpPr txBox="1">
            <a:spLocks noChangeArrowheads="1"/>
          </p:cNvSpPr>
          <p:nvPr/>
        </p:nvSpPr>
        <p:spPr bwMode="auto">
          <a:xfrm>
            <a:off x="4572000" y="5661025"/>
            <a:ext cx="1655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0">
                <a:solidFill>
                  <a:srgbClr val="FF0000"/>
                </a:solidFill>
                <a:latin typeface="Times New Roman" panose="02020603050405020304" charset="0"/>
                <a:cs typeface="Times New Roman" panose="02020603050405020304" charset="0"/>
              </a:rPr>
              <a:t> </a:t>
            </a:r>
            <a:r>
              <a:rPr lang="en-US" altLang="zh-CN" sz="2400" b="0">
                <a:solidFill>
                  <a:srgbClr val="FF0000"/>
                </a:solidFill>
                <a:latin typeface="Times New Roman" panose="02020603050405020304" charset="0"/>
                <a:cs typeface="Times New Roman" panose="02020603050405020304" charset="0"/>
              </a:rPr>
              <a:t>milk</a:t>
            </a:r>
          </a:p>
        </p:txBody>
      </p:sp>
      <p:sp>
        <p:nvSpPr>
          <p:cNvPr id="20" name="Text Box 19"/>
          <p:cNvSpPr txBox="1">
            <a:spLocks noChangeArrowheads="1"/>
          </p:cNvSpPr>
          <p:nvPr/>
        </p:nvSpPr>
        <p:spPr bwMode="auto">
          <a:xfrm>
            <a:off x="4643438" y="6135688"/>
            <a:ext cx="1655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0">
                <a:solidFill>
                  <a:srgbClr val="FF0000"/>
                </a:solidFill>
                <a:latin typeface="Times New Roman" panose="02020603050405020304" charset="0"/>
                <a:cs typeface="Times New Roman" panose="02020603050405020304" charset="0"/>
              </a:rPr>
              <a:t> </a:t>
            </a:r>
            <a:r>
              <a:rPr lang="en-US" altLang="zh-CN" sz="2400" b="0">
                <a:solidFill>
                  <a:srgbClr val="FF0000"/>
                </a:solidFill>
                <a:latin typeface="Times New Roman" panose="02020603050405020304" charset="0"/>
                <a:cs typeface="Times New Roman" panose="02020603050405020304" charset="0"/>
              </a:rPr>
              <a:t>cola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ox(i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ox(i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ox(in)">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ox(in)">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ox(in)">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ox(in)">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ox(in)">
                                      <p:cBhvr>
                                        <p:cTn id="7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autoUpdateAnimBg="0"/>
      <p:bldP spid="20"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ed6d4fcd3d7bdb2128faa172254832d2b3b7c8"/>
</p:tagLst>
</file>

<file path=ppt/theme/theme1.xml><?xml version="1.0" encoding="utf-8"?>
<a:theme xmlns:a="http://schemas.openxmlformats.org/drawingml/2006/main" name="WWW.2PPT.COM&#10;">
  <a:themeElements>
    <a:clrScheme name="八上U4T1S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八上U4T1SA">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bg1"/>
        </a:solidFill>
        <a:ln>
          <a:noFill/>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八上U4T1S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八上U4T1S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八上U4T1S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八上U4T1S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八上U4T1S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八上U4T1S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八上U4T1S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八上U4T1S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八上U4T1S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八上U4T1S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八上U4T1S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八上U4T1S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八上U4T1SA</Template>
  <TotalTime>0</TotalTime>
  <Words>723</Words>
  <Application>Microsoft Office PowerPoint</Application>
  <PresentationFormat>全屏显示(4:3)</PresentationFormat>
  <Paragraphs>160</Paragraphs>
  <Slides>19</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黑体</vt:lpstr>
      <vt:lpstr>华文中宋</vt:lpstr>
      <vt:lpstr>宋体</vt:lpstr>
      <vt:lpstr>微软雅黑</vt:lpstr>
      <vt:lpstr>Arial</vt:lpstr>
      <vt:lpstr>Calibri</vt:lpstr>
      <vt:lpstr>Cambria Math</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2411-12-30T00:00:00Z</cp:lastPrinted>
  <dcterms:created xsi:type="dcterms:W3CDTF">2012-07-11T03:04:00Z</dcterms:created>
  <dcterms:modified xsi:type="dcterms:W3CDTF">2023-01-16T14:36:14Z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EC01270ADD0B47FDBA730813A25A90D1</vt:lpwstr>
  </property>
  <property fmtid="{A09F084E-AD41-489F-8076-AA5BE3082BCA}" pid="100">
    <vt:ui4>5</vt:ui4>
  </property>
  <property fmtid="{64440492-4C8B-11D1-8B70-080036B11A03}" pid="11">
    <vt:lpwstr>www.2ppt.com-爱PPT提供资源下载</vt:lpwstr>
  </property>
</Properties>
</file>