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3" r:id="rId3"/>
    <p:sldId id="264" r:id="rId4"/>
    <p:sldId id="265" r:id="rId5"/>
    <p:sldId id="271" r:id="rId6"/>
    <p:sldId id="257" r:id="rId7"/>
    <p:sldId id="258" r:id="rId8"/>
    <p:sldId id="272" r:id="rId9"/>
    <p:sldId id="259" r:id="rId10"/>
    <p:sldId id="260" r:id="rId11"/>
    <p:sldId id="261" r:id="rId12"/>
    <p:sldId id="270" r:id="rId13"/>
    <p:sldId id="268" r:id="rId14"/>
    <p:sldId id="269" r:id="rId15"/>
    <p:sldId id="273" r:id="rId16"/>
    <p:sldId id="274" r:id="rId17"/>
    <p:sldId id="275" r:id="rId18"/>
    <p:sldId id="278" r:id="rId19"/>
    <p:sldId id="277" r:id="rId20"/>
    <p:sldId id="276" r:id="rId21"/>
    <p:sldId id="267" r:id="rId22"/>
    <p:sldId id="266" r:id="rId23"/>
    <p:sldId id="279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352EF-3357-41DE-868A-4C99F9A84A1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F3EC-97A4-4A3B-8DEF-0D0D84F8CE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F3EC-97A4-4A3B-8DEF-0D0D84F8CE6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5C66-E431-4B8C-8B36-EEF302A69D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EC407-ED93-488F-B434-E0641A0D41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BEDFE-9BFF-4AC7-A499-0A316A4EDE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C4AE9-870B-4288-9CC1-4F5193A9A0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95C71-7499-49A7-B0C3-C6B7D97313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78A93-8732-4077-B971-9926704ECF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0E9A-FC09-4FF4-A2E3-96ECBD6D181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AFAD-B6FE-4DEC-84A7-FA99441285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3C45B-676F-4A63-960D-D9398701ED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97CF4-710F-473B-8BAC-785BE15F02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C355C-7DAE-414E-86BB-F1C2688942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D5E20AF-8A33-49FC-9B2A-A661B175CBF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U11&#36164;&#28304;/swf/U11say.sw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5400" b="1" dirty="0"/>
              <a:t>Unit 11 They’re lovely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33400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4bOOOPICf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817688"/>
            <a:ext cx="26590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800600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chicken</a:t>
            </a:r>
          </a:p>
        </p:txBody>
      </p:sp>
      <p:pic>
        <p:nvPicPr>
          <p:cNvPr id="8196" name="Picture 4" descr="20105261554309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665288"/>
            <a:ext cx="4572000" cy="31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24400" y="48768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chicken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those?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 animBg="1"/>
      <p:bldP spid="8198" grpId="0"/>
      <p:bldP spid="81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633144_135557444000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057400"/>
            <a:ext cx="23129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5791200"/>
            <a:ext cx="2667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rabbit</a:t>
            </a:r>
          </a:p>
        </p:txBody>
      </p:sp>
      <p:pic>
        <p:nvPicPr>
          <p:cNvPr id="9220" name="Picture 4" descr="33baf5a0e316541571c114a21bebb2c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15240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05400" y="5715000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rabbit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3810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those?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animBg="1"/>
      <p:bldP spid="9222" grpId="0"/>
      <p:bldP spid="9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onke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34766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66800" y="5410200"/>
            <a:ext cx="2667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monkey</a:t>
            </a:r>
          </a:p>
        </p:txBody>
      </p:sp>
      <p:grpSp>
        <p:nvGrpSpPr>
          <p:cNvPr id="19464" name="Group 8"/>
          <p:cNvGrpSpPr/>
          <p:nvPr/>
        </p:nvGrpSpPr>
        <p:grpSpPr bwMode="auto">
          <a:xfrm>
            <a:off x="4495800" y="762000"/>
            <a:ext cx="4648200" cy="3933825"/>
            <a:chOff x="2832" y="480"/>
            <a:chExt cx="2928" cy="2478"/>
          </a:xfrm>
        </p:grpSpPr>
        <p:pic>
          <p:nvPicPr>
            <p:cNvPr id="19462" name="Picture 6" descr="numbe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32" y="480"/>
              <a:ext cx="2928" cy="2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4992" y="2160"/>
              <a:ext cx="528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0" y="5410200"/>
            <a:ext cx="4343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four monkey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ish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04800"/>
            <a:ext cx="7086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0" y="5791200"/>
            <a:ext cx="2667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fish</a:t>
            </a:r>
          </a:p>
        </p:txBody>
      </p:sp>
      <p:pic>
        <p:nvPicPr>
          <p:cNvPr id="17414" name="Picture 6" descr="fish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667000"/>
            <a:ext cx="7086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19400" y="5791200"/>
            <a:ext cx="1143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goldfish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1F6FA"/>
              </a:clrFrom>
              <a:clrTo>
                <a:srgbClr val="F1F6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4724400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5486400"/>
            <a:ext cx="502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goldfish</a:t>
            </a:r>
          </a:p>
        </p:txBody>
      </p:sp>
      <p:pic>
        <p:nvPicPr>
          <p:cNvPr id="18438" name="Picture 6" descr="goldfish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4038600" y="1295400"/>
            <a:ext cx="4724400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114800" y="5486400"/>
            <a:ext cx="502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two  goldfish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a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>
                <a:hlinkClick r:id="rId3" action="ppaction://hlinkfile"/>
              </a:rPr>
              <a:t>Let’s talk</a:t>
            </a:r>
            <a:endParaRPr lang="en-US" altLang="zh-CN" sz="6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563"/>
            <a:ext cx="9144000" cy="68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</a:rPr>
              <a:t>Rhyme time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8392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Cats are cute, cats are fun,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Cats are friends for everyone.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Please, Mum, Please, Mum,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Can I have one ?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OK, son, OK, son,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You can have the little white one.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8229600" cy="1143000"/>
          </a:xfrm>
        </p:spPr>
        <p:txBody>
          <a:bodyPr/>
          <a:lstStyle/>
          <a:p>
            <a:pPr algn="l"/>
            <a:r>
              <a:rPr lang="en-US" altLang="zh-CN" dirty="0">
                <a:latin typeface="Comic Sans MS" panose="030F0702030302020204" pitchFamily="66" charset="0"/>
              </a:rPr>
              <a:t>Is there a ……?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28800" y="3733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Are there any ……</a:t>
            </a:r>
            <a:r>
              <a:rPr lang="en-US" altLang="zh-CN" sz="4400" dirty="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28800" y="1981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Yes , there is.    </a:t>
            </a:r>
            <a:r>
              <a:rPr lang="zh-CN" altLang="en-US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有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905000" y="2743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No  , there isn’t.  </a:t>
            </a:r>
            <a:r>
              <a:rPr lang="zh-CN" altLang="en-US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没有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有用的句子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828800" y="4572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Yes , there are.    </a:t>
            </a:r>
            <a:r>
              <a:rPr lang="zh-CN" altLang="en-US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有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828800" y="5257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No  , there aren’t.  </a:t>
            </a:r>
            <a:r>
              <a:rPr lang="zh-CN" altLang="en-US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没有</a:t>
            </a:r>
          </a:p>
        </p:txBody>
      </p:sp>
      <p:sp>
        <p:nvSpPr>
          <p:cNvPr id="16393" name="AutoShape 9"/>
          <p:cNvSpPr/>
          <p:nvPr/>
        </p:nvSpPr>
        <p:spPr bwMode="auto">
          <a:xfrm>
            <a:off x="1447800" y="16764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4" name="AutoShape 10"/>
          <p:cNvSpPr/>
          <p:nvPr/>
        </p:nvSpPr>
        <p:spPr bwMode="auto">
          <a:xfrm>
            <a:off x="1447800" y="41910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810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/>
              <a:t>单数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1000" y="4800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/>
              <a:t>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1" grpId="0"/>
      <p:bldP spid="16392" grpId="0"/>
      <p:bldP spid="16393" grpId="0" animBg="1"/>
      <p:bldP spid="16394" grpId="0" animBg="1"/>
      <p:bldP spid="16395" grpId="0"/>
      <p:bldP spid="163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have/has</a:t>
            </a:r>
            <a:r>
              <a:rPr lang="zh-CN" altLang="en-US"/>
              <a:t>的用法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038600" cy="4525963"/>
          </a:xfrm>
          <a:ln>
            <a:solidFill>
              <a:srgbClr val="CC0000"/>
            </a:solidFill>
            <a:miter lim="800000"/>
          </a:ln>
        </p:spPr>
        <p:txBody>
          <a:bodyPr/>
          <a:lstStyle/>
          <a:p>
            <a:r>
              <a:rPr lang="en-US" altLang="zh-CN" sz="4000">
                <a:latin typeface="Comic Sans MS" panose="030F0702030302020204" pitchFamily="66" charset="0"/>
              </a:rPr>
              <a:t>I </a:t>
            </a:r>
          </a:p>
          <a:p>
            <a:r>
              <a:rPr lang="en-US" altLang="zh-CN" sz="4000">
                <a:latin typeface="Comic Sans MS" panose="030F0702030302020204" pitchFamily="66" charset="0"/>
              </a:rPr>
              <a:t>you </a:t>
            </a:r>
          </a:p>
          <a:p>
            <a:r>
              <a:rPr lang="en-US" altLang="zh-CN" sz="4000">
                <a:latin typeface="Comic Sans MS" panose="030F0702030302020204" pitchFamily="66" charset="0"/>
              </a:rPr>
              <a:t>they         </a:t>
            </a:r>
          </a:p>
          <a:p>
            <a:r>
              <a:rPr lang="en-US" altLang="zh-CN" sz="4000">
                <a:latin typeface="Comic Sans MS" panose="030F0702030302020204" pitchFamily="66" charset="0"/>
              </a:rPr>
              <a:t>we</a:t>
            </a:r>
          </a:p>
          <a:p>
            <a:r>
              <a:rPr lang="zh-CN" altLang="en-US" sz="4000">
                <a:latin typeface="Comic Sans MS" panose="030F0702030302020204" pitchFamily="66" charset="0"/>
              </a:rPr>
              <a:t>复数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48200" y="1447800"/>
            <a:ext cx="4038600" cy="45259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>
                <a:latin typeface="Comic Sans MS" panose="030F0702030302020204" pitchFamily="66" charset="0"/>
              </a:rPr>
              <a:t>he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>
                <a:latin typeface="Comic Sans MS" panose="030F0702030302020204" pitchFamily="66" charset="0"/>
              </a:rPr>
              <a:t>she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4000">
                <a:latin typeface="Comic Sans MS" panose="030F0702030302020204" pitchFamily="66" charset="0"/>
              </a:rPr>
              <a:t>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4000">
                <a:latin typeface="Comic Sans MS" panose="030F0702030302020204" pitchFamily="66" charset="0"/>
              </a:rPr>
              <a:t>单数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15200" y="28956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has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990600" y="1905000"/>
            <a:ext cx="2057400" cy="1371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447800" y="2667000"/>
            <a:ext cx="1600200" cy="609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1676400" y="3276600"/>
            <a:ext cx="12954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1219200" y="3352800"/>
            <a:ext cx="1752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1524000" y="3352800"/>
            <a:ext cx="1447800" cy="1600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90800" y="2895600"/>
            <a:ext cx="190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have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5562600" y="1752600"/>
            <a:ext cx="2057400" cy="1447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5943600" y="2590800"/>
            <a:ext cx="1676400" cy="685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486400" y="3276600"/>
            <a:ext cx="2057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6019800" y="3276600"/>
            <a:ext cx="1600200" cy="914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15364" grpId="0" animBg="1"/>
      <p:bldP spid="15365" grpId="0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/>
      <p:bldP spid="15372" grpId="0" animBg="1"/>
      <p:bldP spid="15373" grpId="0" animBg="1"/>
      <p:bldP spid="15374" grpId="0" animBg="1"/>
      <p:bldP spid="153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Homework </a:t>
            </a:r>
            <a:r>
              <a:rPr lang="zh-CN" altLang="en-US" dirty="0"/>
              <a:t>作业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9144000" cy="2971800"/>
          </a:xfr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、完成书本</a:t>
            </a:r>
            <a:r>
              <a:rPr lang="en-US" altLang="zh-CN" dirty="0"/>
              <a:t>P65 </a:t>
            </a:r>
            <a:r>
              <a:rPr lang="zh-CN" altLang="en-US" dirty="0"/>
              <a:t>第</a:t>
            </a:r>
            <a:r>
              <a:rPr lang="en-US" altLang="zh-CN" dirty="0"/>
              <a:t>4</a:t>
            </a:r>
            <a:r>
              <a:rPr lang="zh-CN" altLang="en-US" dirty="0"/>
              <a:t>小题（做在书本上）。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、完成书本</a:t>
            </a:r>
            <a:r>
              <a:rPr lang="en-US" altLang="zh-CN" dirty="0"/>
              <a:t>P64</a:t>
            </a:r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小题，在练习本上回答这些问题。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、读、背</a:t>
            </a:r>
            <a:r>
              <a:rPr lang="en-US" altLang="zh-CN" dirty="0"/>
              <a:t>U11</a:t>
            </a:r>
            <a:r>
              <a:rPr lang="zh-CN" altLang="en-US" dirty="0"/>
              <a:t>的课文和单词一次，明天校默</a:t>
            </a:r>
            <a:r>
              <a:rPr lang="en-US" altLang="zh-CN" dirty="0"/>
              <a:t>U11</a:t>
            </a:r>
            <a:r>
              <a:rPr lang="zh-CN" altLang="en-US" dirty="0"/>
              <a:t>第</a:t>
            </a:r>
            <a:r>
              <a:rPr lang="en-US" altLang="zh-CN" dirty="0"/>
              <a:t>1-6</a:t>
            </a:r>
            <a:r>
              <a:rPr lang="zh-CN" altLang="en-US" dirty="0"/>
              <a:t>个单词</a:t>
            </a:r>
            <a:r>
              <a:rPr lang="zh-CN" altLang="en-US" dirty="0" smtClean="0"/>
              <a:t>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8534400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>
                <a:latin typeface="Comic Sans MS" panose="030F0702030302020204" pitchFamily="66" charset="0"/>
              </a:rPr>
              <a:t>shop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19200" y="212725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>
                <a:latin typeface="Comic Sans MS" panose="030F0702030302020204" pitchFamily="66" charset="0"/>
              </a:rPr>
              <a:t>toy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a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2050"/>
            <a:ext cx="9144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52600" y="0"/>
            <a:ext cx="548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>
                <a:latin typeface="Comic Sans MS" panose="030F0702030302020204" pitchFamily="66" charset="0"/>
              </a:rPr>
              <a:t>pet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2370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295400"/>
            <a:ext cx="32543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5181600"/>
            <a:ext cx="3733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cat</a:t>
            </a:r>
          </a:p>
        </p:txBody>
      </p:sp>
      <p:pic>
        <p:nvPicPr>
          <p:cNvPr id="5124" name="Picture 4" descr="73c31b2597aaf7588b82a1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1600200"/>
            <a:ext cx="480060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00600" y="5486400"/>
            <a:ext cx="2962275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  cat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</a:t>
            </a:r>
            <a:r>
              <a:rPr lang="en-US" altLang="zh-CN" sz="4400" u="sng">
                <a:solidFill>
                  <a:srgbClr val="FF0000"/>
                </a:solidFill>
              </a:rPr>
              <a:t>those</a:t>
            </a:r>
            <a:r>
              <a:rPr lang="en-US" altLang="zh-CN" sz="440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  <p:bldP spid="5126" grpId="0"/>
      <p:bldP spid="5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d968f231ae56809ad34de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8798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5334000"/>
            <a:ext cx="2438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dog</a:t>
            </a:r>
          </a:p>
        </p:txBody>
      </p:sp>
      <p:pic>
        <p:nvPicPr>
          <p:cNvPr id="6148" name="Picture 4" descr="065c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67400" y="5486400"/>
            <a:ext cx="2541588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dog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endParaRPr lang="en-US" altLang="zh-CN" sz="4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those?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小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34671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2895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bird</a:t>
            </a:r>
          </a:p>
        </p:txBody>
      </p:sp>
      <p:grpSp>
        <p:nvGrpSpPr>
          <p:cNvPr id="21513" name="Group 9"/>
          <p:cNvGrpSpPr/>
          <p:nvPr/>
        </p:nvGrpSpPr>
        <p:grpSpPr bwMode="auto">
          <a:xfrm>
            <a:off x="3886200" y="304800"/>
            <a:ext cx="5016500" cy="5105400"/>
            <a:chOff x="2784" y="192"/>
            <a:chExt cx="3160" cy="3216"/>
          </a:xfrm>
        </p:grpSpPr>
        <p:pic>
          <p:nvPicPr>
            <p:cNvPr id="21510" name="Picture 6" descr="bird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240"/>
              <a:ext cx="1624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1" name="Picture 7" descr="bird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4" y="816"/>
              <a:ext cx="1624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2" name="Picture 8" descr="bird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192"/>
              <a:ext cx="1624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419600" y="5638800"/>
            <a:ext cx="419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three  bird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0831305527413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313"/>
            <a:ext cx="3260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5181600"/>
            <a:ext cx="2895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a  duck</a:t>
            </a:r>
          </a:p>
        </p:txBody>
      </p:sp>
      <p:pic>
        <p:nvPicPr>
          <p:cNvPr id="7172" name="Picture 4" descr="11794d434556225c9213c6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1509713"/>
            <a:ext cx="57912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05400" y="5105400"/>
            <a:ext cx="2743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  <a:latin typeface="Comic Sans MS" panose="030F0702030302020204" pitchFamily="66" charset="0"/>
              </a:rPr>
              <a:t>duck</a:t>
            </a:r>
            <a:r>
              <a:rPr lang="en-US" altLang="zh-CN" sz="4400">
                <a:solidFill>
                  <a:srgbClr val="CC0000"/>
                </a:solidFill>
                <a:latin typeface="Comic Sans MS" panose="030F0702030302020204" pitchFamily="66" charset="0"/>
              </a:rPr>
              <a:t>s</a:t>
            </a:r>
            <a:endParaRPr lang="en-US" altLang="zh-CN" sz="4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457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What’s that?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191000" y="3810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>
                <a:solidFill>
                  <a:schemeClr val="tx2"/>
                </a:solidFill>
              </a:rPr>
              <a:t>What are those?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7174" grpId="0"/>
      <p:bldP spid="7175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全屏显示(4:3)</PresentationFormat>
  <Paragraphs>67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Comic Sans MS</vt:lpstr>
      <vt:lpstr>WWW.2PPT.COM
</vt:lpstr>
      <vt:lpstr>Unit 11 They’re lovely</vt:lpstr>
      <vt:lpstr>Rhyme time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Is there a ……?</vt:lpstr>
      <vt:lpstr>have/has的用法</vt:lpstr>
      <vt:lpstr>Homework 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7AA25D3A24184F72A00C0294568C64DD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