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E054807F-4601-4801-B8AE-94F1AF30D11C}" type="datetimeFigureOut">
              <a:rPr lang="zh-CN" altLang="en-US" smtClean="0"/>
              <a:t>2019/6/11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EBF273BE-8ED2-4249-BE02-ED66F8D1228E}" type="slidenum">
              <a:rPr lang="zh-CN" altLang="en-US" smtClean="0"/>
              <a:t>‹#›</a:t>
            </a:fld>
            <a:endParaRPr lang="zh-CN" altLang="en-US"/>
          </a:p>
        </p:txBody>
      </p:sp>
    </p:spTree>
    <p:extLst>
      <p:ext uri="{BB962C8B-B14F-4D97-AF65-F5344CB8AC3E}">
        <p14:creationId xmlns:p14="http://schemas.microsoft.com/office/powerpoint/2010/main" val="5497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a:t>
            </a:fld>
            <a:endParaRPr lang="zh-CN" altLang="en-US"/>
          </a:p>
        </p:txBody>
      </p:sp>
    </p:spTree>
    <p:extLst>
      <p:ext uri="{BB962C8B-B14F-4D97-AF65-F5344CB8AC3E}">
        <p14:creationId xmlns:p14="http://schemas.microsoft.com/office/powerpoint/2010/main" val="14188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10</a:t>
            </a:fld>
            <a:endParaRPr lang="zh-CN" altLang="en-US"/>
          </a:p>
        </p:txBody>
      </p:sp>
    </p:spTree>
    <p:extLst>
      <p:ext uri="{BB962C8B-B14F-4D97-AF65-F5344CB8AC3E}">
        <p14:creationId xmlns:p14="http://schemas.microsoft.com/office/powerpoint/2010/main" val="403853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11</a:t>
            </a:fld>
            <a:endParaRPr lang="zh-CN" altLang="en-US"/>
          </a:p>
        </p:txBody>
      </p:sp>
    </p:spTree>
    <p:extLst>
      <p:ext uri="{BB962C8B-B14F-4D97-AF65-F5344CB8AC3E}">
        <p14:creationId xmlns:p14="http://schemas.microsoft.com/office/powerpoint/2010/main" val="186736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12</a:t>
            </a:fld>
            <a:endParaRPr lang="zh-CN" altLang="en-US"/>
          </a:p>
        </p:txBody>
      </p:sp>
    </p:spTree>
    <p:extLst>
      <p:ext uri="{BB962C8B-B14F-4D97-AF65-F5344CB8AC3E}">
        <p14:creationId xmlns:p14="http://schemas.microsoft.com/office/powerpoint/2010/main" val="168659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13</a:t>
            </a:fld>
            <a:endParaRPr lang="zh-CN" altLang="en-US"/>
          </a:p>
        </p:txBody>
      </p:sp>
    </p:spTree>
    <p:extLst>
      <p:ext uri="{BB962C8B-B14F-4D97-AF65-F5344CB8AC3E}">
        <p14:creationId xmlns:p14="http://schemas.microsoft.com/office/powerpoint/2010/main" val="19396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14</a:t>
            </a:fld>
            <a:endParaRPr lang="zh-CN" altLang="en-US"/>
          </a:p>
        </p:txBody>
      </p:sp>
    </p:spTree>
    <p:extLst>
      <p:ext uri="{BB962C8B-B14F-4D97-AF65-F5344CB8AC3E}">
        <p14:creationId xmlns:p14="http://schemas.microsoft.com/office/powerpoint/2010/main" val="231589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15</a:t>
            </a:fld>
            <a:endParaRPr lang="zh-CN" altLang="en-US"/>
          </a:p>
        </p:txBody>
      </p:sp>
    </p:spTree>
    <p:extLst>
      <p:ext uri="{BB962C8B-B14F-4D97-AF65-F5344CB8AC3E}">
        <p14:creationId xmlns:p14="http://schemas.microsoft.com/office/powerpoint/2010/main" val="346368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16</a:t>
            </a:fld>
            <a:endParaRPr lang="zh-CN" altLang="en-US"/>
          </a:p>
        </p:txBody>
      </p:sp>
    </p:spTree>
    <p:extLst>
      <p:ext uri="{BB962C8B-B14F-4D97-AF65-F5344CB8AC3E}">
        <p14:creationId xmlns:p14="http://schemas.microsoft.com/office/powerpoint/2010/main" val="2626265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17</a:t>
            </a:fld>
            <a:endParaRPr lang="zh-CN" altLang="en-US"/>
          </a:p>
        </p:txBody>
      </p:sp>
    </p:spTree>
    <p:extLst>
      <p:ext uri="{BB962C8B-B14F-4D97-AF65-F5344CB8AC3E}">
        <p14:creationId xmlns:p14="http://schemas.microsoft.com/office/powerpoint/2010/main" val="131005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18</a:t>
            </a:fld>
            <a:endParaRPr lang="zh-CN" altLang="en-US"/>
          </a:p>
        </p:txBody>
      </p:sp>
    </p:spTree>
    <p:extLst>
      <p:ext uri="{BB962C8B-B14F-4D97-AF65-F5344CB8AC3E}">
        <p14:creationId xmlns:p14="http://schemas.microsoft.com/office/powerpoint/2010/main" val="304851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19</a:t>
            </a:fld>
            <a:endParaRPr lang="zh-CN" altLang="en-US"/>
          </a:p>
        </p:txBody>
      </p:sp>
    </p:spTree>
    <p:extLst>
      <p:ext uri="{BB962C8B-B14F-4D97-AF65-F5344CB8AC3E}">
        <p14:creationId xmlns:p14="http://schemas.microsoft.com/office/powerpoint/2010/main" val="158182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a:t>
            </a:fld>
            <a:endParaRPr lang="zh-CN" altLang="en-US"/>
          </a:p>
        </p:txBody>
      </p:sp>
    </p:spTree>
    <p:extLst>
      <p:ext uri="{BB962C8B-B14F-4D97-AF65-F5344CB8AC3E}">
        <p14:creationId xmlns:p14="http://schemas.microsoft.com/office/powerpoint/2010/main" val="761525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20</a:t>
            </a:fld>
            <a:endParaRPr lang="zh-CN" altLang="en-US"/>
          </a:p>
        </p:txBody>
      </p:sp>
    </p:spTree>
    <p:extLst>
      <p:ext uri="{BB962C8B-B14F-4D97-AF65-F5344CB8AC3E}">
        <p14:creationId xmlns:p14="http://schemas.microsoft.com/office/powerpoint/2010/main" val="1180026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21</a:t>
            </a:fld>
            <a:endParaRPr lang="zh-CN" altLang="en-US"/>
          </a:p>
        </p:txBody>
      </p:sp>
    </p:spTree>
    <p:extLst>
      <p:ext uri="{BB962C8B-B14F-4D97-AF65-F5344CB8AC3E}">
        <p14:creationId xmlns:p14="http://schemas.microsoft.com/office/powerpoint/2010/main" val="63479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22</a:t>
            </a:fld>
            <a:endParaRPr lang="zh-CN" altLang="en-US"/>
          </a:p>
        </p:txBody>
      </p:sp>
    </p:spTree>
    <p:extLst>
      <p:ext uri="{BB962C8B-B14F-4D97-AF65-F5344CB8AC3E}">
        <p14:creationId xmlns:p14="http://schemas.microsoft.com/office/powerpoint/2010/main" val="86807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23</a:t>
            </a:fld>
            <a:endParaRPr lang="zh-CN" altLang="en-US"/>
          </a:p>
        </p:txBody>
      </p:sp>
    </p:spTree>
    <p:extLst>
      <p:ext uri="{BB962C8B-B14F-4D97-AF65-F5344CB8AC3E}">
        <p14:creationId xmlns:p14="http://schemas.microsoft.com/office/powerpoint/2010/main" val="174700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24</a:t>
            </a:fld>
            <a:endParaRPr lang="zh-CN" altLang="en-US"/>
          </a:p>
        </p:txBody>
      </p:sp>
    </p:spTree>
    <p:extLst>
      <p:ext uri="{BB962C8B-B14F-4D97-AF65-F5344CB8AC3E}">
        <p14:creationId xmlns:p14="http://schemas.microsoft.com/office/powerpoint/2010/main" val="250480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25</a:t>
            </a:fld>
            <a:endParaRPr lang="zh-CN" altLang="en-US"/>
          </a:p>
        </p:txBody>
      </p:sp>
    </p:spTree>
    <p:extLst>
      <p:ext uri="{BB962C8B-B14F-4D97-AF65-F5344CB8AC3E}">
        <p14:creationId xmlns:p14="http://schemas.microsoft.com/office/powerpoint/2010/main" val="242322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26</a:t>
            </a:fld>
            <a:endParaRPr lang="zh-CN" altLang="en-US"/>
          </a:p>
        </p:txBody>
      </p:sp>
    </p:spTree>
    <p:extLst>
      <p:ext uri="{BB962C8B-B14F-4D97-AF65-F5344CB8AC3E}">
        <p14:creationId xmlns:p14="http://schemas.microsoft.com/office/powerpoint/2010/main" val="3140000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27</a:t>
            </a:fld>
            <a:endParaRPr lang="zh-CN" altLang="en-US"/>
          </a:p>
        </p:txBody>
      </p:sp>
    </p:spTree>
    <p:extLst>
      <p:ext uri="{BB962C8B-B14F-4D97-AF65-F5344CB8AC3E}">
        <p14:creationId xmlns:p14="http://schemas.microsoft.com/office/powerpoint/2010/main" val="384164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3</a:t>
            </a:fld>
            <a:endParaRPr lang="zh-CN" altLang="en-US"/>
          </a:p>
        </p:txBody>
      </p:sp>
    </p:spTree>
    <p:extLst>
      <p:ext uri="{BB962C8B-B14F-4D97-AF65-F5344CB8AC3E}">
        <p14:creationId xmlns:p14="http://schemas.microsoft.com/office/powerpoint/2010/main" val="398542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4</a:t>
            </a:fld>
            <a:endParaRPr lang="zh-CN" altLang="en-US"/>
          </a:p>
        </p:txBody>
      </p:sp>
    </p:spTree>
    <p:extLst>
      <p:ext uri="{BB962C8B-B14F-4D97-AF65-F5344CB8AC3E}">
        <p14:creationId xmlns:p14="http://schemas.microsoft.com/office/powerpoint/2010/main" val="299262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5</a:t>
            </a:fld>
            <a:endParaRPr lang="zh-CN" altLang="en-US"/>
          </a:p>
        </p:txBody>
      </p:sp>
    </p:spTree>
    <p:extLst>
      <p:ext uri="{BB962C8B-B14F-4D97-AF65-F5344CB8AC3E}">
        <p14:creationId xmlns:p14="http://schemas.microsoft.com/office/powerpoint/2010/main" val="178439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6</a:t>
            </a:fld>
            <a:endParaRPr lang="zh-CN" altLang="en-US"/>
          </a:p>
        </p:txBody>
      </p:sp>
    </p:spTree>
    <p:extLst>
      <p:ext uri="{BB962C8B-B14F-4D97-AF65-F5344CB8AC3E}">
        <p14:creationId xmlns:p14="http://schemas.microsoft.com/office/powerpoint/2010/main" val="105826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7</a:t>
            </a:fld>
            <a:endParaRPr lang="zh-CN" altLang="en-US"/>
          </a:p>
        </p:txBody>
      </p:sp>
    </p:spTree>
    <p:extLst>
      <p:ext uri="{BB962C8B-B14F-4D97-AF65-F5344CB8AC3E}">
        <p14:creationId xmlns:p14="http://schemas.microsoft.com/office/powerpoint/2010/main" val="40583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8</a:t>
            </a:fld>
            <a:endParaRPr lang="zh-CN" altLang="en-US"/>
          </a:p>
        </p:txBody>
      </p:sp>
    </p:spTree>
    <p:extLst>
      <p:ext uri="{BB962C8B-B14F-4D97-AF65-F5344CB8AC3E}">
        <p14:creationId xmlns:p14="http://schemas.microsoft.com/office/powerpoint/2010/main" val="370463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273BE-8ED2-4249-BE02-ED66F8D1228E}" type="slidenum">
              <a:rPr lang="zh-CN" altLang="en-US" smtClean="0"/>
              <a:t>9</a:t>
            </a:fld>
            <a:endParaRPr lang="zh-CN" altLang="en-US"/>
          </a:p>
        </p:txBody>
      </p:sp>
    </p:spTree>
    <p:extLst>
      <p:ext uri="{BB962C8B-B14F-4D97-AF65-F5344CB8AC3E}">
        <p14:creationId xmlns:p14="http://schemas.microsoft.com/office/powerpoint/2010/main" val="9475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2019/6/11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2" name="PA_任意多边形 50"/>
          <p:cNvSpPr/>
          <p:nvPr>
            <p:custDataLst>
              <p:tags r:id="rId1"/>
            </p:custDataLst>
          </p:nvPr>
        </p:nvSpPr>
        <p:spPr bwMode="auto">
          <a:xfrm>
            <a:off x="8157268" y="-30480"/>
            <a:ext cx="4025900" cy="6323330"/>
          </a:xfrm>
          <a:custGeom>
            <a:avLst/>
            <a:gdLst>
              <a:gd name="connsiteX0" fmla="*/ 6340 w 6340"/>
              <a:gd name="connsiteY0" fmla="*/ 48 h 9958"/>
              <a:gd name="connsiteX1" fmla="*/ 0 w 6340"/>
              <a:gd name="connsiteY1" fmla="*/ 0 h 9958"/>
              <a:gd name="connsiteX2" fmla="*/ 6340 w 6340"/>
              <a:gd name="connsiteY2" fmla="*/ 9958 h 9958"/>
              <a:gd name="connsiteX3" fmla="*/ 6340 w 6340"/>
              <a:gd name="connsiteY3" fmla="*/ 48 h 9958"/>
            </a:gdLst>
            <a:ahLst/>
            <a:cxnLst>
              <a:cxn ang="0">
                <a:pos x="connsiteX0" y="connsiteY0"/>
              </a:cxn>
              <a:cxn ang="0">
                <a:pos x="connsiteX1" y="connsiteY1"/>
              </a:cxn>
              <a:cxn ang="0">
                <a:pos x="connsiteX2" y="connsiteY2"/>
              </a:cxn>
              <a:cxn ang="0">
                <a:pos x="connsiteX3" y="connsiteY3"/>
              </a:cxn>
            </a:cxnLst>
            <a:rect l="0" t="0" r="r" b="b"/>
            <a:pathLst>
              <a:path w="6340" h="9958">
                <a:moveTo>
                  <a:pt x="6340" y="48"/>
                </a:moveTo>
                <a:lnTo>
                  <a:pt x="0" y="0"/>
                </a:lnTo>
                <a:lnTo>
                  <a:pt x="6340" y="9958"/>
                </a:lnTo>
                <a:lnTo>
                  <a:pt x="6340" y="48"/>
                </a:lnTo>
                <a:close/>
              </a:path>
            </a:pathLst>
          </a:custGeom>
          <a:solidFill>
            <a:schemeClr val="bg1">
              <a:alpha val="40000"/>
            </a:schemeClr>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9" name="PA_任意多边形 59"/>
          <p:cNvSpPr>
            <a:spLocks noEditPoints="1"/>
          </p:cNvSpPr>
          <p:nvPr>
            <p:custDataLst>
              <p:tags r:id="rId2"/>
            </p:custDataLst>
          </p:nvPr>
        </p:nvSpPr>
        <p:spPr bwMode="auto">
          <a:xfrm>
            <a:off x="12733" y="0"/>
            <a:ext cx="5429250" cy="6891111"/>
          </a:xfrm>
          <a:custGeom>
            <a:avLst/>
            <a:gdLst>
              <a:gd name="T0" fmla="*/ 1064 w 1064"/>
              <a:gd name="T1" fmla="*/ 0 h 1348"/>
              <a:gd name="T2" fmla="*/ 0 w 1064"/>
              <a:gd name="T3" fmla="*/ 0 h 1348"/>
              <a:gd name="T4" fmla="*/ 0 w 1064"/>
              <a:gd name="T5" fmla="*/ 1348 h 1348"/>
              <a:gd name="T6" fmla="*/ 19 w 1064"/>
              <a:gd name="T7" fmla="*/ 1348 h 1348"/>
              <a:gd name="T8" fmla="*/ 1064 w 1064"/>
              <a:gd name="T9" fmla="*/ 0 h 1348"/>
              <a:gd name="T10" fmla="*/ 1064 w 1064"/>
              <a:gd name="T11" fmla="*/ 0 h 1348"/>
              <a:gd name="T12" fmla="*/ 1064 w 1064"/>
              <a:gd name="T13" fmla="*/ 0 h 1348"/>
            </a:gdLst>
            <a:ahLst/>
            <a:cxnLst>
              <a:cxn ang="0">
                <a:pos x="T0" y="T1"/>
              </a:cxn>
              <a:cxn ang="0">
                <a:pos x="T2" y="T3"/>
              </a:cxn>
              <a:cxn ang="0">
                <a:pos x="T4" y="T5"/>
              </a:cxn>
              <a:cxn ang="0">
                <a:pos x="T6" y="T7"/>
              </a:cxn>
              <a:cxn ang="0">
                <a:pos x="T8" y="T9"/>
              </a:cxn>
              <a:cxn ang="0">
                <a:pos x="T10" y="T11"/>
              </a:cxn>
              <a:cxn ang="0">
                <a:pos x="T12" y="T13"/>
              </a:cxn>
            </a:cxnLst>
            <a:rect l="0" t="0" r="r" b="b"/>
            <a:pathLst>
              <a:path w="1064" h="1348">
                <a:moveTo>
                  <a:pt x="1064" y="0"/>
                </a:moveTo>
                <a:lnTo>
                  <a:pt x="0" y="0"/>
                </a:lnTo>
                <a:lnTo>
                  <a:pt x="0" y="1348"/>
                </a:lnTo>
                <a:lnTo>
                  <a:pt x="19" y="1348"/>
                </a:lnTo>
                <a:lnTo>
                  <a:pt x="1064" y="0"/>
                </a:lnTo>
                <a:close/>
                <a:moveTo>
                  <a:pt x="1064" y="0"/>
                </a:moveTo>
                <a:lnTo>
                  <a:pt x="1064" y="0"/>
                </a:lnTo>
                <a:close/>
              </a:path>
            </a:pathLst>
          </a:custGeom>
          <a:solidFill>
            <a:schemeClr val="bg1">
              <a:alpha val="55000"/>
            </a:schemeClr>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2" name="PA_任意多边形 71"/>
          <p:cNvSpPr/>
          <p:nvPr>
            <p:custDataLst>
              <p:tags r:id="rId3"/>
            </p:custDataLst>
          </p:nvPr>
        </p:nvSpPr>
        <p:spPr bwMode="auto">
          <a:xfrm>
            <a:off x="0" y="-12700"/>
            <a:ext cx="5039628" cy="6870700"/>
          </a:xfrm>
          <a:custGeom>
            <a:avLst/>
            <a:gdLst>
              <a:gd name="connsiteX0" fmla="*/ 1753354 w 5039628"/>
              <a:gd name="connsiteY0" fmla="*/ 0 h 6870700"/>
              <a:gd name="connsiteX1" fmla="*/ 2802063 w 5039628"/>
              <a:gd name="connsiteY1" fmla="*/ 0 h 6870700"/>
              <a:gd name="connsiteX2" fmla="*/ 5039628 w 5039628"/>
              <a:gd name="connsiteY2" fmla="*/ 6870700 h 6870700"/>
              <a:gd name="connsiteX3" fmla="*/ 0 w 5039628"/>
              <a:gd name="connsiteY3" fmla="*/ 6870700 h 6870700"/>
            </a:gdLst>
            <a:ahLst/>
            <a:cxnLst>
              <a:cxn ang="0">
                <a:pos x="connsiteX0" y="connsiteY0"/>
              </a:cxn>
              <a:cxn ang="0">
                <a:pos x="connsiteX1" y="connsiteY1"/>
              </a:cxn>
              <a:cxn ang="0">
                <a:pos x="connsiteX2" y="connsiteY2"/>
              </a:cxn>
              <a:cxn ang="0">
                <a:pos x="connsiteX3" y="connsiteY3"/>
              </a:cxn>
            </a:cxnLst>
            <a:rect l="l" t="t" r="r" b="b"/>
            <a:pathLst>
              <a:path w="5039628" h="6870700">
                <a:moveTo>
                  <a:pt x="1753354" y="0"/>
                </a:moveTo>
                <a:lnTo>
                  <a:pt x="2802063" y="0"/>
                </a:lnTo>
                <a:lnTo>
                  <a:pt x="5039628" y="6870700"/>
                </a:lnTo>
                <a:lnTo>
                  <a:pt x="0" y="6870700"/>
                </a:lnTo>
                <a:close/>
              </a:path>
            </a:pathLst>
          </a:custGeom>
          <a:solidFill>
            <a:schemeClr val="accent2">
              <a:alpha val="75000"/>
            </a:schemeClr>
          </a:solidFill>
          <a:ln>
            <a:noFill/>
          </a:ln>
        </p:spPr>
        <p:txBody>
          <a:bodyPr vert="horz" wrap="square" lIns="91440" tIns="45720" rIns="91440" bIns="45720" numCol="1" anchor="t" anchorCtr="0" compatLnSpc="1">
            <a:noAutofit/>
          </a:bodyPr>
          <a:lstStyle/>
          <a:p>
            <a:endParaRPr lang="zh-CN" altLang="en-US">
              <a:latin typeface="微软雅黑" panose="020B0503020204020204" charset="-122"/>
              <a:ea typeface="微软雅黑" panose="020B0503020204020204" charset="-122"/>
            </a:endParaRPr>
          </a:p>
        </p:txBody>
      </p:sp>
      <p:sp>
        <p:nvSpPr>
          <p:cNvPr id="78" name="PA_任意多边形 77"/>
          <p:cNvSpPr/>
          <p:nvPr>
            <p:custDataLst>
              <p:tags r:id="rId4"/>
            </p:custDataLst>
          </p:nvPr>
        </p:nvSpPr>
        <p:spPr>
          <a:xfrm rot="19507267">
            <a:off x="2404862" y="32171"/>
            <a:ext cx="8272473" cy="9709508"/>
          </a:xfrm>
          <a:custGeom>
            <a:avLst/>
            <a:gdLst>
              <a:gd name="connsiteX0" fmla="*/ 8272473 w 8272473"/>
              <a:gd name="connsiteY0" fmla="*/ 1765456 h 9709508"/>
              <a:gd name="connsiteX1" fmla="*/ 8264044 w 8272473"/>
              <a:gd name="connsiteY1" fmla="*/ 2523401 h 9709508"/>
              <a:gd name="connsiteX2" fmla="*/ 8030041 w 8272473"/>
              <a:gd name="connsiteY2" fmla="*/ 8418382 h 9709508"/>
              <a:gd name="connsiteX3" fmla="*/ 8010618 w 8272473"/>
              <a:gd name="connsiteY3" fmla="*/ 9178496 h 9709508"/>
              <a:gd name="connsiteX4" fmla="*/ 7640469 w 8272473"/>
              <a:gd name="connsiteY4" fmla="*/ 9709508 h 9709508"/>
              <a:gd name="connsiteX5" fmla="*/ 1113760 w 8272473"/>
              <a:gd name="connsiteY5" fmla="*/ 5159988 h 9709508"/>
              <a:gd name="connsiteX6" fmla="*/ 0 w 8272473"/>
              <a:gd name="connsiteY6" fmla="*/ 1869783 h 9709508"/>
              <a:gd name="connsiteX7" fmla="*/ 5739762 w 8272473"/>
              <a:gd name="connsiteY7" fmla="*/ 0 h 970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2473" h="9709508">
                <a:moveTo>
                  <a:pt x="8272473" y="1765456"/>
                </a:moveTo>
                <a:lnTo>
                  <a:pt x="8264044" y="2523401"/>
                </a:lnTo>
                <a:cubicBezTo>
                  <a:pt x="8222992" y="4514359"/>
                  <a:pt x="8093262" y="6443002"/>
                  <a:pt x="8030041" y="8418382"/>
                </a:cubicBezTo>
                <a:lnTo>
                  <a:pt x="8010618" y="9178496"/>
                </a:lnTo>
                <a:lnTo>
                  <a:pt x="7640469" y="9709508"/>
                </a:lnTo>
                <a:lnTo>
                  <a:pt x="1113760" y="5159988"/>
                </a:lnTo>
                <a:lnTo>
                  <a:pt x="0" y="1869783"/>
                </a:lnTo>
                <a:lnTo>
                  <a:pt x="5739762" y="0"/>
                </a:lnTo>
                <a:close/>
              </a:path>
            </a:pathLst>
          </a:custGeom>
          <a:solidFill>
            <a:schemeClr val="bg2">
              <a:alpha val="80000"/>
            </a:schemeClr>
          </a:solidFill>
          <a:ln>
            <a:noFill/>
          </a:ln>
          <a:effectLst>
            <a:outerShdw blurRad="2159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0" name="PA_任意多边形 60"/>
          <p:cNvSpPr>
            <a:spLocks noEditPoints="1"/>
          </p:cNvSpPr>
          <p:nvPr>
            <p:custDataLst>
              <p:tags r:id="rId5"/>
            </p:custDataLst>
          </p:nvPr>
        </p:nvSpPr>
        <p:spPr bwMode="auto">
          <a:xfrm>
            <a:off x="5251450" y="2355850"/>
            <a:ext cx="1689100" cy="2139950"/>
          </a:xfrm>
          <a:custGeom>
            <a:avLst/>
            <a:gdLst>
              <a:gd name="T0" fmla="*/ 1064 w 1064"/>
              <a:gd name="T1" fmla="*/ 0 h 1348"/>
              <a:gd name="T2" fmla="*/ 0 w 1064"/>
              <a:gd name="T3" fmla="*/ 0 h 1348"/>
              <a:gd name="T4" fmla="*/ 0 w 1064"/>
              <a:gd name="T5" fmla="*/ 1348 h 1348"/>
              <a:gd name="T6" fmla="*/ 19 w 1064"/>
              <a:gd name="T7" fmla="*/ 1348 h 1348"/>
              <a:gd name="T8" fmla="*/ 1064 w 1064"/>
              <a:gd name="T9" fmla="*/ 0 h 1348"/>
              <a:gd name="T10" fmla="*/ 1064 w 1064"/>
              <a:gd name="T11" fmla="*/ 0 h 1348"/>
              <a:gd name="T12" fmla="*/ 1064 w 1064"/>
              <a:gd name="T13" fmla="*/ 0 h 1348"/>
            </a:gdLst>
            <a:ahLst/>
            <a:cxnLst>
              <a:cxn ang="0">
                <a:pos x="T0" y="T1"/>
              </a:cxn>
              <a:cxn ang="0">
                <a:pos x="T2" y="T3"/>
              </a:cxn>
              <a:cxn ang="0">
                <a:pos x="T4" y="T5"/>
              </a:cxn>
              <a:cxn ang="0">
                <a:pos x="T6" y="T7"/>
              </a:cxn>
              <a:cxn ang="0">
                <a:pos x="T8" y="T9"/>
              </a:cxn>
              <a:cxn ang="0">
                <a:pos x="T10" y="T11"/>
              </a:cxn>
              <a:cxn ang="0">
                <a:pos x="T12" y="T13"/>
              </a:cxn>
            </a:cxnLst>
            <a:rect l="0" t="0" r="r" b="b"/>
            <a:pathLst>
              <a:path w="1064" h="1348">
                <a:moveTo>
                  <a:pt x="1064" y="0"/>
                </a:moveTo>
                <a:lnTo>
                  <a:pt x="0" y="0"/>
                </a:lnTo>
                <a:lnTo>
                  <a:pt x="0" y="1348"/>
                </a:lnTo>
                <a:lnTo>
                  <a:pt x="19" y="1348"/>
                </a:lnTo>
                <a:lnTo>
                  <a:pt x="1064" y="0"/>
                </a:lnTo>
                <a:moveTo>
                  <a:pt x="1064" y="0"/>
                </a:moveTo>
                <a:lnTo>
                  <a:pt x="10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9" name="PA_形状 644"/>
          <p:cNvSpPr/>
          <p:nvPr>
            <p:custDataLst>
              <p:tags r:id="rId6"/>
            </p:custDataLst>
          </p:nvPr>
        </p:nvSpPr>
        <p:spPr>
          <a:xfrm rot="8100000" flipH="1">
            <a:off x="5192800" y="1701524"/>
            <a:ext cx="1806400" cy="1806400"/>
          </a:xfrm>
          <a:prstGeom prst="roundRect">
            <a:avLst>
              <a:gd name="adj" fmla="val 32703"/>
            </a:avLst>
          </a:prstGeom>
          <a:solidFill>
            <a:schemeClr val="accent2"/>
          </a:solidFill>
          <a:ln w="12700">
            <a:noFill/>
            <a:miter lim="400000"/>
          </a:ln>
        </p:spPr>
        <p:txBody>
          <a:bodyPr lIns="25400" tIns="25400" rIns="25400" bIns="25400" anchor="ctr"/>
          <a:lstStyle/>
          <a:p>
            <a:pPr>
              <a:lnSpc>
                <a:spcPct val="100000"/>
              </a:lnSpc>
              <a:defRPr sz="3200">
                <a:solidFill>
                  <a:srgbClr val="FFFFFF"/>
                </a:solidFill>
              </a:defRPr>
            </a:pPr>
            <a:endParaRPr sz="1600">
              <a:latin typeface="微软雅黑" panose="020B0503020204020204" charset="-122"/>
              <a:ea typeface="微软雅黑" panose="020B0503020204020204" charset="-122"/>
            </a:endParaRPr>
          </a:p>
        </p:txBody>
      </p:sp>
      <p:sp>
        <p:nvSpPr>
          <p:cNvPr id="54" name="PA_文本框 53"/>
          <p:cNvSpPr txBox="1"/>
          <p:nvPr>
            <p:custDataLst>
              <p:tags r:id="rId7"/>
            </p:custDataLst>
          </p:nvPr>
        </p:nvSpPr>
        <p:spPr>
          <a:xfrm>
            <a:off x="5337904" y="2355850"/>
            <a:ext cx="1602646"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20XX</a:t>
            </a:r>
          </a:p>
        </p:txBody>
      </p:sp>
      <p:sp>
        <p:nvSpPr>
          <p:cNvPr id="59" name="PA_文本框 58"/>
          <p:cNvSpPr txBox="1"/>
          <p:nvPr>
            <p:custDataLst>
              <p:tags r:id="rId8"/>
            </p:custDataLst>
          </p:nvPr>
        </p:nvSpPr>
        <p:spPr>
          <a:xfrm>
            <a:off x="2757714" y="3727457"/>
            <a:ext cx="6676572" cy="829945"/>
          </a:xfrm>
          <a:prstGeom prst="rect">
            <a:avLst/>
          </a:prstGeom>
          <a:noFill/>
        </p:spPr>
        <p:txBody>
          <a:bodyPr wrap="square" rtlCol="0">
            <a:spAutoFit/>
          </a:bodyPr>
          <a:lstStyle/>
          <a:p>
            <a:pPr algn="ctr"/>
            <a:r>
              <a:rPr lang="zh-CN" altLang="en-US" sz="4800" b="1">
                <a:ln>
                  <a:solidFill>
                    <a:schemeClr val="bg1"/>
                  </a:solidFill>
                </a:ln>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年中工作总结模板</a:t>
            </a:r>
          </a:p>
        </p:txBody>
      </p:sp>
      <p:sp>
        <p:nvSpPr>
          <p:cNvPr id="88" name="PA_文本框 87"/>
          <p:cNvSpPr txBox="1"/>
          <p:nvPr>
            <p:custDataLst>
              <p:tags r:id="rId9"/>
            </p:custDataLst>
          </p:nvPr>
        </p:nvSpPr>
        <p:spPr>
          <a:xfrm>
            <a:off x="2876550" y="4527767"/>
            <a:ext cx="6438900" cy="646331"/>
          </a:xfrm>
          <a:prstGeom prst="rect">
            <a:avLst/>
          </a:prstGeom>
          <a:noFill/>
        </p:spPr>
        <p:txBody>
          <a:bodyPr wrap="square" rtlCol="0">
            <a:spAutoFit/>
          </a:bodyPr>
          <a:lstStyle/>
          <a:p>
            <a:pPr algn="ctr"/>
            <a:r>
              <a:rPr lang="en-US" altLang="zh-CN">
                <a:solidFill>
                  <a:schemeClr val="tx1"/>
                </a:solidFill>
                <a:latin typeface="微软雅黑" panose="020B0503020204020204" charset="-122"/>
                <a:ea typeface="微软雅黑" panose="020B0503020204020204" charset="-122"/>
                <a:sym typeface="Calibri" panose="020F0502020204030204" charset="0"/>
              </a:rPr>
              <a:t>Lorem ipsum dolor sit amet, consectetur adipisicing elit, sed do eiusmod tempor incididunt ut labore et dolore magna aliqua. </a:t>
            </a:r>
          </a:p>
        </p:txBody>
      </p:sp>
      <p:sp>
        <p:nvSpPr>
          <p:cNvPr id="90" name="PA_文本框 89"/>
          <p:cNvSpPr txBox="1"/>
          <p:nvPr>
            <p:custDataLst>
              <p:tags r:id="rId10"/>
            </p:custDataLst>
          </p:nvPr>
        </p:nvSpPr>
        <p:spPr>
          <a:xfrm>
            <a:off x="5160745" y="5400449"/>
            <a:ext cx="1689100" cy="307777"/>
          </a:xfrm>
          <a:prstGeom prst="rect">
            <a:avLst/>
          </a:prstGeom>
          <a:noFill/>
        </p:spPr>
        <p:txBody>
          <a:bodyPr wrap="square" rtlCol="0">
            <a:spAutoFit/>
          </a:bodyPr>
          <a:lstStyle/>
          <a:p>
            <a:pPr algn="ctr"/>
            <a:r>
              <a:rPr lang="en-US" altLang="zh-CN" sz="1400">
                <a:solidFill>
                  <a:schemeClr val="tx1"/>
                </a:solidFill>
                <a:latin typeface="微软雅黑" panose="020B0503020204020204" charset="-122"/>
                <a:ea typeface="微软雅黑" panose="020B0503020204020204" charset="-122"/>
                <a:sym typeface="Calibri" panose="020F0502020204030204" charset="0"/>
              </a:rPr>
              <a:t>Jahony Design</a:t>
            </a:r>
          </a:p>
        </p:txBody>
      </p:sp>
    </p:spTree>
  </p:cSld>
  <p:clrMapOvr>
    <a:masterClrMapping/>
  </p:clrMapOvr>
  <p:transition advTm="500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1000" fill="hold"/>
                                        <p:tgtEl>
                                          <p:spTgt spid="72"/>
                                        </p:tgtEl>
                                        <p:attrNameLst>
                                          <p:attrName>ppt_w</p:attrName>
                                        </p:attrNameLst>
                                      </p:cBhvr>
                                      <p:tavLst>
                                        <p:tav tm="0">
                                          <p:val>
                                            <p:strVal val="#ppt_w+.3"/>
                                          </p:val>
                                        </p:tav>
                                        <p:tav tm="100000">
                                          <p:val>
                                            <p:strVal val="#ppt_w"/>
                                          </p:val>
                                        </p:tav>
                                      </p:tavLst>
                                    </p:anim>
                                    <p:anim calcmode="lin" valueType="num">
                                      <p:cBhvr>
                                        <p:cTn id="18" dur="1000" fill="hold"/>
                                        <p:tgtEl>
                                          <p:spTgt spid="72"/>
                                        </p:tgtEl>
                                        <p:attrNameLst>
                                          <p:attrName>ppt_h</p:attrName>
                                        </p:attrNameLst>
                                      </p:cBhvr>
                                      <p:tavLst>
                                        <p:tav tm="0">
                                          <p:val>
                                            <p:strVal val="#ppt_h"/>
                                          </p:val>
                                        </p:tav>
                                        <p:tav tm="100000">
                                          <p:val>
                                            <p:strVal val="#ppt_h"/>
                                          </p:val>
                                        </p:tav>
                                      </p:tavLst>
                                    </p:anim>
                                    <p:animEffect transition="in" filter="fade">
                                      <p:cBhvr>
                                        <p:cTn id="19" dur="1000"/>
                                        <p:tgtEl>
                                          <p:spTgt spid="72"/>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1000" fill="hold"/>
                                        <p:tgtEl>
                                          <p:spTgt spid="78"/>
                                        </p:tgtEl>
                                        <p:attrNameLst>
                                          <p:attrName>ppt_w</p:attrName>
                                        </p:attrNameLst>
                                      </p:cBhvr>
                                      <p:tavLst>
                                        <p:tav tm="0">
                                          <p:val>
                                            <p:strVal val="#ppt_w+.3"/>
                                          </p:val>
                                        </p:tav>
                                        <p:tav tm="100000">
                                          <p:val>
                                            <p:strVal val="#ppt_w"/>
                                          </p:val>
                                        </p:tav>
                                      </p:tavLst>
                                    </p:anim>
                                    <p:anim calcmode="lin" valueType="num">
                                      <p:cBhvr>
                                        <p:cTn id="23" dur="1000" fill="hold"/>
                                        <p:tgtEl>
                                          <p:spTgt spid="78"/>
                                        </p:tgtEl>
                                        <p:attrNameLst>
                                          <p:attrName>ppt_h</p:attrName>
                                        </p:attrNameLst>
                                      </p:cBhvr>
                                      <p:tavLst>
                                        <p:tav tm="0">
                                          <p:val>
                                            <p:strVal val="#ppt_h"/>
                                          </p:val>
                                        </p:tav>
                                        <p:tav tm="100000">
                                          <p:val>
                                            <p:strVal val="#ppt_h"/>
                                          </p:val>
                                        </p:tav>
                                      </p:tavLst>
                                    </p:anim>
                                    <p:animEffect transition="in" filter="fade">
                                      <p:cBhvr>
                                        <p:cTn id="24" dur="1000"/>
                                        <p:tgtEl>
                                          <p:spTgt spid="78"/>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strVal val="#ppt_w+.3"/>
                                          </p:val>
                                        </p:tav>
                                        <p:tav tm="100000">
                                          <p:val>
                                            <p:strVal val="#ppt_w"/>
                                          </p:val>
                                        </p:tav>
                                      </p:tavLst>
                                    </p:anim>
                                    <p:anim calcmode="lin" valueType="num">
                                      <p:cBhvr>
                                        <p:cTn id="28" dur="1000" fill="hold"/>
                                        <p:tgtEl>
                                          <p:spTgt spid="40"/>
                                        </p:tgtEl>
                                        <p:attrNameLst>
                                          <p:attrName>ppt_h</p:attrName>
                                        </p:attrNameLst>
                                      </p:cBhvr>
                                      <p:tavLst>
                                        <p:tav tm="0">
                                          <p:val>
                                            <p:strVal val="#ppt_h"/>
                                          </p:val>
                                        </p:tav>
                                        <p:tav tm="100000">
                                          <p:val>
                                            <p:strVal val="#ppt_h"/>
                                          </p:val>
                                        </p:tav>
                                      </p:tavLst>
                                    </p:anim>
                                    <p:animEffect transition="in" filter="fade">
                                      <p:cBhvr>
                                        <p:cTn id="29" dur="1000"/>
                                        <p:tgtEl>
                                          <p:spTgt spid="40"/>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animEffect transition="in" filter="fade">
                                      <p:cBhvr>
                                        <p:cTn id="40" dur="500"/>
                                        <p:tgtEl>
                                          <p:spTgt spid="54"/>
                                        </p:tgtEl>
                                      </p:cBhvr>
                                    </p:animEffect>
                                  </p:childTnLst>
                                </p:cTn>
                              </p:par>
                            </p:childTnLst>
                          </p:cTn>
                        </p:par>
                        <p:par>
                          <p:cTn id="41" fill="hold">
                            <p:stCondLst>
                              <p:cond delay="1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59"/>
                                        </p:tgtEl>
                                        <p:attrNameLst>
                                          <p:attrName>style.visibility</p:attrName>
                                        </p:attrNameLst>
                                      </p:cBhvr>
                                      <p:to>
                                        <p:strVal val="visible"/>
                                      </p:to>
                                    </p:set>
                                    <p:anim calcmode="lin" valueType="num">
                                      <p:cBhvr>
                                        <p:cTn id="44"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59"/>
                                        </p:tgtEl>
                                        <p:attrNameLst>
                                          <p:attrName>ppt_y</p:attrName>
                                        </p:attrNameLst>
                                      </p:cBhvr>
                                      <p:tavLst>
                                        <p:tav tm="0">
                                          <p:val>
                                            <p:strVal val="#ppt_y"/>
                                          </p:val>
                                        </p:tav>
                                        <p:tav tm="100000">
                                          <p:val>
                                            <p:strVal val="#ppt_y"/>
                                          </p:val>
                                        </p:tav>
                                      </p:tavLst>
                                    </p:anim>
                                    <p:anim calcmode="lin" valueType="num">
                                      <p:cBhvr>
                                        <p:cTn id="46"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59"/>
                                        </p:tgtEl>
                                      </p:cBhvr>
                                    </p:animEffect>
                                  </p:childTnLst>
                                </p:cTn>
                              </p:par>
                            </p:childTnLst>
                          </p:cTn>
                        </p:par>
                        <p:par>
                          <p:cTn id="49" fill="hold">
                            <p:stCondLst>
                              <p:cond delay="2350"/>
                            </p:stCondLst>
                            <p:childTnLst>
                              <p:par>
                                <p:cTn id="50" presetID="47"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1000"/>
                                        <p:tgtEl>
                                          <p:spTgt spid="88"/>
                                        </p:tgtEl>
                                      </p:cBhvr>
                                    </p:animEffect>
                                    <p:anim calcmode="lin" valueType="num">
                                      <p:cBhvr>
                                        <p:cTn id="53" dur="1000" fill="hold"/>
                                        <p:tgtEl>
                                          <p:spTgt spid="88"/>
                                        </p:tgtEl>
                                        <p:attrNameLst>
                                          <p:attrName>ppt_x</p:attrName>
                                        </p:attrNameLst>
                                      </p:cBhvr>
                                      <p:tavLst>
                                        <p:tav tm="0">
                                          <p:val>
                                            <p:strVal val="#ppt_x"/>
                                          </p:val>
                                        </p:tav>
                                        <p:tav tm="100000">
                                          <p:val>
                                            <p:strVal val="#ppt_x"/>
                                          </p:val>
                                        </p:tav>
                                      </p:tavLst>
                                    </p:anim>
                                    <p:anim calcmode="lin" valueType="num">
                                      <p:cBhvr>
                                        <p:cTn id="54" dur="1000" fill="hold"/>
                                        <p:tgtEl>
                                          <p:spTgt spid="88"/>
                                        </p:tgtEl>
                                        <p:attrNameLst>
                                          <p:attrName>ppt_y</p:attrName>
                                        </p:attrNameLst>
                                      </p:cBhvr>
                                      <p:tavLst>
                                        <p:tav tm="0">
                                          <p:val>
                                            <p:strVal val="#ppt_y-.1"/>
                                          </p:val>
                                        </p:tav>
                                        <p:tav tm="100000">
                                          <p:val>
                                            <p:strVal val="#ppt_y"/>
                                          </p:val>
                                        </p:tav>
                                      </p:tavLst>
                                    </p:anim>
                                  </p:childTnLst>
                                </p:cTn>
                              </p:par>
                            </p:childTnLst>
                          </p:cTn>
                        </p:par>
                        <p:par>
                          <p:cTn id="55" fill="hold">
                            <p:stCondLst>
                              <p:cond delay="3350"/>
                            </p:stCondLst>
                            <p:childTnLst>
                              <p:par>
                                <p:cTn id="56" presetID="42" presetClass="entr" presetSubtype="0"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1000"/>
                                        <p:tgtEl>
                                          <p:spTgt spid="90"/>
                                        </p:tgtEl>
                                      </p:cBhvr>
                                    </p:animEffect>
                                    <p:anim calcmode="lin" valueType="num">
                                      <p:cBhvr>
                                        <p:cTn id="59" dur="1000" fill="hold"/>
                                        <p:tgtEl>
                                          <p:spTgt spid="90"/>
                                        </p:tgtEl>
                                        <p:attrNameLst>
                                          <p:attrName>ppt_x</p:attrName>
                                        </p:attrNameLst>
                                      </p:cBhvr>
                                      <p:tavLst>
                                        <p:tav tm="0">
                                          <p:val>
                                            <p:strVal val="#ppt_x"/>
                                          </p:val>
                                        </p:tav>
                                        <p:tav tm="100000">
                                          <p:val>
                                            <p:strVal val="#ppt_x"/>
                                          </p:val>
                                        </p:tav>
                                      </p:tavLst>
                                    </p:anim>
                                    <p:anim calcmode="lin" valueType="num">
                                      <p:cBhvr>
                                        <p:cTn id="6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bldLvl="0" animBg="1"/>
      <p:bldP spid="39" grpId="0" animBg="1"/>
      <p:bldP spid="39" grpId="1" bldLvl="0" animBg="1"/>
      <p:bldP spid="72" grpId="0" animBg="1"/>
      <p:bldP spid="72" grpId="1" animBg="1"/>
      <p:bldP spid="78" grpId="0" animBg="1"/>
      <p:bldP spid="78" grpId="1" animBg="1"/>
      <p:bldP spid="40" grpId="0"/>
      <p:bldP spid="40" grpId="1"/>
      <p:bldP spid="79" grpId="0" animBg="1"/>
      <p:bldP spid="54" grpId="0"/>
      <p:bldP spid="59" grpId="0"/>
      <p:bldP spid="88" grpId="0"/>
      <p:bldP spid="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grpSp>
        <p:nvGrpSpPr>
          <p:cNvPr id="23" name="组合 22"/>
          <p:cNvGrpSpPr/>
          <p:nvPr/>
        </p:nvGrpSpPr>
        <p:grpSpPr>
          <a:xfrm>
            <a:off x="1301" y="3646056"/>
            <a:ext cx="5105051" cy="1786119"/>
            <a:chOff x="1301" y="3646056"/>
            <a:chExt cx="5105051" cy="1786119"/>
          </a:xfrm>
          <a:gradFill>
            <a:gsLst>
              <a:gs pos="0">
                <a:srgbClr val="1078BA"/>
              </a:gs>
              <a:gs pos="100000">
                <a:srgbClr val="EC703A"/>
              </a:gs>
            </a:gsLst>
            <a:lin ang="2700000" scaled="1"/>
          </a:gradFill>
        </p:grpSpPr>
        <p:sp>
          <p:nvSpPr>
            <p:cNvPr id="24" name="矩形 14"/>
            <p:cNvSpPr/>
            <p:nvPr/>
          </p:nvSpPr>
          <p:spPr>
            <a:xfrm flipV="1">
              <a:off x="1301" y="3646056"/>
              <a:ext cx="4229088" cy="252849"/>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sp>
          <p:nvSpPr>
            <p:cNvPr id="25" name="椭圆 24"/>
            <p:cNvSpPr/>
            <p:nvPr/>
          </p:nvSpPr>
          <p:spPr>
            <a:xfrm flipV="1">
              <a:off x="3320333" y="3647524"/>
              <a:ext cx="1786019" cy="1784651"/>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grpSp>
      <p:sp>
        <p:nvSpPr>
          <p:cNvPr id="26" name="椭圆 25"/>
          <p:cNvSpPr/>
          <p:nvPr/>
        </p:nvSpPr>
        <p:spPr>
          <a:xfrm rot="10800000" flipV="1">
            <a:off x="3551605" y="3897204"/>
            <a:ext cx="1321707" cy="1321783"/>
          </a:xfrm>
          <a:prstGeom prst="ellipse">
            <a:avLst/>
          </a:prstGeom>
          <a:solidFill>
            <a:schemeClr val="bg1">
              <a:lumMod val="95000"/>
            </a:schemeClr>
          </a:solidFill>
          <a:ln w="25400" cap="flat" cmpd="sng" algn="ctr">
            <a:noFill/>
            <a:prstDash val="solid"/>
          </a:ln>
          <a:effectLst/>
        </p:spPr>
        <p:txBody>
          <a:bodyPr tIns="48000" anchor="ctr" anchorCtr="1"/>
          <a:lstStyle/>
          <a:p>
            <a:pPr lvl="0" algn="ctr">
              <a:defRPr/>
            </a:pPr>
            <a:r>
              <a:rPr lang="en-US" altLang="zh-CN" sz="4135" b="1" kern="0" dirty="0">
                <a:solidFill>
                  <a:schemeClr val="accent1"/>
                </a:solidFill>
                <a:latin typeface="微软雅黑" panose="020B0503020204020204" charset="-122"/>
                <a:ea typeface="微软雅黑" panose="020B0503020204020204" charset="-122"/>
              </a:rPr>
              <a:t>02</a:t>
            </a:r>
            <a:endParaRPr lang="zh-CN" altLang="en-US" sz="4135" b="1" kern="0" dirty="0">
              <a:solidFill>
                <a:schemeClr val="accent1"/>
              </a:solidFill>
              <a:latin typeface="微软雅黑" panose="020B0503020204020204" charset="-122"/>
              <a:ea typeface="微软雅黑" panose="020B0503020204020204" charset="-122"/>
            </a:endParaRPr>
          </a:p>
        </p:txBody>
      </p:sp>
      <p:grpSp>
        <p:nvGrpSpPr>
          <p:cNvPr id="27" name="组合 26"/>
          <p:cNvGrpSpPr/>
          <p:nvPr/>
        </p:nvGrpSpPr>
        <p:grpSpPr>
          <a:xfrm>
            <a:off x="1301" y="1573361"/>
            <a:ext cx="8094549" cy="1786121"/>
            <a:chOff x="1301" y="1573361"/>
            <a:chExt cx="8094549" cy="1786121"/>
          </a:xfrm>
          <a:gradFill>
            <a:gsLst>
              <a:gs pos="0">
                <a:srgbClr val="1078BA"/>
              </a:gs>
              <a:gs pos="100000">
                <a:srgbClr val="EC703A"/>
              </a:gs>
            </a:gsLst>
            <a:lin ang="2700000" scaled="1"/>
          </a:gradFill>
        </p:grpSpPr>
        <p:sp>
          <p:nvSpPr>
            <p:cNvPr id="28" name="矩形 14"/>
            <p:cNvSpPr/>
            <p:nvPr/>
          </p:nvSpPr>
          <p:spPr>
            <a:xfrm>
              <a:off x="1301" y="3100554"/>
              <a:ext cx="7201539" cy="252849"/>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sp>
          <p:nvSpPr>
            <p:cNvPr id="29" name="椭圆 28"/>
            <p:cNvSpPr/>
            <p:nvPr/>
          </p:nvSpPr>
          <p:spPr>
            <a:xfrm>
              <a:off x="6309831" y="1573361"/>
              <a:ext cx="1786019" cy="1786121"/>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grpSp>
      <p:sp>
        <p:nvSpPr>
          <p:cNvPr id="2" name="椭圆 1"/>
          <p:cNvSpPr/>
          <p:nvPr/>
        </p:nvSpPr>
        <p:spPr>
          <a:xfrm>
            <a:off x="6541101" y="1804959"/>
            <a:ext cx="1321707" cy="1321782"/>
          </a:xfrm>
          <a:prstGeom prst="ellipse">
            <a:avLst/>
          </a:prstGeom>
          <a:solidFill>
            <a:schemeClr val="bg1">
              <a:lumMod val="95000"/>
            </a:schemeClr>
          </a:solidFill>
          <a:ln w="25400" cap="flat" cmpd="sng" algn="ctr">
            <a:noFill/>
            <a:prstDash val="solid"/>
          </a:ln>
          <a:effectLst/>
        </p:spPr>
        <p:txBody>
          <a:bodyPr tIns="48000" anchor="ctr"/>
          <a:lstStyle/>
          <a:p>
            <a:pPr lvl="0" algn="ctr">
              <a:defRPr/>
            </a:pPr>
            <a:r>
              <a:rPr lang="en-US" altLang="zh-CN" sz="4135" b="1" kern="0">
                <a:solidFill>
                  <a:schemeClr val="accent1"/>
                </a:solidFill>
                <a:latin typeface="微软雅黑" panose="020B0503020204020204" charset="-122"/>
                <a:ea typeface="微软雅黑" panose="020B0503020204020204" charset="-122"/>
              </a:rPr>
              <a:t>01</a:t>
            </a:r>
            <a:endParaRPr lang="zh-CN" altLang="en-US" sz="4135" b="1" kern="0">
              <a:solidFill>
                <a:schemeClr val="accent1"/>
              </a:solidFill>
              <a:latin typeface="微软雅黑" panose="020B0503020204020204" charset="-122"/>
              <a:ea typeface="微软雅黑" panose="020B0503020204020204" charset="-122"/>
            </a:endParaRPr>
          </a:p>
        </p:txBody>
      </p:sp>
      <p:grpSp>
        <p:nvGrpSpPr>
          <p:cNvPr id="31" name="组合 30"/>
          <p:cNvGrpSpPr/>
          <p:nvPr/>
        </p:nvGrpSpPr>
        <p:grpSpPr>
          <a:xfrm>
            <a:off x="5379975" y="3646054"/>
            <a:ext cx="6812026" cy="1786121"/>
            <a:chOff x="5379975" y="3646054"/>
            <a:chExt cx="6812026" cy="1786121"/>
          </a:xfrm>
          <a:gradFill>
            <a:gsLst>
              <a:gs pos="0">
                <a:srgbClr val="1078BA"/>
              </a:gs>
              <a:gs pos="100000">
                <a:srgbClr val="EC703A"/>
              </a:gs>
            </a:gsLst>
            <a:lin ang="2700000" scaled="1"/>
          </a:gradFill>
        </p:grpSpPr>
        <p:sp>
          <p:nvSpPr>
            <p:cNvPr id="32" name="矩形 14"/>
            <p:cNvSpPr/>
            <p:nvPr/>
          </p:nvSpPr>
          <p:spPr>
            <a:xfrm flipV="1">
              <a:off x="6272986" y="3646054"/>
              <a:ext cx="5919015" cy="252849"/>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sp>
          <p:nvSpPr>
            <p:cNvPr id="33" name="椭圆 32"/>
            <p:cNvSpPr/>
            <p:nvPr/>
          </p:nvSpPr>
          <p:spPr>
            <a:xfrm flipV="1">
              <a:off x="5379975" y="3647524"/>
              <a:ext cx="1786019" cy="1784651"/>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grpSp>
      <p:sp>
        <p:nvSpPr>
          <p:cNvPr id="34" name="椭圆 33"/>
          <p:cNvSpPr/>
          <p:nvPr/>
        </p:nvSpPr>
        <p:spPr>
          <a:xfrm rot="10800000" flipV="1">
            <a:off x="5620212" y="3879273"/>
            <a:ext cx="1321707" cy="1321783"/>
          </a:xfrm>
          <a:prstGeom prst="ellipse">
            <a:avLst/>
          </a:prstGeom>
          <a:solidFill>
            <a:schemeClr val="bg1">
              <a:lumMod val="95000"/>
            </a:schemeClr>
          </a:solidFill>
          <a:ln w="25400" cap="flat" cmpd="sng" algn="ctr">
            <a:noFill/>
            <a:prstDash val="solid"/>
          </a:ln>
          <a:effectLst/>
        </p:spPr>
        <p:txBody>
          <a:bodyPr tIns="48000" anchor="ctr"/>
          <a:lstStyle/>
          <a:p>
            <a:pPr algn="ctr">
              <a:defRPr/>
            </a:pPr>
            <a:r>
              <a:rPr lang="en-US" altLang="zh-CN" sz="4135" b="1" kern="0">
                <a:solidFill>
                  <a:schemeClr val="accent1"/>
                </a:solidFill>
                <a:latin typeface="微软雅黑" panose="020B0503020204020204" charset="-122"/>
                <a:ea typeface="微软雅黑" panose="020B0503020204020204" charset="-122"/>
              </a:rPr>
              <a:t>03</a:t>
            </a:r>
            <a:endParaRPr lang="zh-CN" altLang="en-US" sz="4135" b="1" kern="0">
              <a:solidFill>
                <a:schemeClr val="accent1"/>
              </a:solidFill>
              <a:latin typeface="微软雅黑" panose="020B0503020204020204" charset="-122"/>
              <a:ea typeface="微软雅黑" panose="020B0503020204020204" charset="-122"/>
            </a:endParaRPr>
          </a:p>
        </p:txBody>
      </p:sp>
      <p:grpSp>
        <p:nvGrpSpPr>
          <p:cNvPr id="35" name="组合 34"/>
          <p:cNvGrpSpPr/>
          <p:nvPr/>
        </p:nvGrpSpPr>
        <p:grpSpPr>
          <a:xfrm>
            <a:off x="1967914" y="1793609"/>
            <a:ext cx="3472636" cy="830027"/>
            <a:chOff x="1967914" y="1793609"/>
            <a:chExt cx="3472636" cy="830027"/>
          </a:xfrm>
        </p:grpSpPr>
        <p:sp>
          <p:nvSpPr>
            <p:cNvPr id="36" name="TextBox 15"/>
            <p:cNvSpPr txBox="1"/>
            <p:nvPr/>
          </p:nvSpPr>
          <p:spPr>
            <a:xfrm>
              <a:off x="1967914" y="2097744"/>
              <a:ext cx="3472636" cy="525892"/>
            </a:xfrm>
            <a:prstGeom prst="rect">
              <a:avLst/>
            </a:prstGeom>
            <a:noFill/>
          </p:spPr>
          <p:txBody>
            <a:bodyPr wrap="square" lIns="94085" tIns="47043" rIns="94085" bIns="47043" rtlCol="0">
              <a:spAutoFit/>
            </a:bodyPr>
            <a:lstStyle/>
            <a:p>
              <a:r>
                <a:rPr lang="id-ID" altLang="zh-CN" sz="1400">
                  <a:solidFill>
                    <a:schemeClr val="tx1"/>
                  </a:solidFill>
                  <a:latin typeface="微软雅黑" panose="020B0503020204020204" charset="-122"/>
                  <a:ea typeface="微软雅黑" panose="020B0503020204020204" charset="-122"/>
                </a:rPr>
                <a:t>Lorem ipsum dolor sit amet param qui para quam amet para qui param</a:t>
              </a:r>
              <a:endParaRPr lang="id-ID" altLang="zh-CN" sz="1400" dirty="0">
                <a:solidFill>
                  <a:schemeClr val="tx1"/>
                </a:solidFill>
                <a:latin typeface="微软雅黑" panose="020B0503020204020204" charset="-122"/>
                <a:ea typeface="微软雅黑" panose="020B0503020204020204" charset="-122"/>
              </a:endParaRPr>
            </a:p>
          </p:txBody>
        </p:sp>
        <p:sp>
          <p:nvSpPr>
            <p:cNvPr id="37" name="TextBox 16"/>
            <p:cNvSpPr txBox="1"/>
            <p:nvPr/>
          </p:nvSpPr>
          <p:spPr>
            <a:xfrm>
              <a:off x="1975598" y="1793609"/>
              <a:ext cx="1831483" cy="341226"/>
            </a:xfrm>
            <a:prstGeom prst="rect">
              <a:avLst/>
            </a:prstGeom>
            <a:noFill/>
          </p:spPr>
          <p:txBody>
            <a:bodyPr wrap="none" lIns="94085" tIns="47043" rIns="94085" bIns="47043" rtlCol="0">
              <a:spAutoFit/>
            </a:bodyPr>
            <a:lstStyle/>
            <a:p>
              <a:r>
                <a:rPr lang="zh-CN" altLang="en-US" sz="1600" b="1" dirty="0">
                  <a:solidFill>
                    <a:schemeClr val="tx1"/>
                  </a:solidFill>
                  <a:latin typeface="微软雅黑" panose="020B0503020204020204" charset="-122"/>
                  <a:ea typeface="微软雅黑" panose="020B0503020204020204" charset="-122"/>
                </a:rPr>
                <a:t>点击添加标题内容</a:t>
              </a:r>
            </a:p>
          </p:txBody>
        </p:sp>
      </p:grpSp>
      <p:grpSp>
        <p:nvGrpSpPr>
          <p:cNvPr id="41" name="组合 40"/>
          <p:cNvGrpSpPr/>
          <p:nvPr/>
        </p:nvGrpSpPr>
        <p:grpSpPr>
          <a:xfrm>
            <a:off x="1337411" y="5376700"/>
            <a:ext cx="3527731" cy="768473"/>
            <a:chOff x="1337411" y="5376700"/>
            <a:chExt cx="3527731" cy="768473"/>
          </a:xfrm>
        </p:grpSpPr>
        <p:sp>
          <p:nvSpPr>
            <p:cNvPr id="43" name="TextBox 17"/>
            <p:cNvSpPr txBox="1"/>
            <p:nvPr/>
          </p:nvSpPr>
          <p:spPr>
            <a:xfrm>
              <a:off x="1337411" y="5680836"/>
              <a:ext cx="3527731" cy="464337"/>
            </a:xfrm>
            <a:prstGeom prst="rect">
              <a:avLst/>
            </a:prstGeom>
            <a:noFill/>
          </p:spPr>
          <p:txBody>
            <a:bodyPr wrap="square" lIns="94085" tIns="47043" rIns="94085" bIns="47043" rtlCol="0">
              <a:spAutoFit/>
            </a:bodyPr>
            <a:lstStyle/>
            <a:p>
              <a:r>
                <a:rPr lang="id-ID" altLang="zh-CN" sz="1200">
                  <a:solidFill>
                    <a:schemeClr val="tx1"/>
                  </a:solidFill>
                  <a:latin typeface="微软雅黑" panose="020B0503020204020204" charset="-122"/>
                  <a:ea typeface="微软雅黑" panose="020B0503020204020204" charset="-122"/>
                </a:rPr>
                <a:t>Lorem ipsum dolor sit amet param qui para quam amet para qui param</a:t>
              </a:r>
              <a:endParaRPr lang="id-ID" altLang="zh-CN" sz="1200" dirty="0">
                <a:solidFill>
                  <a:schemeClr val="tx1"/>
                </a:solidFill>
                <a:latin typeface="微软雅黑" panose="020B0503020204020204" charset="-122"/>
                <a:ea typeface="微软雅黑" panose="020B0503020204020204" charset="-122"/>
              </a:endParaRPr>
            </a:p>
          </p:txBody>
        </p:sp>
        <p:sp>
          <p:nvSpPr>
            <p:cNvPr id="44" name="TextBox 18"/>
            <p:cNvSpPr txBox="1"/>
            <p:nvPr/>
          </p:nvSpPr>
          <p:spPr>
            <a:xfrm>
              <a:off x="1345094" y="5376700"/>
              <a:ext cx="1831483" cy="341226"/>
            </a:xfrm>
            <a:prstGeom prst="rect">
              <a:avLst/>
            </a:prstGeom>
            <a:noFill/>
          </p:spPr>
          <p:txBody>
            <a:bodyPr wrap="none" lIns="94085" tIns="47043" rIns="94085" bIns="47043" rtlCol="0">
              <a:spAutoFit/>
            </a:bodyPr>
            <a:lstStyle/>
            <a:p>
              <a:r>
                <a:rPr lang="zh-CN" altLang="en-US" sz="1600" b="1" dirty="0">
                  <a:solidFill>
                    <a:schemeClr val="tx1"/>
                  </a:solidFill>
                  <a:latin typeface="微软雅黑" panose="020B0503020204020204" charset="-122"/>
                  <a:ea typeface="微软雅黑" panose="020B0503020204020204" charset="-122"/>
                </a:rPr>
                <a:t>点击添加标题内容</a:t>
              </a:r>
            </a:p>
          </p:txBody>
        </p:sp>
      </p:grpSp>
      <p:grpSp>
        <p:nvGrpSpPr>
          <p:cNvPr id="45" name="组合 44"/>
          <p:cNvGrpSpPr/>
          <p:nvPr/>
        </p:nvGrpSpPr>
        <p:grpSpPr>
          <a:xfrm>
            <a:off x="7423898" y="4691069"/>
            <a:ext cx="3472636" cy="768472"/>
            <a:chOff x="7423898" y="4691069"/>
            <a:chExt cx="3472636" cy="768472"/>
          </a:xfrm>
        </p:grpSpPr>
        <p:sp>
          <p:nvSpPr>
            <p:cNvPr id="46" name="TextBox 19"/>
            <p:cNvSpPr txBox="1"/>
            <p:nvPr/>
          </p:nvSpPr>
          <p:spPr>
            <a:xfrm>
              <a:off x="7423898" y="4995204"/>
              <a:ext cx="3472636" cy="464337"/>
            </a:xfrm>
            <a:prstGeom prst="rect">
              <a:avLst/>
            </a:prstGeom>
            <a:noFill/>
          </p:spPr>
          <p:txBody>
            <a:bodyPr wrap="square" lIns="94085" tIns="47043" rIns="94085" bIns="47043" rtlCol="0">
              <a:spAutoFit/>
            </a:bodyPr>
            <a:lstStyle/>
            <a:p>
              <a:r>
                <a:rPr lang="id-ID" altLang="zh-CN" sz="1200">
                  <a:solidFill>
                    <a:schemeClr val="tx1"/>
                  </a:solidFill>
                  <a:latin typeface="微软雅黑" panose="020B0503020204020204" charset="-122"/>
                  <a:ea typeface="微软雅黑" panose="020B0503020204020204" charset="-122"/>
                </a:rPr>
                <a:t>Lorem ipsum dolor sit amet param qui para quam amet para qui param</a:t>
              </a:r>
              <a:endParaRPr lang="id-ID" altLang="zh-CN" sz="1200" dirty="0">
                <a:solidFill>
                  <a:schemeClr val="tx1"/>
                </a:solidFill>
                <a:latin typeface="微软雅黑" panose="020B0503020204020204" charset="-122"/>
                <a:ea typeface="微软雅黑" panose="020B0503020204020204" charset="-122"/>
              </a:endParaRPr>
            </a:p>
          </p:txBody>
        </p:sp>
        <p:sp>
          <p:nvSpPr>
            <p:cNvPr id="47" name="TextBox 20"/>
            <p:cNvSpPr txBox="1"/>
            <p:nvPr/>
          </p:nvSpPr>
          <p:spPr>
            <a:xfrm>
              <a:off x="7431582" y="4691069"/>
              <a:ext cx="1831483" cy="341226"/>
            </a:xfrm>
            <a:prstGeom prst="rect">
              <a:avLst/>
            </a:prstGeom>
            <a:noFill/>
          </p:spPr>
          <p:txBody>
            <a:bodyPr wrap="none" lIns="94085" tIns="47043" rIns="94085" bIns="47043" rtlCol="0">
              <a:spAutoFit/>
            </a:bodyPr>
            <a:lstStyle/>
            <a:p>
              <a:r>
                <a:rPr lang="zh-CN" altLang="en-US" sz="1600" b="1" dirty="0">
                  <a:solidFill>
                    <a:schemeClr val="tx1"/>
                  </a:solidFill>
                  <a:latin typeface="微软雅黑" panose="020B0503020204020204" charset="-122"/>
                  <a:ea typeface="微软雅黑" panose="020B0503020204020204" charset="-122"/>
                </a:rPr>
                <a:t>点击添加标题内容</a:t>
              </a:r>
            </a:p>
          </p:txBody>
        </p:sp>
      </p:grpSp>
    </p:spTree>
  </p:cSld>
  <p:clrMapOvr>
    <a:masterClrMapping/>
  </p:clrMapOvr>
  <p:transition advTm="1498">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Effect transition="in" filter="fade">
                                      <p:cBhvr>
                                        <p:cTn id="14" dur="10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fltVal val="0"/>
                                          </p:val>
                                        </p:tav>
                                        <p:tav tm="100000">
                                          <p:val>
                                            <p:strVal val="#ppt_w"/>
                                          </p:val>
                                        </p:tav>
                                      </p:tavLst>
                                    </p:anim>
                                    <p:anim calcmode="lin" valueType="num">
                                      <p:cBhvr>
                                        <p:cTn id="18" dur="1000" fill="hold"/>
                                        <p:tgtEl>
                                          <p:spTgt spid="27"/>
                                        </p:tgtEl>
                                        <p:attrNameLst>
                                          <p:attrName>ppt_h</p:attrName>
                                        </p:attrNameLst>
                                      </p:cBhvr>
                                      <p:tavLst>
                                        <p:tav tm="0">
                                          <p:val>
                                            <p:fltVal val="0"/>
                                          </p:val>
                                        </p:tav>
                                        <p:tav tm="100000">
                                          <p:val>
                                            <p:strVal val="#ppt_h"/>
                                          </p:val>
                                        </p:tav>
                                      </p:tavLst>
                                    </p:anim>
                                    <p:animEffect transition="in" filter="fade">
                                      <p:cBhvr>
                                        <p:cTn id="19" dur="10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Effect transition="in" filter="fade">
                                      <p:cBhvr>
                                        <p:cTn id="24" dur="10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fltVal val="0"/>
                                          </p:val>
                                        </p:tav>
                                        <p:tav tm="100000">
                                          <p:val>
                                            <p:strVal val="#ppt_w"/>
                                          </p:val>
                                        </p:tav>
                                      </p:tavLst>
                                    </p:anim>
                                    <p:anim calcmode="lin" valueType="num">
                                      <p:cBhvr>
                                        <p:cTn id="28" dur="1000" fill="hold"/>
                                        <p:tgtEl>
                                          <p:spTgt spid="31"/>
                                        </p:tgtEl>
                                        <p:attrNameLst>
                                          <p:attrName>ppt_h</p:attrName>
                                        </p:attrNameLst>
                                      </p:cBhvr>
                                      <p:tavLst>
                                        <p:tav tm="0">
                                          <p:val>
                                            <p:fltVal val="0"/>
                                          </p:val>
                                        </p:tav>
                                        <p:tav tm="100000">
                                          <p:val>
                                            <p:strVal val="#ppt_h"/>
                                          </p:val>
                                        </p:tav>
                                      </p:tavLst>
                                    </p:anim>
                                    <p:animEffect transition="in" filter="fade">
                                      <p:cBhvr>
                                        <p:cTn id="29" dur="1000"/>
                                        <p:tgtEl>
                                          <p:spTgt spid="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1000" fill="hold"/>
                                        <p:tgtEl>
                                          <p:spTgt spid="34"/>
                                        </p:tgtEl>
                                        <p:attrNameLst>
                                          <p:attrName>ppt_w</p:attrName>
                                        </p:attrNameLst>
                                      </p:cBhvr>
                                      <p:tavLst>
                                        <p:tav tm="0">
                                          <p:val>
                                            <p:fltVal val="0"/>
                                          </p:val>
                                        </p:tav>
                                        <p:tav tm="100000">
                                          <p:val>
                                            <p:strVal val="#ppt_w"/>
                                          </p:val>
                                        </p:tav>
                                      </p:tavLst>
                                    </p:anim>
                                    <p:anim calcmode="lin" valueType="num">
                                      <p:cBhvr>
                                        <p:cTn id="33" dur="1000" fill="hold"/>
                                        <p:tgtEl>
                                          <p:spTgt spid="34"/>
                                        </p:tgtEl>
                                        <p:attrNameLst>
                                          <p:attrName>ppt_h</p:attrName>
                                        </p:attrNameLst>
                                      </p:cBhvr>
                                      <p:tavLst>
                                        <p:tav tm="0">
                                          <p:val>
                                            <p:fltVal val="0"/>
                                          </p:val>
                                        </p:tav>
                                        <p:tav tm="100000">
                                          <p:val>
                                            <p:strVal val="#ppt_h"/>
                                          </p:val>
                                        </p:tav>
                                      </p:tavLst>
                                    </p:anim>
                                    <p:animEffect transition="in" filter="fade">
                                      <p:cBhvr>
                                        <p:cTn id="34" dur="10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Effect transition="in" filter="fade">
                                      <p:cBhvr>
                                        <p:cTn id="39" dur="1000"/>
                                        <p:tgtEl>
                                          <p:spTgt spid="35"/>
                                        </p:tgtEl>
                                      </p:cBhvr>
                                    </p:animEffect>
                                  </p:childTnLst>
                                </p:cTn>
                              </p:par>
                              <p:par>
                                <p:cTn id="40" presetID="53" presetClass="entr" presetSubtype="16"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1000" fill="hold"/>
                                        <p:tgtEl>
                                          <p:spTgt spid="41"/>
                                        </p:tgtEl>
                                        <p:attrNameLst>
                                          <p:attrName>ppt_w</p:attrName>
                                        </p:attrNameLst>
                                      </p:cBhvr>
                                      <p:tavLst>
                                        <p:tav tm="0">
                                          <p:val>
                                            <p:fltVal val="0"/>
                                          </p:val>
                                        </p:tav>
                                        <p:tav tm="100000">
                                          <p:val>
                                            <p:strVal val="#ppt_w"/>
                                          </p:val>
                                        </p:tav>
                                      </p:tavLst>
                                    </p:anim>
                                    <p:anim calcmode="lin" valueType="num">
                                      <p:cBhvr>
                                        <p:cTn id="43" dur="1000" fill="hold"/>
                                        <p:tgtEl>
                                          <p:spTgt spid="41"/>
                                        </p:tgtEl>
                                        <p:attrNameLst>
                                          <p:attrName>ppt_h</p:attrName>
                                        </p:attrNameLst>
                                      </p:cBhvr>
                                      <p:tavLst>
                                        <p:tav tm="0">
                                          <p:val>
                                            <p:fltVal val="0"/>
                                          </p:val>
                                        </p:tav>
                                        <p:tav tm="100000">
                                          <p:val>
                                            <p:strVal val="#ppt_h"/>
                                          </p:val>
                                        </p:tav>
                                      </p:tavLst>
                                    </p:anim>
                                    <p:animEffect transition="in" filter="fade">
                                      <p:cBhvr>
                                        <p:cTn id="44" dur="1000"/>
                                        <p:tgtEl>
                                          <p:spTgt spid="41"/>
                                        </p:tgtEl>
                                      </p:cBhvr>
                                    </p:animEffect>
                                  </p:childTnLst>
                                </p:cTn>
                              </p:par>
                              <p:par>
                                <p:cTn id="45" presetID="53" presetClass="entr" presetSubtype="16"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1000" fill="hold"/>
                                        <p:tgtEl>
                                          <p:spTgt spid="45"/>
                                        </p:tgtEl>
                                        <p:attrNameLst>
                                          <p:attrName>ppt_w</p:attrName>
                                        </p:attrNameLst>
                                      </p:cBhvr>
                                      <p:tavLst>
                                        <p:tav tm="0">
                                          <p:val>
                                            <p:fltVal val="0"/>
                                          </p:val>
                                        </p:tav>
                                        <p:tav tm="100000">
                                          <p:val>
                                            <p:strVal val="#ppt_w"/>
                                          </p:val>
                                        </p:tav>
                                      </p:tavLst>
                                    </p:anim>
                                    <p:anim calcmode="lin" valueType="num">
                                      <p:cBhvr>
                                        <p:cTn id="48" dur="1000" fill="hold"/>
                                        <p:tgtEl>
                                          <p:spTgt spid="45"/>
                                        </p:tgtEl>
                                        <p:attrNameLst>
                                          <p:attrName>ppt_h</p:attrName>
                                        </p:attrNameLst>
                                      </p:cBhvr>
                                      <p:tavLst>
                                        <p:tav tm="0">
                                          <p:val>
                                            <p:fltVal val="0"/>
                                          </p:val>
                                        </p:tav>
                                        <p:tav tm="100000">
                                          <p:val>
                                            <p:strVal val="#ppt_h"/>
                                          </p:val>
                                        </p:tav>
                                      </p:tavLst>
                                    </p:anim>
                                    <p:animEffect transition="in" filter="fade">
                                      <p:cBhvr>
                                        <p:cTn id="49"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sp>
        <p:nvSpPr>
          <p:cNvPr id="3" name="Freeform 2"/>
          <p:cNvSpPr/>
          <p:nvPr/>
        </p:nvSpPr>
        <p:spPr bwMode="auto">
          <a:xfrm>
            <a:off x="2457078" y="150878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0" tIns="41916" rIns="83830" bIns="4191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1"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圆角矩形 3"/>
          <p:cNvSpPr/>
          <p:nvPr/>
        </p:nvSpPr>
        <p:spPr>
          <a:xfrm>
            <a:off x="3987415" y="4637180"/>
            <a:ext cx="2122372"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0" tIns="41916" rIns="83830" bIns="41916"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2017</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p>
        </p:txBody>
      </p:sp>
      <p:sp>
        <p:nvSpPr>
          <p:cNvPr id="5" name="圆角矩形 4"/>
          <p:cNvSpPr/>
          <p:nvPr/>
        </p:nvSpPr>
        <p:spPr>
          <a:xfrm>
            <a:off x="4877439" y="3790576"/>
            <a:ext cx="2122372" cy="392955"/>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0" tIns="41916" rIns="83830" bIns="41916"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2017</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5</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p>
        </p:txBody>
      </p:sp>
      <p:sp>
        <p:nvSpPr>
          <p:cNvPr id="6" name="圆角矩形 5"/>
          <p:cNvSpPr/>
          <p:nvPr/>
        </p:nvSpPr>
        <p:spPr>
          <a:xfrm>
            <a:off x="5540680" y="2973795"/>
            <a:ext cx="2122372" cy="392955"/>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0" tIns="41916" rIns="83830" bIns="41916"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2017</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6</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p>
        </p:txBody>
      </p:sp>
      <p:sp>
        <p:nvSpPr>
          <p:cNvPr id="7" name="圆角矩形 6"/>
          <p:cNvSpPr/>
          <p:nvPr/>
        </p:nvSpPr>
        <p:spPr>
          <a:xfrm>
            <a:off x="6284171" y="2202799"/>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0" tIns="41916" rIns="83830" bIns="41916"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2017</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12</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p>
        </p:txBody>
      </p:sp>
      <p:sp>
        <p:nvSpPr>
          <p:cNvPr id="9" name="圆角矩形 8"/>
          <p:cNvSpPr/>
          <p:nvPr/>
        </p:nvSpPr>
        <p:spPr>
          <a:xfrm>
            <a:off x="3145271" y="5412289"/>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0" tIns="41916" rIns="83830" bIns="41916"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2017</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r>
              <a:rPr kumimoji="0" lang="zh-CN" altLang="en-US" sz="17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p>
        </p:txBody>
      </p:sp>
      <p:sp>
        <p:nvSpPr>
          <p:cNvPr id="10" name="矩形 9"/>
          <p:cNvSpPr/>
          <p:nvPr/>
        </p:nvSpPr>
        <p:spPr>
          <a:xfrm>
            <a:off x="6476192" y="5386113"/>
            <a:ext cx="2105557" cy="575945"/>
          </a:xfrm>
          <a:prstGeom prst="rect">
            <a:avLst/>
          </a:prstGeom>
          <a:ln>
            <a:solidFill>
              <a:srgbClr val="01458E"/>
            </a:solidFill>
            <a:prstDash val="dash"/>
          </a:ln>
        </p:spPr>
        <p:txBody>
          <a:bodyPr wrap="square" lIns="83830" tIns="41916" rIns="83830" bIns="419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p:txBody>
      </p:sp>
      <p:sp>
        <p:nvSpPr>
          <p:cNvPr id="11" name="矩形 10"/>
          <p:cNvSpPr/>
          <p:nvPr/>
        </p:nvSpPr>
        <p:spPr>
          <a:xfrm>
            <a:off x="7037092" y="4554421"/>
            <a:ext cx="2105557" cy="575945"/>
          </a:xfrm>
          <a:prstGeom prst="rect">
            <a:avLst/>
          </a:prstGeom>
          <a:ln>
            <a:solidFill>
              <a:srgbClr val="01458E"/>
            </a:solidFill>
            <a:prstDash val="dash"/>
          </a:ln>
        </p:spPr>
        <p:txBody>
          <a:bodyPr wrap="square" lIns="83830" tIns="41916" rIns="83830" bIns="419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p:txBody>
      </p:sp>
      <p:sp>
        <p:nvSpPr>
          <p:cNvPr id="12" name="矩形 11"/>
          <p:cNvSpPr/>
          <p:nvPr/>
        </p:nvSpPr>
        <p:spPr>
          <a:xfrm>
            <a:off x="7581371" y="3722728"/>
            <a:ext cx="2105557" cy="575945"/>
          </a:xfrm>
          <a:prstGeom prst="rect">
            <a:avLst/>
          </a:prstGeom>
          <a:ln>
            <a:solidFill>
              <a:srgbClr val="01458E"/>
            </a:solidFill>
            <a:prstDash val="dash"/>
          </a:ln>
        </p:spPr>
        <p:txBody>
          <a:bodyPr wrap="square" lIns="83830" tIns="41916" rIns="83830" bIns="419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p:txBody>
      </p:sp>
      <p:sp>
        <p:nvSpPr>
          <p:cNvPr id="13" name="矩形 12"/>
          <p:cNvSpPr/>
          <p:nvPr/>
        </p:nvSpPr>
        <p:spPr>
          <a:xfrm>
            <a:off x="8089871" y="2891036"/>
            <a:ext cx="2105557" cy="575945"/>
          </a:xfrm>
          <a:prstGeom prst="rect">
            <a:avLst/>
          </a:prstGeom>
          <a:ln>
            <a:solidFill>
              <a:srgbClr val="01458E"/>
            </a:solidFill>
            <a:prstDash val="dash"/>
          </a:ln>
        </p:spPr>
        <p:txBody>
          <a:bodyPr wrap="square" lIns="83830" tIns="41916" rIns="83830" bIns="419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p:txBody>
      </p:sp>
      <p:sp>
        <p:nvSpPr>
          <p:cNvPr id="14" name="矩形 13"/>
          <p:cNvSpPr/>
          <p:nvPr/>
        </p:nvSpPr>
        <p:spPr>
          <a:xfrm>
            <a:off x="8887587" y="2134952"/>
            <a:ext cx="2105557" cy="575945"/>
          </a:xfrm>
          <a:prstGeom prst="rect">
            <a:avLst/>
          </a:prstGeom>
          <a:ln>
            <a:solidFill>
              <a:srgbClr val="01458E"/>
            </a:solidFill>
            <a:prstDash val="dash"/>
          </a:ln>
        </p:spPr>
        <p:txBody>
          <a:bodyPr wrap="square" lIns="83830" tIns="41916" rIns="83830" bIns="419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单击此处添加文本</a:t>
            </a:r>
          </a:p>
        </p:txBody>
      </p:sp>
      <p:sp>
        <p:nvSpPr>
          <p:cNvPr id="15" name="Content Placeholder 2"/>
          <p:cNvSpPr txBox="1"/>
          <p:nvPr/>
        </p:nvSpPr>
        <p:spPr>
          <a:xfrm>
            <a:off x="1358307" y="2348012"/>
            <a:ext cx="3394144" cy="1206672"/>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a:t>
            </a:r>
          </a:p>
        </p:txBody>
      </p:sp>
      <p:sp>
        <p:nvSpPr>
          <p:cNvPr id="16" name="Title 13"/>
          <p:cNvSpPr txBox="1"/>
          <p:nvPr/>
        </p:nvSpPr>
        <p:spPr>
          <a:xfrm>
            <a:off x="1387972" y="1842195"/>
            <a:ext cx="2884425" cy="58551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6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rPr>
              <a:t>添加标题内容文字</a:t>
            </a:r>
          </a:p>
        </p:txBody>
      </p:sp>
    </p:spTree>
  </p:cSld>
  <p:clrMapOvr>
    <a:masterClrMapping/>
  </p:clrMapOvr>
  <p:transition advTm="290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sp>
        <p:nvSpPr>
          <p:cNvPr id="7" name="Oval 3"/>
          <p:cNvSpPr/>
          <p:nvPr/>
        </p:nvSpPr>
        <p:spPr>
          <a:xfrm>
            <a:off x="1017654" y="1892829"/>
            <a:ext cx="1774380" cy="1774379"/>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ea"/>
            </a:endParaRPr>
          </a:p>
        </p:txBody>
      </p:sp>
      <p:sp>
        <p:nvSpPr>
          <p:cNvPr id="9" name="Oval 14"/>
          <p:cNvSpPr/>
          <p:nvPr/>
        </p:nvSpPr>
        <p:spPr>
          <a:xfrm>
            <a:off x="3845951" y="1900163"/>
            <a:ext cx="1774380" cy="1774379"/>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ea"/>
            </a:endParaRPr>
          </a:p>
        </p:txBody>
      </p:sp>
      <p:sp>
        <p:nvSpPr>
          <p:cNvPr id="10" name="Oval 17"/>
          <p:cNvSpPr/>
          <p:nvPr/>
        </p:nvSpPr>
        <p:spPr>
          <a:xfrm>
            <a:off x="6678218" y="1900163"/>
            <a:ext cx="1774380" cy="1774379"/>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ea"/>
            </a:endParaRPr>
          </a:p>
        </p:txBody>
      </p:sp>
      <p:sp>
        <p:nvSpPr>
          <p:cNvPr id="11" name="Oval 20"/>
          <p:cNvSpPr/>
          <p:nvPr/>
        </p:nvSpPr>
        <p:spPr>
          <a:xfrm>
            <a:off x="9506796" y="1900163"/>
            <a:ext cx="1774380" cy="1774379"/>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ea"/>
            </a:endParaRPr>
          </a:p>
        </p:txBody>
      </p:sp>
      <p:sp>
        <p:nvSpPr>
          <p:cNvPr id="12" name="TextBox 11"/>
          <p:cNvSpPr txBox="1"/>
          <p:nvPr/>
        </p:nvSpPr>
        <p:spPr>
          <a:xfrm>
            <a:off x="2756076" y="2137205"/>
            <a:ext cx="1109432" cy="1228090"/>
          </a:xfrm>
          <a:prstGeom prst="rect">
            <a:avLst/>
          </a:prstGeom>
          <a:noFill/>
        </p:spPr>
        <p:txBody>
          <a:bodyPr wrap="square" lIns="121893" tIns="60945" rIns="121893" bIns="60945" rtlCol="0">
            <a:spAutoFit/>
          </a:bodyPr>
          <a:lstStyle/>
          <a:p>
            <a:pPr algn="ctr"/>
            <a:r>
              <a:rPr lang="en-US" sz="7200" b="1" dirty="0">
                <a:solidFill>
                  <a:schemeClr val="bg1">
                    <a:lumMod val="65000"/>
                  </a:schemeClr>
                </a:solidFill>
                <a:latin typeface="+mn-ea"/>
                <a:cs typeface="Helvetica Neue"/>
              </a:rPr>
              <a:t>+</a:t>
            </a:r>
            <a:endParaRPr lang="ru-RU" sz="7200" b="1" dirty="0">
              <a:solidFill>
                <a:schemeClr val="bg1">
                  <a:lumMod val="65000"/>
                </a:schemeClr>
              </a:solidFill>
              <a:latin typeface="+mn-ea"/>
              <a:cs typeface="Helvetica Neue"/>
            </a:endParaRPr>
          </a:p>
        </p:txBody>
      </p:sp>
      <p:sp>
        <p:nvSpPr>
          <p:cNvPr id="13" name="TextBox 12"/>
          <p:cNvSpPr txBox="1"/>
          <p:nvPr/>
        </p:nvSpPr>
        <p:spPr>
          <a:xfrm>
            <a:off x="5586499" y="2137205"/>
            <a:ext cx="1109432" cy="1228090"/>
          </a:xfrm>
          <a:prstGeom prst="rect">
            <a:avLst/>
          </a:prstGeom>
          <a:noFill/>
        </p:spPr>
        <p:txBody>
          <a:bodyPr wrap="square" lIns="121893" tIns="60945" rIns="121893" bIns="60945" rtlCol="0">
            <a:spAutoFit/>
          </a:bodyPr>
          <a:lstStyle/>
          <a:p>
            <a:pPr algn="ctr"/>
            <a:r>
              <a:rPr lang="en-US" sz="7200" b="1" dirty="0">
                <a:solidFill>
                  <a:schemeClr val="bg1">
                    <a:lumMod val="65000"/>
                  </a:schemeClr>
                </a:solidFill>
                <a:latin typeface="+mn-ea"/>
                <a:cs typeface="Helvetica Neue"/>
              </a:rPr>
              <a:t>+</a:t>
            </a:r>
            <a:endParaRPr lang="ru-RU" sz="7200" b="1" dirty="0">
              <a:solidFill>
                <a:schemeClr val="bg1">
                  <a:lumMod val="65000"/>
                </a:schemeClr>
              </a:solidFill>
              <a:latin typeface="+mn-ea"/>
              <a:cs typeface="Helvetica Neue"/>
            </a:endParaRPr>
          </a:p>
        </p:txBody>
      </p:sp>
      <p:sp>
        <p:nvSpPr>
          <p:cNvPr id="14" name="TextBox 13"/>
          <p:cNvSpPr txBox="1"/>
          <p:nvPr/>
        </p:nvSpPr>
        <p:spPr>
          <a:xfrm>
            <a:off x="8401199" y="2150804"/>
            <a:ext cx="1109432" cy="1228090"/>
          </a:xfrm>
          <a:prstGeom prst="rect">
            <a:avLst/>
          </a:prstGeom>
          <a:noFill/>
        </p:spPr>
        <p:txBody>
          <a:bodyPr wrap="square" lIns="121893" tIns="60945" rIns="121893" bIns="60945" rtlCol="0">
            <a:spAutoFit/>
          </a:bodyPr>
          <a:lstStyle/>
          <a:p>
            <a:pPr algn="ctr"/>
            <a:r>
              <a:rPr lang="en-US" sz="7200" b="1" dirty="0">
                <a:solidFill>
                  <a:schemeClr val="bg1">
                    <a:lumMod val="65000"/>
                  </a:schemeClr>
                </a:solidFill>
                <a:latin typeface="+mn-ea"/>
                <a:cs typeface="Helvetica Neue"/>
              </a:rPr>
              <a:t>=</a:t>
            </a:r>
            <a:endParaRPr lang="ru-RU" sz="7200" b="1" dirty="0">
              <a:solidFill>
                <a:schemeClr val="bg1">
                  <a:lumMod val="65000"/>
                </a:schemeClr>
              </a:solidFill>
              <a:latin typeface="+mn-ea"/>
              <a:cs typeface="Helvetica Neue"/>
            </a:endParaRPr>
          </a:p>
        </p:txBody>
      </p:sp>
      <p:sp>
        <p:nvSpPr>
          <p:cNvPr id="15" name="TextBox 14"/>
          <p:cNvSpPr txBox="1"/>
          <p:nvPr/>
        </p:nvSpPr>
        <p:spPr>
          <a:xfrm>
            <a:off x="709606" y="4273860"/>
            <a:ext cx="2410664" cy="291465"/>
          </a:xfrm>
          <a:prstGeom prst="rect">
            <a:avLst/>
          </a:prstGeom>
          <a:noFill/>
        </p:spPr>
        <p:txBody>
          <a:bodyPr wrap="square" lIns="0" rIns="0" bIns="0" rtlCol="0">
            <a:spAutoFit/>
          </a:bodyPr>
          <a:lstStyle/>
          <a:p>
            <a:pPr algn="ctr">
              <a:tabLst>
                <a:tab pos="1025525" algn="l"/>
              </a:tabLst>
            </a:pPr>
            <a:r>
              <a:rPr lang="zh-CN" altLang="en-US" sz="1600" b="1" dirty="0">
                <a:solidFill>
                  <a:schemeClr val="tx1"/>
                </a:solidFill>
                <a:latin typeface="微软雅黑" panose="020B0503020204020204" charset="-122"/>
                <a:ea typeface="微软雅黑" panose="020B0503020204020204" charset="-122"/>
                <a:cs typeface="Calibri" panose="020F0502020204030204"/>
              </a:rPr>
              <a:t>填加文字标题</a:t>
            </a:r>
          </a:p>
        </p:txBody>
      </p:sp>
      <p:sp>
        <p:nvSpPr>
          <p:cNvPr id="16" name="TextBox 15"/>
          <p:cNvSpPr txBox="1"/>
          <p:nvPr/>
        </p:nvSpPr>
        <p:spPr>
          <a:xfrm>
            <a:off x="878411" y="4679460"/>
            <a:ext cx="2063887" cy="849630"/>
          </a:xfrm>
          <a:prstGeom prst="rect">
            <a:avLst/>
          </a:prstGeom>
          <a:noFill/>
        </p:spPr>
        <p:txBody>
          <a:bodyPr wrap="square" lIns="0" rIns="0" bIns="0" rtlCol="0">
            <a:spAutoFit/>
          </a:bodyPr>
          <a:lstStyle/>
          <a:p>
            <a:pPr algn="ctr">
              <a:lnSpc>
                <a:spcPct val="130000"/>
              </a:lnSpc>
            </a:pPr>
            <a:r>
              <a:rPr lang="zh-CN" altLang="en-US" sz="1335" dirty="0">
                <a:solidFill>
                  <a:schemeClr val="tx1"/>
                </a:solidFill>
                <a:latin typeface="微软雅黑" panose="020B0503020204020204" charset="-122"/>
                <a:ea typeface="微软雅黑" panose="020B0503020204020204" charset="-122"/>
              </a:rPr>
              <a:t>单击此处文本单击添加文本单击此处文本单击添加文本单击此处文本单击添加文本</a:t>
            </a:r>
            <a:endParaRPr lang="zh-CN" altLang="en-US" sz="1335" dirty="0">
              <a:solidFill>
                <a:schemeClr val="tx1"/>
              </a:solidFill>
              <a:latin typeface="微软雅黑" panose="020B0503020204020204" charset="-122"/>
              <a:ea typeface="微软雅黑" panose="020B0503020204020204" charset="-122"/>
              <a:cs typeface="Calibri" panose="020F0502020204030204"/>
            </a:endParaRPr>
          </a:p>
        </p:txBody>
      </p:sp>
      <p:sp>
        <p:nvSpPr>
          <p:cNvPr id="17" name="TextBox 16"/>
          <p:cNvSpPr txBox="1"/>
          <p:nvPr/>
        </p:nvSpPr>
        <p:spPr>
          <a:xfrm>
            <a:off x="3502151" y="4270467"/>
            <a:ext cx="2410664" cy="291465"/>
          </a:xfrm>
          <a:prstGeom prst="rect">
            <a:avLst/>
          </a:prstGeom>
          <a:noFill/>
        </p:spPr>
        <p:txBody>
          <a:bodyPr wrap="square" lIns="0" rIns="0" bIns="0" rtlCol="0">
            <a:spAutoFit/>
          </a:bodyPr>
          <a:lstStyle/>
          <a:p>
            <a:pPr algn="ctr">
              <a:tabLst>
                <a:tab pos="1025525" algn="l"/>
              </a:tabLst>
            </a:pPr>
            <a:r>
              <a:rPr lang="zh-CN" altLang="en-US" sz="1600" b="1" dirty="0">
                <a:solidFill>
                  <a:schemeClr val="tx1"/>
                </a:solidFill>
                <a:latin typeface="微软雅黑" panose="020B0503020204020204" charset="-122"/>
                <a:ea typeface="微软雅黑" panose="020B0503020204020204" charset="-122"/>
                <a:cs typeface="Calibri" panose="020F0502020204030204"/>
              </a:rPr>
              <a:t>填加文字标题</a:t>
            </a:r>
          </a:p>
        </p:txBody>
      </p:sp>
      <p:sp>
        <p:nvSpPr>
          <p:cNvPr id="18" name="TextBox 17"/>
          <p:cNvSpPr txBox="1"/>
          <p:nvPr/>
        </p:nvSpPr>
        <p:spPr>
          <a:xfrm>
            <a:off x="3670956" y="4676067"/>
            <a:ext cx="2063887" cy="849630"/>
          </a:xfrm>
          <a:prstGeom prst="rect">
            <a:avLst/>
          </a:prstGeom>
          <a:noFill/>
        </p:spPr>
        <p:txBody>
          <a:bodyPr wrap="square" lIns="0" rIns="0" bIns="0" rtlCol="0">
            <a:spAutoFit/>
          </a:bodyPr>
          <a:lstStyle/>
          <a:p>
            <a:pPr algn="ctr">
              <a:lnSpc>
                <a:spcPct val="130000"/>
              </a:lnSpc>
            </a:pPr>
            <a:r>
              <a:rPr lang="zh-CN" altLang="en-US" sz="1335" dirty="0">
                <a:solidFill>
                  <a:schemeClr val="tx1"/>
                </a:solidFill>
                <a:latin typeface="微软雅黑" panose="020B0503020204020204" charset="-122"/>
                <a:ea typeface="微软雅黑" panose="020B0503020204020204" charset="-122"/>
              </a:rPr>
              <a:t>单击此处文本单击添加文本单击此处文本单击添加文本单击此处文本单击添加文本</a:t>
            </a:r>
            <a:endParaRPr lang="zh-CN" altLang="en-US" sz="1335" dirty="0">
              <a:solidFill>
                <a:schemeClr val="tx1"/>
              </a:solidFill>
              <a:latin typeface="微软雅黑" panose="020B0503020204020204" charset="-122"/>
              <a:ea typeface="微软雅黑" panose="020B0503020204020204" charset="-122"/>
              <a:cs typeface="Calibri" panose="020F0502020204030204"/>
            </a:endParaRPr>
          </a:p>
        </p:txBody>
      </p:sp>
      <p:sp>
        <p:nvSpPr>
          <p:cNvPr id="19" name="TextBox 18"/>
          <p:cNvSpPr txBox="1"/>
          <p:nvPr/>
        </p:nvSpPr>
        <p:spPr>
          <a:xfrm>
            <a:off x="6344046" y="4267075"/>
            <a:ext cx="2410664" cy="291465"/>
          </a:xfrm>
          <a:prstGeom prst="rect">
            <a:avLst/>
          </a:prstGeom>
          <a:noFill/>
        </p:spPr>
        <p:txBody>
          <a:bodyPr wrap="square" lIns="0" rIns="0" bIns="0" rtlCol="0">
            <a:spAutoFit/>
          </a:bodyPr>
          <a:lstStyle/>
          <a:p>
            <a:pPr algn="ctr">
              <a:tabLst>
                <a:tab pos="1025525" algn="l"/>
              </a:tabLst>
            </a:pPr>
            <a:r>
              <a:rPr lang="zh-CN" altLang="en-US" sz="1600" b="1" dirty="0">
                <a:solidFill>
                  <a:schemeClr val="tx1"/>
                </a:solidFill>
                <a:latin typeface="微软雅黑" panose="020B0503020204020204" charset="-122"/>
                <a:ea typeface="微软雅黑" panose="020B0503020204020204" charset="-122"/>
                <a:cs typeface="Calibri" panose="020F0502020204030204"/>
              </a:rPr>
              <a:t>填加文字标题</a:t>
            </a:r>
          </a:p>
        </p:txBody>
      </p:sp>
      <p:sp>
        <p:nvSpPr>
          <p:cNvPr id="20" name="TextBox 19"/>
          <p:cNvSpPr txBox="1"/>
          <p:nvPr/>
        </p:nvSpPr>
        <p:spPr>
          <a:xfrm>
            <a:off x="6512851" y="4672675"/>
            <a:ext cx="2063887" cy="849630"/>
          </a:xfrm>
          <a:prstGeom prst="rect">
            <a:avLst/>
          </a:prstGeom>
          <a:noFill/>
        </p:spPr>
        <p:txBody>
          <a:bodyPr wrap="square" lIns="0" rIns="0" bIns="0" rtlCol="0">
            <a:spAutoFit/>
          </a:bodyPr>
          <a:lstStyle/>
          <a:p>
            <a:pPr algn="ctr">
              <a:lnSpc>
                <a:spcPct val="130000"/>
              </a:lnSpc>
            </a:pPr>
            <a:r>
              <a:rPr lang="zh-CN" altLang="en-US" sz="1335" dirty="0">
                <a:solidFill>
                  <a:schemeClr val="tx1"/>
                </a:solidFill>
                <a:latin typeface="微软雅黑" panose="020B0503020204020204" charset="-122"/>
                <a:ea typeface="微软雅黑" panose="020B0503020204020204" charset="-122"/>
              </a:rPr>
              <a:t>单击此处文本单击添加文本单击此处文本单击添加文本单击此处文本单击添加文本</a:t>
            </a:r>
            <a:endParaRPr lang="zh-CN" altLang="en-US" sz="1335" dirty="0">
              <a:solidFill>
                <a:schemeClr val="tx1"/>
              </a:solidFill>
              <a:latin typeface="微软雅黑" panose="020B0503020204020204" charset="-122"/>
              <a:ea typeface="微软雅黑" panose="020B0503020204020204" charset="-122"/>
              <a:cs typeface="Calibri" panose="020F0502020204030204"/>
            </a:endParaRPr>
          </a:p>
        </p:txBody>
      </p:sp>
      <p:sp>
        <p:nvSpPr>
          <p:cNvPr id="21" name="TextBox 20"/>
          <p:cNvSpPr txBox="1"/>
          <p:nvPr/>
        </p:nvSpPr>
        <p:spPr>
          <a:xfrm>
            <a:off x="9254555" y="4273860"/>
            <a:ext cx="2410664" cy="291465"/>
          </a:xfrm>
          <a:prstGeom prst="rect">
            <a:avLst/>
          </a:prstGeom>
          <a:noFill/>
        </p:spPr>
        <p:txBody>
          <a:bodyPr wrap="square" lIns="0" rIns="0" bIns="0" rtlCol="0">
            <a:spAutoFit/>
          </a:bodyPr>
          <a:lstStyle/>
          <a:p>
            <a:pPr algn="ctr">
              <a:tabLst>
                <a:tab pos="1025525" algn="l"/>
              </a:tabLst>
            </a:pPr>
            <a:r>
              <a:rPr lang="zh-CN" altLang="en-US" sz="1600" b="1" dirty="0">
                <a:solidFill>
                  <a:schemeClr val="tx1"/>
                </a:solidFill>
                <a:latin typeface="微软雅黑" panose="020B0503020204020204" charset="-122"/>
                <a:ea typeface="微软雅黑" panose="020B0503020204020204" charset="-122"/>
                <a:cs typeface="Calibri" panose="020F0502020204030204"/>
              </a:rPr>
              <a:t>填加文字标题</a:t>
            </a:r>
          </a:p>
        </p:txBody>
      </p:sp>
      <p:sp>
        <p:nvSpPr>
          <p:cNvPr id="22" name="TextBox 21"/>
          <p:cNvSpPr txBox="1"/>
          <p:nvPr/>
        </p:nvSpPr>
        <p:spPr>
          <a:xfrm>
            <a:off x="9423360" y="4679460"/>
            <a:ext cx="2063887" cy="849630"/>
          </a:xfrm>
          <a:prstGeom prst="rect">
            <a:avLst/>
          </a:prstGeom>
          <a:noFill/>
        </p:spPr>
        <p:txBody>
          <a:bodyPr wrap="square" lIns="0" rIns="0" bIns="0" rtlCol="0">
            <a:spAutoFit/>
          </a:bodyPr>
          <a:lstStyle/>
          <a:p>
            <a:pPr algn="ctr">
              <a:lnSpc>
                <a:spcPct val="130000"/>
              </a:lnSpc>
            </a:pPr>
            <a:r>
              <a:rPr lang="zh-CN" altLang="en-US" sz="1335" dirty="0">
                <a:solidFill>
                  <a:schemeClr val="tx1"/>
                </a:solidFill>
                <a:latin typeface="微软雅黑" panose="020B0503020204020204" charset="-122"/>
                <a:ea typeface="微软雅黑" panose="020B0503020204020204" charset="-122"/>
              </a:rPr>
              <a:t>单击此处文本单击添加文本单击此处文本单击添加文本单击此处文本单击添加文本</a:t>
            </a:r>
            <a:endParaRPr lang="zh-CN" altLang="en-US" sz="1335" dirty="0">
              <a:solidFill>
                <a:schemeClr val="tx1"/>
              </a:solidFill>
              <a:latin typeface="微软雅黑" panose="020B0503020204020204" charset="-122"/>
              <a:ea typeface="微软雅黑" panose="020B0503020204020204" charset="-122"/>
              <a:cs typeface="Calibri" panose="020F0502020204030204"/>
            </a:endParaRPr>
          </a:p>
        </p:txBody>
      </p:sp>
      <p:sp>
        <p:nvSpPr>
          <p:cNvPr id="23" name="Freeform 12"/>
          <p:cNvSpPr>
            <a:spLocks noEditPoints="1"/>
          </p:cNvSpPr>
          <p:nvPr/>
        </p:nvSpPr>
        <p:spPr bwMode="auto">
          <a:xfrm>
            <a:off x="7056707" y="2299261"/>
            <a:ext cx="1064993" cy="972385"/>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mn-ea"/>
            </a:endParaRPr>
          </a:p>
        </p:txBody>
      </p:sp>
      <p:grpSp>
        <p:nvGrpSpPr>
          <p:cNvPr id="24" name="Group 71"/>
          <p:cNvGrpSpPr/>
          <p:nvPr/>
        </p:nvGrpSpPr>
        <p:grpSpPr>
          <a:xfrm>
            <a:off x="4322707" y="2392809"/>
            <a:ext cx="778963" cy="777612"/>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26"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31"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32"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33"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34"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35"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36"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grpSp>
      <p:grpSp>
        <p:nvGrpSpPr>
          <p:cNvPr id="37" name="Group 173"/>
          <p:cNvGrpSpPr/>
          <p:nvPr/>
        </p:nvGrpSpPr>
        <p:grpSpPr>
          <a:xfrm>
            <a:off x="9958230" y="2345087"/>
            <a:ext cx="864096" cy="857803"/>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grpSp>
      <p:grpSp>
        <p:nvGrpSpPr>
          <p:cNvPr id="43" name="Group 162"/>
          <p:cNvGrpSpPr/>
          <p:nvPr/>
        </p:nvGrpSpPr>
        <p:grpSpPr>
          <a:xfrm>
            <a:off x="1500066" y="2308687"/>
            <a:ext cx="805719" cy="861736"/>
            <a:chOff x="4267200" y="1196975"/>
            <a:chExt cx="593725" cy="635001"/>
          </a:xfrm>
          <a:solidFill>
            <a:schemeClr val="bg1"/>
          </a:solidFill>
        </p:grpSpPr>
        <p:sp>
          <p:nvSpPr>
            <p:cNvPr id="44"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mn-ea"/>
              </a:endParaRPr>
            </a:p>
          </p:txBody>
        </p:sp>
      </p:grpSp>
    </p:spTree>
  </p:cSld>
  <p:clrMapOvr>
    <a:masterClrMapping/>
  </p:clrMapOvr>
  <p:transition advTm="978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P spid="20" grpId="0"/>
      <p:bldP spid="21" grpId="0"/>
      <p:bldP spid="22" grpId="0"/>
      <p:bldP spid="2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cxnSp>
        <p:nvCxnSpPr>
          <p:cNvPr id="47" name="直接连接符 46"/>
          <p:cNvCxnSpPr/>
          <p:nvPr/>
        </p:nvCxnSpPr>
        <p:spPr>
          <a:xfrm flipH="1">
            <a:off x="7900223" y="4507593"/>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7379" y="5663780"/>
            <a:ext cx="116944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1378" y="4497665"/>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9115" y="2879047"/>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0998" y="1624439"/>
            <a:ext cx="943204" cy="238304"/>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878" y="2603056"/>
            <a:ext cx="1090253"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6" name="文本框 61"/>
            <p:cNvSpPr txBox="1"/>
            <p:nvPr/>
          </p:nvSpPr>
          <p:spPr>
            <a:xfrm>
              <a:off x="7024263" y="2809108"/>
              <a:ext cx="820724" cy="64376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02</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57" name="组合 56"/>
          <p:cNvGrpSpPr/>
          <p:nvPr/>
        </p:nvGrpSpPr>
        <p:grpSpPr>
          <a:xfrm>
            <a:off x="5493320" y="1850323"/>
            <a:ext cx="1090253" cy="953223"/>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9" name="文本框 64"/>
            <p:cNvSpPr txBox="1"/>
            <p:nvPr/>
          </p:nvSpPr>
          <p:spPr>
            <a:xfrm>
              <a:off x="5686670" y="1989361"/>
              <a:ext cx="882326" cy="752346"/>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01</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0" name="组合 59"/>
          <p:cNvGrpSpPr/>
          <p:nvPr/>
        </p:nvGrpSpPr>
        <p:grpSpPr>
          <a:xfrm>
            <a:off x="6809971" y="4030984"/>
            <a:ext cx="1090253"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2" name="文本框 67"/>
            <p:cNvSpPr txBox="1"/>
            <p:nvPr/>
          </p:nvSpPr>
          <p:spPr>
            <a:xfrm>
              <a:off x="6981635" y="4119151"/>
              <a:ext cx="926211" cy="752346"/>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03</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3" name="组合 62"/>
          <p:cNvGrpSpPr/>
          <p:nvPr/>
        </p:nvGrpSpPr>
        <p:grpSpPr>
          <a:xfrm>
            <a:off x="4135575" y="4019335"/>
            <a:ext cx="1090253" cy="953223"/>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5" name="文本框 70"/>
            <p:cNvSpPr txBox="1"/>
            <p:nvPr/>
          </p:nvSpPr>
          <p:spPr>
            <a:xfrm>
              <a:off x="4397859" y="4183708"/>
              <a:ext cx="820724" cy="752346"/>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05</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6" name="组合 65"/>
          <p:cNvGrpSpPr/>
          <p:nvPr/>
        </p:nvGrpSpPr>
        <p:grpSpPr>
          <a:xfrm>
            <a:off x="4163311" y="2564904"/>
            <a:ext cx="1090253"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8" name="文本框 73"/>
            <p:cNvSpPr txBox="1"/>
            <p:nvPr/>
          </p:nvSpPr>
          <p:spPr>
            <a:xfrm>
              <a:off x="4387743" y="2809108"/>
              <a:ext cx="820724" cy="64376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06</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72" name="矩形 71"/>
          <p:cNvSpPr/>
          <p:nvPr/>
        </p:nvSpPr>
        <p:spPr>
          <a:xfrm>
            <a:off x="3470179" y="1412776"/>
            <a:ext cx="1285240" cy="307975"/>
          </a:xfrm>
          <a:prstGeom prst="rect">
            <a:avLst/>
          </a:prstGeom>
        </p:spPr>
        <p:txBody>
          <a:bodyPr wrap="none" lIns="82816" tIns="41408" rIns="82816" bIns="4140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此处添加标题</a:t>
            </a:r>
          </a:p>
        </p:txBody>
      </p:sp>
      <p:sp>
        <p:nvSpPr>
          <p:cNvPr id="73" name="矩形 47"/>
          <p:cNvSpPr>
            <a:spLocks noChangeArrowheads="1"/>
          </p:cNvSpPr>
          <p:nvPr/>
        </p:nvSpPr>
        <p:spPr bwMode="auto">
          <a:xfrm>
            <a:off x="1776120" y="1743595"/>
            <a:ext cx="2979301"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4" name="矩形 73"/>
          <p:cNvSpPr/>
          <p:nvPr/>
        </p:nvSpPr>
        <p:spPr>
          <a:xfrm>
            <a:off x="2252728" y="2669123"/>
            <a:ext cx="1285240" cy="307975"/>
          </a:xfrm>
          <a:prstGeom prst="rect">
            <a:avLst/>
          </a:prstGeom>
        </p:spPr>
        <p:txBody>
          <a:bodyPr wrap="none" lIns="82816" tIns="41408" rIns="82816" bIns="4140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此处添加标题</a:t>
            </a:r>
          </a:p>
        </p:txBody>
      </p:sp>
      <p:sp>
        <p:nvSpPr>
          <p:cNvPr id="75" name="矩形 47"/>
          <p:cNvSpPr>
            <a:spLocks noChangeArrowheads="1"/>
          </p:cNvSpPr>
          <p:nvPr/>
        </p:nvSpPr>
        <p:spPr bwMode="auto">
          <a:xfrm>
            <a:off x="1257054" y="2999940"/>
            <a:ext cx="2276829"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6" name="矩形 75"/>
          <p:cNvSpPr/>
          <p:nvPr/>
        </p:nvSpPr>
        <p:spPr>
          <a:xfrm>
            <a:off x="2224992" y="4166851"/>
            <a:ext cx="1285240" cy="307975"/>
          </a:xfrm>
          <a:prstGeom prst="rect">
            <a:avLst/>
          </a:prstGeom>
        </p:spPr>
        <p:txBody>
          <a:bodyPr wrap="none" lIns="82816" tIns="41408" rIns="82816" bIns="4140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此处添加标题</a:t>
            </a:r>
          </a:p>
        </p:txBody>
      </p:sp>
      <p:sp>
        <p:nvSpPr>
          <p:cNvPr id="77" name="矩形 47"/>
          <p:cNvSpPr>
            <a:spLocks noChangeArrowheads="1"/>
          </p:cNvSpPr>
          <p:nvPr/>
        </p:nvSpPr>
        <p:spPr bwMode="auto">
          <a:xfrm>
            <a:off x="1229316" y="4497665"/>
            <a:ext cx="227682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8" name="矩形 77"/>
          <p:cNvSpPr/>
          <p:nvPr/>
        </p:nvSpPr>
        <p:spPr>
          <a:xfrm>
            <a:off x="8492479" y="2171108"/>
            <a:ext cx="1285240" cy="307975"/>
          </a:xfrm>
          <a:prstGeom prst="rect">
            <a:avLst/>
          </a:prstGeom>
        </p:spPr>
        <p:txBody>
          <a:bodyPr wrap="none" lIns="82816" tIns="41408" rIns="82816" bIns="4140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此处添加标题</a:t>
            </a:r>
          </a:p>
        </p:txBody>
      </p:sp>
      <p:sp>
        <p:nvSpPr>
          <p:cNvPr id="79" name="矩形 47"/>
          <p:cNvSpPr>
            <a:spLocks noChangeArrowheads="1"/>
          </p:cNvSpPr>
          <p:nvPr/>
        </p:nvSpPr>
        <p:spPr bwMode="auto">
          <a:xfrm>
            <a:off x="8508160" y="2516215"/>
            <a:ext cx="2427987"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80" name="矩形 79"/>
          <p:cNvSpPr/>
          <p:nvPr/>
        </p:nvSpPr>
        <p:spPr>
          <a:xfrm>
            <a:off x="8521611" y="3895839"/>
            <a:ext cx="1285240" cy="307975"/>
          </a:xfrm>
          <a:prstGeom prst="rect">
            <a:avLst/>
          </a:prstGeom>
        </p:spPr>
        <p:txBody>
          <a:bodyPr wrap="none" lIns="82816" tIns="41408" rIns="82816" bIns="4140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此处添加标题</a:t>
            </a:r>
          </a:p>
        </p:txBody>
      </p:sp>
      <p:sp>
        <p:nvSpPr>
          <p:cNvPr id="81" name="矩形 47"/>
          <p:cNvSpPr>
            <a:spLocks noChangeArrowheads="1"/>
          </p:cNvSpPr>
          <p:nvPr/>
        </p:nvSpPr>
        <p:spPr bwMode="auto">
          <a:xfrm>
            <a:off x="8527667" y="4240947"/>
            <a:ext cx="2427987"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82" name="矩形 81"/>
          <p:cNvSpPr/>
          <p:nvPr/>
        </p:nvSpPr>
        <p:spPr>
          <a:xfrm>
            <a:off x="7581814" y="5196121"/>
            <a:ext cx="1285240" cy="307975"/>
          </a:xfrm>
          <a:prstGeom prst="rect">
            <a:avLst/>
          </a:prstGeom>
        </p:spPr>
        <p:txBody>
          <a:bodyPr wrap="none" lIns="82816" tIns="41408" rIns="82816" bIns="4140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此处添加标题</a:t>
            </a:r>
          </a:p>
        </p:txBody>
      </p:sp>
      <p:sp>
        <p:nvSpPr>
          <p:cNvPr id="83" name="矩形 47"/>
          <p:cNvSpPr>
            <a:spLocks noChangeArrowheads="1"/>
          </p:cNvSpPr>
          <p:nvPr/>
        </p:nvSpPr>
        <p:spPr bwMode="auto">
          <a:xfrm>
            <a:off x="7597500" y="5541232"/>
            <a:ext cx="2931667"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grpSp>
        <p:nvGrpSpPr>
          <p:cNvPr id="84" name="组合 83"/>
          <p:cNvGrpSpPr/>
          <p:nvPr/>
        </p:nvGrpSpPr>
        <p:grpSpPr>
          <a:xfrm flipH="1">
            <a:off x="7664715" y="2377361"/>
            <a:ext cx="800612" cy="238304"/>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4038" y="3052843"/>
            <a:ext cx="1708833"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89" name="文本框 1"/>
            <p:cNvSpPr txBox="1"/>
            <p:nvPr/>
          </p:nvSpPr>
          <p:spPr>
            <a:xfrm>
              <a:off x="6291627" y="3451749"/>
              <a:ext cx="1157998" cy="109770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9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69" name="组合 68"/>
          <p:cNvGrpSpPr/>
          <p:nvPr/>
        </p:nvGrpSpPr>
        <p:grpSpPr>
          <a:xfrm>
            <a:off x="5493320" y="4718371"/>
            <a:ext cx="1090253"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71" name="文本框 76"/>
            <p:cNvSpPr txBox="1"/>
            <p:nvPr/>
          </p:nvSpPr>
          <p:spPr>
            <a:xfrm>
              <a:off x="5693284" y="4855078"/>
              <a:ext cx="820724" cy="64376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04</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Tree>
  </p:cSld>
  <p:clrMapOvr>
    <a:masterClrMapping/>
  </p:clrMapOvr>
  <p:transition advTm="973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cxnSp>
        <p:nvCxnSpPr>
          <p:cNvPr id="18" name="直接连接符 17"/>
          <p:cNvCxnSpPr/>
          <p:nvPr/>
        </p:nvCxnSpPr>
        <p:spPr>
          <a:xfrm rot="5400000">
            <a:off x="2411090"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51579"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8244" y="1970873"/>
            <a:ext cx="2634945" cy="105045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1" name="组合 20"/>
          <p:cNvGrpSpPr/>
          <p:nvPr/>
        </p:nvGrpSpPr>
        <p:grpSpPr>
          <a:xfrm>
            <a:off x="1158248" y="3643321"/>
            <a:ext cx="2444685" cy="1470340"/>
            <a:chOff x="503238" y="2548492"/>
            <a:chExt cx="2191599" cy="1102756"/>
          </a:xfrm>
        </p:grpSpPr>
        <p:sp>
          <p:nvSpPr>
            <p:cNvPr id="22" name="矩形 21"/>
            <p:cNvSpPr/>
            <p:nvPr/>
          </p:nvSpPr>
          <p:spPr>
            <a:xfrm>
              <a:off x="503238" y="2548492"/>
              <a:ext cx="1138523" cy="3152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添加标题</a:t>
              </a:r>
            </a:p>
          </p:txBody>
        </p:sp>
        <p:sp>
          <p:nvSpPr>
            <p:cNvPr id="23" name="矩形 22"/>
            <p:cNvSpPr/>
            <p:nvPr/>
          </p:nvSpPr>
          <p:spPr>
            <a:xfrm>
              <a:off x="503238" y="2905916"/>
              <a:ext cx="2191599" cy="745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sp>
        <p:nvSpPr>
          <p:cNvPr id="24" name="42 Rectángulo"/>
          <p:cNvSpPr/>
          <p:nvPr/>
        </p:nvSpPr>
        <p:spPr>
          <a:xfrm>
            <a:off x="4524796" y="1970875"/>
            <a:ext cx="2634947" cy="105045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5" name="组合 24"/>
          <p:cNvGrpSpPr/>
          <p:nvPr/>
        </p:nvGrpSpPr>
        <p:grpSpPr>
          <a:xfrm>
            <a:off x="4524799" y="3643321"/>
            <a:ext cx="2444685" cy="1470341"/>
            <a:chOff x="471218" y="2548491"/>
            <a:chExt cx="2191599" cy="1102757"/>
          </a:xfrm>
        </p:grpSpPr>
        <p:sp>
          <p:nvSpPr>
            <p:cNvPr id="26" name="矩形 25"/>
            <p:cNvSpPr/>
            <p:nvPr/>
          </p:nvSpPr>
          <p:spPr>
            <a:xfrm>
              <a:off x="471218" y="2548491"/>
              <a:ext cx="1138523" cy="3152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添加标题</a:t>
              </a:r>
            </a:p>
          </p:txBody>
        </p:sp>
        <p:sp>
          <p:nvSpPr>
            <p:cNvPr id="27" name="矩形 26"/>
            <p:cNvSpPr/>
            <p:nvPr/>
          </p:nvSpPr>
          <p:spPr>
            <a:xfrm>
              <a:off x="471218" y="2905916"/>
              <a:ext cx="2191599" cy="745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sp>
        <p:nvSpPr>
          <p:cNvPr id="28" name="51 Rectángulo"/>
          <p:cNvSpPr/>
          <p:nvPr/>
        </p:nvSpPr>
        <p:spPr>
          <a:xfrm>
            <a:off x="7876383" y="1970875"/>
            <a:ext cx="2636709" cy="105045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9" name="组合 28"/>
          <p:cNvGrpSpPr/>
          <p:nvPr/>
        </p:nvGrpSpPr>
        <p:grpSpPr>
          <a:xfrm>
            <a:off x="7876386" y="3643321"/>
            <a:ext cx="2444685" cy="1470341"/>
            <a:chOff x="467746" y="2548491"/>
            <a:chExt cx="2191599" cy="1102757"/>
          </a:xfrm>
        </p:grpSpPr>
        <p:sp>
          <p:nvSpPr>
            <p:cNvPr id="2" name="矩形 1"/>
            <p:cNvSpPr/>
            <p:nvPr/>
          </p:nvSpPr>
          <p:spPr>
            <a:xfrm>
              <a:off x="467746" y="2548491"/>
              <a:ext cx="1138523" cy="3152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添加标题</a:t>
              </a:r>
            </a:p>
          </p:txBody>
        </p:sp>
        <p:sp>
          <p:nvSpPr>
            <p:cNvPr id="31" name="矩形 30"/>
            <p:cNvSpPr/>
            <p:nvPr/>
          </p:nvSpPr>
          <p:spPr>
            <a:xfrm>
              <a:off x="467746" y="2905916"/>
              <a:ext cx="2191599" cy="745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4"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331187" y="3429000"/>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584806" y="5654206"/>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04321" y="2138163"/>
            <a:ext cx="3434080" cy="1290955"/>
          </a:xfrm>
          <a:prstGeom prst="rect">
            <a:avLst/>
          </a:prstGeom>
          <a:noFill/>
        </p:spPr>
        <p:txBody>
          <a:bodyPr wrap="none" rtlCol="0">
            <a:spAutoFit/>
          </a:bodyPr>
          <a:lstStyle/>
          <a:p>
            <a:pPr marL="0" lvl="1" algn="l">
              <a:lnSpc>
                <a:spcPct val="130000"/>
              </a:lnSpc>
            </a:pPr>
            <a:r>
              <a:rPr lang="zh-CN" altLang="en-US" sz="1970" b="1" dirty="0">
                <a:solidFill>
                  <a:schemeClr val="accent2"/>
                </a:solidFill>
                <a:latin typeface="微软雅黑" panose="020B0503020204020204" charset="-122"/>
                <a:ea typeface="微软雅黑" panose="020B0503020204020204" charset="-122"/>
              </a:rPr>
              <a:t> </a:t>
            </a:r>
            <a:r>
              <a:rPr lang="zh-CN" altLang="en-US" sz="2800" b="1" dirty="0">
                <a:solidFill>
                  <a:schemeClr val="accent2"/>
                </a:solidFill>
                <a:latin typeface="微软雅黑" panose="020B0503020204020204" charset="-122"/>
                <a:ea typeface="微软雅黑" panose="020B0503020204020204" charset="-122"/>
              </a:rPr>
              <a:t>第三部分</a:t>
            </a:r>
            <a:endParaRPr lang="en-US" altLang="zh-CN" sz="2800" b="1" dirty="0">
              <a:solidFill>
                <a:schemeClr val="accent2"/>
              </a:solidFill>
              <a:latin typeface="微软雅黑" panose="020B0503020204020204" charset="-122"/>
              <a:ea typeface="微软雅黑" panose="020B0503020204020204" charset="-122"/>
            </a:endParaRPr>
          </a:p>
          <a:p>
            <a:pPr marL="0" lvl="1" algn="l">
              <a:lnSpc>
                <a:spcPct val="130000"/>
              </a:lnSpc>
            </a:pPr>
            <a:r>
              <a:rPr lang="zh-CN" altLang="en-US" sz="3200" dirty="0">
                <a:solidFill>
                  <a:schemeClr val="tx1"/>
                </a:solidFill>
                <a:latin typeface="微软雅黑" panose="020B0503020204020204" charset="-122"/>
                <a:ea typeface="微软雅黑" panose="020B0503020204020204" charset="-122"/>
              </a:rPr>
              <a:t>单击此处添加名称</a:t>
            </a:r>
          </a:p>
        </p:txBody>
      </p:sp>
      <p:cxnSp>
        <p:nvCxnSpPr>
          <p:cNvPr id="24" name="直接连接符 23"/>
          <p:cNvCxnSpPr/>
          <p:nvPr/>
        </p:nvCxnSpPr>
        <p:spPr>
          <a:xfrm flipV="1">
            <a:off x="5820553" y="2021153"/>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057419" y="3672345"/>
            <a:ext cx="1269244" cy="346075"/>
          </a:xfrm>
          <a:prstGeom prst="rect">
            <a:avLst/>
          </a:prstGeom>
          <a:noFill/>
        </p:spPr>
        <p:txBody>
          <a:bodyPr wrap="square" lIns="0" tIns="0" rIns="0" bIns="0" rtlCol="0">
            <a:spAutoFit/>
          </a:bodyPr>
          <a:lstStyle/>
          <a:p>
            <a:r>
              <a:rPr lang="en-US" altLang="zh-CN" sz="2250" dirty="0">
                <a:solidFill>
                  <a:schemeClr val="tx1"/>
                </a:solidFill>
                <a:latin typeface="Arial" panose="020B0604020202020204" pitchFamily="34" charset="0"/>
                <a:ea typeface="+mj-ea"/>
                <a:cs typeface="Arial" panose="020B0604020202020204" pitchFamily="34" charset="0"/>
              </a:rPr>
              <a:t>PART 03</a:t>
            </a:r>
          </a:p>
        </p:txBody>
      </p:sp>
      <p:grpSp>
        <p:nvGrpSpPr>
          <p:cNvPr id="26" name="组合 25"/>
          <p:cNvGrpSpPr/>
          <p:nvPr/>
        </p:nvGrpSpPr>
        <p:grpSpPr>
          <a:xfrm>
            <a:off x="3850019" y="1984368"/>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260149" y="3544365"/>
            <a:ext cx="149682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01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0" name="TextBox 25"/>
          <p:cNvSpPr txBox="1"/>
          <p:nvPr/>
        </p:nvSpPr>
        <p:spPr>
          <a:xfrm>
            <a:off x="7740022" y="3544365"/>
            <a:ext cx="156366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02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1" name="TextBox 13"/>
          <p:cNvSpPr txBox="1"/>
          <p:nvPr/>
        </p:nvSpPr>
        <p:spPr>
          <a:xfrm>
            <a:off x="4073690" y="2216260"/>
            <a:ext cx="1269244" cy="108140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03</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260149" y="3834004"/>
            <a:ext cx="149682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03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3" name="TextBox 25"/>
          <p:cNvSpPr txBox="1"/>
          <p:nvPr/>
        </p:nvSpPr>
        <p:spPr>
          <a:xfrm>
            <a:off x="7740022" y="3834004"/>
            <a:ext cx="156366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04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Tree>
  </p:cSld>
  <p:clrMapOvr>
    <a:masterClrMapping/>
  </p:clrMapOvr>
  <p:transition advTm="528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p:bldP spid="25"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sp>
        <p:nvSpPr>
          <p:cNvPr id="26" name="五边形 25"/>
          <p:cNvSpPr/>
          <p:nvPr/>
        </p:nvSpPr>
        <p:spPr bwMode="auto">
          <a:xfrm>
            <a:off x="2784515" y="1930464"/>
            <a:ext cx="1677380" cy="515317"/>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82824" tIns="41410" rIns="82824" bIns="41410" anchor="ctr"/>
          <a:lstStyle/>
          <a:p>
            <a:pPr algn="ctr"/>
            <a:endParaRPr lang="zh-CN" altLang="en-US" sz="1865" b="1" dirty="0">
              <a:solidFill>
                <a:srgbClr val="F8F8F8"/>
              </a:solidFill>
              <a:latin typeface="Arial" panose="020B0604020202020204" pitchFamily="34" charset="0"/>
              <a:ea typeface="微软雅黑" panose="020B0503020204020204" charset="-122"/>
            </a:endParaRPr>
          </a:p>
        </p:txBody>
      </p:sp>
      <p:sp>
        <p:nvSpPr>
          <p:cNvPr id="27" name="TextBox 22"/>
          <p:cNvSpPr txBox="1">
            <a:spLocks noChangeArrowheads="1"/>
          </p:cNvSpPr>
          <p:nvPr/>
        </p:nvSpPr>
        <p:spPr bwMode="auto">
          <a:xfrm>
            <a:off x="2966276" y="2012701"/>
            <a:ext cx="1408616" cy="334792"/>
          </a:xfrm>
          <a:prstGeom prst="rect">
            <a:avLst/>
          </a:prstGeom>
          <a:noFill/>
          <a:ln w="3175" cap="flat" cmpd="sng">
            <a:noFill/>
            <a:bevel/>
          </a:ln>
        </p:spPr>
        <p:txBody>
          <a:bodyPr lIns="82824" tIns="41410" rIns="82824" bIns="41410" anchor="ctr"/>
          <a:lstStyle>
            <a:defPPr>
              <a:defRPr lang="zh-CN"/>
            </a:defPPr>
            <a:lvl1pPr algn="ctr">
              <a:defRPr sz="2000" b="1">
                <a:solidFill>
                  <a:srgbClr val="F8F8F8"/>
                </a:solidFill>
                <a:ea typeface="微软雅黑" panose="020B0503020204020204" charset="-122"/>
              </a:defRPr>
            </a:lvl1pPr>
          </a:lstStyle>
          <a:p>
            <a:pPr algn="l"/>
            <a:r>
              <a:rPr lang="zh-CN" altLang="en-US" sz="1600" dirty="0"/>
              <a:t>添加标题</a:t>
            </a:r>
          </a:p>
        </p:txBody>
      </p:sp>
      <p:sp>
        <p:nvSpPr>
          <p:cNvPr id="28" name="五边形 27"/>
          <p:cNvSpPr/>
          <p:nvPr/>
        </p:nvSpPr>
        <p:spPr bwMode="auto">
          <a:xfrm>
            <a:off x="2784514" y="3517433"/>
            <a:ext cx="1677381" cy="515317"/>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82824" tIns="41410" rIns="82824" bIns="41410" anchor="ctr"/>
          <a:lstStyle/>
          <a:p>
            <a:pPr algn="ctr"/>
            <a:endParaRPr lang="zh-CN" altLang="en-US" sz="1865" b="1" dirty="0">
              <a:solidFill>
                <a:srgbClr val="F8F8F8"/>
              </a:solidFill>
              <a:latin typeface="Arial" panose="020B0604020202020204" pitchFamily="34" charset="0"/>
              <a:ea typeface="微软雅黑" panose="020B0503020204020204" charset="-122"/>
            </a:endParaRPr>
          </a:p>
        </p:txBody>
      </p:sp>
      <p:sp>
        <p:nvSpPr>
          <p:cNvPr id="29" name="TextBox 22"/>
          <p:cNvSpPr txBox="1">
            <a:spLocks noChangeArrowheads="1"/>
          </p:cNvSpPr>
          <p:nvPr/>
        </p:nvSpPr>
        <p:spPr bwMode="auto">
          <a:xfrm>
            <a:off x="2973838" y="3619036"/>
            <a:ext cx="1401052" cy="334792"/>
          </a:xfrm>
          <a:prstGeom prst="rect">
            <a:avLst/>
          </a:prstGeom>
          <a:noFill/>
          <a:ln w="3175" cap="flat" cmpd="sng">
            <a:noFill/>
            <a:bevel/>
          </a:ln>
        </p:spPr>
        <p:txBody>
          <a:bodyPr lIns="82824" tIns="41410" rIns="82824" bIns="41410" anchor="ctr"/>
          <a:lstStyle>
            <a:defPPr>
              <a:defRPr lang="zh-CN"/>
            </a:defPPr>
            <a:lvl1pPr algn="ctr">
              <a:defRPr sz="2000" b="1">
                <a:solidFill>
                  <a:srgbClr val="F8F8F8"/>
                </a:solidFill>
                <a:ea typeface="微软雅黑" panose="020B0503020204020204" charset="-122"/>
              </a:defRPr>
            </a:lvl1pPr>
          </a:lstStyle>
          <a:p>
            <a:pPr algn="l"/>
            <a:r>
              <a:rPr lang="zh-CN" altLang="en-US" sz="1600" dirty="0"/>
              <a:t>添加标题</a:t>
            </a:r>
          </a:p>
        </p:txBody>
      </p:sp>
      <p:sp>
        <p:nvSpPr>
          <p:cNvPr id="2" name="五边形 1"/>
          <p:cNvSpPr/>
          <p:nvPr/>
        </p:nvSpPr>
        <p:spPr bwMode="auto">
          <a:xfrm>
            <a:off x="2784514" y="5180008"/>
            <a:ext cx="1677381" cy="515317"/>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82824" tIns="41410" rIns="82824" bIns="41410" anchor="ctr"/>
          <a:lstStyle/>
          <a:p>
            <a:pPr algn="ctr"/>
            <a:endParaRPr lang="zh-CN" altLang="en-US" sz="1865" b="1" dirty="0">
              <a:solidFill>
                <a:srgbClr val="F8F8F8"/>
              </a:solidFill>
              <a:latin typeface="Arial" panose="020B0604020202020204" pitchFamily="34" charset="0"/>
              <a:ea typeface="微软雅黑" panose="020B0503020204020204" charset="-122"/>
            </a:endParaRPr>
          </a:p>
        </p:txBody>
      </p:sp>
      <p:sp>
        <p:nvSpPr>
          <p:cNvPr id="31" name="TextBox 22"/>
          <p:cNvSpPr txBox="1">
            <a:spLocks noChangeArrowheads="1"/>
          </p:cNvSpPr>
          <p:nvPr/>
        </p:nvSpPr>
        <p:spPr bwMode="auto">
          <a:xfrm>
            <a:off x="2973838" y="5263349"/>
            <a:ext cx="1401052" cy="334792"/>
          </a:xfrm>
          <a:prstGeom prst="rect">
            <a:avLst/>
          </a:prstGeom>
          <a:noFill/>
          <a:ln w="3175" cap="flat" cmpd="sng">
            <a:noFill/>
            <a:bevel/>
          </a:ln>
        </p:spPr>
        <p:txBody>
          <a:bodyPr lIns="82824" tIns="41410" rIns="82824" bIns="41410" anchor="ctr"/>
          <a:lstStyle>
            <a:defPPr>
              <a:defRPr lang="zh-CN"/>
            </a:defPPr>
            <a:lvl1pPr algn="ctr">
              <a:defRPr sz="2000" b="1">
                <a:solidFill>
                  <a:srgbClr val="F8F8F8"/>
                </a:solidFill>
                <a:ea typeface="微软雅黑" panose="020B0503020204020204" charset="-122"/>
              </a:defRPr>
            </a:lvl1pPr>
          </a:lstStyle>
          <a:p>
            <a:pPr algn="l"/>
            <a:r>
              <a:rPr lang="zh-CN" altLang="en-US" sz="1600" dirty="0"/>
              <a:t>添加标题</a:t>
            </a:r>
          </a:p>
        </p:txBody>
      </p:sp>
      <p:sp>
        <p:nvSpPr>
          <p:cNvPr id="32" name="任意多边形 31"/>
          <p:cNvSpPr/>
          <p:nvPr/>
        </p:nvSpPr>
        <p:spPr bwMode="auto">
          <a:xfrm>
            <a:off x="1621671" y="2172281"/>
            <a:ext cx="1140927" cy="1606332"/>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0" rIns="82824" bIns="41410" anchor="ctr"/>
          <a:lstStyle/>
          <a:p>
            <a:pPr algn="ctr" eaLnBrk="0" fontAlgn="ctr" hangingPunct="0">
              <a:buClr>
                <a:srgbClr val="FF0000"/>
              </a:buClr>
              <a:buSzPct val="70000"/>
              <a:defRPr/>
            </a:pPr>
            <a:endParaRPr lang="zh-CN" altLang="en-US" sz="1465" b="1" dirty="0">
              <a:solidFill>
                <a:schemeClr val="bg1"/>
              </a:solidFill>
              <a:latin typeface="微软雅黑" panose="020B0503020204020204" charset="-122"/>
              <a:ea typeface="微软雅黑" panose="020B0503020204020204" charset="-122"/>
            </a:endParaRPr>
          </a:p>
        </p:txBody>
      </p:sp>
      <p:sp>
        <p:nvSpPr>
          <p:cNvPr id="33" name="任意多边形 32"/>
          <p:cNvSpPr/>
          <p:nvPr/>
        </p:nvSpPr>
        <p:spPr bwMode="auto">
          <a:xfrm flipV="1">
            <a:off x="1621674" y="3801216"/>
            <a:ext cx="1140927" cy="16364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0" rIns="82824" bIns="41410" anchor="ctr"/>
          <a:lstStyle/>
          <a:p>
            <a:pPr algn="ctr" eaLnBrk="0" fontAlgn="ctr" hangingPunct="0">
              <a:buClr>
                <a:srgbClr val="FF0000"/>
              </a:buClr>
              <a:buSzPct val="70000"/>
              <a:defRPr/>
            </a:pPr>
            <a:endParaRPr lang="zh-CN" altLang="en-US" sz="1465" b="1" dirty="0">
              <a:solidFill>
                <a:schemeClr val="bg1"/>
              </a:solidFill>
              <a:latin typeface="微软雅黑" panose="020B0503020204020204" charset="-122"/>
              <a:ea typeface="微软雅黑" panose="020B0503020204020204" charset="-122"/>
            </a:endParaRPr>
          </a:p>
        </p:txBody>
      </p:sp>
      <p:cxnSp>
        <p:nvCxnSpPr>
          <p:cNvPr id="34" name="直接连接符 33"/>
          <p:cNvCxnSpPr/>
          <p:nvPr/>
        </p:nvCxnSpPr>
        <p:spPr bwMode="auto">
          <a:xfrm>
            <a:off x="1621671" y="3801211"/>
            <a:ext cx="1140927"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12024" y="3173076"/>
            <a:ext cx="1257340" cy="1256272"/>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82824" tIns="41410" rIns="82824" bIns="41410" anchor="ctr"/>
          <a:lstStyle/>
          <a:p>
            <a:pPr algn="ctr"/>
            <a:r>
              <a:rPr lang="zh-CN" altLang="en-US" sz="1865" b="1" dirty="0">
                <a:solidFill>
                  <a:srgbClr val="F8F8F8"/>
                </a:solidFill>
                <a:ea typeface="微软雅黑" panose="020B0503020204020204" charset="-122"/>
              </a:rPr>
              <a:t>添加</a:t>
            </a:r>
            <a:endParaRPr lang="en-US" altLang="zh-CN" sz="1865" b="1" dirty="0">
              <a:solidFill>
                <a:srgbClr val="F8F8F8"/>
              </a:solidFill>
              <a:ea typeface="微软雅黑" panose="020B0503020204020204" charset="-122"/>
            </a:endParaRPr>
          </a:p>
          <a:p>
            <a:pPr algn="ctr"/>
            <a:r>
              <a:rPr lang="zh-CN" altLang="en-US" sz="1865" b="1" dirty="0">
                <a:solidFill>
                  <a:srgbClr val="F8F8F8"/>
                </a:solidFill>
                <a:ea typeface="微软雅黑" panose="020B0503020204020204" charset="-122"/>
              </a:rPr>
              <a:t>标题</a:t>
            </a:r>
          </a:p>
        </p:txBody>
      </p:sp>
      <p:sp>
        <p:nvSpPr>
          <p:cNvPr id="36" name="右弧形箭头 35"/>
          <p:cNvSpPr/>
          <p:nvPr/>
        </p:nvSpPr>
        <p:spPr>
          <a:xfrm>
            <a:off x="8620988" y="1852829"/>
            <a:ext cx="898347" cy="1878641"/>
          </a:xfrm>
          <a:prstGeom prst="curvedLeftArrow">
            <a:avLst/>
          </a:prstGeom>
          <a:solidFill>
            <a:schemeClr val="accent1"/>
          </a:solidFill>
          <a:ln w="19050">
            <a:noFill/>
          </a:ln>
        </p:spPr>
        <p:txBody>
          <a:bodyPr vert="horz" wrap="square" lIns="74540" tIns="37270" rIns="74540" bIns="37270" numCol="1" anchor="t" anchorCtr="0" compatLnSpc="1"/>
          <a:lstStyle/>
          <a:p>
            <a:endParaRPr lang="zh-CN" altLang="en-US" sz="1465" kern="0">
              <a:solidFill>
                <a:schemeClr val="bg2">
                  <a:lumMod val="10000"/>
                </a:schemeClr>
              </a:solidFill>
              <a:latin typeface="Calibri" panose="020F0502020204030204"/>
              <a:ea typeface="微软雅黑" panose="020B0503020204020204" charset="-122"/>
            </a:endParaRPr>
          </a:p>
        </p:txBody>
      </p:sp>
      <p:sp>
        <p:nvSpPr>
          <p:cNvPr id="37" name="右弧形箭头 36"/>
          <p:cNvSpPr/>
          <p:nvPr/>
        </p:nvSpPr>
        <p:spPr>
          <a:xfrm>
            <a:off x="8630102" y="3735259"/>
            <a:ext cx="889232" cy="2076537"/>
          </a:xfrm>
          <a:prstGeom prst="curvedLeftArrow">
            <a:avLst/>
          </a:prstGeom>
          <a:solidFill>
            <a:schemeClr val="accent4"/>
          </a:solidFill>
          <a:ln w="19050">
            <a:noFill/>
          </a:ln>
        </p:spPr>
        <p:txBody>
          <a:bodyPr vert="horz" wrap="square" lIns="74540" tIns="37270" rIns="74540" bIns="37270" numCol="1" anchor="t" anchorCtr="0" compatLnSpc="1"/>
          <a:lstStyle/>
          <a:p>
            <a:endParaRPr lang="zh-CN" altLang="en-US" sz="1465" kern="0">
              <a:solidFill>
                <a:schemeClr val="bg2">
                  <a:lumMod val="10000"/>
                </a:schemeClr>
              </a:solidFill>
              <a:latin typeface="Calibri" panose="020F0502020204030204"/>
              <a:ea typeface="微软雅黑" panose="020B0503020204020204" charset="-122"/>
            </a:endParaRPr>
          </a:p>
        </p:txBody>
      </p:sp>
      <p:sp>
        <p:nvSpPr>
          <p:cNvPr id="38" name="右弧形箭头 37"/>
          <p:cNvSpPr/>
          <p:nvPr/>
        </p:nvSpPr>
        <p:spPr>
          <a:xfrm rot="10800000" flipH="1">
            <a:off x="8364502" y="2262487"/>
            <a:ext cx="1027240" cy="3047895"/>
          </a:xfrm>
          <a:prstGeom prst="curvedLeftArrow">
            <a:avLst/>
          </a:prstGeom>
          <a:solidFill>
            <a:schemeClr val="accent3"/>
          </a:solidFill>
          <a:ln w="19050">
            <a:noFill/>
          </a:ln>
        </p:spPr>
        <p:txBody>
          <a:bodyPr vert="horz" wrap="square" lIns="74540" tIns="37270" rIns="74540" bIns="37270" numCol="1" anchor="t" anchorCtr="0" compatLnSpc="1"/>
          <a:lstStyle/>
          <a:p>
            <a:endParaRPr lang="zh-CN" altLang="en-US" sz="1465" kern="0">
              <a:solidFill>
                <a:schemeClr val="bg2">
                  <a:lumMod val="10000"/>
                </a:schemeClr>
              </a:solidFill>
              <a:latin typeface="Calibri" panose="020F0502020204030204"/>
              <a:ea typeface="微软雅黑" panose="020B0503020204020204" charset="-122"/>
            </a:endParaRPr>
          </a:p>
        </p:txBody>
      </p:sp>
      <p:sp>
        <p:nvSpPr>
          <p:cNvPr id="39" name="TextBox 31"/>
          <p:cNvSpPr txBox="1"/>
          <p:nvPr/>
        </p:nvSpPr>
        <p:spPr>
          <a:xfrm>
            <a:off x="9515992" y="3632984"/>
            <a:ext cx="1104027" cy="307975"/>
          </a:xfrm>
          <a:prstGeom prst="rect">
            <a:avLst/>
          </a:prstGeom>
          <a:noFill/>
        </p:spPr>
        <p:txBody>
          <a:bodyPr wrap="square" lIns="82824" tIns="41410" rIns="82824" bIns="41410" rtlCol="0">
            <a:spAutoFit/>
          </a:bodyPr>
          <a:lstStyle/>
          <a:p>
            <a:pPr algn="ctr"/>
            <a:r>
              <a:rPr lang="zh-CN" altLang="en-US" sz="1465" b="1" dirty="0">
                <a:solidFill>
                  <a:schemeClr val="tx1">
                    <a:lumMod val="75000"/>
                    <a:lumOff val="25000"/>
                  </a:schemeClr>
                </a:solidFill>
                <a:latin typeface="Broadway BT" panose="04040905080B02020502"/>
                <a:ea typeface="微软雅黑" panose="020B0503020204020204" charset="-122"/>
              </a:rPr>
              <a:t>补充性文字</a:t>
            </a:r>
          </a:p>
        </p:txBody>
      </p:sp>
      <p:sp>
        <p:nvSpPr>
          <p:cNvPr id="40" name="TextBox 31"/>
          <p:cNvSpPr txBox="1"/>
          <p:nvPr/>
        </p:nvSpPr>
        <p:spPr>
          <a:xfrm>
            <a:off x="9697096" y="4629191"/>
            <a:ext cx="1104027" cy="307975"/>
          </a:xfrm>
          <a:prstGeom prst="rect">
            <a:avLst/>
          </a:prstGeom>
          <a:noFill/>
        </p:spPr>
        <p:txBody>
          <a:bodyPr wrap="square" lIns="82824" tIns="41410" rIns="82824" bIns="41410" rtlCol="0">
            <a:spAutoFit/>
          </a:bodyPr>
          <a:lstStyle/>
          <a:p>
            <a:pPr algn="ctr"/>
            <a:r>
              <a:rPr lang="zh-CN" altLang="en-US" sz="1465" b="1" dirty="0">
                <a:solidFill>
                  <a:schemeClr val="tx1">
                    <a:lumMod val="75000"/>
                    <a:lumOff val="25000"/>
                  </a:schemeClr>
                </a:solidFill>
                <a:latin typeface="Broadway BT" panose="04040905080B02020502"/>
                <a:ea typeface="微软雅黑" panose="020B0503020204020204" charset="-122"/>
              </a:rPr>
              <a:t>补充性文字</a:t>
            </a:r>
          </a:p>
        </p:txBody>
      </p:sp>
      <p:sp>
        <p:nvSpPr>
          <p:cNvPr id="41" name="TextBox 31"/>
          <p:cNvSpPr txBox="1"/>
          <p:nvPr/>
        </p:nvSpPr>
        <p:spPr>
          <a:xfrm>
            <a:off x="9697096" y="2611425"/>
            <a:ext cx="1104027" cy="307975"/>
          </a:xfrm>
          <a:prstGeom prst="rect">
            <a:avLst/>
          </a:prstGeom>
          <a:noFill/>
        </p:spPr>
        <p:txBody>
          <a:bodyPr wrap="square" lIns="82824" tIns="41410" rIns="82824" bIns="41410" rtlCol="0">
            <a:spAutoFit/>
          </a:bodyPr>
          <a:lstStyle/>
          <a:p>
            <a:pPr algn="ctr"/>
            <a:r>
              <a:rPr lang="zh-CN" altLang="en-US" sz="1465" b="1" dirty="0">
                <a:solidFill>
                  <a:schemeClr val="tx1">
                    <a:lumMod val="75000"/>
                    <a:lumOff val="25000"/>
                  </a:schemeClr>
                </a:solidFill>
                <a:latin typeface="Broadway BT" panose="04040905080B02020502"/>
                <a:ea typeface="微软雅黑" panose="020B0503020204020204" charset="-122"/>
              </a:rPr>
              <a:t>补充性文字</a:t>
            </a:r>
          </a:p>
        </p:txBody>
      </p:sp>
      <p:sp>
        <p:nvSpPr>
          <p:cNvPr id="42" name="圆角矩形 41"/>
          <p:cNvSpPr/>
          <p:nvPr/>
        </p:nvSpPr>
        <p:spPr bwMode="auto">
          <a:xfrm>
            <a:off x="4176387" y="3217391"/>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0" rIns="82824" bIns="41410" anchor="ctr"/>
          <a:lstStyle/>
          <a:p>
            <a:pPr lvl="2"/>
            <a:endParaRPr lang="zh-CN" altLang="en-US" sz="1335" dirty="0">
              <a:solidFill>
                <a:schemeClr val="accent2">
                  <a:lumMod val="75000"/>
                </a:schemeClr>
              </a:solidFill>
            </a:endParaRPr>
          </a:p>
        </p:txBody>
      </p:sp>
      <p:sp>
        <p:nvSpPr>
          <p:cNvPr id="43" name="圆角矩形 42"/>
          <p:cNvSpPr/>
          <p:nvPr/>
        </p:nvSpPr>
        <p:spPr bwMode="auto">
          <a:xfrm>
            <a:off x="4176387" y="4853637"/>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0" rIns="82824" bIns="41410" anchor="ctr"/>
          <a:lstStyle/>
          <a:p>
            <a:pPr lvl="2"/>
            <a:endParaRPr lang="zh-CN" altLang="en-US" sz="1335" dirty="0">
              <a:solidFill>
                <a:schemeClr val="accent2">
                  <a:lumMod val="75000"/>
                </a:schemeClr>
              </a:solidFill>
              <a:latin typeface="Arial" panose="020B0604020202020204" pitchFamily="34" charset="0"/>
              <a:ea typeface="宋体" panose="02010600030101010101" pitchFamily="2" charset="-122"/>
            </a:endParaRPr>
          </a:p>
        </p:txBody>
      </p:sp>
      <p:sp>
        <p:nvSpPr>
          <p:cNvPr id="44" name="圆角矩形 43"/>
          <p:cNvSpPr/>
          <p:nvPr/>
        </p:nvSpPr>
        <p:spPr bwMode="auto">
          <a:xfrm>
            <a:off x="4176387" y="1597219"/>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0" rIns="82824" bIns="41410" anchor="ctr"/>
          <a:lstStyle/>
          <a:p>
            <a:pPr lvl="2"/>
            <a:endParaRPr lang="zh-CN" altLang="en-US" sz="1335" dirty="0">
              <a:solidFill>
                <a:schemeClr val="accent2">
                  <a:lumMod val="75000"/>
                </a:scheme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4431930" y="5146376"/>
            <a:ext cx="3543985" cy="628163"/>
          </a:xfrm>
          <a:prstGeom prst="rect">
            <a:avLst/>
          </a:prstGeom>
          <a:noFill/>
          <a:ln w="3175" cap="flat" cmpd="sng">
            <a:noFill/>
            <a:bevel/>
          </a:ln>
        </p:spPr>
        <p:txBody>
          <a:bodyPr lIns="82824" tIns="41410" rIns="82824" bIns="41410" anchor="ctr"/>
          <a:lstStyle>
            <a:defPPr>
              <a:defRPr lang="zh-CN"/>
            </a:defPPr>
            <a:lvl1pPr algn="ctr">
              <a:defRPr>
                <a:solidFill>
                  <a:srgbClr val="FFFFFF"/>
                </a:solidFill>
                <a:ea typeface="微软雅黑" panose="020B0503020204020204" charset="-122"/>
              </a:defRPr>
            </a:lvl1pPr>
          </a:lstStyle>
          <a:p>
            <a:pPr algn="l"/>
            <a:r>
              <a:rPr lang="zh-CN" altLang="en-US" sz="1600" dirty="0">
                <a:solidFill>
                  <a:schemeClr val="tx1"/>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4416432" y="3422873"/>
            <a:ext cx="3543985" cy="628163"/>
          </a:xfrm>
          <a:prstGeom prst="rect">
            <a:avLst/>
          </a:prstGeom>
          <a:noFill/>
          <a:ln w="3175" cap="flat" cmpd="sng">
            <a:noFill/>
            <a:bevel/>
          </a:ln>
        </p:spPr>
        <p:txBody>
          <a:bodyPr lIns="82824" tIns="41410" rIns="82824" bIns="41410" anchor="ctr"/>
          <a:lstStyle>
            <a:defPPr>
              <a:defRPr lang="zh-CN"/>
            </a:defPPr>
            <a:lvl1pPr algn="ctr">
              <a:defRPr>
                <a:solidFill>
                  <a:srgbClr val="FFFFFF"/>
                </a:solidFill>
                <a:ea typeface="微软雅黑" panose="020B0503020204020204" charset="-122"/>
              </a:defRPr>
            </a:lvl1pPr>
          </a:lstStyle>
          <a:p>
            <a:pPr algn="l"/>
            <a:r>
              <a:rPr lang="zh-CN" altLang="en-US" sz="1600" dirty="0">
                <a:solidFill>
                  <a:schemeClr val="tx1"/>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4421695" y="1858313"/>
            <a:ext cx="3543985" cy="628163"/>
          </a:xfrm>
          <a:prstGeom prst="rect">
            <a:avLst/>
          </a:prstGeom>
          <a:noFill/>
          <a:ln w="3175" cap="flat" cmpd="sng">
            <a:noFill/>
            <a:bevel/>
          </a:ln>
        </p:spPr>
        <p:txBody>
          <a:bodyPr lIns="82824" tIns="41410" rIns="82824" bIns="41410" anchor="ctr"/>
          <a:lstStyle>
            <a:defPPr>
              <a:defRPr lang="zh-CN"/>
            </a:defPPr>
            <a:lvl1pPr algn="ctr">
              <a:defRPr>
                <a:solidFill>
                  <a:srgbClr val="FFFFFF"/>
                </a:solidFill>
                <a:ea typeface="微软雅黑" panose="020B0503020204020204" charset="-122"/>
              </a:defRPr>
            </a:lvl1pPr>
          </a:lstStyle>
          <a:p>
            <a:pPr algn="l"/>
            <a:r>
              <a:rPr lang="zh-CN" altLang="en-US" sz="1600" dirty="0">
                <a:solidFill>
                  <a:schemeClr val="tx1"/>
                </a:solidFill>
              </a:rPr>
              <a:t>您的内容打在这里，或者通过复制您的文本后，在此框中选择粘贴，并选择只保留文字。</a:t>
            </a:r>
          </a:p>
        </p:txBody>
      </p:sp>
    </p:spTree>
  </p:cSld>
  <p:clrMapOvr>
    <a:masterClrMapping/>
  </p:clrMapOvr>
  <p:transition advTm="7816">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300" fill="hold"/>
                                        <p:tgtEl>
                                          <p:spTgt spid="2"/>
                                        </p:tgtEl>
                                        <p:attrNameLst>
                                          <p:attrName>ppt_w</p:attrName>
                                        </p:attrNameLst>
                                      </p:cBhvr>
                                      <p:tavLst>
                                        <p:tav tm="0">
                                          <p:val>
                                            <p:fltVal val="0"/>
                                          </p:val>
                                        </p:tav>
                                        <p:tav tm="100000">
                                          <p:val>
                                            <p:strVal val="#ppt_w"/>
                                          </p:val>
                                        </p:tav>
                                      </p:tavLst>
                                    </p:anim>
                                    <p:anim calcmode="lin" valueType="num">
                                      <p:cBhvr>
                                        <p:cTn id="64" dur="300" fill="hold"/>
                                        <p:tgtEl>
                                          <p:spTgt spid="2"/>
                                        </p:tgtEl>
                                        <p:attrNameLst>
                                          <p:attrName>ppt_h</p:attrName>
                                        </p:attrNameLst>
                                      </p:cBhvr>
                                      <p:tavLst>
                                        <p:tav tm="0">
                                          <p:val>
                                            <p:fltVal val="0"/>
                                          </p:val>
                                        </p:tav>
                                        <p:tav tm="100000">
                                          <p:val>
                                            <p:strVal val="#ppt_h"/>
                                          </p:val>
                                        </p:tav>
                                      </p:tavLst>
                                    </p:anim>
                                    <p:anim calcmode="lin" valueType="num">
                                      <p:cBhvr>
                                        <p:cTn id="65" dur="300" fill="hold"/>
                                        <p:tgtEl>
                                          <p:spTgt spid="2"/>
                                        </p:tgtEl>
                                        <p:attrNameLst>
                                          <p:attrName>style.rotation</p:attrName>
                                        </p:attrNameLst>
                                      </p:cBhvr>
                                      <p:tavLst>
                                        <p:tav tm="0">
                                          <p:val>
                                            <p:fltVal val="90"/>
                                          </p:val>
                                        </p:tav>
                                        <p:tav tm="100000">
                                          <p:val>
                                            <p:fltVal val="0"/>
                                          </p:val>
                                        </p:tav>
                                      </p:tavLst>
                                    </p:anim>
                                    <p:animEffect transition="in" filter="fade">
                                      <p:cBhvr>
                                        <p:cTn id="66" dur="300"/>
                                        <p:tgtEl>
                                          <p:spTgt spid="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p:bldP spid="28" grpId="0" bldLvl="0" animBg="1"/>
      <p:bldP spid="29" grpId="0"/>
      <p:bldP spid="2" grpId="0" bldLvl="0" animBg="1"/>
      <p:bldP spid="31" grpId="0"/>
      <p:bldP spid="32" grpId="0" bldLvl="0" animBg="1"/>
      <p:bldP spid="33" grpId="0" bldLvl="0" animBg="1"/>
      <p:bldP spid="35" grpId="0" bldLvl="0" animBg="1"/>
      <p:bldP spid="36" grpId="0" bldLvl="0" animBg="1"/>
      <p:bldP spid="37" grpId="0" bldLvl="0" animBg="1"/>
      <p:bldP spid="38" grpId="0" bldLvl="0" animBg="1"/>
      <p:bldP spid="39" grpId="0"/>
      <p:bldP spid="40" grpId="0"/>
      <p:bldP spid="41" grpId="0"/>
      <p:bldP spid="42" grpId="0" bldLvl="0" animBg="1"/>
      <p:bldP spid="43" grpId="0" bldLvl="0" animBg="1"/>
      <p:bldP spid="44" grpId="0" bldLvl="0" animBg="1"/>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grpSp>
        <p:nvGrpSpPr>
          <p:cNvPr id="25" name="组合 32"/>
          <p:cNvGrpSpPr/>
          <p:nvPr/>
        </p:nvGrpSpPr>
        <p:grpSpPr bwMode="auto">
          <a:xfrm>
            <a:off x="-144092" y="3341588"/>
            <a:ext cx="3956811" cy="675216"/>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1" name="椭圆 35"/>
          <p:cNvSpPr>
            <a:spLocks noChangeArrowheads="1"/>
          </p:cNvSpPr>
          <p:nvPr/>
        </p:nvSpPr>
        <p:spPr bwMode="auto">
          <a:xfrm>
            <a:off x="1814584" y="1588988"/>
            <a:ext cx="1413933" cy="1413933"/>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52" name="组合 36"/>
          <p:cNvGrpSpPr/>
          <p:nvPr/>
        </p:nvGrpSpPr>
        <p:grpSpPr bwMode="auto">
          <a:xfrm flipV="1">
            <a:off x="3658200" y="3441071"/>
            <a:ext cx="2580217" cy="675217"/>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5" name="椭圆 39"/>
          <p:cNvSpPr>
            <a:spLocks noChangeArrowheads="1"/>
          </p:cNvSpPr>
          <p:nvPr/>
        </p:nvSpPr>
        <p:spPr bwMode="auto">
          <a:xfrm>
            <a:off x="4327067" y="4347004"/>
            <a:ext cx="1413933" cy="141393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56" name="组合 40"/>
          <p:cNvGrpSpPr/>
          <p:nvPr/>
        </p:nvGrpSpPr>
        <p:grpSpPr bwMode="auto">
          <a:xfrm>
            <a:off x="6088134" y="3341588"/>
            <a:ext cx="2582333" cy="675216"/>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9" name="椭圆 43"/>
          <p:cNvSpPr>
            <a:spLocks noChangeArrowheads="1"/>
          </p:cNvSpPr>
          <p:nvPr/>
        </p:nvSpPr>
        <p:spPr bwMode="auto">
          <a:xfrm>
            <a:off x="6672334" y="1588988"/>
            <a:ext cx="1413933" cy="1413933"/>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0" name="椭圆 45"/>
          <p:cNvSpPr>
            <a:spLocks noChangeArrowheads="1"/>
          </p:cNvSpPr>
          <p:nvPr/>
        </p:nvSpPr>
        <p:spPr bwMode="auto">
          <a:xfrm>
            <a:off x="9098034" y="4347004"/>
            <a:ext cx="1413933" cy="141393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1" name="TextBox 46"/>
          <p:cNvSpPr>
            <a:spLocks noChangeArrowheads="1"/>
          </p:cNvSpPr>
          <p:nvPr/>
        </p:nvSpPr>
        <p:spPr bwMode="auto">
          <a:xfrm>
            <a:off x="1590218" y="4808437"/>
            <a:ext cx="1862667"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ts val="0"/>
              </a:spcBef>
              <a:spcAft>
                <a:spcPts val="0"/>
              </a:spcAft>
              <a:buClrTx/>
              <a:buSzTx/>
              <a:buFontTx/>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详写内容</a:t>
            </a:r>
            <a:r>
              <a:rPr kumimoji="0" lang="en-US" altLang="zh-CN"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点击输入本栏的具体文字，简明扼要的说明分项内容，此为概念图解，请根据您的具体内容酌情修改</a:t>
            </a:r>
          </a:p>
        </p:txBody>
      </p:sp>
      <p:sp>
        <p:nvSpPr>
          <p:cNvPr id="62" name="TextBox 47"/>
          <p:cNvSpPr>
            <a:spLocks noChangeArrowheads="1"/>
          </p:cNvSpPr>
          <p:nvPr/>
        </p:nvSpPr>
        <p:spPr bwMode="auto">
          <a:xfrm>
            <a:off x="1725684" y="4418971"/>
            <a:ext cx="1593849"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添加标题内容</a:t>
            </a:r>
          </a:p>
        </p:txBody>
      </p:sp>
      <p:sp>
        <p:nvSpPr>
          <p:cNvPr id="63" name="TextBox 50"/>
          <p:cNvSpPr>
            <a:spLocks noChangeArrowheads="1"/>
          </p:cNvSpPr>
          <p:nvPr/>
        </p:nvSpPr>
        <p:spPr bwMode="auto">
          <a:xfrm>
            <a:off x="1725684" y="3606171"/>
            <a:ext cx="1593849"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输入文本内容</a:t>
            </a:r>
          </a:p>
        </p:txBody>
      </p:sp>
      <p:sp>
        <p:nvSpPr>
          <p:cNvPr id="64" name="TextBox 51"/>
          <p:cNvSpPr>
            <a:spLocks noChangeArrowheads="1"/>
          </p:cNvSpPr>
          <p:nvPr/>
        </p:nvSpPr>
        <p:spPr bwMode="auto">
          <a:xfrm>
            <a:off x="4151384" y="3606171"/>
            <a:ext cx="1593849"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输入文本内容</a:t>
            </a:r>
          </a:p>
        </p:txBody>
      </p:sp>
      <p:sp>
        <p:nvSpPr>
          <p:cNvPr id="65" name="TextBox 52"/>
          <p:cNvSpPr>
            <a:spLocks noChangeArrowheads="1"/>
          </p:cNvSpPr>
          <p:nvPr/>
        </p:nvSpPr>
        <p:spPr bwMode="auto">
          <a:xfrm>
            <a:off x="6689267" y="3606171"/>
            <a:ext cx="1591733"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输入文本内容</a:t>
            </a:r>
          </a:p>
        </p:txBody>
      </p:sp>
      <p:grpSp>
        <p:nvGrpSpPr>
          <p:cNvPr id="66" name="组合 53"/>
          <p:cNvGrpSpPr/>
          <p:nvPr/>
        </p:nvGrpSpPr>
        <p:grpSpPr bwMode="auto">
          <a:xfrm flipV="1">
            <a:off x="8513832" y="3441069"/>
            <a:ext cx="3823460" cy="675219"/>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69" name="TextBox 56"/>
          <p:cNvSpPr>
            <a:spLocks noChangeArrowheads="1"/>
          </p:cNvSpPr>
          <p:nvPr/>
        </p:nvSpPr>
        <p:spPr bwMode="auto">
          <a:xfrm>
            <a:off x="8920234" y="3606171"/>
            <a:ext cx="1593851"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输入文本内容</a:t>
            </a:r>
          </a:p>
        </p:txBody>
      </p:sp>
      <p:sp>
        <p:nvSpPr>
          <p:cNvPr id="70" name="TextBox 57"/>
          <p:cNvSpPr>
            <a:spLocks noChangeArrowheads="1"/>
          </p:cNvSpPr>
          <p:nvPr/>
        </p:nvSpPr>
        <p:spPr bwMode="auto">
          <a:xfrm>
            <a:off x="4102700" y="1842988"/>
            <a:ext cx="1862667"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ts val="0"/>
              </a:spcBef>
              <a:spcAft>
                <a:spcPts val="0"/>
              </a:spcAft>
              <a:buClrTx/>
              <a:buSzTx/>
              <a:buFontTx/>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详写内容</a:t>
            </a:r>
            <a:r>
              <a:rPr kumimoji="0" lang="en-US" altLang="zh-CN"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点击输入本栏的具体文字，简明扼要的说明分项内容，此为概念图解，请根据您的具体内容酌情修改</a:t>
            </a:r>
          </a:p>
        </p:txBody>
      </p:sp>
      <p:sp>
        <p:nvSpPr>
          <p:cNvPr id="71" name="TextBox 58"/>
          <p:cNvSpPr>
            <a:spLocks noChangeArrowheads="1"/>
          </p:cNvSpPr>
          <p:nvPr/>
        </p:nvSpPr>
        <p:spPr bwMode="auto">
          <a:xfrm>
            <a:off x="4238167" y="1451404"/>
            <a:ext cx="1591733"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添加标题内容</a:t>
            </a:r>
          </a:p>
        </p:txBody>
      </p:sp>
      <p:sp>
        <p:nvSpPr>
          <p:cNvPr id="72" name="TextBox 59"/>
          <p:cNvSpPr>
            <a:spLocks noChangeArrowheads="1"/>
          </p:cNvSpPr>
          <p:nvPr/>
        </p:nvSpPr>
        <p:spPr bwMode="auto">
          <a:xfrm>
            <a:off x="6447967" y="4825371"/>
            <a:ext cx="1862667"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ts val="0"/>
              </a:spcBef>
              <a:spcAft>
                <a:spcPts val="0"/>
              </a:spcAft>
              <a:buClrTx/>
              <a:buSzTx/>
              <a:buFontTx/>
              <a:buNone/>
              <a:defRPr/>
            </a:pPr>
            <a:r>
              <a:rPr kumimoji="0" lang="zh-CN" altLang="en-US" sz="133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详写内容</a:t>
            </a:r>
            <a:r>
              <a:rPr kumimoji="0" lang="en-US" altLang="zh-CN" sz="133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133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点击输入本栏的具体文字，简明扼要的说明分项内容，此为概念图解，请根据您的具体内容酌情修改</a:t>
            </a:r>
          </a:p>
        </p:txBody>
      </p:sp>
      <p:sp>
        <p:nvSpPr>
          <p:cNvPr id="73" name="TextBox 62"/>
          <p:cNvSpPr>
            <a:spLocks noChangeArrowheads="1"/>
          </p:cNvSpPr>
          <p:nvPr/>
        </p:nvSpPr>
        <p:spPr bwMode="auto">
          <a:xfrm>
            <a:off x="6581318" y="4433788"/>
            <a:ext cx="1593849"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添加标题内容</a:t>
            </a:r>
          </a:p>
        </p:txBody>
      </p:sp>
      <p:sp>
        <p:nvSpPr>
          <p:cNvPr id="74" name="TextBox 63"/>
          <p:cNvSpPr>
            <a:spLocks noChangeArrowheads="1"/>
          </p:cNvSpPr>
          <p:nvPr/>
        </p:nvSpPr>
        <p:spPr bwMode="auto">
          <a:xfrm>
            <a:off x="8786884" y="1842988"/>
            <a:ext cx="1862667"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ts val="0"/>
              </a:spcBef>
              <a:spcAft>
                <a:spcPts val="0"/>
              </a:spcAft>
              <a:buClrTx/>
              <a:buSzTx/>
              <a:buFontTx/>
              <a:buNone/>
              <a:defRPr/>
            </a:pPr>
            <a:r>
              <a:rPr kumimoji="0" lang="zh-CN" altLang="en-US" sz="133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详写内容</a:t>
            </a:r>
            <a:r>
              <a:rPr kumimoji="0" lang="en-US" altLang="zh-CN" sz="133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133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点击输入本栏的具体文字，简明扼要的说明分项内容，此为概念图解，请根据您的具体内容酌情修改</a:t>
            </a:r>
          </a:p>
        </p:txBody>
      </p:sp>
      <p:sp>
        <p:nvSpPr>
          <p:cNvPr id="75" name="TextBox 66"/>
          <p:cNvSpPr>
            <a:spLocks noChangeArrowheads="1"/>
          </p:cNvSpPr>
          <p:nvPr/>
        </p:nvSpPr>
        <p:spPr bwMode="auto">
          <a:xfrm>
            <a:off x="8920234" y="1451404"/>
            <a:ext cx="1593851"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添加标题内容</a:t>
            </a:r>
          </a:p>
        </p:txBody>
      </p:sp>
      <p:sp>
        <p:nvSpPr>
          <p:cNvPr id="76" name="TextBox 67"/>
          <p:cNvSpPr>
            <a:spLocks noChangeArrowheads="1"/>
          </p:cNvSpPr>
          <p:nvPr/>
        </p:nvSpPr>
        <p:spPr bwMode="auto">
          <a:xfrm>
            <a:off x="2146900" y="1967871"/>
            <a:ext cx="749300" cy="65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添加标题</a:t>
            </a:r>
          </a:p>
        </p:txBody>
      </p:sp>
      <p:sp>
        <p:nvSpPr>
          <p:cNvPr id="77" name="TextBox 68"/>
          <p:cNvSpPr>
            <a:spLocks noChangeArrowheads="1"/>
          </p:cNvSpPr>
          <p:nvPr/>
        </p:nvSpPr>
        <p:spPr bwMode="auto">
          <a:xfrm>
            <a:off x="7004651" y="1967871"/>
            <a:ext cx="747183" cy="65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添加标题</a:t>
            </a:r>
          </a:p>
        </p:txBody>
      </p:sp>
      <p:sp>
        <p:nvSpPr>
          <p:cNvPr id="78" name="TextBox 70"/>
          <p:cNvSpPr>
            <a:spLocks noChangeArrowheads="1"/>
          </p:cNvSpPr>
          <p:nvPr/>
        </p:nvSpPr>
        <p:spPr bwMode="auto">
          <a:xfrm>
            <a:off x="4659384" y="4725888"/>
            <a:ext cx="749300" cy="65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添加标题</a:t>
            </a:r>
          </a:p>
        </p:txBody>
      </p:sp>
      <p:sp>
        <p:nvSpPr>
          <p:cNvPr id="79" name="TextBox 72"/>
          <p:cNvSpPr>
            <a:spLocks noChangeArrowheads="1"/>
          </p:cNvSpPr>
          <p:nvPr/>
        </p:nvSpPr>
        <p:spPr bwMode="auto">
          <a:xfrm>
            <a:off x="9430351" y="4725888"/>
            <a:ext cx="749300" cy="65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添加标题</a:t>
            </a:r>
          </a:p>
        </p:txBody>
      </p:sp>
    </p:spTree>
  </p:cSld>
  <p:clrMapOvr>
    <a:masterClrMapping/>
  </p:clrMapOvr>
  <p:transition advTm="425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grpSp>
        <p:nvGrpSpPr>
          <p:cNvPr id="44" name="组合 43"/>
          <p:cNvGrpSpPr/>
          <p:nvPr/>
        </p:nvGrpSpPr>
        <p:grpSpPr>
          <a:xfrm>
            <a:off x="6970084" y="2198811"/>
            <a:ext cx="3350987" cy="3350987"/>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algn="ctr"/>
              <a:endParaRPr lang="en-US" sz="1800">
                <a:solidFill>
                  <a:schemeClr val="bg1"/>
                </a:solidFill>
                <a:latin typeface="微软雅黑" panose="020B0503020204020204" charset="-122"/>
                <a:ea typeface="微软雅黑" panose="020B0503020204020204" charset="-122"/>
                <a:cs typeface="Helvetica Light"/>
              </a:endParaRPr>
            </a:p>
          </p:txBody>
        </p:sp>
        <p:sp>
          <p:nvSpPr>
            <p:cNvPr id="88" name="TextBox 87"/>
            <p:cNvSpPr txBox="1"/>
            <p:nvPr/>
          </p:nvSpPr>
          <p:spPr>
            <a:xfrm>
              <a:off x="5652171" y="3110883"/>
              <a:ext cx="2124555" cy="694411"/>
            </a:xfrm>
            <a:prstGeom prst="rect">
              <a:avLst/>
            </a:prstGeom>
            <a:noFill/>
          </p:spPr>
          <p:txBody>
            <a:bodyPr wrap="square" lIns="0" tIns="0" rIns="0" bIns="0" rtlCol="0">
              <a:spAutoFit/>
            </a:bodyPr>
            <a:lstStyle/>
            <a:p>
              <a:pPr algn="ctr">
                <a:lnSpc>
                  <a:spcPct val="120000"/>
                </a:lnSpc>
              </a:pP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bg1"/>
                </a:solidFill>
                <a:latin typeface="微软雅黑" panose="020B0503020204020204" charset="-122"/>
                <a:ea typeface="微软雅黑" panose="020B0503020204020204" charset="-122"/>
              </a:endParaRPr>
            </a:p>
          </p:txBody>
        </p:sp>
        <p:sp>
          <p:nvSpPr>
            <p:cNvPr id="89" name="TextBox 88"/>
            <p:cNvSpPr txBox="1"/>
            <p:nvPr/>
          </p:nvSpPr>
          <p:spPr>
            <a:xfrm>
              <a:off x="5998993" y="1822648"/>
              <a:ext cx="1441229" cy="846276"/>
            </a:xfrm>
            <a:prstGeom prst="rect">
              <a:avLst/>
            </a:prstGeom>
            <a:noFill/>
          </p:spPr>
          <p:txBody>
            <a:bodyPr wrap="none" lIns="0" tIns="0" rIns="0" bIns="0" rtlCol="0">
              <a:spAutoFit/>
            </a:bodyPr>
            <a:lstStyle/>
            <a:p>
              <a:pPr algn="ctr"/>
              <a:r>
                <a:rPr lang="en-US" sz="5865" dirty="0">
                  <a:solidFill>
                    <a:schemeClr val="bg1"/>
                  </a:solidFill>
                  <a:latin typeface="微软雅黑" panose="020B0503020204020204" charset="-122"/>
                  <a:ea typeface="微软雅黑" panose="020B0503020204020204" charset="-122"/>
                  <a:cs typeface="Roboto Regular"/>
                </a:rPr>
                <a:t>86%</a:t>
              </a:r>
            </a:p>
          </p:txBody>
        </p:sp>
        <p:sp>
          <p:nvSpPr>
            <p:cNvPr id="90" name="TextBox 89"/>
            <p:cNvSpPr txBox="1"/>
            <p:nvPr/>
          </p:nvSpPr>
          <p:spPr>
            <a:xfrm>
              <a:off x="5914994" y="2707136"/>
              <a:ext cx="1529371" cy="308495"/>
            </a:xfrm>
            <a:prstGeom prst="rect">
              <a:avLst/>
            </a:prstGeom>
            <a:noFill/>
          </p:spPr>
          <p:txBody>
            <a:bodyPr wrap="none" lIns="0" tIns="0" rIns="0" bIns="0" rtlCol="0">
              <a:spAutoFit/>
            </a:bodyPr>
            <a:lstStyle/>
            <a:p>
              <a:pPr algn="ctr"/>
              <a:r>
                <a:rPr lang="zh-CN" altLang="en-US" sz="2135" b="1" dirty="0">
                  <a:solidFill>
                    <a:schemeClr val="bg1"/>
                  </a:solidFill>
                  <a:latin typeface="微软雅黑" panose="020B0503020204020204" charset="-122"/>
                  <a:ea typeface="微软雅黑" panose="020B0503020204020204" charset="-122"/>
                </a:rPr>
                <a:t>点击输入标题</a:t>
              </a:r>
            </a:p>
          </p:txBody>
        </p:sp>
      </p:grpSp>
      <p:grpSp>
        <p:nvGrpSpPr>
          <p:cNvPr id="91" name="组合 90"/>
          <p:cNvGrpSpPr/>
          <p:nvPr/>
        </p:nvGrpSpPr>
        <p:grpSpPr>
          <a:xfrm>
            <a:off x="1488088" y="1628416"/>
            <a:ext cx="3163519" cy="316351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algn="ctr"/>
              <a:endParaRPr lang="en-US" sz="1800">
                <a:latin typeface="微软雅黑" panose="020B0503020204020204" charset="-122"/>
                <a:ea typeface="微软雅黑" panose="020B0503020204020204" charset="-122"/>
                <a:cs typeface="Helvetica Light"/>
              </a:endParaRPr>
            </a:p>
          </p:txBody>
        </p:sp>
        <p:sp>
          <p:nvSpPr>
            <p:cNvPr id="93" name="TextBox 92"/>
            <p:cNvSpPr txBox="1"/>
            <p:nvPr/>
          </p:nvSpPr>
          <p:spPr>
            <a:xfrm>
              <a:off x="1261338" y="2666615"/>
              <a:ext cx="1798494" cy="586750"/>
            </a:xfrm>
            <a:prstGeom prst="rect">
              <a:avLst/>
            </a:prstGeom>
            <a:noFill/>
          </p:spPr>
          <p:txBody>
            <a:bodyPr wrap="square" lIns="0" tIns="0" rIns="0" bIns="0" rtlCol="0">
              <a:spAutoFit/>
            </a:bodyPr>
            <a:lstStyle/>
            <a:p>
              <a:pPr algn="ctr">
                <a:lnSpc>
                  <a:spcPct val="120000"/>
                </a:lnSpc>
              </a:pP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bg1"/>
                </a:solidFill>
                <a:latin typeface="微软雅黑" panose="020B0503020204020204" charset="-122"/>
                <a:ea typeface="微软雅黑" panose="020B0503020204020204" charset="-122"/>
              </a:endParaRPr>
            </a:p>
          </p:txBody>
        </p:sp>
        <p:sp>
          <p:nvSpPr>
            <p:cNvPr id="94" name="TextBox 93"/>
            <p:cNvSpPr txBox="1"/>
            <p:nvPr/>
          </p:nvSpPr>
          <p:spPr>
            <a:xfrm>
              <a:off x="1619961" y="1637353"/>
              <a:ext cx="1108081" cy="650658"/>
            </a:xfrm>
            <a:prstGeom prst="rect">
              <a:avLst/>
            </a:prstGeom>
            <a:noFill/>
          </p:spPr>
          <p:txBody>
            <a:bodyPr wrap="none" lIns="0" tIns="0" rIns="0" bIns="0" rtlCol="0">
              <a:spAutoFit/>
            </a:bodyPr>
            <a:lstStyle/>
            <a:p>
              <a:pPr algn="ctr"/>
              <a:r>
                <a:rPr lang="en-US" sz="5335" dirty="0">
                  <a:solidFill>
                    <a:schemeClr val="bg1"/>
                  </a:solidFill>
                  <a:latin typeface="微软雅黑" panose="020B0503020204020204" charset="-122"/>
                  <a:ea typeface="微软雅黑" panose="020B0503020204020204" charset="-122"/>
                  <a:cs typeface="Roboto Regular"/>
                </a:rPr>
                <a:t>76%</a:t>
              </a:r>
            </a:p>
          </p:txBody>
        </p:sp>
        <p:sp>
          <p:nvSpPr>
            <p:cNvPr id="95" name="TextBox 94"/>
            <p:cNvSpPr txBox="1"/>
            <p:nvPr/>
          </p:nvSpPr>
          <p:spPr>
            <a:xfrm>
              <a:off x="1624681" y="2306575"/>
              <a:ext cx="1086946" cy="219402"/>
            </a:xfrm>
            <a:prstGeom prst="rect">
              <a:avLst/>
            </a:prstGeom>
            <a:noFill/>
          </p:spPr>
          <p:txBody>
            <a:bodyPr wrap="none" lIns="0" tIns="0" rIns="0" bIns="0" rtlCol="0">
              <a:spAutoFit/>
            </a:bodyPr>
            <a:lstStyle/>
            <a:p>
              <a:pPr algn="ctr"/>
              <a:r>
                <a:rPr lang="zh-CN" altLang="en-US" sz="1800" b="1" dirty="0">
                  <a:solidFill>
                    <a:schemeClr val="bg1"/>
                  </a:solidFill>
                  <a:latin typeface="微软雅黑" panose="020B0503020204020204" charset="-122"/>
                  <a:ea typeface="微软雅黑" panose="020B0503020204020204" charset="-122"/>
                </a:rPr>
                <a:t>点击输入标题</a:t>
              </a:r>
            </a:p>
          </p:txBody>
        </p:sp>
      </p:grpSp>
      <p:grpSp>
        <p:nvGrpSpPr>
          <p:cNvPr id="96" name="组合 95"/>
          <p:cNvGrpSpPr/>
          <p:nvPr/>
        </p:nvGrpSpPr>
        <p:grpSpPr>
          <a:xfrm>
            <a:off x="3995196" y="3473960"/>
            <a:ext cx="2712720" cy="271272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algn="ctr"/>
              <a:endParaRPr lang="en-US" sz="1800">
                <a:solidFill>
                  <a:schemeClr val="bg1"/>
                </a:solidFill>
                <a:latin typeface="微软雅黑" panose="020B0503020204020204" charset="-122"/>
                <a:ea typeface="微软雅黑" panose="020B0503020204020204" charset="-122"/>
                <a:cs typeface="Helvetica Light"/>
              </a:endParaRPr>
            </a:p>
          </p:txBody>
        </p:sp>
        <p:sp>
          <p:nvSpPr>
            <p:cNvPr id="98" name="TextBox 97"/>
            <p:cNvSpPr txBox="1"/>
            <p:nvPr/>
          </p:nvSpPr>
          <p:spPr>
            <a:xfrm>
              <a:off x="3256432" y="3700222"/>
              <a:ext cx="1400331" cy="444341"/>
            </a:xfrm>
            <a:prstGeom prst="rect">
              <a:avLst/>
            </a:prstGeom>
            <a:noFill/>
          </p:spPr>
          <p:txBody>
            <a:bodyPr wrap="square" lIns="0" tIns="0" rIns="0" bIns="0" rtlCol="0">
              <a:spAutoFit/>
            </a:bodyPr>
            <a:lstStyle/>
            <a:p>
              <a:pPr algn="ctr">
                <a:lnSpc>
                  <a:spcPct val="120000"/>
                </a:lnSpc>
              </a:pPr>
              <a:r>
                <a:rPr lang="zh-CN" altLang="en-US" sz="106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065" dirty="0">
                <a:solidFill>
                  <a:schemeClr val="bg1"/>
                </a:solidFill>
                <a:latin typeface="微软雅黑" panose="020B0503020204020204" charset="-122"/>
                <a:ea typeface="微软雅黑" panose="020B0503020204020204" charset="-122"/>
              </a:endParaRPr>
            </a:p>
          </p:txBody>
        </p:sp>
        <p:sp>
          <p:nvSpPr>
            <p:cNvPr id="99" name="TextBox 98"/>
            <p:cNvSpPr txBox="1"/>
            <p:nvPr/>
          </p:nvSpPr>
          <p:spPr>
            <a:xfrm>
              <a:off x="3532851" y="2957625"/>
              <a:ext cx="839153" cy="492443"/>
            </a:xfrm>
            <a:prstGeom prst="rect">
              <a:avLst/>
            </a:prstGeom>
            <a:noFill/>
          </p:spPr>
          <p:txBody>
            <a:bodyPr wrap="none" lIns="0" tIns="0" rIns="0" bIns="0" rtlCol="0">
              <a:spAutoFit/>
            </a:bodyPr>
            <a:lstStyle/>
            <a:p>
              <a:pPr algn="ctr"/>
              <a:r>
                <a:rPr lang="en-US" sz="4265" dirty="0">
                  <a:solidFill>
                    <a:schemeClr val="bg1"/>
                  </a:solidFill>
                  <a:latin typeface="微软雅黑" panose="020B0503020204020204" charset="-122"/>
                  <a:ea typeface="微软雅黑" panose="020B0503020204020204" charset="-122"/>
                  <a:cs typeface="Roboto Regular"/>
                </a:rPr>
                <a:t>53%</a:t>
              </a:r>
            </a:p>
          </p:txBody>
        </p:sp>
        <p:sp>
          <p:nvSpPr>
            <p:cNvPr id="100" name="TextBox 99"/>
            <p:cNvSpPr txBox="1"/>
            <p:nvPr/>
          </p:nvSpPr>
          <p:spPr>
            <a:xfrm>
              <a:off x="3565703" y="3499899"/>
              <a:ext cx="765810" cy="154305"/>
            </a:xfrm>
            <a:prstGeom prst="rect">
              <a:avLst/>
            </a:prstGeom>
            <a:noFill/>
          </p:spPr>
          <p:txBody>
            <a:bodyPr wrap="none" lIns="0" tIns="0" rIns="0" bIns="0" rtlCol="0">
              <a:spAutoFit/>
            </a:bodyPr>
            <a:lstStyle/>
            <a:p>
              <a:pPr algn="ctr"/>
              <a:r>
                <a:rPr lang="zh-CN" altLang="en-US" sz="1335" b="1" dirty="0">
                  <a:solidFill>
                    <a:schemeClr val="bg1"/>
                  </a:solidFill>
                  <a:latin typeface="微软雅黑" panose="020B0503020204020204" charset="-122"/>
                  <a:ea typeface="微软雅黑" panose="020B0503020204020204" charset="-122"/>
                </a:rPr>
                <a:t>点击输入标题</a:t>
              </a:r>
            </a:p>
          </p:txBody>
        </p:sp>
      </p:grpSp>
      <p:grpSp>
        <p:nvGrpSpPr>
          <p:cNvPr id="101" name="组合 100"/>
          <p:cNvGrpSpPr/>
          <p:nvPr/>
        </p:nvGrpSpPr>
        <p:grpSpPr>
          <a:xfrm>
            <a:off x="5087378" y="1508787"/>
            <a:ext cx="2218109" cy="2218109"/>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algn="ctr"/>
              <a:endParaRPr lang="en-US" sz="1800">
                <a:solidFill>
                  <a:schemeClr val="bg1"/>
                </a:solidFill>
                <a:latin typeface="微软雅黑" panose="020B0503020204020204" charset="-122"/>
                <a:ea typeface="微软雅黑" panose="020B0503020204020204" charset="-122"/>
                <a:cs typeface="Helvetica Light"/>
              </a:endParaRPr>
            </a:p>
          </p:txBody>
        </p:sp>
        <p:sp>
          <p:nvSpPr>
            <p:cNvPr id="103" name="TextBox 102"/>
            <p:cNvSpPr txBox="1"/>
            <p:nvPr/>
          </p:nvSpPr>
          <p:spPr>
            <a:xfrm>
              <a:off x="3889740" y="2007393"/>
              <a:ext cx="1330331" cy="444341"/>
            </a:xfrm>
            <a:prstGeom prst="rect">
              <a:avLst/>
            </a:prstGeom>
            <a:noFill/>
          </p:spPr>
          <p:txBody>
            <a:bodyPr wrap="square" lIns="0" tIns="0" rIns="0" bIns="0" rtlCol="0">
              <a:spAutoFit/>
            </a:bodyPr>
            <a:lstStyle/>
            <a:p>
              <a:pPr algn="ctr">
                <a:lnSpc>
                  <a:spcPct val="120000"/>
                </a:lnSpc>
              </a:pPr>
              <a:r>
                <a:rPr lang="zh-CN" altLang="en-US" sz="106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065" dirty="0">
                <a:solidFill>
                  <a:schemeClr val="bg1"/>
                </a:solidFill>
                <a:latin typeface="微软雅黑" panose="020B0503020204020204" charset="-122"/>
                <a:ea typeface="微软雅黑" panose="020B0503020204020204" charset="-122"/>
              </a:endParaRPr>
            </a:p>
          </p:txBody>
        </p:sp>
        <p:sp>
          <p:nvSpPr>
            <p:cNvPr id="104" name="TextBox 103"/>
            <p:cNvSpPr txBox="1"/>
            <p:nvPr/>
          </p:nvSpPr>
          <p:spPr>
            <a:xfrm>
              <a:off x="4166159" y="1314546"/>
              <a:ext cx="839153" cy="492443"/>
            </a:xfrm>
            <a:prstGeom prst="rect">
              <a:avLst/>
            </a:prstGeom>
            <a:noFill/>
          </p:spPr>
          <p:txBody>
            <a:bodyPr wrap="none" lIns="0" tIns="0" rIns="0" bIns="0" rtlCol="0">
              <a:spAutoFit/>
            </a:bodyPr>
            <a:lstStyle/>
            <a:p>
              <a:pPr algn="ctr"/>
              <a:r>
                <a:rPr lang="en-US" sz="4265" dirty="0">
                  <a:solidFill>
                    <a:schemeClr val="bg1"/>
                  </a:solidFill>
                  <a:latin typeface="微软雅黑" panose="020B0503020204020204" charset="-122"/>
                  <a:ea typeface="微软雅黑" panose="020B0503020204020204" charset="-122"/>
                  <a:cs typeface="Roboto Regular"/>
                </a:rPr>
                <a:t>38%</a:t>
              </a:r>
            </a:p>
          </p:txBody>
        </p:sp>
        <p:sp>
          <p:nvSpPr>
            <p:cNvPr id="105" name="TextBox 104"/>
            <p:cNvSpPr txBox="1"/>
            <p:nvPr/>
          </p:nvSpPr>
          <p:spPr>
            <a:xfrm>
              <a:off x="4205171" y="1802519"/>
              <a:ext cx="765810" cy="154305"/>
            </a:xfrm>
            <a:prstGeom prst="rect">
              <a:avLst/>
            </a:prstGeom>
            <a:noFill/>
          </p:spPr>
          <p:txBody>
            <a:bodyPr wrap="none" lIns="0" tIns="0" rIns="0" bIns="0" rtlCol="0">
              <a:spAutoFit/>
            </a:bodyPr>
            <a:lstStyle/>
            <a:p>
              <a:pPr algn="ctr"/>
              <a:r>
                <a:rPr lang="zh-CN" altLang="en-US" sz="1335" b="1" dirty="0">
                  <a:solidFill>
                    <a:schemeClr val="bg1"/>
                  </a:solidFill>
                  <a:latin typeface="微软雅黑" panose="020B0503020204020204" charset="-122"/>
                  <a:ea typeface="微软雅黑" panose="020B0503020204020204" charset="-122"/>
                </a:rPr>
                <a:t>点击输入标题</a:t>
              </a:r>
            </a:p>
          </p:txBody>
        </p:sp>
      </p:grpSp>
    </p:spTree>
  </p:cSld>
  <p:clrMapOvr>
    <a:masterClrMapping/>
  </p:clrMapOvr>
  <p:transition advTm="290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sp>
        <p:nvSpPr>
          <p:cNvPr id="3" name="Shape 5166"/>
          <p:cNvSpPr/>
          <p:nvPr/>
        </p:nvSpPr>
        <p:spPr>
          <a:xfrm>
            <a:off x="2593059" y="1876575"/>
            <a:ext cx="1624076" cy="143881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4" name="Shape 5167"/>
          <p:cNvSpPr/>
          <p:nvPr/>
        </p:nvSpPr>
        <p:spPr>
          <a:xfrm>
            <a:off x="2100539" y="2729597"/>
            <a:ext cx="2615245" cy="1497889"/>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5" name="Shape 5168"/>
          <p:cNvSpPr/>
          <p:nvPr/>
        </p:nvSpPr>
        <p:spPr>
          <a:xfrm>
            <a:off x="1608019" y="3654532"/>
            <a:ext cx="3606415" cy="1497883"/>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6" name="Shape 5169"/>
          <p:cNvSpPr/>
          <p:nvPr/>
        </p:nvSpPr>
        <p:spPr>
          <a:xfrm>
            <a:off x="1104046" y="4579465"/>
            <a:ext cx="4597575" cy="1497876"/>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grpSp>
        <p:nvGrpSpPr>
          <p:cNvPr id="7" name="组合 6"/>
          <p:cNvGrpSpPr/>
          <p:nvPr/>
        </p:nvGrpSpPr>
        <p:grpSpPr>
          <a:xfrm>
            <a:off x="3085580" y="1477975"/>
            <a:ext cx="1143841" cy="980623"/>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marL="0" marR="0" lvl="0" indent="0" algn="ctr" defTabSz="9144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输入文本</a:t>
              </a:r>
            </a:p>
          </p:txBody>
        </p:sp>
      </p:grpSp>
      <p:grpSp>
        <p:nvGrpSpPr>
          <p:cNvPr id="10" name="组合 9"/>
          <p:cNvGrpSpPr/>
          <p:nvPr/>
        </p:nvGrpSpPr>
        <p:grpSpPr>
          <a:xfrm>
            <a:off x="2593059" y="2729597"/>
            <a:ext cx="2119660" cy="576548"/>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点击输入文本</a:t>
              </a:r>
            </a:p>
          </p:txBody>
        </p:sp>
      </p:grpSp>
      <p:grpSp>
        <p:nvGrpSpPr>
          <p:cNvPr id="13" name="组合 12"/>
          <p:cNvGrpSpPr/>
          <p:nvPr/>
        </p:nvGrpSpPr>
        <p:grpSpPr>
          <a:xfrm>
            <a:off x="2100540" y="3654531"/>
            <a:ext cx="3110828" cy="576549"/>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grpSp>
        <p:nvGrpSpPr>
          <p:cNvPr id="16" name="组合 15"/>
          <p:cNvGrpSpPr/>
          <p:nvPr/>
        </p:nvGrpSpPr>
        <p:grpSpPr>
          <a:xfrm>
            <a:off x="1608020" y="4579464"/>
            <a:ext cx="4101987" cy="576543"/>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grpSp>
        <p:nvGrpSpPr>
          <p:cNvPr id="19" name="组合 18"/>
          <p:cNvGrpSpPr/>
          <p:nvPr/>
        </p:nvGrpSpPr>
        <p:grpSpPr>
          <a:xfrm>
            <a:off x="1104047" y="5491553"/>
            <a:ext cx="5093160" cy="576543"/>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sp>
        <p:nvSpPr>
          <p:cNvPr id="22" name="Round Same Side Corner Rectangle 67"/>
          <p:cNvSpPr/>
          <p:nvPr/>
        </p:nvSpPr>
        <p:spPr>
          <a:xfrm rot="10800000" flipH="1">
            <a:off x="6788883" y="149589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24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24" name="Round Same Side Corner Rectangle 68"/>
          <p:cNvSpPr/>
          <p:nvPr/>
        </p:nvSpPr>
        <p:spPr>
          <a:xfrm rot="10800000" flipH="1">
            <a:off x="6786696" y="2537612"/>
            <a:ext cx="66537" cy="685392"/>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24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25" name="Round Same Side Corner Rectangle 69"/>
          <p:cNvSpPr/>
          <p:nvPr/>
        </p:nvSpPr>
        <p:spPr>
          <a:xfrm rot="10800000" flipH="1">
            <a:off x="6788883" y="3484455"/>
            <a:ext cx="66537" cy="68539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24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grpSp>
        <p:nvGrpSpPr>
          <p:cNvPr id="26" name="组合 25"/>
          <p:cNvGrpSpPr/>
          <p:nvPr/>
        </p:nvGrpSpPr>
        <p:grpSpPr>
          <a:xfrm>
            <a:off x="6971950" y="1479025"/>
            <a:ext cx="4030980" cy="797560"/>
            <a:chOff x="5228512" y="1109269"/>
            <a:chExt cx="3023235" cy="598170"/>
          </a:xfrm>
        </p:grpSpPr>
        <p:sp>
          <p:nvSpPr>
            <p:cNvPr id="27" name="TextBox 26"/>
            <p:cNvSpPr txBox="1"/>
            <p:nvPr/>
          </p:nvSpPr>
          <p:spPr>
            <a:xfrm>
              <a:off x="5228512" y="1303103"/>
              <a:ext cx="3023235" cy="404336"/>
            </a:xfrm>
            <a:prstGeom prst="rect">
              <a:avLst/>
            </a:prstGeom>
            <a:noFill/>
          </p:spPr>
          <p:txBody>
            <a:bodyPr wrap="square" lIns="45720" tIns="22860" rIns="45720" bIns="2286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p>
          </p:txBody>
        </p:sp>
        <p:sp>
          <p:nvSpPr>
            <p:cNvPr id="28" name="Rectangle 71"/>
            <p:cNvSpPr/>
            <p:nvPr/>
          </p:nvSpPr>
          <p:spPr>
            <a:xfrm>
              <a:off x="5228513" y="1109269"/>
              <a:ext cx="1287780" cy="218599"/>
            </a:xfrm>
            <a:prstGeom prst="rect">
              <a:avLst/>
            </a:prstGeom>
          </p:spPr>
          <p:txBody>
            <a:bodyPr wrap="non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点击输入标题文本</a:t>
              </a:r>
            </a:p>
          </p:txBody>
        </p:sp>
      </p:grpSp>
      <p:grpSp>
        <p:nvGrpSpPr>
          <p:cNvPr id="29" name="组合 28"/>
          <p:cNvGrpSpPr/>
          <p:nvPr/>
        </p:nvGrpSpPr>
        <p:grpSpPr>
          <a:xfrm>
            <a:off x="6971950" y="2492240"/>
            <a:ext cx="4132580" cy="797560"/>
            <a:chOff x="5228512" y="1869180"/>
            <a:chExt cx="3099435" cy="598170"/>
          </a:xfrm>
        </p:grpSpPr>
        <p:sp>
          <p:nvSpPr>
            <p:cNvPr id="2" name="TextBox 29"/>
            <p:cNvSpPr txBox="1"/>
            <p:nvPr/>
          </p:nvSpPr>
          <p:spPr>
            <a:xfrm>
              <a:off x="5228512" y="2063014"/>
              <a:ext cx="3099435" cy="404336"/>
            </a:xfrm>
            <a:prstGeom prst="rect">
              <a:avLst/>
            </a:prstGeom>
            <a:noFill/>
          </p:spPr>
          <p:txBody>
            <a:bodyPr wrap="square" lIns="45720" tIns="22860" rIns="45720" bIns="2286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p>
          </p:txBody>
        </p:sp>
        <p:sp>
          <p:nvSpPr>
            <p:cNvPr id="31" name="Rectangle 73"/>
            <p:cNvSpPr/>
            <p:nvPr/>
          </p:nvSpPr>
          <p:spPr>
            <a:xfrm>
              <a:off x="5228513" y="1869180"/>
              <a:ext cx="1287780" cy="218599"/>
            </a:xfrm>
            <a:prstGeom prst="rect">
              <a:avLst/>
            </a:prstGeom>
          </p:spPr>
          <p:txBody>
            <a:bodyPr wrap="non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点击输入标题文本</a:t>
              </a:r>
            </a:p>
          </p:txBody>
        </p:sp>
      </p:grpSp>
      <p:grpSp>
        <p:nvGrpSpPr>
          <p:cNvPr id="32" name="组合 31"/>
          <p:cNvGrpSpPr/>
          <p:nvPr/>
        </p:nvGrpSpPr>
        <p:grpSpPr>
          <a:xfrm>
            <a:off x="6971950" y="3505455"/>
            <a:ext cx="4132580" cy="797560"/>
            <a:chOff x="5228512" y="2629091"/>
            <a:chExt cx="3099435" cy="598170"/>
          </a:xfrm>
        </p:grpSpPr>
        <p:sp>
          <p:nvSpPr>
            <p:cNvPr id="33" name="TextBox 32"/>
            <p:cNvSpPr txBox="1"/>
            <p:nvPr/>
          </p:nvSpPr>
          <p:spPr>
            <a:xfrm>
              <a:off x="5228512" y="2822925"/>
              <a:ext cx="3099435" cy="404336"/>
            </a:xfrm>
            <a:prstGeom prst="rect">
              <a:avLst/>
            </a:prstGeom>
            <a:noFill/>
          </p:spPr>
          <p:txBody>
            <a:bodyPr wrap="square" lIns="45720" tIns="22860" rIns="45720" bIns="2286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p>
          </p:txBody>
        </p:sp>
        <p:sp>
          <p:nvSpPr>
            <p:cNvPr id="34" name="Rectangle 75"/>
            <p:cNvSpPr/>
            <p:nvPr/>
          </p:nvSpPr>
          <p:spPr>
            <a:xfrm>
              <a:off x="5228513" y="2629091"/>
              <a:ext cx="1287780" cy="218599"/>
            </a:xfrm>
            <a:prstGeom prst="rect">
              <a:avLst/>
            </a:prstGeom>
          </p:spPr>
          <p:txBody>
            <a:bodyPr wrap="non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点击输入标题文本</a:t>
              </a:r>
            </a:p>
          </p:txBody>
        </p:sp>
      </p:grpSp>
      <p:sp>
        <p:nvSpPr>
          <p:cNvPr id="35" name="Round Same Side Corner Rectangle 76"/>
          <p:cNvSpPr/>
          <p:nvPr/>
        </p:nvSpPr>
        <p:spPr>
          <a:xfrm rot="10800000" flipH="1">
            <a:off x="6786696" y="4445105"/>
            <a:ext cx="66537" cy="6853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24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36" name="Round Same Side Corner Rectangle 77"/>
          <p:cNvSpPr/>
          <p:nvPr/>
        </p:nvSpPr>
        <p:spPr>
          <a:xfrm rot="10800000" flipH="1">
            <a:off x="6788883" y="5391948"/>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24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grpSp>
        <p:nvGrpSpPr>
          <p:cNvPr id="37" name="组合 36"/>
          <p:cNvGrpSpPr/>
          <p:nvPr/>
        </p:nvGrpSpPr>
        <p:grpSpPr>
          <a:xfrm>
            <a:off x="6971950" y="4399733"/>
            <a:ext cx="4132580" cy="797560"/>
            <a:chOff x="5228512" y="3299800"/>
            <a:chExt cx="3099435" cy="598170"/>
          </a:xfrm>
        </p:grpSpPr>
        <p:sp>
          <p:nvSpPr>
            <p:cNvPr id="38" name="TextBox 37"/>
            <p:cNvSpPr txBox="1"/>
            <p:nvPr/>
          </p:nvSpPr>
          <p:spPr>
            <a:xfrm>
              <a:off x="5228512" y="3493634"/>
              <a:ext cx="3099435" cy="404336"/>
            </a:xfrm>
            <a:prstGeom prst="rect">
              <a:avLst/>
            </a:prstGeom>
            <a:noFill/>
          </p:spPr>
          <p:txBody>
            <a:bodyPr wrap="square" lIns="45720" tIns="22860" rIns="45720" bIns="2286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p>
          </p:txBody>
        </p:sp>
        <p:sp>
          <p:nvSpPr>
            <p:cNvPr id="39" name="Rectangle 79"/>
            <p:cNvSpPr/>
            <p:nvPr/>
          </p:nvSpPr>
          <p:spPr>
            <a:xfrm>
              <a:off x="5228513" y="3299800"/>
              <a:ext cx="1287780" cy="218599"/>
            </a:xfrm>
            <a:prstGeom prst="rect">
              <a:avLst/>
            </a:prstGeom>
          </p:spPr>
          <p:txBody>
            <a:bodyPr wrap="non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点击输入标题文本</a:t>
              </a:r>
            </a:p>
          </p:txBody>
        </p:sp>
      </p:grpSp>
      <p:grpSp>
        <p:nvGrpSpPr>
          <p:cNvPr id="40" name="组合 39"/>
          <p:cNvGrpSpPr/>
          <p:nvPr/>
        </p:nvGrpSpPr>
        <p:grpSpPr>
          <a:xfrm>
            <a:off x="6971950" y="5412948"/>
            <a:ext cx="4246880" cy="797560"/>
            <a:chOff x="5228512" y="4059711"/>
            <a:chExt cx="3185160" cy="598170"/>
          </a:xfrm>
        </p:grpSpPr>
        <p:sp>
          <p:nvSpPr>
            <p:cNvPr id="41" name="TextBox 40"/>
            <p:cNvSpPr txBox="1"/>
            <p:nvPr/>
          </p:nvSpPr>
          <p:spPr>
            <a:xfrm>
              <a:off x="5228512" y="4253545"/>
              <a:ext cx="3185160" cy="404336"/>
            </a:xfrm>
            <a:prstGeom prst="rect">
              <a:avLst/>
            </a:prstGeom>
            <a:noFill/>
          </p:spPr>
          <p:txBody>
            <a:bodyPr wrap="square" lIns="45720" tIns="22860" rIns="45720" bIns="2286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p>
          </p:txBody>
        </p:sp>
        <p:sp>
          <p:nvSpPr>
            <p:cNvPr id="42" name="Rectangle 81"/>
            <p:cNvSpPr/>
            <p:nvPr/>
          </p:nvSpPr>
          <p:spPr>
            <a:xfrm>
              <a:off x="5228513" y="4059711"/>
              <a:ext cx="1287780" cy="218599"/>
            </a:xfrm>
            <a:prstGeom prst="rect">
              <a:avLst/>
            </a:prstGeom>
          </p:spPr>
          <p:txBody>
            <a:bodyPr wrap="non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点击输入标题文本</a:t>
              </a:r>
            </a:p>
          </p:txBody>
        </p:sp>
      </p:grpSp>
    </p:spTree>
  </p:cSld>
  <p:clrMapOvr>
    <a:masterClrMapping/>
  </p:clrMapOvr>
  <p:transition advTm="996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22" grpId="0" bldLvl="0" animBg="1"/>
      <p:bldP spid="24" grpId="0" bldLvl="0" animBg="1"/>
      <p:bldP spid="25" grpId="0" bldLvl="0" animBg="1"/>
      <p:bldP spid="35" grpId="0" bldLvl="0" animBg="1"/>
      <p:bldP spid="3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29480" y="-1473555"/>
            <a:ext cx="3906807" cy="3273211"/>
            <a:chOff x="329480" y="-1473555"/>
            <a:chExt cx="3906807" cy="3273211"/>
          </a:xfrm>
        </p:grpSpPr>
        <p:sp>
          <p:nvSpPr>
            <p:cNvPr id="49" name="矩形 48"/>
            <p:cNvSpPr/>
            <p:nvPr/>
          </p:nvSpPr>
          <p:spPr>
            <a:xfrm rot="2968493">
              <a:off x="598521" y="-1742596"/>
              <a:ext cx="3075252" cy="3613333"/>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692632" y="707812"/>
              <a:ext cx="1712686" cy="769441"/>
            </a:xfrm>
            <a:prstGeom prst="rect">
              <a:avLst/>
            </a:prstGeom>
            <a:noFill/>
          </p:spPr>
          <p:txBody>
            <a:bodyPr wrap="square" rtlCol="0">
              <a:spAutoFit/>
            </a:bodyPr>
            <a:lstStyle/>
            <a:p>
              <a:r>
                <a:rPr lang="zh-CN" altLang="en-US" sz="4400" b="1" dirty="0">
                  <a:solidFill>
                    <a:schemeClr val="bg1"/>
                  </a:solidFill>
                  <a:latin typeface="微软雅黑" panose="020B0503020204020204" charset="-122"/>
                  <a:ea typeface="微软雅黑" panose="020B0503020204020204" charset="-122"/>
                </a:rPr>
                <a:t>目 录</a:t>
              </a:r>
            </a:p>
          </p:txBody>
        </p:sp>
        <p:sp>
          <p:nvSpPr>
            <p:cNvPr id="52" name="矩形 51"/>
            <p:cNvSpPr/>
            <p:nvPr/>
          </p:nvSpPr>
          <p:spPr>
            <a:xfrm>
              <a:off x="1708179" y="1337991"/>
              <a:ext cx="2528108" cy="461665"/>
            </a:xfrm>
            <a:prstGeom prst="rect">
              <a:avLst/>
            </a:prstGeom>
          </p:spPr>
          <p:txBody>
            <a:bodyPr wrap="square">
              <a:spAutoFit/>
            </a:bodyPr>
            <a:lstStyle/>
            <a:p>
              <a:r>
                <a:rPr lang="en-US" altLang="zh-CN" sz="2400" b="1" spc="300" dirty="0">
                  <a:solidFill>
                    <a:schemeClr val="bg1"/>
                  </a:solidFill>
                  <a:latin typeface="微软雅黑" panose="020B0503020204020204" charset="-122"/>
                  <a:ea typeface="微软雅黑" panose="020B0503020204020204" charset="-122"/>
                </a:rPr>
                <a:t>CONT</a:t>
              </a:r>
              <a:r>
                <a:rPr lang="en-US" altLang="zh-CN" sz="2400" b="1" spc="300" dirty="0">
                  <a:solidFill>
                    <a:schemeClr val="tx1"/>
                  </a:solidFill>
                  <a:latin typeface="微软雅黑" panose="020B0503020204020204" charset="-122"/>
                  <a:ea typeface="微软雅黑" panose="020B0503020204020204" charset="-122"/>
                </a:rPr>
                <a:t>ENTS</a:t>
              </a:r>
            </a:p>
          </p:txBody>
        </p:sp>
      </p:grpSp>
      <p:cxnSp>
        <p:nvCxnSpPr>
          <p:cNvPr id="53" name="直接连接符 52"/>
          <p:cNvCxnSpPr/>
          <p:nvPr/>
        </p:nvCxnSpPr>
        <p:spPr>
          <a:xfrm flipV="1">
            <a:off x="17780" y="5512401"/>
            <a:ext cx="1294055" cy="1294054"/>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2293436" y="4284108"/>
            <a:ext cx="237724" cy="2377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3459306" y="3117883"/>
            <a:ext cx="237724" cy="2377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731554" y="1843139"/>
            <a:ext cx="237724" cy="2377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5940989" y="-866782"/>
            <a:ext cx="1719493" cy="1719492"/>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5143474" y="948166"/>
            <a:ext cx="723900" cy="723900"/>
            <a:chOff x="7221194" y="1193276"/>
            <a:chExt cx="723900" cy="723900"/>
          </a:xfrm>
          <a:solidFill>
            <a:schemeClr val="accent1">
              <a:alpha val="82000"/>
            </a:schemeClr>
          </a:solidFill>
        </p:grpSpPr>
        <p:sp>
          <p:nvSpPr>
            <p:cNvPr id="62" name="矩形 61"/>
            <p:cNvSpPr/>
            <p:nvPr/>
          </p:nvSpPr>
          <p:spPr>
            <a:xfrm rot="2700000">
              <a:off x="7221194" y="1193276"/>
              <a:ext cx="7239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文本框 62"/>
            <p:cNvSpPr txBox="1"/>
            <p:nvPr/>
          </p:nvSpPr>
          <p:spPr>
            <a:xfrm>
              <a:off x="7261340" y="1201283"/>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charset="-122"/>
                  <a:ea typeface="微软雅黑" panose="020B0503020204020204" charset="-122"/>
                </a:rPr>
                <a:t>1</a:t>
              </a:r>
            </a:p>
          </p:txBody>
        </p:sp>
      </p:grpSp>
      <p:grpSp>
        <p:nvGrpSpPr>
          <p:cNvPr id="64" name="组合 63"/>
          <p:cNvGrpSpPr/>
          <p:nvPr/>
        </p:nvGrpSpPr>
        <p:grpSpPr>
          <a:xfrm>
            <a:off x="3895939" y="2210009"/>
            <a:ext cx="723900" cy="723900"/>
            <a:chOff x="5973659" y="2455119"/>
            <a:chExt cx="723900" cy="723900"/>
          </a:xfrm>
          <a:solidFill>
            <a:schemeClr val="accent2"/>
          </a:solidFill>
        </p:grpSpPr>
        <p:sp>
          <p:nvSpPr>
            <p:cNvPr id="65" name="矩形 64"/>
            <p:cNvSpPr/>
            <p:nvPr/>
          </p:nvSpPr>
          <p:spPr>
            <a:xfrm rot="2700000">
              <a:off x="5973659" y="2455119"/>
              <a:ext cx="7239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文本框 65"/>
            <p:cNvSpPr txBox="1"/>
            <p:nvPr/>
          </p:nvSpPr>
          <p:spPr>
            <a:xfrm>
              <a:off x="6002234" y="2463126"/>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charset="-122"/>
                  <a:ea typeface="微软雅黑" panose="020B0503020204020204" charset="-122"/>
                </a:rPr>
                <a:t>2</a:t>
              </a:r>
            </a:p>
          </p:txBody>
        </p:sp>
      </p:grpSp>
      <p:grpSp>
        <p:nvGrpSpPr>
          <p:cNvPr id="67" name="组合 66"/>
          <p:cNvGrpSpPr/>
          <p:nvPr/>
        </p:nvGrpSpPr>
        <p:grpSpPr>
          <a:xfrm>
            <a:off x="2647520" y="3467433"/>
            <a:ext cx="723900" cy="723900"/>
            <a:chOff x="4725240" y="3712543"/>
            <a:chExt cx="723900" cy="723900"/>
          </a:xfrm>
          <a:solidFill>
            <a:schemeClr val="accent3"/>
          </a:solidFill>
        </p:grpSpPr>
        <p:sp>
          <p:nvSpPr>
            <p:cNvPr id="68" name="矩形 67"/>
            <p:cNvSpPr/>
            <p:nvPr/>
          </p:nvSpPr>
          <p:spPr>
            <a:xfrm rot="2700000">
              <a:off x="4725240" y="3712543"/>
              <a:ext cx="7239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文本框 68"/>
            <p:cNvSpPr txBox="1"/>
            <p:nvPr/>
          </p:nvSpPr>
          <p:spPr>
            <a:xfrm>
              <a:off x="4753815" y="3720550"/>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charset="-122"/>
                  <a:ea typeface="微软雅黑" panose="020B0503020204020204" charset="-122"/>
                </a:rPr>
                <a:t>3</a:t>
              </a:r>
            </a:p>
          </p:txBody>
        </p:sp>
      </p:grpSp>
      <p:grpSp>
        <p:nvGrpSpPr>
          <p:cNvPr id="70" name="组合 69"/>
          <p:cNvGrpSpPr/>
          <p:nvPr/>
        </p:nvGrpSpPr>
        <p:grpSpPr>
          <a:xfrm>
            <a:off x="1403704" y="4653089"/>
            <a:ext cx="723900" cy="728593"/>
            <a:chOff x="3481424" y="4898199"/>
            <a:chExt cx="723900" cy="728593"/>
          </a:xfrm>
          <a:solidFill>
            <a:schemeClr val="accent4"/>
          </a:solidFill>
        </p:grpSpPr>
        <p:sp>
          <p:nvSpPr>
            <p:cNvPr id="71" name="矩形 70"/>
            <p:cNvSpPr/>
            <p:nvPr/>
          </p:nvSpPr>
          <p:spPr>
            <a:xfrm rot="2700000">
              <a:off x="3481424" y="4898199"/>
              <a:ext cx="7239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2" name="文本框 71"/>
            <p:cNvSpPr txBox="1"/>
            <p:nvPr/>
          </p:nvSpPr>
          <p:spPr>
            <a:xfrm>
              <a:off x="3484599" y="4918906"/>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charset="-122"/>
                  <a:ea typeface="微软雅黑" panose="020B0503020204020204" charset="-122"/>
                </a:rPr>
                <a:t>4</a:t>
              </a:r>
            </a:p>
          </p:txBody>
        </p:sp>
      </p:grpSp>
      <p:grpSp>
        <p:nvGrpSpPr>
          <p:cNvPr id="73" name="组合 72"/>
          <p:cNvGrpSpPr/>
          <p:nvPr/>
        </p:nvGrpSpPr>
        <p:grpSpPr>
          <a:xfrm>
            <a:off x="6352770" y="778346"/>
            <a:ext cx="4711700" cy="981075"/>
            <a:chOff x="8430490" y="1023456"/>
            <a:chExt cx="4711700" cy="981075"/>
          </a:xfrm>
        </p:grpSpPr>
        <p:sp>
          <p:nvSpPr>
            <p:cNvPr id="74" name="文本框 73"/>
            <p:cNvSpPr txBox="1"/>
            <p:nvPr/>
          </p:nvSpPr>
          <p:spPr>
            <a:xfrm>
              <a:off x="8430490" y="1023456"/>
              <a:ext cx="1736096" cy="400110"/>
            </a:xfrm>
            <a:prstGeom prst="rect">
              <a:avLst/>
            </a:prstGeom>
            <a:noFill/>
          </p:spPr>
          <p:txBody>
            <a:bodyPr wrap="square" rtlCol="0">
              <a:spAutoFit/>
            </a:bodyPr>
            <a:lstStyle/>
            <a:p>
              <a:r>
                <a:rPr lang="zh-CN" altLang="en-US" sz="2000" b="1" dirty="0">
                  <a:solidFill>
                    <a:schemeClr val="tx1"/>
                  </a:solidFill>
                  <a:latin typeface="微软雅黑" panose="020B0503020204020204" charset="-122"/>
                  <a:ea typeface="微软雅黑" panose="020B0503020204020204" charset="-122"/>
                </a:rPr>
                <a:t>点击输入标题</a:t>
              </a:r>
            </a:p>
          </p:txBody>
        </p:sp>
        <p:sp>
          <p:nvSpPr>
            <p:cNvPr id="75" name="文本框 74"/>
            <p:cNvSpPr txBox="1"/>
            <p:nvPr/>
          </p:nvSpPr>
          <p:spPr>
            <a:xfrm>
              <a:off x="8430490" y="1420966"/>
              <a:ext cx="4711700" cy="583565"/>
            </a:xfrm>
            <a:prstGeom prst="rect">
              <a:avLst/>
            </a:prstGeom>
            <a:noFill/>
          </p:spPr>
          <p:txBody>
            <a:bodyPr wrap="square" rtlCol="0">
              <a:spAutoFit/>
            </a:bodyPr>
            <a:lstStyle/>
            <a:p>
              <a:r>
                <a:rPr lang="zh-CN" altLang="en-US" sz="1600" dirty="0">
                  <a:solidFill>
                    <a:schemeClr val="tx1"/>
                  </a:solidFill>
                  <a:latin typeface="微软雅黑" panose="020B0503020204020204" charset="-122"/>
                  <a:ea typeface="微软雅黑" panose="020B0503020204020204" charset="-122"/>
                </a:rPr>
                <a:t>点击输入简要文字内容，文字内容概括精炼，不用多余的文字，言简意赅的说明分项内容</a:t>
              </a:r>
            </a:p>
          </p:txBody>
        </p:sp>
      </p:grpSp>
      <p:grpSp>
        <p:nvGrpSpPr>
          <p:cNvPr id="76" name="组合 75"/>
          <p:cNvGrpSpPr/>
          <p:nvPr/>
        </p:nvGrpSpPr>
        <p:grpSpPr>
          <a:xfrm>
            <a:off x="5119393" y="2139313"/>
            <a:ext cx="5201285" cy="981075"/>
            <a:chOff x="7197113" y="2384423"/>
            <a:chExt cx="5201285" cy="981075"/>
          </a:xfrm>
        </p:grpSpPr>
        <p:sp>
          <p:nvSpPr>
            <p:cNvPr id="77" name="文本框 76"/>
            <p:cNvSpPr txBox="1"/>
            <p:nvPr/>
          </p:nvSpPr>
          <p:spPr>
            <a:xfrm>
              <a:off x="7197113" y="2384423"/>
              <a:ext cx="1736096" cy="400110"/>
            </a:xfrm>
            <a:prstGeom prst="rect">
              <a:avLst/>
            </a:prstGeom>
            <a:noFill/>
          </p:spPr>
          <p:txBody>
            <a:bodyPr wrap="square" rtlCol="0">
              <a:spAutoFit/>
            </a:bodyPr>
            <a:lstStyle/>
            <a:p>
              <a:r>
                <a:rPr lang="zh-CN" altLang="en-US" sz="2000" b="1" dirty="0">
                  <a:solidFill>
                    <a:schemeClr val="tx1"/>
                  </a:solidFill>
                  <a:latin typeface="微软雅黑" panose="020B0503020204020204" charset="-122"/>
                  <a:ea typeface="微软雅黑" panose="020B0503020204020204" charset="-122"/>
                </a:rPr>
                <a:t>点击输入标题</a:t>
              </a:r>
            </a:p>
          </p:txBody>
        </p:sp>
        <p:sp>
          <p:nvSpPr>
            <p:cNvPr id="78" name="文本框 77"/>
            <p:cNvSpPr txBox="1"/>
            <p:nvPr/>
          </p:nvSpPr>
          <p:spPr>
            <a:xfrm>
              <a:off x="7197113" y="2781933"/>
              <a:ext cx="5201285" cy="583565"/>
            </a:xfrm>
            <a:prstGeom prst="rect">
              <a:avLst/>
            </a:prstGeom>
            <a:noFill/>
          </p:spPr>
          <p:txBody>
            <a:bodyPr wrap="square" rtlCol="0">
              <a:spAutoFit/>
            </a:bodyPr>
            <a:lstStyle/>
            <a:p>
              <a:r>
                <a:rPr lang="zh-CN" altLang="en-US" sz="1600" dirty="0">
                  <a:solidFill>
                    <a:schemeClr val="tx1"/>
                  </a:solidFill>
                  <a:latin typeface="微软雅黑" panose="020B0503020204020204" charset="-122"/>
                  <a:ea typeface="微软雅黑" panose="020B0503020204020204" charset="-122"/>
                </a:rPr>
                <a:t>点击输入简要文字内容，文字内容概括精炼，不用多余的文字，言简意赅的说明分项内容</a:t>
              </a:r>
            </a:p>
          </p:txBody>
        </p:sp>
      </p:grpSp>
      <p:grpSp>
        <p:nvGrpSpPr>
          <p:cNvPr id="79" name="组合 78"/>
          <p:cNvGrpSpPr/>
          <p:nvPr/>
        </p:nvGrpSpPr>
        <p:grpSpPr>
          <a:xfrm>
            <a:off x="3652100" y="3617238"/>
            <a:ext cx="5013960" cy="981075"/>
            <a:chOff x="5729820" y="3862348"/>
            <a:chExt cx="5013960" cy="981075"/>
          </a:xfrm>
        </p:grpSpPr>
        <p:sp>
          <p:nvSpPr>
            <p:cNvPr id="80" name="文本框 79"/>
            <p:cNvSpPr txBox="1"/>
            <p:nvPr/>
          </p:nvSpPr>
          <p:spPr>
            <a:xfrm>
              <a:off x="5729820" y="3862348"/>
              <a:ext cx="1736096" cy="400110"/>
            </a:xfrm>
            <a:prstGeom prst="rect">
              <a:avLst/>
            </a:prstGeom>
            <a:noFill/>
          </p:spPr>
          <p:txBody>
            <a:bodyPr wrap="square" rtlCol="0">
              <a:spAutoFit/>
            </a:bodyPr>
            <a:lstStyle/>
            <a:p>
              <a:r>
                <a:rPr lang="zh-CN" altLang="en-US" sz="2000" b="1" dirty="0">
                  <a:solidFill>
                    <a:schemeClr val="tx1"/>
                  </a:solidFill>
                  <a:latin typeface="微软雅黑" panose="020B0503020204020204" charset="-122"/>
                  <a:ea typeface="微软雅黑" panose="020B0503020204020204" charset="-122"/>
                </a:rPr>
                <a:t>点击输入标题</a:t>
              </a:r>
            </a:p>
          </p:txBody>
        </p:sp>
        <p:sp>
          <p:nvSpPr>
            <p:cNvPr id="81" name="文本框 80"/>
            <p:cNvSpPr txBox="1"/>
            <p:nvPr/>
          </p:nvSpPr>
          <p:spPr>
            <a:xfrm>
              <a:off x="5729820" y="4259858"/>
              <a:ext cx="5013960" cy="583565"/>
            </a:xfrm>
            <a:prstGeom prst="rect">
              <a:avLst/>
            </a:prstGeom>
            <a:noFill/>
          </p:spPr>
          <p:txBody>
            <a:bodyPr wrap="square" rtlCol="0">
              <a:spAutoFit/>
            </a:bodyPr>
            <a:lstStyle/>
            <a:p>
              <a:r>
                <a:rPr lang="zh-CN" altLang="en-US" sz="1600" dirty="0">
                  <a:solidFill>
                    <a:schemeClr val="tx1"/>
                  </a:solidFill>
                  <a:latin typeface="微软雅黑" panose="020B0503020204020204" charset="-122"/>
                  <a:ea typeface="微软雅黑" panose="020B0503020204020204" charset="-122"/>
                </a:rPr>
                <a:t>点击输入简要文字内容，文字内容概括精炼，不用多余的文字，言简意赅的说明分项内容</a:t>
              </a:r>
            </a:p>
          </p:txBody>
        </p:sp>
      </p:grpSp>
      <p:grpSp>
        <p:nvGrpSpPr>
          <p:cNvPr id="82" name="组合 81"/>
          <p:cNvGrpSpPr/>
          <p:nvPr/>
        </p:nvGrpSpPr>
        <p:grpSpPr>
          <a:xfrm>
            <a:off x="2354928" y="4882512"/>
            <a:ext cx="4392930" cy="981075"/>
            <a:chOff x="4432648" y="5127622"/>
            <a:chExt cx="4392930" cy="981075"/>
          </a:xfrm>
        </p:grpSpPr>
        <p:sp>
          <p:nvSpPr>
            <p:cNvPr id="83" name="文本框 82"/>
            <p:cNvSpPr txBox="1"/>
            <p:nvPr/>
          </p:nvSpPr>
          <p:spPr>
            <a:xfrm>
              <a:off x="4432648" y="5127622"/>
              <a:ext cx="1736096" cy="400110"/>
            </a:xfrm>
            <a:prstGeom prst="rect">
              <a:avLst/>
            </a:prstGeom>
            <a:noFill/>
          </p:spPr>
          <p:txBody>
            <a:bodyPr wrap="square" rtlCol="0">
              <a:spAutoFit/>
            </a:bodyPr>
            <a:lstStyle/>
            <a:p>
              <a:r>
                <a:rPr lang="zh-CN" altLang="en-US" sz="2000" b="1" dirty="0">
                  <a:solidFill>
                    <a:schemeClr val="tx1"/>
                  </a:solidFill>
                  <a:latin typeface="微软雅黑" panose="020B0503020204020204" charset="-122"/>
                  <a:ea typeface="微软雅黑" panose="020B0503020204020204" charset="-122"/>
                </a:rPr>
                <a:t>点击输入标题</a:t>
              </a:r>
            </a:p>
          </p:txBody>
        </p:sp>
        <p:sp>
          <p:nvSpPr>
            <p:cNvPr id="84" name="文本框 83"/>
            <p:cNvSpPr txBox="1"/>
            <p:nvPr/>
          </p:nvSpPr>
          <p:spPr>
            <a:xfrm>
              <a:off x="4432648" y="5525132"/>
              <a:ext cx="4392930" cy="583565"/>
            </a:xfrm>
            <a:prstGeom prst="rect">
              <a:avLst/>
            </a:prstGeom>
            <a:noFill/>
          </p:spPr>
          <p:txBody>
            <a:bodyPr wrap="square" rtlCol="0">
              <a:spAutoFit/>
            </a:bodyPr>
            <a:lstStyle/>
            <a:p>
              <a:r>
                <a:rPr lang="zh-CN" altLang="en-US" sz="1600" dirty="0">
                  <a:solidFill>
                    <a:schemeClr val="tx1"/>
                  </a:solidFill>
                  <a:latin typeface="微软雅黑" panose="020B0503020204020204" charset="-122"/>
                  <a:ea typeface="微软雅黑" panose="020B0503020204020204" charset="-122"/>
                </a:rPr>
                <a:t>点击输入简要文字内容，文字内容概括精炼，不用多余的文字，言简意赅的说明分项内容</a:t>
              </a:r>
            </a:p>
          </p:txBody>
        </p:sp>
      </p:grpSp>
    </p:spTree>
  </p:cSld>
  <p:clrMapOvr>
    <a:masterClrMapping/>
  </p:clrMapOvr>
  <p:transition advTm="271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par>
                                <p:cTn id="16" presetID="53" presetClass="entr" presetSubtype="16"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childTnLst>
                                </p:cTn>
                              </p:par>
                              <p:par>
                                <p:cTn id="21" presetID="53" presetClass="entr" presetSubtype="16"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Effect transition="in" filter="fade">
                                      <p:cBhvr>
                                        <p:cTn id="25" dur="500"/>
                                        <p:tgtEl>
                                          <p:spTgt spid="56"/>
                                        </p:tgtEl>
                                      </p:cBhvr>
                                    </p:animEffect>
                                  </p:childTnLst>
                                </p:cTn>
                              </p:par>
                              <p:par>
                                <p:cTn id="26" presetID="53" presetClass="entr" presetSubtype="16"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16"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animEffect transition="in" filter="fade">
                                      <p:cBhvr>
                                        <p:cTn id="35" dur="500"/>
                                        <p:tgtEl>
                                          <p:spTgt spid="61"/>
                                        </p:tgtEl>
                                      </p:cBhvr>
                                    </p:animEffect>
                                  </p:childTnLst>
                                </p:cTn>
                              </p:par>
                              <p:par>
                                <p:cTn id="36" presetID="53" presetClass="entr" presetSubtype="16"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animEffect transition="in" filter="fade">
                                      <p:cBhvr>
                                        <p:cTn id="40" dur="500"/>
                                        <p:tgtEl>
                                          <p:spTgt spid="64"/>
                                        </p:tgtEl>
                                      </p:cBhvr>
                                    </p:animEffect>
                                  </p:childTnLst>
                                </p:cTn>
                              </p:par>
                              <p:par>
                                <p:cTn id="41" presetID="53" presetClass="entr" presetSubtype="16"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par>
                                <p:cTn id="46" presetID="53" presetClass="entr" presetSubtype="16" fill="hold" nodeType="with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500" fill="hold"/>
                                        <p:tgtEl>
                                          <p:spTgt spid="70"/>
                                        </p:tgtEl>
                                        <p:attrNameLst>
                                          <p:attrName>ppt_w</p:attrName>
                                        </p:attrNameLst>
                                      </p:cBhvr>
                                      <p:tavLst>
                                        <p:tav tm="0">
                                          <p:val>
                                            <p:fltVal val="0"/>
                                          </p:val>
                                        </p:tav>
                                        <p:tav tm="100000">
                                          <p:val>
                                            <p:strVal val="#ppt_w"/>
                                          </p:val>
                                        </p:tav>
                                      </p:tavLst>
                                    </p:anim>
                                    <p:anim calcmode="lin" valueType="num">
                                      <p:cBhvr>
                                        <p:cTn id="49" dur="500" fill="hold"/>
                                        <p:tgtEl>
                                          <p:spTgt spid="70"/>
                                        </p:tgtEl>
                                        <p:attrNameLst>
                                          <p:attrName>ppt_h</p:attrName>
                                        </p:attrNameLst>
                                      </p:cBhvr>
                                      <p:tavLst>
                                        <p:tav tm="0">
                                          <p:val>
                                            <p:fltVal val="0"/>
                                          </p:val>
                                        </p:tav>
                                        <p:tav tm="100000">
                                          <p:val>
                                            <p:strVal val="#ppt_h"/>
                                          </p:val>
                                        </p:tav>
                                      </p:tavLst>
                                    </p:anim>
                                    <p:animEffect transition="in" filter="fade">
                                      <p:cBhvr>
                                        <p:cTn id="50" dur="500"/>
                                        <p:tgtEl>
                                          <p:spTgt spid="70"/>
                                        </p:tgtEl>
                                      </p:cBhvr>
                                    </p:animEffect>
                                  </p:childTnLst>
                                </p:cTn>
                              </p:par>
                              <p:par>
                                <p:cTn id="51" presetID="53" presetClass="entr" presetSubtype="16"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childTnLst>
                          </p:cTn>
                        </p:par>
                        <p:par>
                          <p:cTn id="56" fill="hold">
                            <p:stCondLst>
                              <p:cond delay="1500"/>
                            </p:stCondLst>
                            <p:childTnLst>
                              <p:par>
                                <p:cTn id="57" presetID="2" presetClass="entr" presetSubtype="2"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1+#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1+#ppt_w/2"/>
                                          </p:val>
                                        </p:tav>
                                        <p:tav tm="100000">
                                          <p:val>
                                            <p:strVal val="#ppt_x"/>
                                          </p:val>
                                        </p:tav>
                                      </p:tavLst>
                                    </p:anim>
                                    <p:anim calcmode="lin" valueType="num">
                                      <p:cBhvr additive="base">
                                        <p:cTn id="64" dur="500" fill="hold"/>
                                        <p:tgtEl>
                                          <p:spTgt spid="76"/>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1+#ppt_w/2"/>
                                          </p:val>
                                        </p:tav>
                                        <p:tav tm="100000">
                                          <p:val>
                                            <p:strVal val="#ppt_x"/>
                                          </p:val>
                                        </p:tav>
                                      </p:tavLst>
                                    </p:anim>
                                    <p:anim calcmode="lin" valueType="num">
                                      <p:cBhvr additive="base">
                                        <p:cTn id="68" dur="500" fill="hold"/>
                                        <p:tgtEl>
                                          <p:spTgt spid="79"/>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grpSp>
        <p:nvGrpSpPr>
          <p:cNvPr id="3" name="组合 2"/>
          <p:cNvGrpSpPr/>
          <p:nvPr/>
        </p:nvGrpSpPr>
        <p:grpSpPr>
          <a:xfrm>
            <a:off x="3776636" y="1935451"/>
            <a:ext cx="2557424" cy="90775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53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 name="文本框 35"/>
            <p:cNvSpPr txBox="1"/>
            <p:nvPr/>
          </p:nvSpPr>
          <p:spPr>
            <a:xfrm>
              <a:off x="3971726" y="2390359"/>
              <a:ext cx="2230360" cy="636027"/>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第二季度</a:t>
              </a:r>
              <a:endParaRPr kumimoji="0" lang="zh-CN" altLang="en-US" sz="20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 name="组合 5"/>
          <p:cNvGrpSpPr/>
          <p:nvPr/>
        </p:nvGrpSpPr>
        <p:grpSpPr>
          <a:xfrm>
            <a:off x="1394382" y="1935451"/>
            <a:ext cx="2557424" cy="90775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53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 name="文本框 43"/>
            <p:cNvSpPr txBox="1"/>
            <p:nvPr/>
          </p:nvSpPr>
          <p:spPr>
            <a:xfrm>
              <a:off x="1709209" y="2341238"/>
              <a:ext cx="2293960" cy="734267"/>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第一季度</a:t>
              </a:r>
              <a:endParaRPr kumimoji="0" lang="zh-CN" altLang="en-US" sz="20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10" name="组合 9"/>
          <p:cNvGrpSpPr/>
          <p:nvPr/>
        </p:nvGrpSpPr>
        <p:grpSpPr>
          <a:xfrm>
            <a:off x="8627742" y="1935451"/>
            <a:ext cx="2557424" cy="907751"/>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53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2" name="文本框 46"/>
            <p:cNvSpPr txBox="1"/>
            <p:nvPr/>
          </p:nvSpPr>
          <p:spPr>
            <a:xfrm>
              <a:off x="8439016" y="2341238"/>
              <a:ext cx="2230360" cy="734267"/>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第四季度</a:t>
              </a:r>
              <a:endParaRPr kumimoji="0" lang="zh-CN" altLang="en-US" sz="20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13" name="组合 12"/>
          <p:cNvGrpSpPr/>
          <p:nvPr/>
        </p:nvGrpSpPr>
        <p:grpSpPr>
          <a:xfrm>
            <a:off x="6202188" y="1935451"/>
            <a:ext cx="2557424" cy="907751"/>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53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5" name="文本框 49"/>
            <p:cNvSpPr txBox="1"/>
            <p:nvPr/>
          </p:nvSpPr>
          <p:spPr>
            <a:xfrm>
              <a:off x="6227711" y="2341242"/>
              <a:ext cx="2205655" cy="734267"/>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第三季度</a:t>
              </a:r>
              <a:endParaRPr kumimoji="0" lang="zh-CN" altLang="en-US" sz="20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16" name="矩形 47"/>
          <p:cNvSpPr>
            <a:spLocks noChangeArrowheads="1"/>
          </p:cNvSpPr>
          <p:nvPr/>
        </p:nvSpPr>
        <p:spPr bwMode="auto">
          <a:xfrm>
            <a:off x="1415672" y="5337775"/>
            <a:ext cx="938545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2026685" y="3275057"/>
            <a:ext cx="1400810" cy="335915"/>
          </a:xfrm>
          <a:prstGeom prst="rect">
            <a:avLst/>
          </a:prstGeom>
        </p:spPr>
        <p:txBody>
          <a:bodyPr wrap="none" lIns="91430" tIns="45716" rIns="91430"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单击添加标题</a:t>
            </a:r>
          </a:p>
        </p:txBody>
      </p:sp>
      <p:sp>
        <p:nvSpPr>
          <p:cNvPr id="18" name="矩形 47"/>
          <p:cNvSpPr>
            <a:spLocks noChangeArrowheads="1"/>
          </p:cNvSpPr>
          <p:nvPr/>
        </p:nvSpPr>
        <p:spPr bwMode="auto">
          <a:xfrm>
            <a:off x="1584099" y="3754177"/>
            <a:ext cx="2246983"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19" name="矩形 18"/>
          <p:cNvSpPr/>
          <p:nvPr/>
        </p:nvSpPr>
        <p:spPr>
          <a:xfrm>
            <a:off x="4359173" y="3275057"/>
            <a:ext cx="1400810" cy="335915"/>
          </a:xfrm>
          <a:prstGeom prst="rect">
            <a:avLst/>
          </a:prstGeom>
        </p:spPr>
        <p:txBody>
          <a:bodyPr wrap="none" lIns="91430" tIns="45716" rIns="91430"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单击添加标题</a:t>
            </a:r>
          </a:p>
        </p:txBody>
      </p:sp>
      <p:sp>
        <p:nvSpPr>
          <p:cNvPr id="20" name="矩形 47"/>
          <p:cNvSpPr>
            <a:spLocks noChangeArrowheads="1"/>
          </p:cNvSpPr>
          <p:nvPr/>
        </p:nvSpPr>
        <p:spPr bwMode="auto">
          <a:xfrm>
            <a:off x="3959259" y="3754177"/>
            <a:ext cx="2208679"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21" name="矩形 20"/>
          <p:cNvSpPr/>
          <p:nvPr/>
        </p:nvSpPr>
        <p:spPr>
          <a:xfrm>
            <a:off x="6774399" y="3275057"/>
            <a:ext cx="1400810" cy="335915"/>
          </a:xfrm>
          <a:prstGeom prst="rect">
            <a:avLst/>
          </a:prstGeom>
        </p:spPr>
        <p:txBody>
          <a:bodyPr wrap="none" lIns="91430" tIns="45716" rIns="91430"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单击添加标题</a:t>
            </a:r>
          </a:p>
        </p:txBody>
      </p:sp>
      <p:sp>
        <p:nvSpPr>
          <p:cNvPr id="22" name="矩形 47"/>
          <p:cNvSpPr>
            <a:spLocks noChangeArrowheads="1"/>
          </p:cNvSpPr>
          <p:nvPr/>
        </p:nvSpPr>
        <p:spPr bwMode="auto">
          <a:xfrm>
            <a:off x="6384634" y="3754177"/>
            <a:ext cx="2228989"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23" name="矩形 22"/>
          <p:cNvSpPr/>
          <p:nvPr/>
        </p:nvSpPr>
        <p:spPr>
          <a:xfrm>
            <a:off x="9147273" y="3275057"/>
            <a:ext cx="1400810" cy="335915"/>
          </a:xfrm>
          <a:prstGeom prst="rect">
            <a:avLst/>
          </a:prstGeom>
        </p:spPr>
        <p:txBody>
          <a:bodyPr wrap="none" lIns="91430" tIns="45716" rIns="91430"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单击添加标题</a:t>
            </a:r>
          </a:p>
        </p:txBody>
      </p:sp>
      <p:sp>
        <p:nvSpPr>
          <p:cNvPr id="24" name="矩形 47"/>
          <p:cNvSpPr>
            <a:spLocks noChangeArrowheads="1"/>
          </p:cNvSpPr>
          <p:nvPr/>
        </p:nvSpPr>
        <p:spPr bwMode="auto">
          <a:xfrm>
            <a:off x="8784900" y="3754177"/>
            <a:ext cx="2208245"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cxnSp>
        <p:nvCxnSpPr>
          <p:cNvPr id="25" name="直接连接符 8"/>
          <p:cNvCxnSpPr/>
          <p:nvPr/>
        </p:nvCxnSpPr>
        <p:spPr>
          <a:xfrm>
            <a:off x="1428447" y="5215429"/>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96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331187" y="3429000"/>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584806" y="5654206"/>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003661" y="2008623"/>
            <a:ext cx="3434080" cy="1290955"/>
          </a:xfrm>
          <a:prstGeom prst="rect">
            <a:avLst/>
          </a:prstGeom>
          <a:noFill/>
        </p:spPr>
        <p:txBody>
          <a:bodyPr wrap="none" rtlCol="0">
            <a:spAutoFit/>
          </a:bodyPr>
          <a:lstStyle/>
          <a:p>
            <a:pPr marL="0" lvl="1" algn="l">
              <a:lnSpc>
                <a:spcPct val="130000"/>
              </a:lnSpc>
            </a:pPr>
            <a:r>
              <a:rPr lang="zh-CN" altLang="en-US" sz="1970" b="1" dirty="0">
                <a:solidFill>
                  <a:schemeClr val="accent2"/>
                </a:solidFill>
                <a:latin typeface="微软雅黑" panose="020B0503020204020204" charset="-122"/>
                <a:ea typeface="微软雅黑" panose="020B0503020204020204" charset="-122"/>
              </a:rPr>
              <a:t> </a:t>
            </a:r>
            <a:r>
              <a:rPr lang="zh-CN" altLang="en-US" sz="2800" b="1" dirty="0">
                <a:solidFill>
                  <a:schemeClr val="accent2"/>
                </a:solidFill>
                <a:latin typeface="微软雅黑" panose="020B0503020204020204" charset="-122"/>
                <a:ea typeface="微软雅黑" panose="020B0503020204020204" charset="-122"/>
              </a:rPr>
              <a:t>第四部分</a:t>
            </a:r>
            <a:endParaRPr lang="en-US" altLang="zh-CN" sz="2800" b="1" dirty="0">
              <a:solidFill>
                <a:schemeClr val="accent2"/>
              </a:solidFill>
              <a:latin typeface="微软雅黑" panose="020B0503020204020204" charset="-122"/>
              <a:ea typeface="微软雅黑" panose="020B0503020204020204" charset="-122"/>
            </a:endParaRPr>
          </a:p>
          <a:p>
            <a:pPr marL="0" lvl="1" algn="l">
              <a:lnSpc>
                <a:spcPct val="130000"/>
              </a:lnSpc>
            </a:pPr>
            <a:r>
              <a:rPr lang="zh-CN" altLang="en-US" sz="3200" dirty="0">
                <a:solidFill>
                  <a:schemeClr val="tx1"/>
                </a:solidFill>
                <a:latin typeface="微软雅黑" panose="020B0503020204020204" charset="-122"/>
                <a:ea typeface="微软雅黑" panose="020B0503020204020204" charset="-122"/>
              </a:rPr>
              <a:t>单击此处添加名称</a:t>
            </a:r>
          </a:p>
        </p:txBody>
      </p:sp>
      <p:cxnSp>
        <p:nvCxnSpPr>
          <p:cNvPr id="24" name="直接连接符 23"/>
          <p:cNvCxnSpPr/>
          <p:nvPr/>
        </p:nvCxnSpPr>
        <p:spPr>
          <a:xfrm flipV="1">
            <a:off x="5619893" y="1891613"/>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3856759" y="3542805"/>
            <a:ext cx="1269244" cy="346075"/>
          </a:xfrm>
          <a:prstGeom prst="rect">
            <a:avLst/>
          </a:prstGeom>
          <a:noFill/>
        </p:spPr>
        <p:txBody>
          <a:bodyPr wrap="square" lIns="0" tIns="0" rIns="0" bIns="0" rtlCol="0">
            <a:spAutoFit/>
          </a:bodyPr>
          <a:lstStyle/>
          <a:p>
            <a:r>
              <a:rPr lang="en-US" altLang="zh-CN" sz="2250" dirty="0">
                <a:solidFill>
                  <a:schemeClr val="tx1"/>
                </a:solidFill>
                <a:latin typeface="Arial" panose="020B0604020202020204" pitchFamily="34" charset="0"/>
                <a:ea typeface="+mj-ea"/>
                <a:cs typeface="Arial" panose="020B0604020202020204" pitchFamily="34" charset="0"/>
              </a:rPr>
              <a:t>PART 04</a:t>
            </a:r>
          </a:p>
        </p:txBody>
      </p:sp>
      <p:grpSp>
        <p:nvGrpSpPr>
          <p:cNvPr id="26" name="组合 25"/>
          <p:cNvGrpSpPr/>
          <p:nvPr/>
        </p:nvGrpSpPr>
        <p:grpSpPr>
          <a:xfrm>
            <a:off x="3649359" y="1854828"/>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059489" y="3414825"/>
            <a:ext cx="149682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01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0" name="TextBox 25"/>
          <p:cNvSpPr txBox="1"/>
          <p:nvPr/>
        </p:nvSpPr>
        <p:spPr>
          <a:xfrm>
            <a:off x="7539362" y="3414825"/>
            <a:ext cx="156366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02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1" name="TextBox 13"/>
          <p:cNvSpPr txBox="1"/>
          <p:nvPr/>
        </p:nvSpPr>
        <p:spPr>
          <a:xfrm>
            <a:off x="3831120" y="2086720"/>
            <a:ext cx="1269244" cy="108140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04</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059489" y="3704464"/>
            <a:ext cx="149682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03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3" name="TextBox 25"/>
          <p:cNvSpPr txBox="1"/>
          <p:nvPr/>
        </p:nvSpPr>
        <p:spPr>
          <a:xfrm>
            <a:off x="7539362" y="3704464"/>
            <a:ext cx="156366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04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Tree>
  </p:cSld>
  <p:clrMapOvr>
    <a:masterClrMapping/>
  </p:clrMapOvr>
  <p:transition advTm="557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p:bldP spid="25" grpId="0"/>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sp>
        <p:nvSpPr>
          <p:cNvPr id="2" name="Freeform 42"/>
          <p:cNvSpPr/>
          <p:nvPr/>
        </p:nvSpPr>
        <p:spPr bwMode="auto">
          <a:xfrm>
            <a:off x="2431768" y="1914123"/>
            <a:ext cx="2938300" cy="670437"/>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8" tIns="41389" rIns="82778" bIns="4138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Freeform 42"/>
          <p:cNvSpPr/>
          <p:nvPr/>
        </p:nvSpPr>
        <p:spPr bwMode="auto">
          <a:xfrm flipH="1">
            <a:off x="6763758" y="1914123"/>
            <a:ext cx="2938300" cy="670437"/>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8" tIns="41389" rIns="82778" bIns="4138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Freeform 42"/>
          <p:cNvSpPr/>
          <p:nvPr/>
        </p:nvSpPr>
        <p:spPr bwMode="auto">
          <a:xfrm flipV="1">
            <a:off x="2431768" y="4933967"/>
            <a:ext cx="2938300" cy="66899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8" tIns="41389" rIns="82778" bIns="4138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Freeform 42"/>
          <p:cNvSpPr/>
          <p:nvPr/>
        </p:nvSpPr>
        <p:spPr bwMode="auto">
          <a:xfrm flipH="1" flipV="1">
            <a:off x="6763758" y="4933967"/>
            <a:ext cx="2938300" cy="66899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8" tIns="41389" rIns="82778" bIns="4138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矩形 32"/>
          <p:cNvSpPr>
            <a:spLocks noChangeArrowheads="1"/>
          </p:cNvSpPr>
          <p:nvPr/>
        </p:nvSpPr>
        <p:spPr bwMode="auto">
          <a:xfrm>
            <a:off x="600" y="3302475"/>
            <a:ext cx="12192000" cy="1043060"/>
          </a:xfrm>
          <a:prstGeom prst="rect">
            <a:avLst/>
          </a:prstGeom>
          <a:solidFill>
            <a:schemeClr val="bg1">
              <a:lumMod val="85000"/>
            </a:schemeClr>
          </a:solidFill>
          <a:ln>
            <a:noFill/>
          </a:ln>
        </p:spPr>
        <p:txBody>
          <a:bodyPr lIns="82778" tIns="41389" rIns="82778" bIns="41389"/>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5" name="TextBox 33"/>
          <p:cNvSpPr txBox="1">
            <a:spLocks noChangeArrowheads="1"/>
          </p:cNvSpPr>
          <p:nvPr/>
        </p:nvSpPr>
        <p:spPr bwMode="auto">
          <a:xfrm>
            <a:off x="4272398" y="3598847"/>
            <a:ext cx="3556000" cy="492760"/>
          </a:xfrm>
          <a:prstGeom prst="rect">
            <a:avLst/>
          </a:prstGeom>
          <a:noFill/>
          <a:ln>
            <a:noFill/>
          </a:ln>
        </p:spPr>
        <p:txBody>
          <a:bodyPr wrap="none"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66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点击添加表述内容标题</a:t>
            </a:r>
          </a:p>
        </p:txBody>
      </p:sp>
      <p:grpSp>
        <p:nvGrpSpPr>
          <p:cNvPr id="36" name="组合 34"/>
          <p:cNvGrpSpPr/>
          <p:nvPr/>
        </p:nvGrpSpPr>
        <p:grpSpPr bwMode="auto">
          <a:xfrm>
            <a:off x="1924570" y="2519819"/>
            <a:ext cx="1044569" cy="1047377"/>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9" name="组合 37"/>
          <p:cNvGrpSpPr/>
          <p:nvPr/>
        </p:nvGrpSpPr>
        <p:grpSpPr bwMode="auto">
          <a:xfrm>
            <a:off x="1947559" y="3947015"/>
            <a:ext cx="1044569" cy="1047377"/>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2" name="组合 40"/>
          <p:cNvGrpSpPr/>
          <p:nvPr/>
        </p:nvGrpSpPr>
        <p:grpSpPr bwMode="auto">
          <a:xfrm>
            <a:off x="9137384" y="2548592"/>
            <a:ext cx="1046007" cy="1047377"/>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5" name="组合 43"/>
          <p:cNvGrpSpPr/>
          <p:nvPr/>
        </p:nvGrpSpPr>
        <p:grpSpPr bwMode="auto">
          <a:xfrm>
            <a:off x="9180490" y="3974351"/>
            <a:ext cx="1044569" cy="1047377"/>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48" name="TextBox 46"/>
          <p:cNvSpPr txBox="1">
            <a:spLocks noChangeArrowheads="1"/>
          </p:cNvSpPr>
          <p:nvPr/>
        </p:nvSpPr>
        <p:spPr bwMode="auto">
          <a:xfrm>
            <a:off x="3055347" y="1504091"/>
            <a:ext cx="1591999"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65"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添加标题内容</a:t>
            </a:r>
            <a:endParaRPr kumimoji="0" lang="en-US" altLang="zh-CN" sz="1865"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49" name="TextBox 47"/>
          <p:cNvSpPr txBox="1">
            <a:spLocks noChangeArrowheads="1"/>
          </p:cNvSpPr>
          <p:nvPr/>
        </p:nvSpPr>
        <p:spPr bwMode="auto">
          <a:xfrm>
            <a:off x="2986382" y="2026160"/>
            <a:ext cx="234632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7436190" y="1504091"/>
            <a:ext cx="1593435"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1865"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添加标题内容</a:t>
            </a:r>
            <a:endParaRPr kumimoji="0" lang="en-US" altLang="zh-CN" sz="1865"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51" name="TextBox 49"/>
          <p:cNvSpPr txBox="1">
            <a:spLocks noChangeArrowheads="1"/>
          </p:cNvSpPr>
          <p:nvPr/>
        </p:nvSpPr>
        <p:spPr bwMode="auto">
          <a:xfrm>
            <a:off x="6769504" y="2026160"/>
            <a:ext cx="234632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146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3055347" y="5650443"/>
            <a:ext cx="1591999"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65"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添加标题内容</a:t>
            </a:r>
            <a:endParaRPr kumimoji="0" lang="en-US" altLang="zh-CN" sz="1865"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53" name="TextBox 51"/>
          <p:cNvSpPr txBox="1">
            <a:spLocks noChangeArrowheads="1"/>
          </p:cNvSpPr>
          <p:nvPr/>
        </p:nvSpPr>
        <p:spPr bwMode="auto">
          <a:xfrm>
            <a:off x="2986382" y="4552529"/>
            <a:ext cx="234632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46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7436190" y="5650443"/>
            <a:ext cx="1593435"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1865"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添加标题内容</a:t>
            </a:r>
            <a:endParaRPr kumimoji="0" lang="en-US" altLang="zh-CN" sz="1865"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55" name="TextBox 53"/>
          <p:cNvSpPr txBox="1">
            <a:spLocks noChangeArrowheads="1"/>
          </p:cNvSpPr>
          <p:nvPr/>
        </p:nvSpPr>
        <p:spPr bwMode="auto">
          <a:xfrm>
            <a:off x="6769504" y="4552529"/>
            <a:ext cx="234632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8" tIns="41389" rIns="82778"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146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Tree>
  </p:cSld>
  <p:clrMapOvr>
    <a:masterClrMapping/>
  </p:clrMapOvr>
  <p:transition advTm="5055">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1" grpId="0" bldLvl="0" animBg="1"/>
      <p:bldP spid="32" grpId="0" bldLvl="0" animBg="1"/>
      <p:bldP spid="33" grpId="0" bldLvl="0" animBg="1"/>
      <p:bldP spid="34" grpId="0" bldLvl="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sp>
        <p:nvSpPr>
          <p:cNvPr id="27" name="箭头3"/>
          <p:cNvSpPr/>
          <p:nvPr/>
        </p:nvSpPr>
        <p:spPr bwMode="gray">
          <a:xfrm flipV="1">
            <a:off x="1855963" y="3579204"/>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8" name="箭头2"/>
          <p:cNvSpPr/>
          <p:nvPr/>
        </p:nvSpPr>
        <p:spPr bwMode="gray">
          <a:xfrm rot="16200000">
            <a:off x="2143978" y="2946331"/>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9" name="箭头1"/>
          <p:cNvSpPr/>
          <p:nvPr/>
        </p:nvSpPr>
        <p:spPr bwMode="gray">
          <a:xfrm>
            <a:off x="1848935" y="1917994"/>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 name="文本1"/>
          <p:cNvSpPr>
            <a:spLocks noChangeArrowheads="1"/>
          </p:cNvSpPr>
          <p:nvPr/>
        </p:nvSpPr>
        <p:spPr bwMode="gray">
          <a:xfrm>
            <a:off x="4509874" y="1529255"/>
            <a:ext cx="6104145" cy="1195991"/>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粘贴，并选择只保留文字。在此录入上述图表的综合描述说明。</a:t>
            </a:r>
          </a:p>
        </p:txBody>
      </p:sp>
      <p:sp>
        <p:nvSpPr>
          <p:cNvPr id="31" name="标题1"/>
          <p:cNvSpPr>
            <a:spLocks noChangeArrowheads="1"/>
          </p:cNvSpPr>
          <p:nvPr/>
        </p:nvSpPr>
        <p:spPr bwMode="gray">
          <a:xfrm>
            <a:off x="3075247" y="1523134"/>
            <a:ext cx="1242605" cy="1202113"/>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2" name="文本2"/>
          <p:cNvSpPr>
            <a:spLocks noChangeArrowheads="1"/>
          </p:cNvSpPr>
          <p:nvPr/>
        </p:nvSpPr>
        <p:spPr bwMode="gray">
          <a:xfrm>
            <a:off x="4509874" y="2982632"/>
            <a:ext cx="6104145" cy="1192036"/>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粘贴，并选择只保留文字。在此录入上述图表的综合描述说明。</a:t>
            </a:r>
          </a:p>
        </p:txBody>
      </p:sp>
      <p:sp>
        <p:nvSpPr>
          <p:cNvPr id="33" name="标题2"/>
          <p:cNvSpPr>
            <a:spLocks noChangeArrowheads="1"/>
          </p:cNvSpPr>
          <p:nvPr/>
        </p:nvSpPr>
        <p:spPr bwMode="gray">
          <a:xfrm>
            <a:off x="3075247" y="2982632"/>
            <a:ext cx="1242607" cy="1192036"/>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文本3"/>
          <p:cNvSpPr>
            <a:spLocks noChangeArrowheads="1"/>
          </p:cNvSpPr>
          <p:nvPr/>
        </p:nvSpPr>
        <p:spPr bwMode="ltGray">
          <a:xfrm>
            <a:off x="4509874" y="4423704"/>
            <a:ext cx="6104145" cy="1181401"/>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粘贴，并选择只保留文字。在此录入上述图表的综合描述说明。</a:t>
            </a:r>
          </a:p>
        </p:txBody>
      </p:sp>
      <p:sp>
        <p:nvSpPr>
          <p:cNvPr id="35" name="标题3"/>
          <p:cNvSpPr>
            <a:spLocks noChangeArrowheads="1"/>
          </p:cNvSpPr>
          <p:nvPr/>
        </p:nvSpPr>
        <p:spPr bwMode="gray">
          <a:xfrm>
            <a:off x="3075247" y="4423704"/>
            <a:ext cx="1242605" cy="118140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Oval 19"/>
          <p:cNvSpPr>
            <a:spLocks noChangeArrowheads="1"/>
          </p:cNvSpPr>
          <p:nvPr/>
        </p:nvSpPr>
        <p:spPr bwMode="auto">
          <a:xfrm>
            <a:off x="1101102" y="2886902"/>
            <a:ext cx="1382569" cy="1384297"/>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82824" tIns="41410" rIns="82824" bIns="4141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spTree>
  </p:cSld>
  <p:clrMapOvr>
    <a:masterClrMapping/>
  </p:clrMapOvr>
  <p:transition advTm="5616">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2" grpId="0" bldLvl="0" animBg="1"/>
      <p:bldP spid="31" grpId="0" bldLvl="0" animBg="1"/>
      <p:bldP spid="32" grpId="0" bldLvl="0" animBg="1"/>
      <p:bldP spid="33" grpId="0" bldLvl="0" animBg="1"/>
      <p:bldP spid="34" grpId="0" bldLvl="0" animBg="1"/>
      <p:bldP spid="35" grpId="0" bldLvl="0" animBg="1"/>
      <p:bldP spid="3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grpSp>
        <p:nvGrpSpPr>
          <p:cNvPr id="32" name="组合 31"/>
          <p:cNvGrpSpPr/>
          <p:nvPr/>
        </p:nvGrpSpPr>
        <p:grpSpPr>
          <a:xfrm>
            <a:off x="1361424" y="2035031"/>
            <a:ext cx="2233928" cy="3506204"/>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36" name="文本框 11"/>
            <p:cNvSpPr txBox="1"/>
            <p:nvPr/>
          </p:nvSpPr>
          <p:spPr>
            <a:xfrm>
              <a:off x="1304926" y="1222952"/>
              <a:ext cx="839367" cy="635713"/>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01</a:t>
              </a:r>
              <a:endParaRPr kumimoji="0" lang="zh-HK" altLang="en-US"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37" name="文本框 64"/>
            <p:cNvSpPr txBox="1"/>
            <p:nvPr/>
          </p:nvSpPr>
          <p:spPr>
            <a:xfrm>
              <a:off x="1148007" y="2434566"/>
              <a:ext cx="1110344" cy="347804"/>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添加标题</a:t>
              </a:r>
            </a:p>
          </p:txBody>
        </p:sp>
        <p:sp>
          <p:nvSpPr>
            <p:cNvPr id="38" name="文本框 65"/>
            <p:cNvSpPr txBox="1"/>
            <p:nvPr/>
          </p:nvSpPr>
          <p:spPr>
            <a:xfrm>
              <a:off x="1139623" y="2788385"/>
              <a:ext cx="1127111" cy="822224"/>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完成模高和</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图高的作业</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争取尽快做</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好不能再拖</a:t>
              </a:r>
            </a:p>
          </p:txBody>
        </p:sp>
      </p:grpSp>
      <p:grpSp>
        <p:nvGrpSpPr>
          <p:cNvPr id="39" name="组合 38"/>
          <p:cNvGrpSpPr/>
          <p:nvPr/>
        </p:nvGrpSpPr>
        <p:grpSpPr>
          <a:xfrm>
            <a:off x="3766663" y="2035031"/>
            <a:ext cx="2233928" cy="3506204"/>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43" name="文本框 48"/>
            <p:cNvSpPr txBox="1"/>
            <p:nvPr/>
          </p:nvSpPr>
          <p:spPr>
            <a:xfrm>
              <a:off x="3185327" y="1222952"/>
              <a:ext cx="894944" cy="635713"/>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02</a:t>
              </a:r>
              <a:endParaRPr kumimoji="0" lang="zh-HK" altLang="en-US"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44" name="文本框 66"/>
            <p:cNvSpPr txBox="1"/>
            <p:nvPr/>
          </p:nvSpPr>
          <p:spPr>
            <a:xfrm>
              <a:off x="3060555" y="2434566"/>
              <a:ext cx="1110344" cy="347804"/>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添加标题</a:t>
              </a:r>
            </a:p>
          </p:txBody>
        </p:sp>
        <p:sp>
          <p:nvSpPr>
            <p:cNvPr id="45" name="文本框 67"/>
            <p:cNvSpPr txBox="1"/>
            <p:nvPr/>
          </p:nvSpPr>
          <p:spPr>
            <a:xfrm>
              <a:off x="2955048" y="2788385"/>
              <a:ext cx="1321356" cy="822224"/>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辅助软件可以</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为幻灯片提供</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很好的辅助等</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有必要去学习</a:t>
              </a:r>
            </a:p>
          </p:txBody>
        </p:sp>
      </p:grpSp>
      <p:grpSp>
        <p:nvGrpSpPr>
          <p:cNvPr id="46" name="组合 45"/>
          <p:cNvGrpSpPr/>
          <p:nvPr/>
        </p:nvGrpSpPr>
        <p:grpSpPr>
          <a:xfrm>
            <a:off x="6161958" y="2035031"/>
            <a:ext cx="2233928" cy="3506204"/>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50" name="文本框 54"/>
            <p:cNvSpPr txBox="1"/>
            <p:nvPr/>
          </p:nvSpPr>
          <p:spPr>
            <a:xfrm>
              <a:off x="5044295" y="1222952"/>
              <a:ext cx="978584" cy="635713"/>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03</a:t>
              </a:r>
              <a:endParaRPr kumimoji="0" lang="zh-HK" altLang="en-US"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1" name="文本框 68"/>
            <p:cNvSpPr txBox="1"/>
            <p:nvPr/>
          </p:nvSpPr>
          <p:spPr>
            <a:xfrm>
              <a:off x="4973104" y="2434566"/>
              <a:ext cx="1110344" cy="347804"/>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添加标题</a:t>
              </a:r>
            </a:p>
          </p:txBody>
        </p:sp>
        <p:sp>
          <p:nvSpPr>
            <p:cNvPr id="52" name="文本框 69"/>
            <p:cNvSpPr txBox="1"/>
            <p:nvPr/>
          </p:nvSpPr>
          <p:spPr>
            <a:xfrm>
              <a:off x="4833160" y="2788385"/>
              <a:ext cx="1390229" cy="635713"/>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形成思路风格</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仔细考量细节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把每一步做好</a:t>
              </a:r>
            </a:p>
          </p:txBody>
        </p:sp>
      </p:grpSp>
      <p:grpSp>
        <p:nvGrpSpPr>
          <p:cNvPr id="53" name="组合 52"/>
          <p:cNvGrpSpPr/>
          <p:nvPr/>
        </p:nvGrpSpPr>
        <p:grpSpPr>
          <a:xfrm>
            <a:off x="8567195" y="2035031"/>
            <a:ext cx="2233928" cy="3506204"/>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24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57" name="文本框 60"/>
            <p:cNvSpPr txBox="1"/>
            <p:nvPr/>
          </p:nvSpPr>
          <p:spPr>
            <a:xfrm>
              <a:off x="6988992" y="1222952"/>
              <a:ext cx="876274" cy="635713"/>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04</a:t>
              </a:r>
              <a:endParaRPr kumimoji="0" lang="zh-HK" altLang="en-US"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8" name="文本框 70"/>
            <p:cNvSpPr txBox="1"/>
            <p:nvPr/>
          </p:nvSpPr>
          <p:spPr>
            <a:xfrm>
              <a:off x="6885653" y="2434566"/>
              <a:ext cx="1110344" cy="347804"/>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添加标题</a:t>
              </a:r>
            </a:p>
          </p:txBody>
        </p:sp>
        <p:sp>
          <p:nvSpPr>
            <p:cNvPr id="59" name="文本框 71"/>
            <p:cNvSpPr txBox="1"/>
            <p:nvPr/>
          </p:nvSpPr>
          <p:spPr>
            <a:xfrm>
              <a:off x="6770752" y="2788385"/>
              <a:ext cx="1340145" cy="822224"/>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这是并列关系</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的表达方式之</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你可以输入其</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他的内容代替</a:t>
              </a:r>
            </a:p>
          </p:txBody>
        </p:sp>
      </p:grpSp>
    </p:spTree>
  </p:cSld>
  <p:clrMapOvr>
    <a:masterClrMapping/>
  </p:clrMapOvr>
  <p:transition advTm="243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grpSp>
        <p:nvGrpSpPr>
          <p:cNvPr id="43" name="Group 14"/>
          <p:cNvGrpSpPr/>
          <p:nvPr/>
        </p:nvGrpSpPr>
        <p:grpSpPr>
          <a:xfrm>
            <a:off x="5292748" y="2817189"/>
            <a:ext cx="1414667" cy="1619124"/>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67733" tIns="67733" rIns="67733" bIns="67733" anchor="ct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46" name="Group 12"/>
          <p:cNvGrpSpPr/>
          <p:nvPr/>
        </p:nvGrpSpPr>
        <p:grpSpPr>
          <a:xfrm>
            <a:off x="3477476" y="3025531"/>
            <a:ext cx="1414667" cy="1619124"/>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67733" tIns="67733" rIns="67733" bIns="67733" anchor="ct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49" name="Group 11"/>
          <p:cNvGrpSpPr/>
          <p:nvPr/>
        </p:nvGrpSpPr>
        <p:grpSpPr>
          <a:xfrm>
            <a:off x="1593115" y="2817189"/>
            <a:ext cx="1414667" cy="1619124"/>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67733" tIns="67733" rIns="67733" bIns="67733" anchor="ct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52" name="Group 15"/>
          <p:cNvGrpSpPr/>
          <p:nvPr/>
        </p:nvGrpSpPr>
        <p:grpSpPr>
          <a:xfrm>
            <a:off x="7113543" y="3025531"/>
            <a:ext cx="1414667" cy="1619125"/>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67733" tIns="67733" rIns="67733" bIns="67733" anchor="ct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55" name="Group 16"/>
          <p:cNvGrpSpPr/>
          <p:nvPr/>
        </p:nvGrpSpPr>
        <p:grpSpPr>
          <a:xfrm>
            <a:off x="8928815" y="2817189"/>
            <a:ext cx="1414667" cy="1619124"/>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67733" tIns="67733" rIns="67733" bIns="67733" anchor="ct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sp>
        <p:nvSpPr>
          <p:cNvPr id="58" name="Text Placeholder 4"/>
          <p:cNvSpPr txBox="1"/>
          <p:nvPr/>
        </p:nvSpPr>
        <p:spPr>
          <a:xfrm>
            <a:off x="1695039" y="35950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9" name="Text Placeholder 4"/>
          <p:cNvSpPr txBox="1"/>
          <p:nvPr/>
        </p:nvSpPr>
        <p:spPr>
          <a:xfrm>
            <a:off x="3576637" y="35950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0" name="Text Placeholder 4"/>
          <p:cNvSpPr txBox="1"/>
          <p:nvPr/>
        </p:nvSpPr>
        <p:spPr>
          <a:xfrm>
            <a:off x="5393959" y="35950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1" name="Text Placeholder 4"/>
          <p:cNvSpPr txBox="1"/>
          <p:nvPr/>
        </p:nvSpPr>
        <p:spPr>
          <a:xfrm>
            <a:off x="7211991" y="35950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2" name="Text Placeholder 4"/>
          <p:cNvSpPr txBox="1"/>
          <p:nvPr/>
        </p:nvSpPr>
        <p:spPr>
          <a:xfrm>
            <a:off x="9030739" y="359509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3" name="TextBox 62"/>
          <p:cNvSpPr txBox="1"/>
          <p:nvPr/>
        </p:nvSpPr>
        <p:spPr>
          <a:xfrm>
            <a:off x="1209072" y="1502151"/>
            <a:ext cx="2328369" cy="987425"/>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4" name="TextBox 63"/>
          <p:cNvSpPr txBox="1"/>
          <p:nvPr/>
        </p:nvSpPr>
        <p:spPr>
          <a:xfrm>
            <a:off x="3033275" y="4983314"/>
            <a:ext cx="2328369" cy="987425"/>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5" name="TextBox 64"/>
          <p:cNvSpPr txBox="1"/>
          <p:nvPr/>
        </p:nvSpPr>
        <p:spPr>
          <a:xfrm>
            <a:off x="4849692" y="1502151"/>
            <a:ext cx="2328369" cy="987425"/>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6" name="TextBox 65"/>
          <p:cNvSpPr txBox="1"/>
          <p:nvPr/>
        </p:nvSpPr>
        <p:spPr>
          <a:xfrm>
            <a:off x="6667479" y="4983314"/>
            <a:ext cx="2328369" cy="987425"/>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7" name="TextBox 66"/>
          <p:cNvSpPr txBox="1"/>
          <p:nvPr/>
        </p:nvSpPr>
        <p:spPr>
          <a:xfrm>
            <a:off x="8466361" y="1502151"/>
            <a:ext cx="2328369" cy="987425"/>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advTm="528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cxnSp>
        <p:nvCxnSpPr>
          <p:cNvPr id="28" name="直接连接符 27"/>
          <p:cNvCxnSpPr/>
          <p:nvPr/>
        </p:nvCxnSpPr>
        <p:spPr>
          <a:xfrm flipH="1">
            <a:off x="3763306" y="539648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4703" y="539648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rot="16200000" flipV="1">
            <a:off x="4934007" y="4225788"/>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4106194" y="4568676"/>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5761815" y="4568676"/>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60163" y="4699273"/>
            <a:ext cx="1314133" cy="1334843"/>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TextBox 33"/>
          <p:cNvSpPr txBox="1"/>
          <p:nvPr/>
        </p:nvSpPr>
        <p:spPr>
          <a:xfrm>
            <a:off x="2220376" y="4940932"/>
            <a:ext cx="1187925" cy="806450"/>
          </a:xfrm>
          <a:prstGeom prst="rect">
            <a:avLst/>
          </a:prstGeom>
          <a:noFill/>
        </p:spPr>
        <p:txBody>
          <a:bodyPr wrap="square" lIns="149698" tIns="74848" rIns="149698" bIns="7484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grpSp>
        <p:nvGrpSpPr>
          <p:cNvPr id="35" name="组合 34"/>
          <p:cNvGrpSpPr/>
          <p:nvPr/>
        </p:nvGrpSpPr>
        <p:grpSpPr>
          <a:xfrm>
            <a:off x="4842675" y="3895820"/>
            <a:ext cx="2496277" cy="3565628"/>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0" name="Rectangle 11"/>
          <p:cNvSpPr>
            <a:spLocks noChangeArrowheads="1"/>
          </p:cNvSpPr>
          <p:nvPr/>
        </p:nvSpPr>
        <p:spPr bwMode="gray">
          <a:xfrm>
            <a:off x="5115342" y="4697548"/>
            <a:ext cx="1951611" cy="91186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26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标题内容</a:t>
            </a:r>
          </a:p>
        </p:txBody>
      </p:sp>
      <p:sp>
        <p:nvSpPr>
          <p:cNvPr id="41" name="椭圆 40"/>
          <p:cNvSpPr/>
          <p:nvPr/>
        </p:nvSpPr>
        <p:spPr>
          <a:xfrm>
            <a:off x="3150286" y="2409868"/>
            <a:ext cx="1314133" cy="133484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454542" y="1540228"/>
            <a:ext cx="1314133" cy="1334843"/>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7662787" y="2482351"/>
            <a:ext cx="1314133" cy="133484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9" name="椭圆 68"/>
          <p:cNvSpPr/>
          <p:nvPr/>
        </p:nvSpPr>
        <p:spPr>
          <a:xfrm>
            <a:off x="8609763" y="4699273"/>
            <a:ext cx="1314133" cy="1334843"/>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0" name="TextBox 69"/>
          <p:cNvSpPr txBox="1"/>
          <p:nvPr/>
        </p:nvSpPr>
        <p:spPr>
          <a:xfrm>
            <a:off x="3216280" y="2664465"/>
            <a:ext cx="1187925" cy="806450"/>
          </a:xfrm>
          <a:prstGeom prst="rect">
            <a:avLst/>
          </a:prstGeom>
          <a:noFill/>
        </p:spPr>
        <p:txBody>
          <a:bodyPr wrap="square" lIns="149698" tIns="74848" rIns="149698" bIns="7484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71" name="TextBox 70"/>
          <p:cNvSpPr txBox="1"/>
          <p:nvPr/>
        </p:nvSpPr>
        <p:spPr>
          <a:xfrm>
            <a:off x="5520536" y="1800969"/>
            <a:ext cx="1187925" cy="806450"/>
          </a:xfrm>
          <a:prstGeom prst="rect">
            <a:avLst/>
          </a:prstGeom>
          <a:noFill/>
        </p:spPr>
        <p:txBody>
          <a:bodyPr wrap="square" lIns="149698" tIns="74848" rIns="149698" bIns="7484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72" name="TextBox 71"/>
          <p:cNvSpPr txBox="1"/>
          <p:nvPr/>
        </p:nvSpPr>
        <p:spPr>
          <a:xfrm>
            <a:off x="7728782" y="2721413"/>
            <a:ext cx="1187925" cy="806450"/>
          </a:xfrm>
          <a:prstGeom prst="rect">
            <a:avLst/>
          </a:prstGeom>
          <a:noFill/>
        </p:spPr>
        <p:txBody>
          <a:bodyPr wrap="square" lIns="149698" tIns="74848" rIns="149698" bIns="7484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73" name="TextBox 72"/>
          <p:cNvSpPr txBox="1"/>
          <p:nvPr/>
        </p:nvSpPr>
        <p:spPr>
          <a:xfrm>
            <a:off x="8688888" y="4942031"/>
            <a:ext cx="1187925" cy="806450"/>
          </a:xfrm>
          <a:prstGeom prst="rect">
            <a:avLst/>
          </a:prstGeom>
          <a:noFill/>
        </p:spPr>
        <p:txBody>
          <a:bodyPr wrap="square" lIns="149698" tIns="74848" rIns="149698" bIns="7484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grpSp>
        <p:nvGrpSpPr>
          <p:cNvPr id="74" name="组合 73"/>
          <p:cNvGrpSpPr/>
          <p:nvPr/>
        </p:nvGrpSpPr>
        <p:grpSpPr>
          <a:xfrm>
            <a:off x="1008035" y="1412776"/>
            <a:ext cx="3884789" cy="617220"/>
            <a:chOff x="539552" y="1182027"/>
            <a:chExt cx="2913592" cy="462915"/>
          </a:xfrm>
        </p:grpSpPr>
        <p:sp>
          <p:nvSpPr>
            <p:cNvPr id="75" name="TextBox 74"/>
            <p:cNvSpPr txBox="1"/>
            <p:nvPr/>
          </p:nvSpPr>
          <p:spPr>
            <a:xfrm>
              <a:off x="728900" y="1182027"/>
              <a:ext cx="2724244" cy="4629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点击输入本页需要详写的文字内容，简明扼要，此为概念图解，根据您的具体内容酌情修改。</a:t>
              </a:r>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grpSp>
    </p:spTree>
  </p:cSld>
  <p:clrMapOvr>
    <a:masterClrMapping/>
  </p:clrMapOvr>
  <p:transition advTm="5008">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p:bldP spid="40" grpId="0"/>
      <p:bldP spid="41" grpId="0" bldLvl="0" animBg="1"/>
      <p:bldP spid="42" grpId="0" bldLvl="0" animBg="1"/>
      <p:bldP spid="68" grpId="0" bldLvl="0" animBg="1"/>
      <p:bldP spid="69" grpId="0" bldLvl="0" animBg="1"/>
      <p:bldP spid="70" grpId="0"/>
      <p:bldP spid="71" grpId="0"/>
      <p:bldP spid="72"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 name="Freeform 50"/>
          <p:cNvSpPr/>
          <p:nvPr/>
        </p:nvSpPr>
        <p:spPr bwMode="auto">
          <a:xfrm>
            <a:off x="8157268" y="-30480"/>
            <a:ext cx="4025900" cy="6323330"/>
          </a:xfrm>
          <a:custGeom>
            <a:avLst/>
            <a:gdLst>
              <a:gd name="connsiteX0" fmla="*/ 6340 w 6340"/>
              <a:gd name="connsiteY0" fmla="*/ 48 h 9958"/>
              <a:gd name="connsiteX1" fmla="*/ 0 w 6340"/>
              <a:gd name="connsiteY1" fmla="*/ 0 h 9958"/>
              <a:gd name="connsiteX2" fmla="*/ 6340 w 6340"/>
              <a:gd name="connsiteY2" fmla="*/ 9958 h 9958"/>
              <a:gd name="connsiteX3" fmla="*/ 6340 w 6340"/>
              <a:gd name="connsiteY3" fmla="*/ 48 h 9958"/>
            </a:gdLst>
            <a:ahLst/>
            <a:cxnLst>
              <a:cxn ang="0">
                <a:pos x="connsiteX0" y="connsiteY0"/>
              </a:cxn>
              <a:cxn ang="0">
                <a:pos x="connsiteX1" y="connsiteY1"/>
              </a:cxn>
              <a:cxn ang="0">
                <a:pos x="connsiteX2" y="connsiteY2"/>
              </a:cxn>
              <a:cxn ang="0">
                <a:pos x="connsiteX3" y="connsiteY3"/>
              </a:cxn>
            </a:cxnLst>
            <a:rect l="0" t="0" r="r" b="b"/>
            <a:pathLst>
              <a:path w="6340" h="9958">
                <a:moveTo>
                  <a:pt x="6340" y="48"/>
                </a:moveTo>
                <a:lnTo>
                  <a:pt x="0" y="0"/>
                </a:lnTo>
                <a:lnTo>
                  <a:pt x="6340" y="9958"/>
                </a:lnTo>
                <a:lnTo>
                  <a:pt x="6340" y="48"/>
                </a:lnTo>
                <a:close/>
              </a:path>
            </a:pathLst>
          </a:custGeom>
          <a:solidFill>
            <a:schemeClr val="bg1">
              <a:alpha val="40000"/>
            </a:schemeClr>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9" name="Freeform 59"/>
          <p:cNvSpPr>
            <a:spLocks noEditPoints="1"/>
          </p:cNvSpPr>
          <p:nvPr/>
        </p:nvSpPr>
        <p:spPr bwMode="auto">
          <a:xfrm>
            <a:off x="12733" y="0"/>
            <a:ext cx="5429250" cy="6891111"/>
          </a:xfrm>
          <a:custGeom>
            <a:avLst/>
            <a:gdLst>
              <a:gd name="T0" fmla="*/ 1064 w 1064"/>
              <a:gd name="T1" fmla="*/ 0 h 1348"/>
              <a:gd name="T2" fmla="*/ 0 w 1064"/>
              <a:gd name="T3" fmla="*/ 0 h 1348"/>
              <a:gd name="T4" fmla="*/ 0 w 1064"/>
              <a:gd name="T5" fmla="*/ 1348 h 1348"/>
              <a:gd name="T6" fmla="*/ 19 w 1064"/>
              <a:gd name="T7" fmla="*/ 1348 h 1348"/>
              <a:gd name="T8" fmla="*/ 1064 w 1064"/>
              <a:gd name="T9" fmla="*/ 0 h 1348"/>
              <a:gd name="T10" fmla="*/ 1064 w 1064"/>
              <a:gd name="T11" fmla="*/ 0 h 1348"/>
              <a:gd name="T12" fmla="*/ 1064 w 1064"/>
              <a:gd name="T13" fmla="*/ 0 h 1348"/>
            </a:gdLst>
            <a:ahLst/>
            <a:cxnLst>
              <a:cxn ang="0">
                <a:pos x="T0" y="T1"/>
              </a:cxn>
              <a:cxn ang="0">
                <a:pos x="T2" y="T3"/>
              </a:cxn>
              <a:cxn ang="0">
                <a:pos x="T4" y="T5"/>
              </a:cxn>
              <a:cxn ang="0">
                <a:pos x="T6" y="T7"/>
              </a:cxn>
              <a:cxn ang="0">
                <a:pos x="T8" y="T9"/>
              </a:cxn>
              <a:cxn ang="0">
                <a:pos x="T10" y="T11"/>
              </a:cxn>
              <a:cxn ang="0">
                <a:pos x="T12" y="T13"/>
              </a:cxn>
            </a:cxnLst>
            <a:rect l="0" t="0" r="r" b="b"/>
            <a:pathLst>
              <a:path w="1064" h="1348">
                <a:moveTo>
                  <a:pt x="1064" y="0"/>
                </a:moveTo>
                <a:lnTo>
                  <a:pt x="0" y="0"/>
                </a:lnTo>
                <a:lnTo>
                  <a:pt x="0" y="1348"/>
                </a:lnTo>
                <a:lnTo>
                  <a:pt x="19" y="1348"/>
                </a:lnTo>
                <a:lnTo>
                  <a:pt x="1064" y="0"/>
                </a:lnTo>
                <a:close/>
                <a:moveTo>
                  <a:pt x="1064" y="0"/>
                </a:moveTo>
                <a:lnTo>
                  <a:pt x="1064" y="0"/>
                </a:lnTo>
                <a:close/>
              </a:path>
            </a:pathLst>
          </a:custGeom>
          <a:solidFill>
            <a:schemeClr val="bg1">
              <a:alpha val="55000"/>
            </a:schemeClr>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2" name="任意多边形: 形状 71"/>
          <p:cNvSpPr/>
          <p:nvPr/>
        </p:nvSpPr>
        <p:spPr bwMode="auto">
          <a:xfrm>
            <a:off x="0" y="-12700"/>
            <a:ext cx="5039628" cy="6870700"/>
          </a:xfrm>
          <a:custGeom>
            <a:avLst/>
            <a:gdLst>
              <a:gd name="connsiteX0" fmla="*/ 1753354 w 5039628"/>
              <a:gd name="connsiteY0" fmla="*/ 0 h 6870700"/>
              <a:gd name="connsiteX1" fmla="*/ 2802063 w 5039628"/>
              <a:gd name="connsiteY1" fmla="*/ 0 h 6870700"/>
              <a:gd name="connsiteX2" fmla="*/ 5039628 w 5039628"/>
              <a:gd name="connsiteY2" fmla="*/ 6870700 h 6870700"/>
              <a:gd name="connsiteX3" fmla="*/ 0 w 5039628"/>
              <a:gd name="connsiteY3" fmla="*/ 6870700 h 6870700"/>
            </a:gdLst>
            <a:ahLst/>
            <a:cxnLst>
              <a:cxn ang="0">
                <a:pos x="connsiteX0" y="connsiteY0"/>
              </a:cxn>
              <a:cxn ang="0">
                <a:pos x="connsiteX1" y="connsiteY1"/>
              </a:cxn>
              <a:cxn ang="0">
                <a:pos x="connsiteX2" y="connsiteY2"/>
              </a:cxn>
              <a:cxn ang="0">
                <a:pos x="connsiteX3" y="connsiteY3"/>
              </a:cxn>
            </a:cxnLst>
            <a:rect l="l" t="t" r="r" b="b"/>
            <a:pathLst>
              <a:path w="5039628" h="6870700">
                <a:moveTo>
                  <a:pt x="1753354" y="0"/>
                </a:moveTo>
                <a:lnTo>
                  <a:pt x="2802063" y="0"/>
                </a:lnTo>
                <a:lnTo>
                  <a:pt x="5039628" y="6870700"/>
                </a:lnTo>
                <a:lnTo>
                  <a:pt x="0" y="6870700"/>
                </a:lnTo>
                <a:close/>
              </a:path>
            </a:pathLst>
          </a:custGeom>
          <a:solidFill>
            <a:schemeClr val="accent2">
              <a:alpha val="75000"/>
            </a:schemeClr>
          </a:solidFill>
          <a:ln>
            <a:noFill/>
          </a:ln>
        </p:spPr>
        <p:txBody>
          <a:bodyPr vert="horz" wrap="square" lIns="91440" tIns="45720" rIns="91440" bIns="45720" numCol="1" anchor="t" anchorCtr="0" compatLnSpc="1">
            <a:noAutofit/>
          </a:bodyPr>
          <a:lstStyle/>
          <a:p>
            <a:endParaRPr lang="zh-CN" altLang="en-US">
              <a:latin typeface="微软雅黑" panose="020B0503020204020204" charset="-122"/>
              <a:ea typeface="微软雅黑" panose="020B0503020204020204" charset="-122"/>
            </a:endParaRPr>
          </a:p>
        </p:txBody>
      </p:sp>
      <p:sp>
        <p:nvSpPr>
          <p:cNvPr id="78" name="任意多边形: 形状 77"/>
          <p:cNvSpPr/>
          <p:nvPr/>
        </p:nvSpPr>
        <p:spPr>
          <a:xfrm rot="19507267">
            <a:off x="2404862" y="32171"/>
            <a:ext cx="8272473" cy="9709508"/>
          </a:xfrm>
          <a:custGeom>
            <a:avLst/>
            <a:gdLst>
              <a:gd name="connsiteX0" fmla="*/ 8272473 w 8272473"/>
              <a:gd name="connsiteY0" fmla="*/ 1765456 h 9709508"/>
              <a:gd name="connsiteX1" fmla="*/ 8264044 w 8272473"/>
              <a:gd name="connsiteY1" fmla="*/ 2523401 h 9709508"/>
              <a:gd name="connsiteX2" fmla="*/ 8030041 w 8272473"/>
              <a:gd name="connsiteY2" fmla="*/ 8418382 h 9709508"/>
              <a:gd name="connsiteX3" fmla="*/ 8010618 w 8272473"/>
              <a:gd name="connsiteY3" fmla="*/ 9178496 h 9709508"/>
              <a:gd name="connsiteX4" fmla="*/ 7640469 w 8272473"/>
              <a:gd name="connsiteY4" fmla="*/ 9709508 h 9709508"/>
              <a:gd name="connsiteX5" fmla="*/ 1113760 w 8272473"/>
              <a:gd name="connsiteY5" fmla="*/ 5159988 h 9709508"/>
              <a:gd name="connsiteX6" fmla="*/ 0 w 8272473"/>
              <a:gd name="connsiteY6" fmla="*/ 1869783 h 9709508"/>
              <a:gd name="connsiteX7" fmla="*/ 5739762 w 8272473"/>
              <a:gd name="connsiteY7" fmla="*/ 0 h 970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2473" h="9709508">
                <a:moveTo>
                  <a:pt x="8272473" y="1765456"/>
                </a:moveTo>
                <a:lnTo>
                  <a:pt x="8264044" y="2523401"/>
                </a:lnTo>
                <a:cubicBezTo>
                  <a:pt x="8222992" y="4514359"/>
                  <a:pt x="8093262" y="6443002"/>
                  <a:pt x="8030041" y="8418382"/>
                </a:cubicBezTo>
                <a:lnTo>
                  <a:pt x="8010618" y="9178496"/>
                </a:lnTo>
                <a:lnTo>
                  <a:pt x="7640469" y="9709508"/>
                </a:lnTo>
                <a:lnTo>
                  <a:pt x="1113760" y="5159988"/>
                </a:lnTo>
                <a:lnTo>
                  <a:pt x="0" y="1869783"/>
                </a:lnTo>
                <a:lnTo>
                  <a:pt x="5739762" y="0"/>
                </a:lnTo>
                <a:close/>
              </a:path>
            </a:pathLst>
          </a:custGeom>
          <a:solidFill>
            <a:schemeClr val="bg2">
              <a:alpha val="80000"/>
            </a:schemeClr>
          </a:solidFill>
          <a:ln>
            <a:noFill/>
          </a:ln>
          <a:effectLst>
            <a:outerShdw blurRad="2159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0" name="Freeform 60"/>
          <p:cNvSpPr>
            <a:spLocks noEditPoints="1"/>
          </p:cNvSpPr>
          <p:nvPr/>
        </p:nvSpPr>
        <p:spPr bwMode="auto">
          <a:xfrm>
            <a:off x="5251450" y="2355850"/>
            <a:ext cx="1689100" cy="2139950"/>
          </a:xfrm>
          <a:custGeom>
            <a:avLst/>
            <a:gdLst>
              <a:gd name="T0" fmla="*/ 1064 w 1064"/>
              <a:gd name="T1" fmla="*/ 0 h 1348"/>
              <a:gd name="T2" fmla="*/ 0 w 1064"/>
              <a:gd name="T3" fmla="*/ 0 h 1348"/>
              <a:gd name="T4" fmla="*/ 0 w 1064"/>
              <a:gd name="T5" fmla="*/ 1348 h 1348"/>
              <a:gd name="T6" fmla="*/ 19 w 1064"/>
              <a:gd name="T7" fmla="*/ 1348 h 1348"/>
              <a:gd name="T8" fmla="*/ 1064 w 1064"/>
              <a:gd name="T9" fmla="*/ 0 h 1348"/>
              <a:gd name="T10" fmla="*/ 1064 w 1064"/>
              <a:gd name="T11" fmla="*/ 0 h 1348"/>
              <a:gd name="T12" fmla="*/ 1064 w 1064"/>
              <a:gd name="T13" fmla="*/ 0 h 1348"/>
            </a:gdLst>
            <a:ahLst/>
            <a:cxnLst>
              <a:cxn ang="0">
                <a:pos x="T0" y="T1"/>
              </a:cxn>
              <a:cxn ang="0">
                <a:pos x="T2" y="T3"/>
              </a:cxn>
              <a:cxn ang="0">
                <a:pos x="T4" y="T5"/>
              </a:cxn>
              <a:cxn ang="0">
                <a:pos x="T6" y="T7"/>
              </a:cxn>
              <a:cxn ang="0">
                <a:pos x="T8" y="T9"/>
              </a:cxn>
              <a:cxn ang="0">
                <a:pos x="T10" y="T11"/>
              </a:cxn>
              <a:cxn ang="0">
                <a:pos x="T12" y="T13"/>
              </a:cxn>
            </a:cxnLst>
            <a:rect l="0" t="0" r="r" b="b"/>
            <a:pathLst>
              <a:path w="1064" h="1348">
                <a:moveTo>
                  <a:pt x="1064" y="0"/>
                </a:moveTo>
                <a:lnTo>
                  <a:pt x="0" y="0"/>
                </a:lnTo>
                <a:lnTo>
                  <a:pt x="0" y="1348"/>
                </a:lnTo>
                <a:lnTo>
                  <a:pt x="19" y="1348"/>
                </a:lnTo>
                <a:lnTo>
                  <a:pt x="1064" y="0"/>
                </a:lnTo>
                <a:moveTo>
                  <a:pt x="1064" y="0"/>
                </a:moveTo>
                <a:lnTo>
                  <a:pt x="10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9" name="Shape 644"/>
          <p:cNvSpPr/>
          <p:nvPr/>
        </p:nvSpPr>
        <p:spPr>
          <a:xfrm rot="8100000" flipH="1">
            <a:off x="5192800" y="1701524"/>
            <a:ext cx="1806400" cy="1806400"/>
          </a:xfrm>
          <a:prstGeom prst="roundRect">
            <a:avLst>
              <a:gd name="adj" fmla="val 32703"/>
            </a:avLst>
          </a:prstGeom>
          <a:solidFill>
            <a:schemeClr val="accent2"/>
          </a:solidFill>
          <a:ln w="12700">
            <a:noFill/>
            <a:miter lim="400000"/>
          </a:ln>
        </p:spPr>
        <p:txBody>
          <a:bodyPr lIns="25400" tIns="25400" rIns="25400" bIns="25400" anchor="ctr"/>
          <a:lstStyle/>
          <a:p>
            <a:pPr>
              <a:lnSpc>
                <a:spcPct val="100000"/>
              </a:lnSpc>
              <a:defRPr sz="3200">
                <a:solidFill>
                  <a:srgbClr val="FFFFFF"/>
                </a:solidFill>
              </a:defRPr>
            </a:pPr>
            <a:endParaRPr sz="1600">
              <a:latin typeface="微软雅黑" panose="020B0503020204020204" charset="-122"/>
              <a:ea typeface="微软雅黑" panose="020B0503020204020204" charset="-122"/>
            </a:endParaRPr>
          </a:p>
        </p:txBody>
      </p:sp>
      <p:sp>
        <p:nvSpPr>
          <p:cNvPr id="54" name="文本框 53"/>
          <p:cNvSpPr txBox="1"/>
          <p:nvPr/>
        </p:nvSpPr>
        <p:spPr>
          <a:xfrm>
            <a:off x="5337904" y="2355850"/>
            <a:ext cx="1510972" cy="584775"/>
          </a:xfrm>
          <a:prstGeom prst="rect">
            <a:avLst/>
          </a:prstGeom>
          <a:noFill/>
        </p:spPr>
        <p:txBody>
          <a:bodyPr wrap="square" rtlCol="0">
            <a:spAutoFit/>
          </a:bodyPr>
          <a:lstStyle/>
          <a:p>
            <a:pPr algn="ctr"/>
            <a:r>
              <a:rPr lang="en-US" altLang="zh-CN" sz="3200" b="1">
                <a:solidFill>
                  <a:schemeClr val="bg1"/>
                </a:solidFill>
                <a:latin typeface="微软雅黑" panose="020B0503020204020204" charset="-122"/>
                <a:ea typeface="微软雅黑" panose="020B0503020204020204" charset="-122"/>
              </a:rPr>
              <a:t>LOGO</a:t>
            </a:r>
          </a:p>
        </p:txBody>
      </p:sp>
      <p:sp>
        <p:nvSpPr>
          <p:cNvPr id="59" name="文本框 58"/>
          <p:cNvSpPr txBox="1"/>
          <p:nvPr/>
        </p:nvSpPr>
        <p:spPr>
          <a:xfrm>
            <a:off x="2757714" y="3727457"/>
            <a:ext cx="6676572" cy="937260"/>
          </a:xfrm>
          <a:prstGeom prst="rect">
            <a:avLst/>
          </a:prstGeom>
          <a:noFill/>
        </p:spPr>
        <p:txBody>
          <a:bodyPr wrap="square" rtlCol="0">
            <a:spAutoFit/>
          </a:bodyPr>
          <a:lstStyle/>
          <a:p>
            <a:pPr algn="ctr"/>
            <a:r>
              <a:rPr lang="zh-CN" altLang="en-US" sz="5500" b="1">
                <a:ln>
                  <a:solidFill>
                    <a:schemeClr val="bg1"/>
                  </a:solidFill>
                </a:ln>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谢谢聆听</a:t>
            </a:r>
          </a:p>
        </p:txBody>
      </p:sp>
      <p:sp>
        <p:nvSpPr>
          <p:cNvPr id="88" name="文本框 87"/>
          <p:cNvSpPr txBox="1"/>
          <p:nvPr/>
        </p:nvSpPr>
        <p:spPr>
          <a:xfrm>
            <a:off x="2876550" y="4583647"/>
            <a:ext cx="6438900" cy="837565"/>
          </a:xfrm>
          <a:prstGeom prst="rect">
            <a:avLst/>
          </a:prstGeom>
          <a:noFill/>
        </p:spPr>
        <p:txBody>
          <a:bodyPr wrap="square" rtlCol="0">
            <a:spAutoFit/>
          </a:bodyPr>
          <a:lstStyle/>
          <a:p>
            <a:pPr algn="ctr">
              <a:lnSpc>
                <a:spcPct val="90000"/>
              </a:lnSpc>
            </a:pPr>
            <a:r>
              <a:rPr lang="en-US" altLang="zh-CN">
                <a:solidFill>
                  <a:schemeClr val="tx1"/>
                </a:solidFill>
                <a:latin typeface="微软雅黑" panose="020B0503020204020204" charset="-122"/>
                <a:ea typeface="微软雅黑" panose="020B0503020204020204" charset="-122"/>
                <a:sym typeface="Calibri" panose="020F0502020204030204" charset="0"/>
              </a:rPr>
              <a:t>Lorem ipsum dolor sit amet, consectetur adipisicing elit, sed do eiusmod tempor incididunt ut labore et dolore magna aliqua. </a:t>
            </a:r>
          </a:p>
        </p:txBody>
      </p:sp>
      <p:sp>
        <p:nvSpPr>
          <p:cNvPr id="90" name="文本框 89"/>
          <p:cNvSpPr txBox="1"/>
          <p:nvPr/>
        </p:nvSpPr>
        <p:spPr>
          <a:xfrm>
            <a:off x="5160745" y="5400449"/>
            <a:ext cx="1689100" cy="307777"/>
          </a:xfrm>
          <a:prstGeom prst="rect">
            <a:avLst/>
          </a:prstGeom>
          <a:noFill/>
        </p:spPr>
        <p:txBody>
          <a:bodyPr wrap="square" rtlCol="0">
            <a:spAutoFit/>
          </a:bodyPr>
          <a:lstStyle/>
          <a:p>
            <a:pPr algn="ctr"/>
            <a:r>
              <a:rPr lang="en-US" altLang="zh-CN" sz="1400">
                <a:solidFill>
                  <a:schemeClr val="tx1"/>
                </a:solidFill>
                <a:latin typeface="微软雅黑" panose="020B0503020204020204" charset="-122"/>
                <a:ea typeface="微软雅黑" panose="020B0503020204020204" charset="-122"/>
                <a:sym typeface="Calibri" panose="020F0502020204030204" charset="0"/>
              </a:rPr>
              <a:t>Jahony Design</a:t>
            </a:r>
          </a:p>
        </p:txBody>
      </p:sp>
    </p:spTree>
  </p:cSld>
  <p:clrMapOvr>
    <a:masterClrMapping/>
  </p:clrMapOvr>
  <p:transition advTm="482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1000" fill="hold"/>
                                        <p:tgtEl>
                                          <p:spTgt spid="72"/>
                                        </p:tgtEl>
                                        <p:attrNameLst>
                                          <p:attrName>ppt_w</p:attrName>
                                        </p:attrNameLst>
                                      </p:cBhvr>
                                      <p:tavLst>
                                        <p:tav tm="0">
                                          <p:val>
                                            <p:strVal val="#ppt_w+.3"/>
                                          </p:val>
                                        </p:tav>
                                        <p:tav tm="100000">
                                          <p:val>
                                            <p:strVal val="#ppt_w"/>
                                          </p:val>
                                        </p:tav>
                                      </p:tavLst>
                                    </p:anim>
                                    <p:anim calcmode="lin" valueType="num">
                                      <p:cBhvr>
                                        <p:cTn id="18" dur="1000" fill="hold"/>
                                        <p:tgtEl>
                                          <p:spTgt spid="72"/>
                                        </p:tgtEl>
                                        <p:attrNameLst>
                                          <p:attrName>ppt_h</p:attrName>
                                        </p:attrNameLst>
                                      </p:cBhvr>
                                      <p:tavLst>
                                        <p:tav tm="0">
                                          <p:val>
                                            <p:strVal val="#ppt_h"/>
                                          </p:val>
                                        </p:tav>
                                        <p:tav tm="100000">
                                          <p:val>
                                            <p:strVal val="#ppt_h"/>
                                          </p:val>
                                        </p:tav>
                                      </p:tavLst>
                                    </p:anim>
                                    <p:animEffect transition="in" filter="fade">
                                      <p:cBhvr>
                                        <p:cTn id="19" dur="1000"/>
                                        <p:tgtEl>
                                          <p:spTgt spid="72"/>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1000" fill="hold"/>
                                        <p:tgtEl>
                                          <p:spTgt spid="78"/>
                                        </p:tgtEl>
                                        <p:attrNameLst>
                                          <p:attrName>ppt_w</p:attrName>
                                        </p:attrNameLst>
                                      </p:cBhvr>
                                      <p:tavLst>
                                        <p:tav tm="0">
                                          <p:val>
                                            <p:strVal val="#ppt_w+.3"/>
                                          </p:val>
                                        </p:tav>
                                        <p:tav tm="100000">
                                          <p:val>
                                            <p:strVal val="#ppt_w"/>
                                          </p:val>
                                        </p:tav>
                                      </p:tavLst>
                                    </p:anim>
                                    <p:anim calcmode="lin" valueType="num">
                                      <p:cBhvr>
                                        <p:cTn id="23" dur="1000" fill="hold"/>
                                        <p:tgtEl>
                                          <p:spTgt spid="78"/>
                                        </p:tgtEl>
                                        <p:attrNameLst>
                                          <p:attrName>ppt_h</p:attrName>
                                        </p:attrNameLst>
                                      </p:cBhvr>
                                      <p:tavLst>
                                        <p:tav tm="0">
                                          <p:val>
                                            <p:strVal val="#ppt_h"/>
                                          </p:val>
                                        </p:tav>
                                        <p:tav tm="100000">
                                          <p:val>
                                            <p:strVal val="#ppt_h"/>
                                          </p:val>
                                        </p:tav>
                                      </p:tavLst>
                                    </p:anim>
                                    <p:animEffect transition="in" filter="fade">
                                      <p:cBhvr>
                                        <p:cTn id="24" dur="1000"/>
                                        <p:tgtEl>
                                          <p:spTgt spid="78"/>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strVal val="#ppt_w+.3"/>
                                          </p:val>
                                        </p:tav>
                                        <p:tav tm="100000">
                                          <p:val>
                                            <p:strVal val="#ppt_w"/>
                                          </p:val>
                                        </p:tav>
                                      </p:tavLst>
                                    </p:anim>
                                    <p:anim calcmode="lin" valueType="num">
                                      <p:cBhvr>
                                        <p:cTn id="28" dur="1000" fill="hold"/>
                                        <p:tgtEl>
                                          <p:spTgt spid="40"/>
                                        </p:tgtEl>
                                        <p:attrNameLst>
                                          <p:attrName>ppt_h</p:attrName>
                                        </p:attrNameLst>
                                      </p:cBhvr>
                                      <p:tavLst>
                                        <p:tav tm="0">
                                          <p:val>
                                            <p:strVal val="#ppt_h"/>
                                          </p:val>
                                        </p:tav>
                                        <p:tav tm="100000">
                                          <p:val>
                                            <p:strVal val="#ppt_h"/>
                                          </p:val>
                                        </p:tav>
                                      </p:tavLst>
                                    </p:anim>
                                    <p:animEffect transition="in" filter="fade">
                                      <p:cBhvr>
                                        <p:cTn id="29" dur="1000"/>
                                        <p:tgtEl>
                                          <p:spTgt spid="40"/>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animEffect transition="in" filter="fade">
                                      <p:cBhvr>
                                        <p:cTn id="40" dur="500"/>
                                        <p:tgtEl>
                                          <p:spTgt spid="54"/>
                                        </p:tgtEl>
                                      </p:cBhvr>
                                    </p:animEffect>
                                  </p:childTnLst>
                                </p:cTn>
                              </p:par>
                            </p:childTnLst>
                          </p:cTn>
                        </p:par>
                        <p:par>
                          <p:cTn id="41" fill="hold">
                            <p:stCondLst>
                              <p:cond delay="1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59"/>
                                        </p:tgtEl>
                                        <p:attrNameLst>
                                          <p:attrName>style.visibility</p:attrName>
                                        </p:attrNameLst>
                                      </p:cBhvr>
                                      <p:to>
                                        <p:strVal val="visible"/>
                                      </p:to>
                                    </p:set>
                                    <p:anim calcmode="lin" valueType="num">
                                      <p:cBhvr>
                                        <p:cTn id="44"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59"/>
                                        </p:tgtEl>
                                        <p:attrNameLst>
                                          <p:attrName>ppt_y</p:attrName>
                                        </p:attrNameLst>
                                      </p:cBhvr>
                                      <p:tavLst>
                                        <p:tav tm="0">
                                          <p:val>
                                            <p:strVal val="#ppt_y"/>
                                          </p:val>
                                        </p:tav>
                                        <p:tav tm="100000">
                                          <p:val>
                                            <p:strVal val="#ppt_y"/>
                                          </p:val>
                                        </p:tav>
                                      </p:tavLst>
                                    </p:anim>
                                    <p:anim calcmode="lin" valueType="num">
                                      <p:cBhvr>
                                        <p:cTn id="46"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59"/>
                                        </p:tgtEl>
                                      </p:cBhvr>
                                    </p:animEffect>
                                  </p:childTnLst>
                                </p:cTn>
                              </p:par>
                            </p:childTnLst>
                          </p:cTn>
                        </p:par>
                        <p:par>
                          <p:cTn id="49" fill="hold">
                            <p:stCondLst>
                              <p:cond delay="2150"/>
                            </p:stCondLst>
                            <p:childTnLst>
                              <p:par>
                                <p:cTn id="50" presetID="47"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1000"/>
                                        <p:tgtEl>
                                          <p:spTgt spid="88"/>
                                        </p:tgtEl>
                                      </p:cBhvr>
                                    </p:animEffect>
                                    <p:anim calcmode="lin" valueType="num">
                                      <p:cBhvr>
                                        <p:cTn id="53" dur="1000" fill="hold"/>
                                        <p:tgtEl>
                                          <p:spTgt spid="88"/>
                                        </p:tgtEl>
                                        <p:attrNameLst>
                                          <p:attrName>ppt_x</p:attrName>
                                        </p:attrNameLst>
                                      </p:cBhvr>
                                      <p:tavLst>
                                        <p:tav tm="0">
                                          <p:val>
                                            <p:strVal val="#ppt_x"/>
                                          </p:val>
                                        </p:tav>
                                        <p:tav tm="100000">
                                          <p:val>
                                            <p:strVal val="#ppt_x"/>
                                          </p:val>
                                        </p:tav>
                                      </p:tavLst>
                                    </p:anim>
                                    <p:anim calcmode="lin" valueType="num">
                                      <p:cBhvr>
                                        <p:cTn id="54" dur="1000" fill="hold"/>
                                        <p:tgtEl>
                                          <p:spTgt spid="88"/>
                                        </p:tgtEl>
                                        <p:attrNameLst>
                                          <p:attrName>ppt_y</p:attrName>
                                        </p:attrNameLst>
                                      </p:cBhvr>
                                      <p:tavLst>
                                        <p:tav tm="0">
                                          <p:val>
                                            <p:strVal val="#ppt_y-.1"/>
                                          </p:val>
                                        </p:tav>
                                        <p:tav tm="100000">
                                          <p:val>
                                            <p:strVal val="#ppt_y"/>
                                          </p:val>
                                        </p:tav>
                                      </p:tavLst>
                                    </p:anim>
                                  </p:childTnLst>
                                </p:cTn>
                              </p:par>
                            </p:childTnLst>
                          </p:cTn>
                        </p:par>
                        <p:par>
                          <p:cTn id="55" fill="hold">
                            <p:stCondLst>
                              <p:cond delay="3150"/>
                            </p:stCondLst>
                            <p:childTnLst>
                              <p:par>
                                <p:cTn id="56" presetID="42" presetClass="entr" presetSubtype="0"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1000"/>
                                        <p:tgtEl>
                                          <p:spTgt spid="90"/>
                                        </p:tgtEl>
                                      </p:cBhvr>
                                    </p:animEffect>
                                    <p:anim calcmode="lin" valueType="num">
                                      <p:cBhvr>
                                        <p:cTn id="59" dur="1000" fill="hold"/>
                                        <p:tgtEl>
                                          <p:spTgt spid="90"/>
                                        </p:tgtEl>
                                        <p:attrNameLst>
                                          <p:attrName>ppt_x</p:attrName>
                                        </p:attrNameLst>
                                      </p:cBhvr>
                                      <p:tavLst>
                                        <p:tav tm="0">
                                          <p:val>
                                            <p:strVal val="#ppt_x"/>
                                          </p:val>
                                        </p:tav>
                                        <p:tav tm="100000">
                                          <p:val>
                                            <p:strVal val="#ppt_x"/>
                                          </p:val>
                                        </p:tav>
                                      </p:tavLst>
                                    </p:anim>
                                    <p:anim calcmode="lin" valueType="num">
                                      <p:cBhvr>
                                        <p:cTn id="6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bldLvl="0" animBg="1"/>
      <p:bldP spid="39" grpId="0" animBg="1"/>
      <p:bldP spid="39" grpId="1" bldLvl="0" animBg="1"/>
      <p:bldP spid="72" grpId="0" animBg="1"/>
      <p:bldP spid="72" grpId="1" bldLvl="0" animBg="1"/>
      <p:bldP spid="78" grpId="0" animBg="1"/>
      <p:bldP spid="78" grpId="1" bldLvl="0" animBg="1"/>
      <p:bldP spid="40" grpId="0"/>
      <p:bldP spid="40" grpId="1"/>
      <p:bldP spid="79" grpId="0" bldLvl="0" animBg="1"/>
      <p:bldP spid="54" grpId="0"/>
      <p:bldP spid="59" grpId="0"/>
      <p:bldP spid="88" grpId="0"/>
      <p:bldP spid="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331187" y="3429000"/>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584806" y="5654206"/>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175111" y="2051168"/>
            <a:ext cx="3434080" cy="1290955"/>
          </a:xfrm>
          <a:prstGeom prst="rect">
            <a:avLst/>
          </a:prstGeom>
          <a:noFill/>
        </p:spPr>
        <p:txBody>
          <a:bodyPr wrap="none" rtlCol="0">
            <a:spAutoFit/>
          </a:bodyPr>
          <a:lstStyle/>
          <a:p>
            <a:pPr marL="0" lvl="1" algn="l">
              <a:lnSpc>
                <a:spcPct val="130000"/>
              </a:lnSpc>
            </a:pPr>
            <a:r>
              <a:rPr lang="zh-CN" altLang="en-US" sz="1970" b="1" dirty="0">
                <a:solidFill>
                  <a:schemeClr val="accent2"/>
                </a:solidFill>
                <a:latin typeface="微软雅黑" panose="020B0503020204020204" charset="-122"/>
                <a:ea typeface="微软雅黑" panose="020B0503020204020204" charset="-122"/>
              </a:rPr>
              <a:t> </a:t>
            </a:r>
            <a:r>
              <a:rPr lang="zh-CN" altLang="en-US" sz="2800" b="1" dirty="0">
                <a:solidFill>
                  <a:schemeClr val="accent2"/>
                </a:solidFill>
                <a:latin typeface="微软雅黑" panose="020B0503020204020204" charset="-122"/>
                <a:ea typeface="微软雅黑" panose="020B0503020204020204" charset="-122"/>
              </a:rPr>
              <a:t>第一部分</a:t>
            </a:r>
            <a:endParaRPr lang="en-US" altLang="zh-CN" sz="2800" b="1" dirty="0">
              <a:solidFill>
                <a:schemeClr val="accent2"/>
              </a:solidFill>
              <a:latin typeface="微软雅黑" panose="020B0503020204020204" charset="-122"/>
              <a:ea typeface="微软雅黑" panose="020B0503020204020204" charset="-122"/>
            </a:endParaRPr>
          </a:p>
          <a:p>
            <a:pPr marL="0" lvl="1" algn="l">
              <a:lnSpc>
                <a:spcPct val="130000"/>
              </a:lnSpc>
            </a:pPr>
            <a:r>
              <a:rPr lang="zh-CN" altLang="en-US" sz="3200" dirty="0">
                <a:solidFill>
                  <a:schemeClr val="tx1"/>
                </a:solidFill>
                <a:latin typeface="微软雅黑" panose="020B0503020204020204" charset="-122"/>
                <a:ea typeface="微软雅黑" panose="020B0503020204020204" charset="-122"/>
              </a:rPr>
              <a:t>单击此处添加名称</a:t>
            </a:r>
          </a:p>
        </p:txBody>
      </p:sp>
      <p:cxnSp>
        <p:nvCxnSpPr>
          <p:cNvPr id="24" name="直接连接符 23"/>
          <p:cNvCxnSpPr/>
          <p:nvPr/>
        </p:nvCxnSpPr>
        <p:spPr>
          <a:xfrm flipV="1">
            <a:off x="5791343" y="193415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028209" y="3585350"/>
            <a:ext cx="1269244" cy="346075"/>
          </a:xfrm>
          <a:prstGeom prst="rect">
            <a:avLst/>
          </a:prstGeom>
          <a:noFill/>
        </p:spPr>
        <p:txBody>
          <a:bodyPr wrap="square" lIns="0" tIns="0" rIns="0" bIns="0" rtlCol="0">
            <a:spAutoFit/>
          </a:bodyPr>
          <a:lstStyle/>
          <a:p>
            <a:r>
              <a:rPr lang="en-US" altLang="zh-CN" sz="2250" dirty="0">
                <a:solidFill>
                  <a:schemeClr val="tx1"/>
                </a:solidFill>
                <a:latin typeface="Arial" panose="020B0604020202020204" pitchFamily="34" charset="0"/>
                <a:ea typeface="+mj-ea"/>
                <a:cs typeface="Arial" panose="020B0604020202020204" pitchFamily="34" charset="0"/>
              </a:rPr>
              <a:t>PART 01</a:t>
            </a:r>
          </a:p>
        </p:txBody>
      </p:sp>
      <p:grpSp>
        <p:nvGrpSpPr>
          <p:cNvPr id="26" name="组合 25"/>
          <p:cNvGrpSpPr/>
          <p:nvPr/>
        </p:nvGrpSpPr>
        <p:grpSpPr>
          <a:xfrm>
            <a:off x="3820809" y="189737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230939" y="3457370"/>
            <a:ext cx="149682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01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0" name="TextBox 25"/>
          <p:cNvSpPr txBox="1"/>
          <p:nvPr/>
        </p:nvSpPr>
        <p:spPr>
          <a:xfrm>
            <a:off x="7710812" y="3457370"/>
            <a:ext cx="156366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02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1" name="TextBox 13"/>
          <p:cNvSpPr txBox="1"/>
          <p:nvPr/>
        </p:nvSpPr>
        <p:spPr>
          <a:xfrm>
            <a:off x="4002570" y="2129265"/>
            <a:ext cx="1269244" cy="108140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01</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230939" y="3747009"/>
            <a:ext cx="149682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03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3" name="TextBox 25"/>
          <p:cNvSpPr txBox="1"/>
          <p:nvPr/>
        </p:nvSpPr>
        <p:spPr>
          <a:xfrm>
            <a:off x="7710812" y="3747009"/>
            <a:ext cx="156366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04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Tree>
  </p:cSld>
  <p:clrMapOvr>
    <a:masterClrMapping/>
  </p:clrMapOvr>
  <p:transition advTm="538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p:bldP spid="25"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43" name="TextBox 42"/>
          <p:cNvSpPr txBox="1"/>
          <p:nvPr/>
        </p:nvSpPr>
        <p:spPr>
          <a:xfrm>
            <a:off x="5875942" y="2011869"/>
            <a:ext cx="1427480" cy="349250"/>
          </a:xfrm>
          <a:prstGeom prst="rect">
            <a:avLst/>
          </a:prstGeom>
          <a:noFill/>
        </p:spPr>
        <p:txBody>
          <a:bodyPr wrap="none" rtlCol="0">
            <a:spAutoFit/>
          </a:bodyPr>
          <a:lstStyle/>
          <a:p>
            <a:pPr algn="just">
              <a:lnSpc>
                <a:spcPct val="120000"/>
              </a:lnSpc>
            </a:pPr>
            <a:r>
              <a:rPr lang="zh-CN" altLang="en-US" sz="140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tx1"/>
                </a:solidFill>
                <a:latin typeface="微软雅黑" panose="020B0503020204020204" charset="-122"/>
                <a:ea typeface="微软雅黑" panose="020B0503020204020204" charset="-122"/>
                <a:cs typeface="+mn-ea"/>
                <a:sym typeface="Arial" panose="020B0604020202020204" pitchFamily="34" charset="0"/>
              </a:rPr>
              <a:t>。</a:t>
            </a: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tx1"/>
                </a:solidFill>
                <a:latin typeface="微软雅黑" panose="020B0503020204020204" charset="-122"/>
                <a:ea typeface="微软雅黑" panose="020B0503020204020204" charset="-122"/>
                <a:cs typeface="+mn-ea"/>
                <a:sym typeface="Arial" panose="020B0604020202020204" pitchFamily="34" charset="0"/>
              </a:rPr>
              <a:t>80%</a:t>
            </a: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tx1"/>
                </a:solidFill>
                <a:latin typeface="微软雅黑" panose="020B0503020204020204" charset="-122"/>
                <a:ea typeface="微软雅黑" panose="020B0503020204020204" charset="-122"/>
                <a:cs typeface="+mn-ea"/>
                <a:sym typeface="Arial" panose="020B0604020202020204" pitchFamily="34" charset="0"/>
              </a:rPr>
              <a:t>60%</a:t>
            </a: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tx1"/>
                </a:solidFill>
                <a:latin typeface="微软雅黑" panose="020B0503020204020204" charset="-122"/>
                <a:ea typeface="微软雅黑" panose="020B0503020204020204" charset="-122"/>
                <a:cs typeface="+mn-ea"/>
                <a:sym typeface="Arial" panose="020B0604020202020204" pitchFamily="34" charset="0"/>
              </a:rPr>
              <a:t>93%</a:t>
            </a: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tx1"/>
                </a:solidFill>
                <a:latin typeface="微软雅黑" panose="020B0503020204020204" charset="-122"/>
                <a:ea typeface="微软雅黑" panose="020B0503020204020204" charset="-122"/>
                <a:cs typeface="+mn-ea"/>
                <a:sym typeface="Arial" panose="020B0604020202020204" pitchFamily="34" charset="0"/>
              </a:rPr>
              <a:t>55%</a:t>
            </a: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2"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spTree>
  </p:cSld>
  <p:clrMapOvr>
    <a:masterClrMapping/>
  </p:clrMapOvr>
  <p:transition advTm="1254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grpSp>
        <p:nvGrpSpPr>
          <p:cNvPr id="39" name="Group 13"/>
          <p:cNvGrpSpPr/>
          <p:nvPr/>
        </p:nvGrpSpPr>
        <p:grpSpPr>
          <a:xfrm>
            <a:off x="2901950" y="2358305"/>
            <a:ext cx="6756400" cy="4499695"/>
            <a:chOff x="3180217" y="2692400"/>
            <a:chExt cx="2569595" cy="1711325"/>
          </a:xfrm>
        </p:grpSpPr>
        <p:sp>
          <p:nvSpPr>
            <p:cNvPr id="40" name="Freeform 9"/>
            <p:cNvSpPr/>
            <p:nvPr/>
          </p:nvSpPr>
          <p:spPr bwMode="auto">
            <a:xfrm>
              <a:off x="4684940" y="3263900"/>
              <a:ext cx="558800" cy="584200"/>
            </a:xfrm>
            <a:custGeom>
              <a:avLst/>
              <a:gdLst>
                <a:gd name="T0" fmla="*/ 352 w 352"/>
                <a:gd name="T1" fmla="*/ 368 h 368"/>
                <a:gd name="T2" fmla="*/ 192 w 352"/>
                <a:gd name="T3" fmla="*/ 0 h 368"/>
                <a:gd name="T4" fmla="*/ 88 w 352"/>
                <a:gd name="T5" fmla="*/ 0 h 368"/>
                <a:gd name="T6" fmla="*/ 0 w 352"/>
                <a:gd name="T7" fmla="*/ 0 h 368"/>
                <a:gd name="T8" fmla="*/ 160 w 352"/>
                <a:gd name="T9" fmla="*/ 368 h 368"/>
                <a:gd name="T10" fmla="*/ 352 w 352"/>
                <a:gd name="T11" fmla="*/ 368 h 368"/>
              </a:gdLst>
              <a:ahLst/>
              <a:cxnLst>
                <a:cxn ang="0">
                  <a:pos x="T0" y="T1"/>
                </a:cxn>
                <a:cxn ang="0">
                  <a:pos x="T2" y="T3"/>
                </a:cxn>
                <a:cxn ang="0">
                  <a:pos x="T4" y="T5"/>
                </a:cxn>
                <a:cxn ang="0">
                  <a:pos x="T6" y="T7"/>
                </a:cxn>
                <a:cxn ang="0">
                  <a:pos x="T8" y="T9"/>
                </a:cxn>
                <a:cxn ang="0">
                  <a:pos x="T10" y="T11"/>
                </a:cxn>
              </a:cxnLst>
              <a:rect l="0" t="0" r="r" b="b"/>
              <a:pathLst>
                <a:path w="352" h="368">
                  <a:moveTo>
                    <a:pt x="352" y="368"/>
                  </a:moveTo>
                  <a:lnTo>
                    <a:pt x="192" y="0"/>
                  </a:lnTo>
                  <a:lnTo>
                    <a:pt x="88" y="0"/>
                  </a:lnTo>
                  <a:lnTo>
                    <a:pt x="0" y="0"/>
                  </a:lnTo>
                  <a:lnTo>
                    <a:pt x="160" y="368"/>
                  </a:lnTo>
                  <a:lnTo>
                    <a:pt x="352" y="368"/>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AU">
                <a:solidFill>
                  <a:schemeClr val="tx1"/>
                </a:solidFill>
                <a:latin typeface="微软雅黑" panose="020B0503020204020204" charset="-122"/>
                <a:ea typeface="微软雅黑" panose="020B0503020204020204" charset="-122"/>
                <a:cs typeface="+mn-ea"/>
                <a:sym typeface="+mn-lt"/>
              </a:endParaRPr>
            </a:p>
          </p:txBody>
        </p:sp>
        <p:sp>
          <p:nvSpPr>
            <p:cNvPr id="41" name="Freeform 10"/>
            <p:cNvSpPr/>
            <p:nvPr/>
          </p:nvSpPr>
          <p:spPr bwMode="auto">
            <a:xfrm>
              <a:off x="4096318" y="3449638"/>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AU">
                <a:solidFill>
                  <a:schemeClr val="tx1"/>
                </a:solidFill>
                <a:latin typeface="微软雅黑" panose="020B0503020204020204" charset="-122"/>
                <a:ea typeface="微软雅黑" panose="020B0503020204020204" charset="-122"/>
                <a:cs typeface="+mn-ea"/>
                <a:sym typeface="+mn-lt"/>
              </a:endParaRPr>
            </a:p>
          </p:txBody>
        </p:sp>
        <p:sp>
          <p:nvSpPr>
            <p:cNvPr id="42" name="Freeform 11"/>
            <p:cNvSpPr/>
            <p:nvPr/>
          </p:nvSpPr>
          <p:spPr bwMode="auto">
            <a:xfrm>
              <a:off x="3507696" y="3632200"/>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AU">
                <a:solidFill>
                  <a:schemeClr val="tx1"/>
                </a:solidFill>
                <a:latin typeface="微软雅黑" panose="020B0503020204020204" charset="-122"/>
                <a:ea typeface="微软雅黑" panose="020B0503020204020204" charset="-122"/>
                <a:cs typeface="+mn-ea"/>
                <a:sym typeface="+mn-lt"/>
              </a:endParaRPr>
            </a:p>
          </p:txBody>
        </p:sp>
        <p:sp>
          <p:nvSpPr>
            <p:cNvPr id="43" name="Freeform 5"/>
            <p:cNvSpPr/>
            <p:nvPr/>
          </p:nvSpPr>
          <p:spPr bwMode="auto">
            <a:xfrm>
              <a:off x="4351565" y="3263900"/>
              <a:ext cx="638175" cy="774700"/>
            </a:xfrm>
            <a:custGeom>
              <a:avLst/>
              <a:gdLst>
                <a:gd name="T0" fmla="*/ 210 w 402"/>
                <a:gd name="T1" fmla="*/ 0 h 488"/>
                <a:gd name="T2" fmla="*/ 0 w 402"/>
                <a:gd name="T3" fmla="*/ 488 h 488"/>
                <a:gd name="T4" fmla="*/ 194 w 402"/>
                <a:gd name="T5" fmla="*/ 488 h 488"/>
                <a:gd name="T6" fmla="*/ 402 w 402"/>
                <a:gd name="T7" fmla="*/ 0 h 488"/>
                <a:gd name="T8" fmla="*/ 210 w 402"/>
                <a:gd name="T9" fmla="*/ 0 h 488"/>
              </a:gdLst>
              <a:ahLst/>
              <a:cxnLst>
                <a:cxn ang="0">
                  <a:pos x="T0" y="T1"/>
                </a:cxn>
                <a:cxn ang="0">
                  <a:pos x="T2" y="T3"/>
                </a:cxn>
                <a:cxn ang="0">
                  <a:pos x="T4" y="T5"/>
                </a:cxn>
                <a:cxn ang="0">
                  <a:pos x="T6" y="T7"/>
                </a:cxn>
                <a:cxn ang="0">
                  <a:pos x="T8" y="T9"/>
                </a:cxn>
              </a:cxnLst>
              <a:rect l="0" t="0" r="r" b="b"/>
              <a:pathLst>
                <a:path w="402" h="488">
                  <a:moveTo>
                    <a:pt x="210" y="0"/>
                  </a:moveTo>
                  <a:lnTo>
                    <a:pt x="0" y="488"/>
                  </a:lnTo>
                  <a:lnTo>
                    <a:pt x="194" y="488"/>
                  </a:lnTo>
                  <a:lnTo>
                    <a:pt x="402" y="0"/>
                  </a:lnTo>
                  <a:lnTo>
                    <a:pt x="210" y="0"/>
                  </a:lnTo>
                  <a:close/>
                </a:path>
              </a:pathLst>
            </a:custGeom>
            <a:solidFill>
              <a:schemeClr val="accent1"/>
            </a:solidFill>
            <a:ln>
              <a:noFill/>
            </a:ln>
          </p:spPr>
          <p:txBody>
            <a:bodyPr vert="horz" wrap="square" lIns="91440" tIns="45720" rIns="91440" bIns="45720" numCol="1" anchor="t" anchorCtr="0" compatLnSpc="1"/>
            <a:lstStyle/>
            <a:p>
              <a:endParaRPr lang="en-AU">
                <a:solidFill>
                  <a:schemeClr val="tx1"/>
                </a:solidFill>
                <a:latin typeface="微软雅黑" panose="020B0503020204020204" charset="-122"/>
                <a:ea typeface="微软雅黑" panose="020B0503020204020204" charset="-122"/>
                <a:cs typeface="+mn-ea"/>
                <a:sym typeface="+mn-lt"/>
              </a:endParaRPr>
            </a:p>
          </p:txBody>
        </p:sp>
        <p:sp>
          <p:nvSpPr>
            <p:cNvPr id="44" name="Freeform 6"/>
            <p:cNvSpPr/>
            <p:nvPr/>
          </p:nvSpPr>
          <p:spPr bwMode="auto">
            <a:xfrm>
              <a:off x="3761696" y="3448050"/>
              <a:ext cx="638175" cy="771525"/>
            </a:xfrm>
            <a:custGeom>
              <a:avLst/>
              <a:gdLst>
                <a:gd name="T0" fmla="*/ 208 w 402"/>
                <a:gd name="T1" fmla="*/ 0 h 486"/>
                <a:gd name="T2" fmla="*/ 0 w 402"/>
                <a:gd name="T3" fmla="*/ 486 h 486"/>
                <a:gd name="T4" fmla="*/ 192 w 402"/>
                <a:gd name="T5" fmla="*/ 486 h 486"/>
                <a:gd name="T6" fmla="*/ 402 w 402"/>
                <a:gd name="T7" fmla="*/ 0 h 486"/>
                <a:gd name="T8" fmla="*/ 208 w 402"/>
                <a:gd name="T9" fmla="*/ 0 h 486"/>
              </a:gdLst>
              <a:ahLst/>
              <a:cxnLst>
                <a:cxn ang="0">
                  <a:pos x="T0" y="T1"/>
                </a:cxn>
                <a:cxn ang="0">
                  <a:pos x="T2" y="T3"/>
                </a:cxn>
                <a:cxn ang="0">
                  <a:pos x="T4" y="T5"/>
                </a:cxn>
                <a:cxn ang="0">
                  <a:pos x="T6" y="T7"/>
                </a:cxn>
                <a:cxn ang="0">
                  <a:pos x="T8" y="T9"/>
                </a:cxn>
              </a:cxnLst>
              <a:rect l="0" t="0" r="r" b="b"/>
              <a:pathLst>
                <a:path w="402" h="486">
                  <a:moveTo>
                    <a:pt x="208" y="0"/>
                  </a:moveTo>
                  <a:lnTo>
                    <a:pt x="0" y="486"/>
                  </a:lnTo>
                  <a:lnTo>
                    <a:pt x="192" y="486"/>
                  </a:lnTo>
                  <a:lnTo>
                    <a:pt x="402" y="0"/>
                  </a:lnTo>
                  <a:lnTo>
                    <a:pt x="208" y="0"/>
                  </a:lnTo>
                  <a:close/>
                </a:path>
              </a:pathLst>
            </a:custGeom>
            <a:solidFill>
              <a:schemeClr val="accent1"/>
            </a:solidFill>
            <a:ln>
              <a:noFill/>
            </a:ln>
          </p:spPr>
          <p:txBody>
            <a:bodyPr vert="horz" wrap="square" lIns="91440" tIns="45720" rIns="91440" bIns="45720" numCol="1" anchor="t" anchorCtr="0" compatLnSpc="1"/>
            <a:lstStyle/>
            <a:p>
              <a:endParaRPr lang="en-AU">
                <a:solidFill>
                  <a:schemeClr val="tx1"/>
                </a:solidFill>
                <a:latin typeface="微软雅黑" panose="020B0503020204020204" charset="-122"/>
                <a:ea typeface="微软雅黑" panose="020B0503020204020204" charset="-122"/>
                <a:cs typeface="+mn-ea"/>
                <a:sym typeface="+mn-lt"/>
              </a:endParaRPr>
            </a:p>
          </p:txBody>
        </p:sp>
        <p:sp>
          <p:nvSpPr>
            <p:cNvPr id="45" name="Freeform 7"/>
            <p:cNvSpPr/>
            <p:nvPr/>
          </p:nvSpPr>
          <p:spPr bwMode="auto">
            <a:xfrm>
              <a:off x="3180217" y="3632200"/>
              <a:ext cx="638175" cy="771525"/>
            </a:xfrm>
            <a:custGeom>
              <a:avLst/>
              <a:gdLst>
                <a:gd name="T0" fmla="*/ 210 w 402"/>
                <a:gd name="T1" fmla="*/ 0 h 486"/>
                <a:gd name="T2" fmla="*/ 0 w 402"/>
                <a:gd name="T3" fmla="*/ 486 h 486"/>
                <a:gd name="T4" fmla="*/ 192 w 402"/>
                <a:gd name="T5" fmla="*/ 486 h 486"/>
                <a:gd name="T6" fmla="*/ 402 w 402"/>
                <a:gd name="T7" fmla="*/ 0 h 486"/>
                <a:gd name="T8" fmla="*/ 210 w 402"/>
                <a:gd name="T9" fmla="*/ 0 h 486"/>
              </a:gdLst>
              <a:ahLst/>
              <a:cxnLst>
                <a:cxn ang="0">
                  <a:pos x="T0" y="T1"/>
                </a:cxn>
                <a:cxn ang="0">
                  <a:pos x="T2" y="T3"/>
                </a:cxn>
                <a:cxn ang="0">
                  <a:pos x="T4" y="T5"/>
                </a:cxn>
                <a:cxn ang="0">
                  <a:pos x="T6" y="T7"/>
                </a:cxn>
                <a:cxn ang="0">
                  <a:pos x="T8" y="T9"/>
                </a:cxn>
              </a:cxnLst>
              <a:rect l="0" t="0" r="r" b="b"/>
              <a:pathLst>
                <a:path w="402" h="486">
                  <a:moveTo>
                    <a:pt x="210" y="0"/>
                  </a:moveTo>
                  <a:lnTo>
                    <a:pt x="0" y="486"/>
                  </a:lnTo>
                  <a:lnTo>
                    <a:pt x="192" y="486"/>
                  </a:lnTo>
                  <a:lnTo>
                    <a:pt x="402" y="0"/>
                  </a:lnTo>
                  <a:lnTo>
                    <a:pt x="210" y="0"/>
                  </a:lnTo>
                  <a:close/>
                </a:path>
              </a:pathLst>
            </a:custGeom>
            <a:solidFill>
              <a:schemeClr val="accent1"/>
            </a:solidFill>
            <a:ln>
              <a:noFill/>
            </a:ln>
          </p:spPr>
          <p:txBody>
            <a:bodyPr vert="horz" wrap="square" lIns="91440" tIns="45720" rIns="91440" bIns="45720" numCol="1" anchor="t" anchorCtr="0" compatLnSpc="1"/>
            <a:lstStyle/>
            <a:p>
              <a:endParaRPr lang="en-AU">
                <a:solidFill>
                  <a:schemeClr val="tx1"/>
                </a:solidFill>
                <a:latin typeface="微软雅黑" panose="020B0503020204020204" charset="-122"/>
                <a:ea typeface="微软雅黑" panose="020B0503020204020204" charset="-122"/>
                <a:cs typeface="+mn-ea"/>
                <a:sym typeface="+mn-lt"/>
              </a:endParaRPr>
            </a:p>
          </p:txBody>
        </p:sp>
        <p:sp>
          <p:nvSpPr>
            <p:cNvPr id="46" name="Freeform 8"/>
            <p:cNvSpPr/>
            <p:nvPr/>
          </p:nvSpPr>
          <p:spPr bwMode="auto">
            <a:xfrm>
              <a:off x="4940187" y="2692400"/>
              <a:ext cx="809625" cy="1155700"/>
            </a:xfrm>
            <a:custGeom>
              <a:avLst/>
              <a:gdLst>
                <a:gd name="T0" fmla="*/ 510 w 510"/>
                <a:gd name="T1" fmla="*/ 216 h 728"/>
                <a:gd name="T2" fmla="*/ 414 w 510"/>
                <a:gd name="T3" fmla="*/ 0 h 728"/>
                <a:gd name="T4" fmla="*/ 130 w 510"/>
                <a:gd name="T5" fmla="*/ 216 h 728"/>
                <a:gd name="T6" fmla="*/ 224 w 510"/>
                <a:gd name="T7" fmla="*/ 216 h 728"/>
                <a:gd name="T8" fmla="*/ 0 w 510"/>
                <a:gd name="T9" fmla="*/ 728 h 728"/>
                <a:gd name="T10" fmla="*/ 192 w 510"/>
                <a:gd name="T11" fmla="*/ 728 h 728"/>
                <a:gd name="T12" fmla="*/ 416 w 510"/>
                <a:gd name="T13" fmla="*/ 216 h 728"/>
                <a:gd name="T14" fmla="*/ 510 w 510"/>
                <a:gd name="T15" fmla="*/ 216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728">
                  <a:moveTo>
                    <a:pt x="510" y="216"/>
                  </a:moveTo>
                  <a:lnTo>
                    <a:pt x="414" y="0"/>
                  </a:lnTo>
                  <a:lnTo>
                    <a:pt x="130" y="216"/>
                  </a:lnTo>
                  <a:lnTo>
                    <a:pt x="224" y="216"/>
                  </a:lnTo>
                  <a:lnTo>
                    <a:pt x="0" y="728"/>
                  </a:lnTo>
                  <a:lnTo>
                    <a:pt x="192" y="728"/>
                  </a:lnTo>
                  <a:lnTo>
                    <a:pt x="416" y="216"/>
                  </a:lnTo>
                  <a:lnTo>
                    <a:pt x="510" y="216"/>
                  </a:lnTo>
                  <a:close/>
                </a:path>
              </a:pathLst>
            </a:custGeom>
            <a:solidFill>
              <a:schemeClr val="accent1"/>
            </a:solidFill>
            <a:ln>
              <a:noFill/>
            </a:ln>
          </p:spPr>
          <p:txBody>
            <a:bodyPr vert="horz" wrap="square" lIns="91440" tIns="45720" rIns="91440" bIns="45720" numCol="1" anchor="t" anchorCtr="0" compatLnSpc="1"/>
            <a:lstStyle/>
            <a:p>
              <a:endParaRPr lang="en-AU">
                <a:solidFill>
                  <a:schemeClr val="tx1"/>
                </a:solidFill>
                <a:latin typeface="微软雅黑" panose="020B0503020204020204" charset="-122"/>
                <a:ea typeface="微软雅黑" panose="020B0503020204020204" charset="-122"/>
                <a:cs typeface="+mn-ea"/>
                <a:sym typeface="+mn-lt"/>
              </a:endParaRPr>
            </a:p>
          </p:txBody>
        </p:sp>
      </p:grpSp>
      <p:grpSp>
        <p:nvGrpSpPr>
          <p:cNvPr id="47" name="Group 24"/>
          <p:cNvGrpSpPr/>
          <p:nvPr/>
        </p:nvGrpSpPr>
        <p:grpSpPr>
          <a:xfrm>
            <a:off x="9166560" y="4604113"/>
            <a:ext cx="2591528" cy="1383046"/>
            <a:chOff x="9069036" y="1455058"/>
            <a:chExt cx="2591528" cy="1383046"/>
          </a:xfrm>
        </p:grpSpPr>
        <p:sp>
          <p:nvSpPr>
            <p:cNvPr id="48" name="TextBox 25"/>
            <p:cNvSpPr txBox="1"/>
            <p:nvPr/>
          </p:nvSpPr>
          <p:spPr>
            <a:xfrm>
              <a:off x="9069036" y="1455058"/>
              <a:ext cx="2366645" cy="553085"/>
            </a:xfrm>
            <a:prstGeom prst="rect">
              <a:avLst/>
            </a:prstGeom>
            <a:noFill/>
          </p:spPr>
          <p:txBody>
            <a:bodyPr wrap="square" rtlCol="0">
              <a:spAutoFit/>
            </a:bodyPr>
            <a:lstStyle/>
            <a:p>
              <a:r>
                <a:rPr lang="id-ID" sz="3000" b="1" dirty="0">
                  <a:solidFill>
                    <a:schemeClr val="tx1"/>
                  </a:solidFill>
                  <a:latin typeface="微软雅黑" panose="020B0503020204020204" charset="-122"/>
                  <a:ea typeface="微软雅黑" panose="020B0503020204020204" charset="-122"/>
                  <a:cs typeface="+mn-ea"/>
                  <a:sym typeface="+mn-lt"/>
                </a:rPr>
                <a:t>添加标题</a:t>
              </a:r>
            </a:p>
          </p:txBody>
        </p:sp>
        <p:sp>
          <p:nvSpPr>
            <p:cNvPr id="49" name="TextBox 26"/>
            <p:cNvSpPr txBox="1"/>
            <p:nvPr/>
          </p:nvSpPr>
          <p:spPr>
            <a:xfrm>
              <a:off x="9069036" y="2008159"/>
              <a:ext cx="2591528" cy="829945"/>
            </a:xfrm>
            <a:prstGeom prst="rect">
              <a:avLst/>
            </a:prstGeom>
            <a:noFill/>
          </p:spPr>
          <p:txBody>
            <a:bodyPr wrap="square" rtlCol="0">
              <a:spAutoFit/>
            </a:bodyPr>
            <a:lstStyle/>
            <a:p>
              <a:pPr defTabSz="1216660">
                <a:spcBef>
                  <a:spcPct val="20000"/>
                </a:spcBef>
                <a:buNone/>
              </a:pPr>
              <a:r>
                <a:rPr lang="en-US" altLang="zh-CN" sz="1600">
                  <a:solidFill>
                    <a:schemeClr val="tx1"/>
                  </a:solidFill>
                  <a:latin typeface="微软雅黑" panose="020B0503020204020204" charset="-122"/>
                  <a:ea typeface="微软雅黑" panose="020B0503020204020204" charset="-122"/>
                  <a:cs typeface="+mn-ea"/>
                  <a:sym typeface="+mn-lt"/>
                </a:rPr>
                <a:t>您的内容打在这里，或者通过复制您的文本后，在此框中选择粘贴。</a:t>
              </a:r>
            </a:p>
          </p:txBody>
        </p:sp>
      </p:grpSp>
      <p:grpSp>
        <p:nvGrpSpPr>
          <p:cNvPr id="50" name="组合 49"/>
          <p:cNvGrpSpPr/>
          <p:nvPr/>
        </p:nvGrpSpPr>
        <p:grpSpPr>
          <a:xfrm>
            <a:off x="959877" y="3861671"/>
            <a:ext cx="2225058" cy="1124886"/>
            <a:chOff x="959877" y="3861671"/>
            <a:chExt cx="2225058" cy="1124886"/>
          </a:xfrm>
        </p:grpSpPr>
        <p:sp>
          <p:nvSpPr>
            <p:cNvPr id="51" name="TextBox 19"/>
            <p:cNvSpPr txBox="1"/>
            <p:nvPr/>
          </p:nvSpPr>
          <p:spPr>
            <a:xfrm>
              <a:off x="959877" y="4211857"/>
              <a:ext cx="2225058" cy="774700"/>
            </a:xfrm>
            <a:prstGeom prst="rect">
              <a:avLst/>
            </a:prstGeom>
            <a:noFill/>
          </p:spPr>
          <p:txBody>
            <a:bodyPr wrap="square" lIns="0" tIns="0" rIns="0" bIns="0" rtlCol="0">
              <a:spAutoFit/>
            </a:bodyPr>
            <a:lstStyle/>
            <a:p>
              <a:pPr algn="r" defTabSz="1216660">
                <a:lnSpc>
                  <a:spcPct val="120000"/>
                </a:lnSpc>
                <a:spcBef>
                  <a:spcPct val="20000"/>
                </a:spcBef>
                <a:buNone/>
              </a:pPr>
              <a:r>
                <a:rPr lang="en-US" altLang="zh-CN" sz="1400">
                  <a:solidFill>
                    <a:schemeClr val="tx1"/>
                  </a:solidFill>
                  <a:latin typeface="微软雅黑" panose="020B0503020204020204" charset="-122"/>
                  <a:ea typeface="微软雅黑" panose="020B0503020204020204" charset="-122"/>
                  <a:cs typeface="+mn-ea"/>
                  <a:sym typeface="+mn-lt"/>
                </a:rPr>
                <a:t>您的内容打在这里，或者通过复制您的文本后，在此框中选择粘贴。</a:t>
              </a:r>
            </a:p>
          </p:txBody>
        </p:sp>
        <p:sp>
          <p:nvSpPr>
            <p:cNvPr id="52" name="TextBox 20"/>
            <p:cNvSpPr txBox="1"/>
            <p:nvPr/>
          </p:nvSpPr>
          <p:spPr>
            <a:xfrm>
              <a:off x="1864838" y="3861671"/>
              <a:ext cx="1320097" cy="337185"/>
            </a:xfrm>
            <a:prstGeom prst="rect">
              <a:avLst/>
            </a:prstGeom>
            <a:noFill/>
          </p:spPr>
          <p:txBody>
            <a:bodyPr wrap="square" rtlCol="0" anchor="ctr">
              <a:spAutoFit/>
            </a:bodyPr>
            <a:lstStyle/>
            <a:p>
              <a:pPr algn="r">
                <a:spcBef>
                  <a:spcPct val="0"/>
                </a:spcBef>
                <a:spcAft>
                  <a:spcPts val="1000"/>
                </a:spcAft>
                <a:buNone/>
              </a:pPr>
              <a:r>
                <a:rPr lang="en-US" altLang="zh-CN" sz="1600" b="1">
                  <a:solidFill>
                    <a:schemeClr val="tx1"/>
                  </a:solidFill>
                  <a:latin typeface="微软雅黑" panose="020B0503020204020204" charset="-122"/>
                  <a:ea typeface="微软雅黑" panose="020B0503020204020204" charset="-122"/>
                  <a:cs typeface="+mn-ea"/>
                  <a:sym typeface="+mn-lt"/>
                </a:rPr>
                <a:t>添加标题</a:t>
              </a:r>
            </a:p>
          </p:txBody>
        </p:sp>
      </p:grpSp>
      <p:grpSp>
        <p:nvGrpSpPr>
          <p:cNvPr id="53" name="组合 52"/>
          <p:cNvGrpSpPr/>
          <p:nvPr/>
        </p:nvGrpSpPr>
        <p:grpSpPr>
          <a:xfrm>
            <a:off x="3204755" y="3008972"/>
            <a:ext cx="2225058" cy="1124886"/>
            <a:chOff x="959877" y="3861671"/>
            <a:chExt cx="2225058" cy="1124886"/>
          </a:xfrm>
        </p:grpSpPr>
        <p:sp>
          <p:nvSpPr>
            <p:cNvPr id="54" name="TextBox 19"/>
            <p:cNvSpPr txBox="1"/>
            <p:nvPr/>
          </p:nvSpPr>
          <p:spPr>
            <a:xfrm>
              <a:off x="959877" y="4211857"/>
              <a:ext cx="2225058" cy="774700"/>
            </a:xfrm>
            <a:prstGeom prst="rect">
              <a:avLst/>
            </a:prstGeom>
            <a:noFill/>
          </p:spPr>
          <p:txBody>
            <a:bodyPr wrap="square" lIns="0" tIns="0" rIns="0" bIns="0" rtlCol="0">
              <a:spAutoFit/>
            </a:bodyPr>
            <a:lstStyle/>
            <a:p>
              <a:pPr algn="r" defTabSz="1216660">
                <a:lnSpc>
                  <a:spcPct val="120000"/>
                </a:lnSpc>
                <a:spcBef>
                  <a:spcPct val="20000"/>
                </a:spcBef>
                <a:buNone/>
              </a:pPr>
              <a:r>
                <a:rPr lang="en-US" altLang="zh-CN" sz="1400">
                  <a:solidFill>
                    <a:schemeClr val="tx1"/>
                  </a:solidFill>
                  <a:latin typeface="微软雅黑" panose="020B0503020204020204" charset="-122"/>
                  <a:ea typeface="微软雅黑" panose="020B0503020204020204" charset="-122"/>
                  <a:cs typeface="+mn-ea"/>
                  <a:sym typeface="+mn-lt"/>
                </a:rPr>
                <a:t>您的内容打在这里，或者通过复制您的文本后，在此框中选择粘贴。</a:t>
              </a:r>
            </a:p>
          </p:txBody>
        </p:sp>
        <p:sp>
          <p:nvSpPr>
            <p:cNvPr id="55" name="TextBox 20"/>
            <p:cNvSpPr txBox="1"/>
            <p:nvPr/>
          </p:nvSpPr>
          <p:spPr>
            <a:xfrm>
              <a:off x="1864838" y="3861671"/>
              <a:ext cx="1320097" cy="337185"/>
            </a:xfrm>
            <a:prstGeom prst="rect">
              <a:avLst/>
            </a:prstGeom>
            <a:noFill/>
          </p:spPr>
          <p:txBody>
            <a:bodyPr wrap="square" rtlCol="0" anchor="ctr">
              <a:spAutoFit/>
            </a:bodyPr>
            <a:lstStyle/>
            <a:p>
              <a:pPr algn="r">
                <a:spcBef>
                  <a:spcPct val="0"/>
                </a:spcBef>
                <a:spcAft>
                  <a:spcPts val="1000"/>
                </a:spcAft>
                <a:buNone/>
              </a:pPr>
              <a:r>
                <a:rPr lang="en-US" altLang="zh-CN" sz="1600" b="1">
                  <a:solidFill>
                    <a:schemeClr val="tx1"/>
                  </a:solidFill>
                  <a:latin typeface="微软雅黑" panose="020B0503020204020204" charset="-122"/>
                  <a:ea typeface="微软雅黑" panose="020B0503020204020204" charset="-122"/>
                  <a:cs typeface="+mn-ea"/>
                  <a:sym typeface="+mn-lt"/>
                </a:rPr>
                <a:t>添加标题</a:t>
              </a:r>
            </a:p>
          </p:txBody>
        </p:sp>
      </p:grpSp>
      <p:grpSp>
        <p:nvGrpSpPr>
          <p:cNvPr id="56" name="组合 55"/>
          <p:cNvGrpSpPr/>
          <p:nvPr/>
        </p:nvGrpSpPr>
        <p:grpSpPr>
          <a:xfrm>
            <a:off x="5236026" y="1978682"/>
            <a:ext cx="2225058" cy="1124886"/>
            <a:chOff x="959877" y="3861671"/>
            <a:chExt cx="2225058" cy="1124886"/>
          </a:xfrm>
        </p:grpSpPr>
        <p:sp>
          <p:nvSpPr>
            <p:cNvPr id="57" name="TextBox 19"/>
            <p:cNvSpPr txBox="1"/>
            <p:nvPr/>
          </p:nvSpPr>
          <p:spPr>
            <a:xfrm>
              <a:off x="959877" y="4211857"/>
              <a:ext cx="2225058" cy="774700"/>
            </a:xfrm>
            <a:prstGeom prst="rect">
              <a:avLst/>
            </a:prstGeom>
            <a:noFill/>
          </p:spPr>
          <p:txBody>
            <a:bodyPr wrap="square" lIns="0" tIns="0" rIns="0" bIns="0" rtlCol="0">
              <a:spAutoFit/>
            </a:bodyPr>
            <a:lstStyle/>
            <a:p>
              <a:pPr algn="r" defTabSz="1216660">
                <a:lnSpc>
                  <a:spcPct val="120000"/>
                </a:lnSpc>
                <a:spcBef>
                  <a:spcPct val="20000"/>
                </a:spcBef>
                <a:buNone/>
              </a:pPr>
              <a:r>
                <a:rPr lang="en-US" altLang="zh-CN" sz="1400">
                  <a:solidFill>
                    <a:schemeClr val="tx1"/>
                  </a:solidFill>
                  <a:latin typeface="微软雅黑" panose="020B0503020204020204" charset="-122"/>
                  <a:ea typeface="微软雅黑" panose="020B0503020204020204" charset="-122"/>
                  <a:cs typeface="+mn-ea"/>
                  <a:sym typeface="+mn-lt"/>
                </a:rPr>
                <a:t>您的内容打在这里，或者通过复制您的文本后，在此框中选择粘贴。</a:t>
              </a:r>
            </a:p>
          </p:txBody>
        </p:sp>
        <p:sp>
          <p:nvSpPr>
            <p:cNvPr id="58" name="TextBox 20"/>
            <p:cNvSpPr txBox="1"/>
            <p:nvPr/>
          </p:nvSpPr>
          <p:spPr>
            <a:xfrm>
              <a:off x="1864838" y="3861671"/>
              <a:ext cx="1320097" cy="337185"/>
            </a:xfrm>
            <a:prstGeom prst="rect">
              <a:avLst/>
            </a:prstGeom>
            <a:noFill/>
          </p:spPr>
          <p:txBody>
            <a:bodyPr wrap="square" rtlCol="0" anchor="ctr">
              <a:spAutoFit/>
            </a:bodyPr>
            <a:lstStyle/>
            <a:p>
              <a:pPr algn="r">
                <a:spcBef>
                  <a:spcPct val="0"/>
                </a:spcBef>
                <a:spcAft>
                  <a:spcPts val="1000"/>
                </a:spcAft>
                <a:buNone/>
              </a:pPr>
              <a:r>
                <a:rPr lang="en-US" altLang="zh-CN" sz="1600" b="1">
                  <a:solidFill>
                    <a:schemeClr val="tx1"/>
                  </a:solidFill>
                  <a:latin typeface="微软雅黑" panose="020B0503020204020204" charset="-122"/>
                  <a:ea typeface="微软雅黑" panose="020B0503020204020204" charset="-122"/>
                  <a:cs typeface="+mn-ea"/>
                  <a:sym typeface="+mn-lt"/>
                </a:rPr>
                <a:t>添加标题</a:t>
              </a:r>
            </a:p>
          </p:txBody>
        </p:sp>
      </p:grpSp>
      <p:grpSp>
        <p:nvGrpSpPr>
          <p:cNvPr id="59" name="组合 58"/>
          <p:cNvGrpSpPr/>
          <p:nvPr/>
        </p:nvGrpSpPr>
        <p:grpSpPr>
          <a:xfrm>
            <a:off x="7857296" y="1145289"/>
            <a:ext cx="2225058" cy="1124886"/>
            <a:chOff x="959877" y="3861671"/>
            <a:chExt cx="2225058" cy="1124886"/>
          </a:xfrm>
        </p:grpSpPr>
        <p:sp>
          <p:nvSpPr>
            <p:cNvPr id="60" name="TextBox 19"/>
            <p:cNvSpPr txBox="1"/>
            <p:nvPr/>
          </p:nvSpPr>
          <p:spPr>
            <a:xfrm>
              <a:off x="959877" y="4211857"/>
              <a:ext cx="2225058" cy="774700"/>
            </a:xfrm>
            <a:prstGeom prst="rect">
              <a:avLst/>
            </a:prstGeom>
            <a:noFill/>
          </p:spPr>
          <p:txBody>
            <a:bodyPr wrap="square" lIns="0" tIns="0" rIns="0" bIns="0" rtlCol="0">
              <a:spAutoFit/>
            </a:bodyPr>
            <a:lstStyle/>
            <a:p>
              <a:pPr algn="r" defTabSz="1216660">
                <a:lnSpc>
                  <a:spcPct val="120000"/>
                </a:lnSpc>
                <a:spcBef>
                  <a:spcPct val="20000"/>
                </a:spcBef>
                <a:buNone/>
              </a:pPr>
              <a:r>
                <a:rPr lang="en-US" altLang="zh-CN" sz="1400">
                  <a:solidFill>
                    <a:schemeClr val="tx1"/>
                  </a:solidFill>
                  <a:latin typeface="微软雅黑" panose="020B0503020204020204" charset="-122"/>
                  <a:ea typeface="微软雅黑" panose="020B0503020204020204" charset="-122"/>
                  <a:cs typeface="+mn-ea"/>
                  <a:sym typeface="+mn-lt"/>
                </a:rPr>
                <a:t>您的内容打在这里，或者通过复制您的文本后，在此框中选择粘贴。</a:t>
              </a:r>
            </a:p>
          </p:txBody>
        </p:sp>
        <p:sp>
          <p:nvSpPr>
            <p:cNvPr id="61" name="TextBox 20"/>
            <p:cNvSpPr txBox="1"/>
            <p:nvPr/>
          </p:nvSpPr>
          <p:spPr>
            <a:xfrm>
              <a:off x="1864838" y="3861671"/>
              <a:ext cx="1320097" cy="337185"/>
            </a:xfrm>
            <a:prstGeom prst="rect">
              <a:avLst/>
            </a:prstGeom>
            <a:noFill/>
          </p:spPr>
          <p:txBody>
            <a:bodyPr wrap="square" rtlCol="0" anchor="ctr">
              <a:spAutoFit/>
            </a:bodyPr>
            <a:lstStyle/>
            <a:p>
              <a:pPr algn="r">
                <a:spcBef>
                  <a:spcPct val="0"/>
                </a:spcBef>
                <a:spcAft>
                  <a:spcPts val="1000"/>
                </a:spcAft>
                <a:buNone/>
              </a:pPr>
              <a:r>
                <a:rPr lang="en-US" altLang="zh-CN" sz="1600" b="1">
                  <a:solidFill>
                    <a:schemeClr val="tx1"/>
                  </a:solidFill>
                  <a:latin typeface="微软雅黑" panose="020B0503020204020204" charset="-122"/>
                  <a:ea typeface="微软雅黑" panose="020B0503020204020204" charset="-122"/>
                  <a:cs typeface="+mn-ea"/>
                  <a:sym typeface="+mn-lt"/>
                </a:rPr>
                <a:t>添加标题</a:t>
              </a:r>
            </a:p>
          </p:txBody>
        </p:sp>
      </p:grpSp>
    </p:spTree>
  </p:cSld>
  <p:clrMapOvr>
    <a:masterClrMapping/>
  </p:clrMapOvr>
  <p:transition advTm="1545">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sp>
        <p:nvSpPr>
          <p:cNvPr id="38" name="Shape 644"/>
          <p:cNvSpPr/>
          <p:nvPr/>
        </p:nvSpPr>
        <p:spPr>
          <a:xfrm rot="8100000" flipH="1">
            <a:off x="9364766" y="1986777"/>
            <a:ext cx="1005712" cy="1005712"/>
          </a:xfrm>
          <a:prstGeom prst="roundRect">
            <a:avLst>
              <a:gd name="adj" fmla="val 327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1050">
              <a:solidFill>
                <a:schemeClr val="bg1"/>
              </a:solidFill>
              <a:latin typeface="Arial" panose="020B0604020202020204" pitchFamily="34" charset="0"/>
              <a:ea typeface="微软雅黑" panose="020B0503020204020204" charset="-122"/>
              <a:cs typeface="+mn-ea"/>
            </a:endParaRPr>
          </a:p>
        </p:txBody>
      </p:sp>
      <p:sp>
        <p:nvSpPr>
          <p:cNvPr id="35" name="Shape 644"/>
          <p:cNvSpPr/>
          <p:nvPr/>
        </p:nvSpPr>
        <p:spPr>
          <a:xfrm rot="8100000" flipH="1">
            <a:off x="1888013" y="1999474"/>
            <a:ext cx="1005712" cy="1005712"/>
          </a:xfrm>
          <a:prstGeom prst="roundRect">
            <a:avLst>
              <a:gd name="adj" fmla="val 327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1050">
              <a:solidFill>
                <a:schemeClr val="bg1"/>
              </a:solidFill>
              <a:latin typeface="Arial" panose="020B0604020202020204" pitchFamily="34" charset="0"/>
              <a:ea typeface="微软雅黑" panose="020B0503020204020204" charset="-122"/>
              <a:cs typeface="+mn-ea"/>
            </a:endParaRPr>
          </a:p>
        </p:txBody>
      </p:sp>
      <p:sp>
        <p:nvSpPr>
          <p:cNvPr id="36" name="Shape 644"/>
          <p:cNvSpPr/>
          <p:nvPr/>
        </p:nvSpPr>
        <p:spPr>
          <a:xfrm rot="8100000" flipH="1">
            <a:off x="4405664" y="1999474"/>
            <a:ext cx="1005712" cy="1005712"/>
          </a:xfrm>
          <a:prstGeom prst="roundRect">
            <a:avLst>
              <a:gd name="adj" fmla="val 327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1050">
              <a:solidFill>
                <a:schemeClr val="bg1"/>
              </a:solidFill>
              <a:latin typeface="Arial" panose="020B0604020202020204" pitchFamily="34" charset="0"/>
              <a:ea typeface="微软雅黑" panose="020B0503020204020204" charset="-122"/>
              <a:cs typeface="+mn-ea"/>
            </a:endParaRPr>
          </a:p>
        </p:txBody>
      </p:sp>
      <p:sp>
        <p:nvSpPr>
          <p:cNvPr id="37" name="Shape 644"/>
          <p:cNvSpPr/>
          <p:nvPr/>
        </p:nvSpPr>
        <p:spPr>
          <a:xfrm rot="8100000" flipH="1">
            <a:off x="6834415" y="1999475"/>
            <a:ext cx="1005712" cy="1005712"/>
          </a:xfrm>
          <a:prstGeom prst="roundRect">
            <a:avLst>
              <a:gd name="adj" fmla="val 327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1050">
              <a:solidFill>
                <a:schemeClr val="bg1"/>
              </a:solidFill>
              <a:latin typeface="Arial" panose="020B0604020202020204" pitchFamily="34" charset="0"/>
              <a:ea typeface="微软雅黑" panose="020B0503020204020204" charset="-122"/>
              <a:cs typeface="+mn-ea"/>
            </a:endParaRPr>
          </a:p>
        </p:txBody>
      </p:sp>
      <p:sp>
        <p:nvSpPr>
          <p:cNvPr id="16" name="Freeform 28"/>
          <p:cNvSpPr>
            <a:spLocks noEditPoints="1"/>
          </p:cNvSpPr>
          <p:nvPr/>
        </p:nvSpPr>
        <p:spPr bwMode="auto">
          <a:xfrm>
            <a:off x="9696734" y="2333704"/>
            <a:ext cx="316376" cy="437680"/>
          </a:xfrm>
          <a:custGeom>
            <a:avLst/>
            <a:gdLst>
              <a:gd name="T0" fmla="*/ 143 w 168"/>
              <a:gd name="T1" fmla="*/ 65 h 232"/>
              <a:gd name="T2" fmla="*/ 113 w 168"/>
              <a:gd name="T3" fmla="*/ 38 h 232"/>
              <a:gd name="T4" fmla="*/ 141 w 168"/>
              <a:gd name="T5" fmla="*/ 38 h 232"/>
              <a:gd name="T6" fmla="*/ 147 w 168"/>
              <a:gd name="T7" fmla="*/ 33 h 232"/>
              <a:gd name="T8" fmla="*/ 154 w 168"/>
              <a:gd name="T9" fmla="*/ 5 h 232"/>
              <a:gd name="T10" fmla="*/ 155 w 168"/>
              <a:gd name="T11" fmla="*/ 0 h 232"/>
              <a:gd name="T12" fmla="*/ 13 w 168"/>
              <a:gd name="T13" fmla="*/ 0 h 232"/>
              <a:gd name="T14" fmla="*/ 14 w 168"/>
              <a:gd name="T15" fmla="*/ 5 h 232"/>
              <a:gd name="T16" fmla="*/ 21 w 168"/>
              <a:gd name="T17" fmla="*/ 33 h 232"/>
              <a:gd name="T18" fmla="*/ 27 w 168"/>
              <a:gd name="T19" fmla="*/ 38 h 232"/>
              <a:gd name="T20" fmla="*/ 55 w 168"/>
              <a:gd name="T21" fmla="*/ 38 h 232"/>
              <a:gd name="T22" fmla="*/ 25 w 168"/>
              <a:gd name="T23" fmla="*/ 65 h 232"/>
              <a:gd name="T24" fmla="*/ 15 w 168"/>
              <a:gd name="T25" fmla="*/ 132 h 232"/>
              <a:gd name="T26" fmla="*/ 84 w 168"/>
              <a:gd name="T27" fmla="*/ 232 h 232"/>
              <a:gd name="T28" fmla="*/ 153 w 168"/>
              <a:gd name="T29" fmla="*/ 132 h 232"/>
              <a:gd name="T30" fmla="*/ 143 w 168"/>
              <a:gd name="T31" fmla="*/ 65 h 232"/>
              <a:gd name="T32" fmla="*/ 134 w 168"/>
              <a:gd name="T33" fmla="*/ 119 h 232"/>
              <a:gd name="T34" fmla="*/ 93 w 168"/>
              <a:gd name="T35" fmla="*/ 177 h 232"/>
              <a:gd name="T36" fmla="*/ 93 w 168"/>
              <a:gd name="T37" fmla="*/ 134 h 232"/>
              <a:gd name="T38" fmla="*/ 97 w 168"/>
              <a:gd name="T39" fmla="*/ 126 h 232"/>
              <a:gd name="T40" fmla="*/ 102 w 168"/>
              <a:gd name="T41" fmla="*/ 114 h 232"/>
              <a:gd name="T42" fmla="*/ 84 w 168"/>
              <a:gd name="T43" fmla="*/ 96 h 232"/>
              <a:gd name="T44" fmla="*/ 66 w 168"/>
              <a:gd name="T45" fmla="*/ 114 h 232"/>
              <a:gd name="T46" fmla="*/ 71 w 168"/>
              <a:gd name="T47" fmla="*/ 126 h 232"/>
              <a:gd name="T48" fmla="*/ 74 w 168"/>
              <a:gd name="T49" fmla="*/ 134 h 232"/>
              <a:gd name="T50" fmla="*/ 74 w 168"/>
              <a:gd name="T51" fmla="*/ 177 h 232"/>
              <a:gd name="T52" fmla="*/ 34 w 168"/>
              <a:gd name="T53" fmla="*/ 119 h 232"/>
              <a:gd name="T54" fmla="*/ 40 w 168"/>
              <a:gd name="T55" fmla="*/ 83 h 232"/>
              <a:gd name="T56" fmla="*/ 84 w 168"/>
              <a:gd name="T57" fmla="*/ 44 h 232"/>
              <a:gd name="T58" fmla="*/ 127 w 168"/>
              <a:gd name="T59" fmla="*/ 82 h 232"/>
              <a:gd name="T60" fmla="*/ 128 w 168"/>
              <a:gd name="T61" fmla="*/ 83 h 232"/>
              <a:gd name="T62" fmla="*/ 134 w 168"/>
              <a:gd name="T63"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232">
                <a:moveTo>
                  <a:pt x="143" y="65"/>
                </a:moveTo>
                <a:cubicBezTo>
                  <a:pt x="113" y="38"/>
                  <a:pt x="113" y="38"/>
                  <a:pt x="113" y="38"/>
                </a:cubicBezTo>
                <a:cubicBezTo>
                  <a:pt x="141" y="38"/>
                  <a:pt x="141" y="38"/>
                  <a:pt x="141" y="38"/>
                </a:cubicBezTo>
                <a:cubicBezTo>
                  <a:pt x="143" y="38"/>
                  <a:pt x="146" y="36"/>
                  <a:pt x="147" y="33"/>
                </a:cubicBezTo>
                <a:cubicBezTo>
                  <a:pt x="154" y="5"/>
                  <a:pt x="154" y="5"/>
                  <a:pt x="154" y="5"/>
                </a:cubicBezTo>
                <a:cubicBezTo>
                  <a:pt x="155" y="0"/>
                  <a:pt x="155" y="0"/>
                  <a:pt x="155" y="0"/>
                </a:cubicBezTo>
                <a:cubicBezTo>
                  <a:pt x="13" y="0"/>
                  <a:pt x="13" y="0"/>
                  <a:pt x="13" y="0"/>
                </a:cubicBezTo>
                <a:cubicBezTo>
                  <a:pt x="14" y="5"/>
                  <a:pt x="14" y="5"/>
                  <a:pt x="14" y="5"/>
                </a:cubicBezTo>
                <a:cubicBezTo>
                  <a:pt x="21" y="33"/>
                  <a:pt x="21" y="33"/>
                  <a:pt x="21" y="33"/>
                </a:cubicBezTo>
                <a:cubicBezTo>
                  <a:pt x="22" y="36"/>
                  <a:pt x="24" y="38"/>
                  <a:pt x="27" y="38"/>
                </a:cubicBezTo>
                <a:cubicBezTo>
                  <a:pt x="55" y="38"/>
                  <a:pt x="55" y="38"/>
                  <a:pt x="55" y="38"/>
                </a:cubicBezTo>
                <a:cubicBezTo>
                  <a:pt x="25" y="65"/>
                  <a:pt x="25" y="65"/>
                  <a:pt x="25" y="65"/>
                </a:cubicBezTo>
                <a:cubicBezTo>
                  <a:pt x="5" y="81"/>
                  <a:pt x="0" y="111"/>
                  <a:pt x="15" y="132"/>
                </a:cubicBezTo>
                <a:cubicBezTo>
                  <a:pt x="84" y="232"/>
                  <a:pt x="84" y="232"/>
                  <a:pt x="84" y="232"/>
                </a:cubicBezTo>
                <a:cubicBezTo>
                  <a:pt x="153" y="132"/>
                  <a:pt x="153" y="132"/>
                  <a:pt x="153" y="132"/>
                </a:cubicBezTo>
                <a:cubicBezTo>
                  <a:pt x="168" y="111"/>
                  <a:pt x="163" y="81"/>
                  <a:pt x="143" y="65"/>
                </a:cubicBezTo>
                <a:close/>
                <a:moveTo>
                  <a:pt x="134" y="119"/>
                </a:moveTo>
                <a:cubicBezTo>
                  <a:pt x="93" y="177"/>
                  <a:pt x="93" y="177"/>
                  <a:pt x="93" y="177"/>
                </a:cubicBezTo>
                <a:cubicBezTo>
                  <a:pt x="93" y="134"/>
                  <a:pt x="93" y="134"/>
                  <a:pt x="93" y="134"/>
                </a:cubicBezTo>
                <a:cubicBezTo>
                  <a:pt x="93" y="131"/>
                  <a:pt x="95" y="128"/>
                  <a:pt x="97" y="126"/>
                </a:cubicBezTo>
                <a:cubicBezTo>
                  <a:pt x="100" y="123"/>
                  <a:pt x="102" y="119"/>
                  <a:pt x="102" y="114"/>
                </a:cubicBezTo>
                <a:cubicBezTo>
                  <a:pt x="102" y="104"/>
                  <a:pt x="94" y="96"/>
                  <a:pt x="84" y="96"/>
                </a:cubicBezTo>
                <a:cubicBezTo>
                  <a:pt x="74" y="96"/>
                  <a:pt x="66" y="104"/>
                  <a:pt x="66" y="114"/>
                </a:cubicBezTo>
                <a:cubicBezTo>
                  <a:pt x="66" y="119"/>
                  <a:pt x="68" y="123"/>
                  <a:pt x="71" y="126"/>
                </a:cubicBezTo>
                <a:cubicBezTo>
                  <a:pt x="73" y="128"/>
                  <a:pt x="74" y="131"/>
                  <a:pt x="74" y="134"/>
                </a:cubicBezTo>
                <a:cubicBezTo>
                  <a:pt x="74" y="177"/>
                  <a:pt x="74" y="177"/>
                  <a:pt x="74" y="177"/>
                </a:cubicBezTo>
                <a:cubicBezTo>
                  <a:pt x="34" y="119"/>
                  <a:pt x="34" y="119"/>
                  <a:pt x="34" y="119"/>
                </a:cubicBezTo>
                <a:cubicBezTo>
                  <a:pt x="26" y="108"/>
                  <a:pt x="29" y="91"/>
                  <a:pt x="40" y="83"/>
                </a:cubicBezTo>
                <a:cubicBezTo>
                  <a:pt x="84" y="44"/>
                  <a:pt x="84" y="44"/>
                  <a:pt x="84" y="44"/>
                </a:cubicBezTo>
                <a:cubicBezTo>
                  <a:pt x="127" y="82"/>
                  <a:pt x="127" y="82"/>
                  <a:pt x="127" y="82"/>
                </a:cubicBezTo>
                <a:cubicBezTo>
                  <a:pt x="128" y="83"/>
                  <a:pt x="128" y="83"/>
                  <a:pt x="128" y="83"/>
                </a:cubicBezTo>
                <a:cubicBezTo>
                  <a:pt x="139" y="91"/>
                  <a:pt x="142" y="108"/>
                  <a:pt x="134" y="119"/>
                </a:cubicBezTo>
                <a:close/>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105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Freeform 58"/>
          <p:cNvSpPr>
            <a:spLocks noEditPoints="1"/>
          </p:cNvSpPr>
          <p:nvPr/>
        </p:nvSpPr>
        <p:spPr bwMode="auto">
          <a:xfrm>
            <a:off x="7102425" y="2291098"/>
            <a:ext cx="454076" cy="421290"/>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105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Freeform 59"/>
          <p:cNvSpPr>
            <a:spLocks noEditPoints="1"/>
          </p:cNvSpPr>
          <p:nvPr/>
        </p:nvSpPr>
        <p:spPr bwMode="auto">
          <a:xfrm>
            <a:off x="4692583" y="2330026"/>
            <a:ext cx="429486"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105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Freeform 24"/>
          <p:cNvSpPr>
            <a:spLocks noEditPoints="1"/>
          </p:cNvSpPr>
          <p:nvPr/>
        </p:nvSpPr>
        <p:spPr bwMode="auto">
          <a:xfrm>
            <a:off x="2166929" y="2264934"/>
            <a:ext cx="452436" cy="511448"/>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105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Rectangle 34"/>
          <p:cNvSpPr/>
          <p:nvPr/>
        </p:nvSpPr>
        <p:spPr>
          <a:xfrm>
            <a:off x="1501606" y="3309872"/>
            <a:ext cx="1808480" cy="386080"/>
          </a:xfrm>
          <a:prstGeom prst="rect">
            <a:avLst/>
          </a:prstGeom>
        </p:spPr>
        <p:txBody>
          <a:bodyPr wrap="none">
            <a:spAutoFit/>
          </a:bodyPr>
          <a:lstStyle/>
          <a:p>
            <a:pPr algn="ctr">
              <a:lnSpc>
                <a:spcPct val="120000"/>
              </a:lnSpc>
            </a:pPr>
            <a:r>
              <a:rPr lang="en-GB" sz="1600" b="1" dirty="0">
                <a:latin typeface="Arial" panose="020B0604020202020204" pitchFamily="34" charset="0"/>
                <a:ea typeface="微软雅黑" panose="020B0503020204020204" charset="-122"/>
                <a:cs typeface="+mn-ea"/>
                <a:sym typeface="Arial" panose="020B0604020202020204" pitchFamily="34" charset="0"/>
              </a:rPr>
              <a:t>单击此处添加名称</a:t>
            </a:r>
          </a:p>
        </p:txBody>
      </p:sp>
      <p:sp>
        <p:nvSpPr>
          <p:cNvPr id="24" name="Rectangle 35"/>
          <p:cNvSpPr/>
          <p:nvPr/>
        </p:nvSpPr>
        <p:spPr>
          <a:xfrm>
            <a:off x="4003088" y="3294163"/>
            <a:ext cx="1808480" cy="386080"/>
          </a:xfrm>
          <a:prstGeom prst="rect">
            <a:avLst/>
          </a:prstGeom>
        </p:spPr>
        <p:txBody>
          <a:bodyPr wrap="none">
            <a:spAutoFit/>
          </a:bodyPr>
          <a:lstStyle/>
          <a:p>
            <a:pPr algn="ctr">
              <a:lnSpc>
                <a:spcPct val="120000"/>
              </a:lnSpc>
            </a:pPr>
            <a:r>
              <a:rPr lang="en-GB" sz="1600" b="1" dirty="0">
                <a:latin typeface="Arial" panose="020B0604020202020204" pitchFamily="34" charset="0"/>
                <a:ea typeface="微软雅黑" panose="020B0503020204020204" charset="-122"/>
                <a:cs typeface="+mn-ea"/>
                <a:sym typeface="Arial" panose="020B0604020202020204" pitchFamily="34" charset="0"/>
              </a:rPr>
              <a:t>单击此处添加名称</a:t>
            </a:r>
          </a:p>
        </p:txBody>
      </p:sp>
      <p:sp>
        <p:nvSpPr>
          <p:cNvPr id="25" name="Rectangle 36"/>
          <p:cNvSpPr/>
          <p:nvPr/>
        </p:nvSpPr>
        <p:spPr>
          <a:xfrm>
            <a:off x="6425222" y="3290142"/>
            <a:ext cx="1808480" cy="386080"/>
          </a:xfrm>
          <a:prstGeom prst="rect">
            <a:avLst/>
          </a:prstGeom>
        </p:spPr>
        <p:txBody>
          <a:bodyPr wrap="none">
            <a:spAutoFit/>
          </a:bodyPr>
          <a:lstStyle/>
          <a:p>
            <a:pPr algn="ctr">
              <a:lnSpc>
                <a:spcPct val="120000"/>
              </a:lnSpc>
            </a:pPr>
            <a:r>
              <a:rPr lang="en-GB" sz="1600" b="1">
                <a:latin typeface="Arial" panose="020B0604020202020204" pitchFamily="34" charset="0"/>
                <a:ea typeface="微软雅黑" panose="020B0503020204020204" charset="-122"/>
                <a:cs typeface="+mn-ea"/>
                <a:sym typeface="Arial" panose="020B0604020202020204" pitchFamily="34" charset="0"/>
              </a:rPr>
              <a:t>单击此处添加名称</a:t>
            </a:r>
          </a:p>
        </p:txBody>
      </p:sp>
      <p:sp>
        <p:nvSpPr>
          <p:cNvPr id="26" name="Rectangle 37"/>
          <p:cNvSpPr/>
          <p:nvPr/>
        </p:nvSpPr>
        <p:spPr>
          <a:xfrm>
            <a:off x="8950684" y="3295672"/>
            <a:ext cx="1808480" cy="386080"/>
          </a:xfrm>
          <a:prstGeom prst="rect">
            <a:avLst/>
          </a:prstGeom>
        </p:spPr>
        <p:txBody>
          <a:bodyPr wrap="none">
            <a:spAutoFit/>
          </a:bodyPr>
          <a:lstStyle/>
          <a:p>
            <a:pPr algn="ctr">
              <a:lnSpc>
                <a:spcPct val="120000"/>
              </a:lnSpc>
            </a:pPr>
            <a:r>
              <a:rPr lang="en-GB" sz="1600" b="1" dirty="0">
                <a:latin typeface="Arial" panose="020B0604020202020204" pitchFamily="34" charset="0"/>
                <a:ea typeface="微软雅黑" panose="020B0503020204020204" charset="-122"/>
                <a:cs typeface="+mn-ea"/>
                <a:sym typeface="Arial" panose="020B0604020202020204" pitchFamily="34" charset="0"/>
              </a:rPr>
              <a:t>单击此处添加名称</a:t>
            </a:r>
          </a:p>
        </p:txBody>
      </p:sp>
      <p:sp>
        <p:nvSpPr>
          <p:cNvPr id="27" name="TextBox 38"/>
          <p:cNvSpPr txBox="1"/>
          <p:nvPr/>
        </p:nvSpPr>
        <p:spPr>
          <a:xfrm>
            <a:off x="1363804" y="4087790"/>
            <a:ext cx="4485654" cy="975995"/>
          </a:xfrm>
          <a:prstGeom prst="rect">
            <a:avLst/>
          </a:prstGeom>
          <a:noFill/>
        </p:spPr>
        <p:txBody>
          <a:bodyPr wrap="square" rtlCol="0">
            <a:spAutoFit/>
          </a:bodyPr>
          <a:lstStyle/>
          <a:p>
            <a:pPr algn="just">
              <a:lnSpc>
                <a:spcPct val="120000"/>
              </a:lnSpc>
            </a:pPr>
            <a:r>
              <a:rPr lang="en-GB" sz="1200">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28" name="Freeform 77"/>
          <p:cNvSpPr/>
          <p:nvPr/>
        </p:nvSpPr>
        <p:spPr bwMode="auto">
          <a:xfrm>
            <a:off x="938670" y="4160761"/>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chemeClr val="accent1"/>
          </a:solidFill>
          <a:ln>
            <a:noFill/>
          </a:ln>
        </p:spPr>
        <p:txBody>
          <a:bodyPr vert="horz" wrap="square" lIns="45720" tIns="22860" rIns="45720" bIns="22860" numCol="1" anchor="t" anchorCtr="0" compatLnSpc="1"/>
          <a:lstStyle/>
          <a:p>
            <a:pPr>
              <a:lnSpc>
                <a:spcPct val="120000"/>
              </a:lnSpc>
            </a:pPr>
            <a:endParaRPr lang="en-GB" sz="105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TextBox 40"/>
          <p:cNvSpPr txBox="1"/>
          <p:nvPr/>
        </p:nvSpPr>
        <p:spPr>
          <a:xfrm>
            <a:off x="1363804" y="5049499"/>
            <a:ext cx="4485654" cy="975995"/>
          </a:xfrm>
          <a:prstGeom prst="rect">
            <a:avLst/>
          </a:prstGeom>
          <a:noFill/>
        </p:spPr>
        <p:txBody>
          <a:bodyPr wrap="square" rtlCol="0">
            <a:spAutoFit/>
          </a:bodyPr>
          <a:lstStyle/>
          <a:p>
            <a:pPr algn="just">
              <a:lnSpc>
                <a:spcPct val="120000"/>
              </a:lnSpc>
            </a:pPr>
            <a:r>
              <a:rPr lang="en-GB" sz="1200">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2" name="Freeform 77"/>
          <p:cNvSpPr/>
          <p:nvPr/>
        </p:nvSpPr>
        <p:spPr bwMode="auto">
          <a:xfrm>
            <a:off x="938670" y="5122470"/>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chemeClr val="accent1"/>
          </a:solidFill>
          <a:ln>
            <a:noFill/>
          </a:ln>
        </p:spPr>
        <p:txBody>
          <a:bodyPr vert="horz" wrap="square" lIns="45720" tIns="22860" rIns="45720" bIns="22860" numCol="1" anchor="t" anchorCtr="0" compatLnSpc="1"/>
          <a:lstStyle/>
          <a:p>
            <a:pPr>
              <a:lnSpc>
                <a:spcPct val="120000"/>
              </a:lnSpc>
            </a:pPr>
            <a:endParaRPr lang="en-GB" sz="105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1" name="TextBox 42"/>
          <p:cNvSpPr txBox="1"/>
          <p:nvPr/>
        </p:nvSpPr>
        <p:spPr>
          <a:xfrm>
            <a:off x="6767677" y="4087790"/>
            <a:ext cx="4485654" cy="975995"/>
          </a:xfrm>
          <a:prstGeom prst="rect">
            <a:avLst/>
          </a:prstGeom>
          <a:noFill/>
        </p:spPr>
        <p:txBody>
          <a:bodyPr wrap="square" rtlCol="0">
            <a:spAutoFit/>
          </a:bodyPr>
          <a:lstStyle/>
          <a:p>
            <a:pPr>
              <a:lnSpc>
                <a:spcPct val="120000"/>
              </a:lnSpc>
            </a:pPr>
            <a:r>
              <a:rPr sz="1200">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2" name="Freeform 77"/>
          <p:cNvSpPr/>
          <p:nvPr/>
        </p:nvSpPr>
        <p:spPr bwMode="auto">
          <a:xfrm>
            <a:off x="6342543" y="4160761"/>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chemeClr val="accent1"/>
          </a:solidFill>
          <a:ln>
            <a:noFill/>
          </a:ln>
        </p:spPr>
        <p:txBody>
          <a:bodyPr vert="horz" wrap="square" lIns="45720" tIns="22860" rIns="45720" bIns="22860" numCol="1" anchor="t" anchorCtr="0" compatLnSpc="1"/>
          <a:lstStyle/>
          <a:p>
            <a:pPr>
              <a:lnSpc>
                <a:spcPct val="120000"/>
              </a:lnSpc>
            </a:pPr>
            <a:endParaRPr lang="en-GB" sz="105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3" name="TextBox 44"/>
          <p:cNvSpPr txBox="1"/>
          <p:nvPr/>
        </p:nvSpPr>
        <p:spPr>
          <a:xfrm>
            <a:off x="6767677" y="5049499"/>
            <a:ext cx="4485654" cy="975995"/>
          </a:xfrm>
          <a:prstGeom prst="rect">
            <a:avLst/>
          </a:prstGeom>
          <a:noFill/>
        </p:spPr>
        <p:txBody>
          <a:bodyPr wrap="square" rtlCol="0">
            <a:spAutoFit/>
          </a:bodyPr>
          <a:lstStyle/>
          <a:p>
            <a:pPr>
              <a:lnSpc>
                <a:spcPct val="120000"/>
              </a:lnSpc>
            </a:pPr>
            <a:r>
              <a:rPr sz="1200">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4" name="Freeform 77"/>
          <p:cNvSpPr/>
          <p:nvPr/>
        </p:nvSpPr>
        <p:spPr bwMode="auto">
          <a:xfrm>
            <a:off x="6342543" y="5122470"/>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chemeClr val="accent1"/>
          </a:solidFill>
          <a:ln>
            <a:noFill/>
          </a:ln>
        </p:spPr>
        <p:txBody>
          <a:bodyPr vert="horz" wrap="square" lIns="45720" tIns="22860" rIns="45720" bIns="22860" numCol="1" anchor="t" anchorCtr="0" compatLnSpc="1"/>
          <a:lstStyle/>
          <a:p>
            <a:pPr>
              <a:lnSpc>
                <a:spcPct val="120000"/>
              </a:lnSpc>
            </a:pPr>
            <a:endParaRPr lang="en-GB" sz="105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p:transition advTm="140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1000"/>
                                        <p:tgtEl>
                                          <p:spTgt spid="2"/>
                                        </p:tgtEl>
                                      </p:cBhvr>
                                    </p:animEffect>
                                    <p:anim calcmode="lin" valueType="num">
                                      <p:cBhvr>
                                        <p:cTn id="83" dur="1000" fill="hold"/>
                                        <p:tgtEl>
                                          <p:spTgt spid="2"/>
                                        </p:tgtEl>
                                        <p:attrNameLst>
                                          <p:attrName>ppt_x</p:attrName>
                                        </p:attrNameLst>
                                      </p:cBhvr>
                                      <p:tavLst>
                                        <p:tav tm="0">
                                          <p:val>
                                            <p:strVal val="#ppt_x"/>
                                          </p:val>
                                        </p:tav>
                                        <p:tav tm="100000">
                                          <p:val>
                                            <p:strVal val="#ppt_x"/>
                                          </p:val>
                                        </p:tav>
                                      </p:tavLst>
                                    </p:anim>
                                    <p:anim calcmode="lin" valueType="num">
                                      <p:cBhvr>
                                        <p:cTn id="84" dur="1000" fill="hold"/>
                                        <p:tgtEl>
                                          <p:spTgt spid="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5" grpId="0" animBg="1"/>
      <p:bldP spid="36" grpId="0" animBg="1"/>
      <p:bldP spid="37" grpId="0" animBg="1"/>
      <p:bldP spid="16" grpId="0" animBg="1"/>
      <p:bldP spid="18" grpId="0" animBg="1"/>
      <p:bldP spid="20" grpId="0" animBg="1"/>
      <p:bldP spid="22" grpId="0" animBg="1"/>
      <p:bldP spid="23" grpId="0"/>
      <p:bldP spid="24" grpId="0"/>
      <p:bldP spid="25" grpId="0"/>
      <p:bldP spid="26" grpId="0"/>
      <p:bldP spid="27" grpId="0"/>
      <p:bldP spid="28" grpId="0" animBg="1"/>
      <p:bldP spid="29" grpId="0"/>
      <p:bldP spid="2" grpId="0" animBg="1"/>
      <p:bldP spid="31" grpId="0"/>
      <p:bldP spid="32" grpId="0" animBg="1"/>
      <p:bldP spid="33"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grpSp>
        <p:nvGrpSpPr>
          <p:cNvPr id="18" name="Group 17"/>
          <p:cNvGrpSpPr/>
          <p:nvPr/>
        </p:nvGrpSpPr>
        <p:grpSpPr>
          <a:xfrm>
            <a:off x="3830001" y="2970809"/>
            <a:ext cx="4981208" cy="2956916"/>
            <a:chOff x="3830001" y="3021609"/>
            <a:chExt cx="4981208" cy="2956916"/>
          </a:xfrm>
        </p:grpSpPr>
        <p:sp>
          <p:nvSpPr>
            <p:cNvPr id="3" name="Freeform 5"/>
            <p:cNvSpPr/>
            <p:nvPr/>
          </p:nvSpPr>
          <p:spPr bwMode="auto">
            <a:xfrm>
              <a:off x="3830001" y="3665820"/>
              <a:ext cx="4981208" cy="2312704"/>
            </a:xfrm>
            <a:custGeom>
              <a:avLst/>
              <a:gdLst>
                <a:gd name="T0" fmla="*/ 3770 w 5544"/>
                <a:gd name="T1" fmla="*/ 0 h 2574"/>
                <a:gd name="T2" fmla="*/ 0 w 5544"/>
                <a:gd name="T3" fmla="*/ 812 h 2574"/>
                <a:gd name="T4" fmla="*/ 1611 w 5544"/>
                <a:gd name="T5" fmla="*/ 2574 h 2574"/>
                <a:gd name="T6" fmla="*/ 5544 w 5544"/>
                <a:gd name="T7" fmla="*/ 374 h 2574"/>
                <a:gd name="T8" fmla="*/ 3770 w 5544"/>
                <a:gd name="T9" fmla="*/ 0 h 2574"/>
              </a:gdLst>
              <a:ahLst/>
              <a:cxnLst>
                <a:cxn ang="0">
                  <a:pos x="T0" y="T1"/>
                </a:cxn>
                <a:cxn ang="0">
                  <a:pos x="T2" y="T3"/>
                </a:cxn>
                <a:cxn ang="0">
                  <a:pos x="T4" y="T5"/>
                </a:cxn>
                <a:cxn ang="0">
                  <a:pos x="T6" y="T7"/>
                </a:cxn>
                <a:cxn ang="0">
                  <a:pos x="T8" y="T9"/>
                </a:cxn>
              </a:cxnLst>
              <a:rect l="0" t="0" r="r" b="b"/>
              <a:pathLst>
                <a:path w="5544" h="2574">
                  <a:moveTo>
                    <a:pt x="3770" y="0"/>
                  </a:moveTo>
                  <a:lnTo>
                    <a:pt x="0" y="812"/>
                  </a:lnTo>
                  <a:lnTo>
                    <a:pt x="1611" y="2574"/>
                  </a:lnTo>
                  <a:lnTo>
                    <a:pt x="5544" y="374"/>
                  </a:lnTo>
                  <a:lnTo>
                    <a:pt x="3770" y="0"/>
                  </a:lnTo>
                  <a:close/>
                </a:path>
              </a:pathLst>
            </a:custGeom>
            <a:solidFill>
              <a:srgbClr val="C5C5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4" name="Freeform 6"/>
            <p:cNvSpPr/>
            <p:nvPr/>
          </p:nvSpPr>
          <p:spPr bwMode="auto">
            <a:xfrm>
              <a:off x="3830001" y="3665820"/>
              <a:ext cx="4981208" cy="2312704"/>
            </a:xfrm>
            <a:custGeom>
              <a:avLst/>
              <a:gdLst>
                <a:gd name="T0" fmla="*/ 3770 w 5544"/>
                <a:gd name="T1" fmla="*/ 0 h 2574"/>
                <a:gd name="T2" fmla="*/ 0 w 5544"/>
                <a:gd name="T3" fmla="*/ 812 h 2574"/>
                <a:gd name="T4" fmla="*/ 1611 w 5544"/>
                <a:gd name="T5" fmla="*/ 2574 h 2574"/>
                <a:gd name="T6" fmla="*/ 5544 w 5544"/>
                <a:gd name="T7" fmla="*/ 374 h 2574"/>
                <a:gd name="T8" fmla="*/ 3770 w 5544"/>
                <a:gd name="T9" fmla="*/ 0 h 2574"/>
              </a:gdLst>
              <a:ahLst/>
              <a:cxnLst>
                <a:cxn ang="0">
                  <a:pos x="T0" y="T1"/>
                </a:cxn>
                <a:cxn ang="0">
                  <a:pos x="T2" y="T3"/>
                </a:cxn>
                <a:cxn ang="0">
                  <a:pos x="T4" y="T5"/>
                </a:cxn>
                <a:cxn ang="0">
                  <a:pos x="T6" y="T7"/>
                </a:cxn>
                <a:cxn ang="0">
                  <a:pos x="T8" y="T9"/>
                </a:cxn>
              </a:cxnLst>
              <a:rect l="0" t="0" r="r" b="b"/>
              <a:pathLst>
                <a:path w="5544" h="2574">
                  <a:moveTo>
                    <a:pt x="3770" y="0"/>
                  </a:moveTo>
                  <a:lnTo>
                    <a:pt x="0" y="812"/>
                  </a:lnTo>
                  <a:lnTo>
                    <a:pt x="1611" y="2574"/>
                  </a:lnTo>
                  <a:lnTo>
                    <a:pt x="5544" y="374"/>
                  </a:lnTo>
                  <a:lnTo>
                    <a:pt x="3770" y="0"/>
                  </a:lnTo>
                </a:path>
              </a:pathLst>
            </a:custGeom>
            <a:no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23" name="Freeform 8"/>
            <p:cNvSpPr/>
            <p:nvPr/>
          </p:nvSpPr>
          <p:spPr bwMode="auto">
            <a:xfrm>
              <a:off x="3830002" y="4034201"/>
              <a:ext cx="2386380" cy="1944324"/>
            </a:xfrm>
            <a:custGeom>
              <a:avLst/>
              <a:gdLst>
                <a:gd name="T0" fmla="*/ 0 w 2656"/>
                <a:gd name="T1" fmla="*/ 156 h 2164"/>
                <a:gd name="T2" fmla="*/ 0 w 2656"/>
                <a:gd name="T3" fmla="*/ 402 h 2164"/>
                <a:gd name="T4" fmla="*/ 1611 w 2656"/>
                <a:gd name="T5" fmla="*/ 2164 h 2164"/>
                <a:gd name="T6" fmla="*/ 2656 w 2656"/>
                <a:gd name="T7" fmla="*/ 1579 h 2164"/>
                <a:gd name="T8" fmla="*/ 2656 w 2656"/>
                <a:gd name="T9" fmla="*/ 1191 h 2164"/>
                <a:gd name="T10" fmla="*/ 728 w 2656"/>
                <a:gd name="T11" fmla="*/ 0 h 2164"/>
                <a:gd name="T12" fmla="*/ 0 w 2656"/>
                <a:gd name="T13" fmla="*/ 156 h 2164"/>
              </a:gdLst>
              <a:ahLst/>
              <a:cxnLst>
                <a:cxn ang="0">
                  <a:pos x="T0" y="T1"/>
                </a:cxn>
                <a:cxn ang="0">
                  <a:pos x="T2" y="T3"/>
                </a:cxn>
                <a:cxn ang="0">
                  <a:pos x="T4" y="T5"/>
                </a:cxn>
                <a:cxn ang="0">
                  <a:pos x="T6" y="T7"/>
                </a:cxn>
                <a:cxn ang="0">
                  <a:pos x="T8" y="T9"/>
                </a:cxn>
                <a:cxn ang="0">
                  <a:pos x="T10" y="T11"/>
                </a:cxn>
                <a:cxn ang="0">
                  <a:pos x="T12" y="T13"/>
                </a:cxn>
              </a:cxnLst>
              <a:rect l="0" t="0" r="r" b="b"/>
              <a:pathLst>
                <a:path w="2656" h="2164">
                  <a:moveTo>
                    <a:pt x="0" y="156"/>
                  </a:moveTo>
                  <a:lnTo>
                    <a:pt x="0" y="402"/>
                  </a:lnTo>
                  <a:lnTo>
                    <a:pt x="1611" y="2164"/>
                  </a:lnTo>
                  <a:lnTo>
                    <a:pt x="2656" y="1579"/>
                  </a:lnTo>
                  <a:lnTo>
                    <a:pt x="2656" y="1191"/>
                  </a:lnTo>
                  <a:lnTo>
                    <a:pt x="728" y="0"/>
                  </a:lnTo>
                  <a:lnTo>
                    <a:pt x="0" y="156"/>
                  </a:lnTo>
                  <a:close/>
                </a:path>
              </a:pathLst>
            </a:custGeom>
            <a:solidFill>
              <a:schemeClr val="accent2"/>
            </a:solid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24" name="Freeform 14"/>
            <p:cNvSpPr/>
            <p:nvPr/>
          </p:nvSpPr>
          <p:spPr bwMode="auto">
            <a:xfrm>
              <a:off x="3830002" y="4034201"/>
              <a:ext cx="2386380" cy="1531021"/>
            </a:xfrm>
            <a:custGeom>
              <a:avLst/>
              <a:gdLst>
                <a:gd name="T0" fmla="*/ 0 w 2656"/>
                <a:gd name="T1" fmla="*/ 156 h 1704"/>
                <a:gd name="T2" fmla="*/ 728 w 2656"/>
                <a:gd name="T3" fmla="*/ 0 h 1704"/>
                <a:gd name="T4" fmla="*/ 2656 w 2656"/>
                <a:gd name="T5" fmla="*/ 1191 h 1704"/>
                <a:gd name="T6" fmla="*/ 1611 w 2656"/>
                <a:gd name="T7" fmla="*/ 1704 h 1704"/>
                <a:gd name="T8" fmla="*/ 0 w 2656"/>
                <a:gd name="T9" fmla="*/ 156 h 1704"/>
              </a:gdLst>
              <a:ahLst/>
              <a:cxnLst>
                <a:cxn ang="0">
                  <a:pos x="T0" y="T1"/>
                </a:cxn>
                <a:cxn ang="0">
                  <a:pos x="T2" y="T3"/>
                </a:cxn>
                <a:cxn ang="0">
                  <a:pos x="T4" y="T5"/>
                </a:cxn>
                <a:cxn ang="0">
                  <a:pos x="T6" y="T7"/>
                </a:cxn>
                <a:cxn ang="0">
                  <a:pos x="T8" y="T9"/>
                </a:cxn>
              </a:cxnLst>
              <a:rect l="0" t="0" r="r" b="b"/>
              <a:pathLst>
                <a:path w="2656" h="1704">
                  <a:moveTo>
                    <a:pt x="0" y="156"/>
                  </a:moveTo>
                  <a:lnTo>
                    <a:pt x="728" y="0"/>
                  </a:lnTo>
                  <a:lnTo>
                    <a:pt x="2656" y="1191"/>
                  </a:lnTo>
                  <a:lnTo>
                    <a:pt x="1611" y="1704"/>
                  </a:lnTo>
                  <a:lnTo>
                    <a:pt x="0" y="156"/>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27" name="Freeform 9"/>
            <p:cNvSpPr/>
            <p:nvPr/>
          </p:nvSpPr>
          <p:spPr bwMode="auto">
            <a:xfrm>
              <a:off x="4484099" y="3682892"/>
              <a:ext cx="2611900" cy="1421405"/>
            </a:xfrm>
            <a:custGeom>
              <a:avLst/>
              <a:gdLst>
                <a:gd name="T0" fmla="*/ 0 w 2907"/>
                <a:gd name="T1" fmla="*/ 144 h 1582"/>
                <a:gd name="T2" fmla="*/ 0 w 2907"/>
                <a:gd name="T3" fmla="*/ 391 h 1582"/>
                <a:gd name="T4" fmla="*/ 1928 w 2907"/>
                <a:gd name="T5" fmla="*/ 1582 h 1582"/>
                <a:gd name="T6" fmla="*/ 2907 w 2907"/>
                <a:gd name="T7" fmla="*/ 1101 h 1582"/>
                <a:gd name="T8" fmla="*/ 2907 w 2907"/>
                <a:gd name="T9" fmla="*/ 767 h 1582"/>
                <a:gd name="T10" fmla="*/ 807 w 2907"/>
                <a:gd name="T11" fmla="*/ 0 h 1582"/>
                <a:gd name="T12" fmla="*/ 0 w 2907"/>
                <a:gd name="T13" fmla="*/ 144 h 1582"/>
              </a:gdLst>
              <a:ahLst/>
              <a:cxnLst>
                <a:cxn ang="0">
                  <a:pos x="T0" y="T1"/>
                </a:cxn>
                <a:cxn ang="0">
                  <a:pos x="T2" y="T3"/>
                </a:cxn>
                <a:cxn ang="0">
                  <a:pos x="T4" y="T5"/>
                </a:cxn>
                <a:cxn ang="0">
                  <a:pos x="T6" y="T7"/>
                </a:cxn>
                <a:cxn ang="0">
                  <a:pos x="T8" y="T9"/>
                </a:cxn>
                <a:cxn ang="0">
                  <a:pos x="T10" y="T11"/>
                </a:cxn>
                <a:cxn ang="0">
                  <a:pos x="T12" y="T13"/>
                </a:cxn>
              </a:cxnLst>
              <a:rect l="0" t="0" r="r" b="b"/>
              <a:pathLst>
                <a:path w="2907" h="1582">
                  <a:moveTo>
                    <a:pt x="0" y="144"/>
                  </a:moveTo>
                  <a:lnTo>
                    <a:pt x="0" y="391"/>
                  </a:lnTo>
                  <a:lnTo>
                    <a:pt x="1928" y="1582"/>
                  </a:lnTo>
                  <a:lnTo>
                    <a:pt x="2907" y="1101"/>
                  </a:lnTo>
                  <a:lnTo>
                    <a:pt x="2907" y="767"/>
                  </a:lnTo>
                  <a:lnTo>
                    <a:pt x="807" y="0"/>
                  </a:lnTo>
                  <a:lnTo>
                    <a:pt x="0" y="144"/>
                  </a:lnTo>
                  <a:close/>
                </a:path>
              </a:pathLst>
            </a:custGeom>
            <a:solidFill>
              <a:schemeClr val="accent2"/>
            </a:solid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28" name="Freeform 13"/>
            <p:cNvSpPr/>
            <p:nvPr/>
          </p:nvSpPr>
          <p:spPr bwMode="auto">
            <a:xfrm>
              <a:off x="4484099" y="3682892"/>
              <a:ext cx="2611900" cy="1059316"/>
            </a:xfrm>
            <a:custGeom>
              <a:avLst/>
              <a:gdLst>
                <a:gd name="T0" fmla="*/ 0 w 2907"/>
                <a:gd name="T1" fmla="*/ 144 h 1179"/>
                <a:gd name="T2" fmla="*/ 807 w 2907"/>
                <a:gd name="T3" fmla="*/ 0 h 1179"/>
                <a:gd name="T4" fmla="*/ 2907 w 2907"/>
                <a:gd name="T5" fmla="*/ 767 h 1179"/>
                <a:gd name="T6" fmla="*/ 1928 w 2907"/>
                <a:gd name="T7" fmla="*/ 1179 h 1179"/>
                <a:gd name="T8" fmla="*/ 0 w 2907"/>
                <a:gd name="T9" fmla="*/ 144 h 1179"/>
              </a:gdLst>
              <a:ahLst/>
              <a:cxnLst>
                <a:cxn ang="0">
                  <a:pos x="T0" y="T1"/>
                </a:cxn>
                <a:cxn ang="0">
                  <a:pos x="T2" y="T3"/>
                </a:cxn>
                <a:cxn ang="0">
                  <a:pos x="T4" y="T5"/>
                </a:cxn>
                <a:cxn ang="0">
                  <a:pos x="T6" y="T7"/>
                </a:cxn>
                <a:cxn ang="0">
                  <a:pos x="T8" y="T9"/>
                </a:cxn>
              </a:cxnLst>
              <a:rect l="0" t="0" r="r" b="b"/>
              <a:pathLst>
                <a:path w="2907" h="1179">
                  <a:moveTo>
                    <a:pt x="0" y="144"/>
                  </a:moveTo>
                  <a:lnTo>
                    <a:pt x="807" y="0"/>
                  </a:lnTo>
                  <a:lnTo>
                    <a:pt x="2907" y="767"/>
                  </a:lnTo>
                  <a:lnTo>
                    <a:pt x="1928" y="1179"/>
                  </a:lnTo>
                  <a:lnTo>
                    <a:pt x="0" y="144"/>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31" name="Freeform 10"/>
            <p:cNvSpPr/>
            <p:nvPr/>
          </p:nvSpPr>
          <p:spPr bwMode="auto">
            <a:xfrm>
              <a:off x="5209180" y="3340570"/>
              <a:ext cx="2758353" cy="1031462"/>
            </a:xfrm>
            <a:custGeom>
              <a:avLst/>
              <a:gdLst>
                <a:gd name="T0" fmla="*/ 0 w 3070"/>
                <a:gd name="T1" fmla="*/ 135 h 1148"/>
                <a:gd name="T2" fmla="*/ 0 w 3070"/>
                <a:gd name="T3" fmla="*/ 381 h 1148"/>
                <a:gd name="T4" fmla="*/ 2100 w 3070"/>
                <a:gd name="T5" fmla="*/ 1148 h 1148"/>
                <a:gd name="T6" fmla="*/ 3070 w 3070"/>
                <a:gd name="T7" fmla="*/ 739 h 1148"/>
                <a:gd name="T8" fmla="*/ 3070 w 3070"/>
                <a:gd name="T9" fmla="*/ 421 h 1148"/>
                <a:gd name="T10" fmla="*/ 937 w 3070"/>
                <a:gd name="T11" fmla="*/ 0 h 1148"/>
                <a:gd name="T12" fmla="*/ 0 w 3070"/>
                <a:gd name="T13" fmla="*/ 135 h 1148"/>
              </a:gdLst>
              <a:ahLst/>
              <a:cxnLst>
                <a:cxn ang="0">
                  <a:pos x="T0" y="T1"/>
                </a:cxn>
                <a:cxn ang="0">
                  <a:pos x="T2" y="T3"/>
                </a:cxn>
                <a:cxn ang="0">
                  <a:pos x="T4" y="T5"/>
                </a:cxn>
                <a:cxn ang="0">
                  <a:pos x="T6" y="T7"/>
                </a:cxn>
                <a:cxn ang="0">
                  <a:pos x="T8" y="T9"/>
                </a:cxn>
                <a:cxn ang="0">
                  <a:pos x="T10" y="T11"/>
                </a:cxn>
                <a:cxn ang="0">
                  <a:pos x="T12" y="T13"/>
                </a:cxn>
              </a:cxnLst>
              <a:rect l="0" t="0" r="r" b="b"/>
              <a:pathLst>
                <a:path w="3070" h="1148">
                  <a:moveTo>
                    <a:pt x="0" y="135"/>
                  </a:moveTo>
                  <a:lnTo>
                    <a:pt x="0" y="381"/>
                  </a:lnTo>
                  <a:lnTo>
                    <a:pt x="2100" y="1148"/>
                  </a:lnTo>
                  <a:lnTo>
                    <a:pt x="3070" y="739"/>
                  </a:lnTo>
                  <a:lnTo>
                    <a:pt x="3070" y="421"/>
                  </a:lnTo>
                  <a:lnTo>
                    <a:pt x="937" y="0"/>
                  </a:lnTo>
                  <a:lnTo>
                    <a:pt x="0" y="135"/>
                  </a:lnTo>
                  <a:close/>
                </a:path>
              </a:pathLst>
            </a:custGeom>
            <a:solidFill>
              <a:schemeClr val="accent2"/>
            </a:solid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32" name="Freeform 11"/>
            <p:cNvSpPr/>
            <p:nvPr/>
          </p:nvSpPr>
          <p:spPr bwMode="auto">
            <a:xfrm>
              <a:off x="5209180" y="3340570"/>
              <a:ext cx="2758353" cy="673865"/>
            </a:xfrm>
            <a:custGeom>
              <a:avLst/>
              <a:gdLst>
                <a:gd name="T0" fmla="*/ 0 w 3070"/>
                <a:gd name="T1" fmla="*/ 135 h 750"/>
                <a:gd name="T2" fmla="*/ 937 w 3070"/>
                <a:gd name="T3" fmla="*/ 0 h 750"/>
                <a:gd name="T4" fmla="*/ 3070 w 3070"/>
                <a:gd name="T5" fmla="*/ 421 h 750"/>
                <a:gd name="T6" fmla="*/ 2100 w 3070"/>
                <a:gd name="T7" fmla="*/ 750 h 750"/>
                <a:gd name="T8" fmla="*/ 0 w 3070"/>
                <a:gd name="T9" fmla="*/ 135 h 750"/>
              </a:gdLst>
              <a:ahLst/>
              <a:cxnLst>
                <a:cxn ang="0">
                  <a:pos x="T0" y="T1"/>
                </a:cxn>
                <a:cxn ang="0">
                  <a:pos x="T2" y="T3"/>
                </a:cxn>
                <a:cxn ang="0">
                  <a:pos x="T4" y="T5"/>
                </a:cxn>
                <a:cxn ang="0">
                  <a:pos x="T6" y="T7"/>
                </a:cxn>
                <a:cxn ang="0">
                  <a:pos x="T8" y="T9"/>
                </a:cxn>
              </a:cxnLst>
              <a:rect l="0" t="0" r="r" b="b"/>
              <a:pathLst>
                <a:path w="3070" h="750">
                  <a:moveTo>
                    <a:pt x="0" y="135"/>
                  </a:moveTo>
                  <a:lnTo>
                    <a:pt x="937" y="0"/>
                  </a:lnTo>
                  <a:lnTo>
                    <a:pt x="3070" y="421"/>
                  </a:lnTo>
                  <a:lnTo>
                    <a:pt x="2100" y="750"/>
                  </a:lnTo>
                  <a:lnTo>
                    <a:pt x="0" y="135"/>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35" name="Freeform 7"/>
            <p:cNvSpPr/>
            <p:nvPr/>
          </p:nvSpPr>
          <p:spPr bwMode="auto">
            <a:xfrm>
              <a:off x="6051059" y="3021609"/>
              <a:ext cx="2745775" cy="697226"/>
            </a:xfrm>
            <a:custGeom>
              <a:avLst/>
              <a:gdLst>
                <a:gd name="T0" fmla="*/ 0 w 3056"/>
                <a:gd name="T1" fmla="*/ 108 h 776"/>
                <a:gd name="T2" fmla="*/ 0 w 3056"/>
                <a:gd name="T3" fmla="*/ 355 h 776"/>
                <a:gd name="T4" fmla="*/ 2133 w 3056"/>
                <a:gd name="T5" fmla="*/ 776 h 776"/>
                <a:gd name="T6" fmla="*/ 3056 w 3056"/>
                <a:gd name="T7" fmla="*/ 466 h 776"/>
                <a:gd name="T8" fmla="*/ 3056 w 3056"/>
                <a:gd name="T9" fmla="*/ 187 h 776"/>
                <a:gd name="T10" fmla="*/ 1050 w 3056"/>
                <a:gd name="T11" fmla="*/ 0 h 776"/>
                <a:gd name="T12" fmla="*/ 0 w 3056"/>
                <a:gd name="T13" fmla="*/ 108 h 776"/>
              </a:gdLst>
              <a:ahLst/>
              <a:cxnLst>
                <a:cxn ang="0">
                  <a:pos x="T0" y="T1"/>
                </a:cxn>
                <a:cxn ang="0">
                  <a:pos x="T2" y="T3"/>
                </a:cxn>
                <a:cxn ang="0">
                  <a:pos x="T4" y="T5"/>
                </a:cxn>
                <a:cxn ang="0">
                  <a:pos x="T6" y="T7"/>
                </a:cxn>
                <a:cxn ang="0">
                  <a:pos x="T8" y="T9"/>
                </a:cxn>
                <a:cxn ang="0">
                  <a:pos x="T10" y="T11"/>
                </a:cxn>
                <a:cxn ang="0">
                  <a:pos x="T12" y="T13"/>
                </a:cxn>
              </a:cxnLst>
              <a:rect l="0" t="0" r="r" b="b"/>
              <a:pathLst>
                <a:path w="3056" h="776">
                  <a:moveTo>
                    <a:pt x="0" y="108"/>
                  </a:moveTo>
                  <a:lnTo>
                    <a:pt x="0" y="355"/>
                  </a:lnTo>
                  <a:lnTo>
                    <a:pt x="2133" y="776"/>
                  </a:lnTo>
                  <a:lnTo>
                    <a:pt x="3056" y="466"/>
                  </a:lnTo>
                  <a:lnTo>
                    <a:pt x="3056" y="187"/>
                  </a:lnTo>
                  <a:lnTo>
                    <a:pt x="1050" y="0"/>
                  </a:lnTo>
                  <a:lnTo>
                    <a:pt x="0" y="108"/>
                  </a:lnTo>
                  <a:close/>
                </a:path>
              </a:pathLst>
            </a:custGeom>
            <a:solidFill>
              <a:schemeClr val="accent2"/>
            </a:solid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sp>
          <p:nvSpPr>
            <p:cNvPr id="36" name="Freeform 12"/>
            <p:cNvSpPr/>
            <p:nvPr/>
          </p:nvSpPr>
          <p:spPr bwMode="auto">
            <a:xfrm>
              <a:off x="6051059" y="3021609"/>
              <a:ext cx="2745775" cy="367481"/>
            </a:xfrm>
            <a:custGeom>
              <a:avLst/>
              <a:gdLst>
                <a:gd name="T0" fmla="*/ 0 w 3056"/>
                <a:gd name="T1" fmla="*/ 108 h 409"/>
                <a:gd name="T2" fmla="*/ 1050 w 3056"/>
                <a:gd name="T3" fmla="*/ 0 h 409"/>
                <a:gd name="T4" fmla="*/ 3056 w 3056"/>
                <a:gd name="T5" fmla="*/ 187 h 409"/>
                <a:gd name="T6" fmla="*/ 2133 w 3056"/>
                <a:gd name="T7" fmla="*/ 409 h 409"/>
                <a:gd name="T8" fmla="*/ 0 w 3056"/>
                <a:gd name="T9" fmla="*/ 108 h 409"/>
              </a:gdLst>
              <a:ahLst/>
              <a:cxnLst>
                <a:cxn ang="0">
                  <a:pos x="T0" y="T1"/>
                </a:cxn>
                <a:cxn ang="0">
                  <a:pos x="T2" y="T3"/>
                </a:cxn>
                <a:cxn ang="0">
                  <a:pos x="T4" y="T5"/>
                </a:cxn>
                <a:cxn ang="0">
                  <a:pos x="T6" y="T7"/>
                </a:cxn>
                <a:cxn ang="0">
                  <a:pos x="T8" y="T9"/>
                </a:cxn>
              </a:cxnLst>
              <a:rect l="0" t="0" r="r" b="b"/>
              <a:pathLst>
                <a:path w="3056" h="409">
                  <a:moveTo>
                    <a:pt x="0" y="108"/>
                  </a:moveTo>
                  <a:lnTo>
                    <a:pt x="1050" y="0"/>
                  </a:lnTo>
                  <a:lnTo>
                    <a:pt x="3056" y="187"/>
                  </a:lnTo>
                  <a:lnTo>
                    <a:pt x="2133" y="409"/>
                  </a:lnTo>
                  <a:lnTo>
                    <a:pt x="0" y="108"/>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tx1"/>
                </a:solidFill>
                <a:latin typeface="微软雅黑" panose="020B0503020204020204" charset="-122"/>
                <a:ea typeface="微软雅黑" panose="020B0503020204020204" charset="-122"/>
                <a:sym typeface="Calibri" panose="020F0502020204030204" charset="0"/>
              </a:endParaRPr>
            </a:p>
          </p:txBody>
        </p:sp>
      </p:grpSp>
      <p:sp>
        <p:nvSpPr>
          <p:cNvPr id="7" name="TextBox 6"/>
          <p:cNvSpPr txBox="1"/>
          <p:nvPr/>
        </p:nvSpPr>
        <p:spPr>
          <a:xfrm>
            <a:off x="8035481" y="5447330"/>
            <a:ext cx="1912987" cy="755015"/>
          </a:xfrm>
          <a:prstGeom prst="rect">
            <a:avLst/>
          </a:prstGeom>
          <a:noFill/>
        </p:spPr>
        <p:txBody>
          <a:bodyPr wrap="square" rtlCol="0">
            <a:spAutoFit/>
          </a:bodyPr>
          <a:lstStyle/>
          <a:p>
            <a:pPr>
              <a:lnSpc>
                <a:spcPct val="120000"/>
              </a:lnSpc>
            </a:pPr>
            <a:r>
              <a:rPr lang="en-US" sz="1200">
                <a:solidFill>
                  <a:schemeClr val="tx1"/>
                </a:solidFill>
                <a:latin typeface="微软雅黑" panose="020B0503020204020204" charset="-122"/>
                <a:ea typeface="微软雅黑" panose="020B0503020204020204" charset="-122"/>
                <a:sym typeface="Calibri" panose="020F0502020204030204" charset="0"/>
              </a:rPr>
              <a:t>您的内容打在这里，或者通过复制您的文本后，在此框中选择粘贴。</a:t>
            </a:r>
          </a:p>
        </p:txBody>
      </p:sp>
      <p:sp>
        <p:nvSpPr>
          <p:cNvPr id="8" name="TextBox 7"/>
          <p:cNvSpPr txBox="1"/>
          <p:nvPr/>
        </p:nvSpPr>
        <p:spPr>
          <a:xfrm>
            <a:off x="8035481" y="5156027"/>
            <a:ext cx="1604010" cy="347980"/>
          </a:xfrm>
          <a:prstGeom prst="rect">
            <a:avLst/>
          </a:prstGeom>
          <a:noFill/>
        </p:spPr>
        <p:txBody>
          <a:bodyPr wrap="none" lIns="91423" tIns="45711" rIns="91423" bIns="45711" rtlCol="0">
            <a:spAutoFit/>
          </a:bodyPr>
          <a:lstStyle/>
          <a:p>
            <a:pPr algn="l">
              <a:lnSpc>
                <a:spcPct val="120000"/>
              </a:lnSpc>
            </a:pPr>
            <a:r>
              <a:rPr lang="en-US" sz="1400" dirty="0">
                <a:solidFill>
                  <a:schemeClr val="tx1"/>
                </a:solidFill>
                <a:latin typeface="微软雅黑" panose="020B0503020204020204" charset="-122"/>
                <a:ea typeface="微软雅黑" panose="020B0503020204020204" charset="-122"/>
                <a:cs typeface="Lato Regular"/>
                <a:sym typeface="Calibri" panose="020F0502020204030204" charset="0"/>
              </a:rPr>
              <a:t>单击此处添加名称</a:t>
            </a:r>
          </a:p>
        </p:txBody>
      </p:sp>
      <p:cxnSp>
        <p:nvCxnSpPr>
          <p:cNvPr id="9" name="Straight Connector 8"/>
          <p:cNvCxnSpPr/>
          <p:nvPr/>
        </p:nvCxnSpPr>
        <p:spPr>
          <a:xfrm>
            <a:off x="8424621" y="4575135"/>
            <a:ext cx="692009" cy="0"/>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41231" y="4362436"/>
            <a:ext cx="1912987" cy="755015"/>
          </a:xfrm>
          <a:prstGeom prst="rect">
            <a:avLst/>
          </a:prstGeom>
          <a:noFill/>
        </p:spPr>
        <p:txBody>
          <a:bodyPr wrap="square" rtlCol="0">
            <a:spAutoFit/>
          </a:bodyPr>
          <a:lstStyle/>
          <a:p>
            <a:pPr>
              <a:lnSpc>
                <a:spcPct val="120000"/>
              </a:lnSpc>
            </a:pPr>
            <a:r>
              <a:rPr lang="en-US" sz="1200">
                <a:solidFill>
                  <a:schemeClr val="tx1"/>
                </a:solidFill>
                <a:latin typeface="微软雅黑" panose="020B0503020204020204" charset="-122"/>
                <a:ea typeface="微软雅黑" panose="020B0503020204020204" charset="-122"/>
                <a:sym typeface="Calibri" panose="020F0502020204030204" charset="0"/>
              </a:rPr>
              <a:t>您的内容打在这里，或者通过复制您的文本后，在此框中选择粘贴。</a:t>
            </a:r>
          </a:p>
        </p:txBody>
      </p:sp>
      <p:sp>
        <p:nvSpPr>
          <p:cNvPr id="12" name="TextBox 11"/>
          <p:cNvSpPr txBox="1"/>
          <p:nvPr/>
        </p:nvSpPr>
        <p:spPr>
          <a:xfrm>
            <a:off x="9941231" y="4071133"/>
            <a:ext cx="1604010" cy="347980"/>
          </a:xfrm>
          <a:prstGeom prst="rect">
            <a:avLst/>
          </a:prstGeom>
          <a:noFill/>
        </p:spPr>
        <p:txBody>
          <a:bodyPr wrap="none" lIns="91423" tIns="45711" rIns="91423" bIns="45711" rtlCol="0">
            <a:spAutoFit/>
          </a:bodyPr>
          <a:lstStyle/>
          <a:p>
            <a:pPr algn="l">
              <a:lnSpc>
                <a:spcPct val="120000"/>
              </a:lnSpc>
            </a:pPr>
            <a:r>
              <a:rPr lang="en-US" sz="1400" dirty="0">
                <a:solidFill>
                  <a:schemeClr val="tx1"/>
                </a:solidFill>
                <a:latin typeface="微软雅黑" panose="020B0503020204020204" charset="-122"/>
                <a:ea typeface="微软雅黑" panose="020B0503020204020204" charset="-122"/>
                <a:cs typeface="Lato Regular"/>
                <a:sym typeface="Calibri" panose="020F0502020204030204" charset="0"/>
              </a:rPr>
              <a:t>单击此处添加名称</a:t>
            </a:r>
          </a:p>
        </p:txBody>
      </p:sp>
      <p:cxnSp>
        <p:nvCxnSpPr>
          <p:cNvPr id="13" name="Straight Connector 12"/>
          <p:cNvCxnSpPr/>
          <p:nvPr/>
        </p:nvCxnSpPr>
        <p:spPr>
          <a:xfrm flipH="1">
            <a:off x="2997152" y="3783175"/>
            <a:ext cx="692009" cy="0"/>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259561" y="3570476"/>
            <a:ext cx="1912987" cy="755015"/>
          </a:xfrm>
          <a:prstGeom prst="rect">
            <a:avLst/>
          </a:prstGeom>
          <a:noFill/>
        </p:spPr>
        <p:txBody>
          <a:bodyPr wrap="square" rtlCol="0">
            <a:spAutoFit/>
          </a:bodyPr>
          <a:lstStyle/>
          <a:p>
            <a:pPr algn="r">
              <a:lnSpc>
                <a:spcPct val="120000"/>
              </a:lnSpc>
            </a:pPr>
            <a:r>
              <a:rPr lang="en-US" sz="1200">
                <a:solidFill>
                  <a:schemeClr val="tx1"/>
                </a:solidFill>
                <a:latin typeface="微软雅黑" panose="020B0503020204020204" charset="-122"/>
                <a:ea typeface="微软雅黑" panose="020B0503020204020204" charset="-122"/>
                <a:sym typeface="Calibri" panose="020F0502020204030204" charset="0"/>
              </a:rPr>
              <a:t>您的内容打在这里，或者通过复制您的文本后，在此框中选择粘贴。</a:t>
            </a:r>
          </a:p>
        </p:txBody>
      </p:sp>
      <p:sp>
        <p:nvSpPr>
          <p:cNvPr id="16" name="TextBox 15"/>
          <p:cNvSpPr txBox="1"/>
          <p:nvPr/>
        </p:nvSpPr>
        <p:spPr>
          <a:xfrm flipH="1">
            <a:off x="568538" y="3279173"/>
            <a:ext cx="1604010" cy="347980"/>
          </a:xfrm>
          <a:prstGeom prst="rect">
            <a:avLst/>
          </a:prstGeom>
          <a:noFill/>
        </p:spPr>
        <p:txBody>
          <a:bodyPr wrap="none" lIns="91423" tIns="45711" rIns="91423" bIns="45711" rtlCol="0">
            <a:spAutoFit/>
          </a:bodyPr>
          <a:lstStyle/>
          <a:p>
            <a:pPr algn="r">
              <a:lnSpc>
                <a:spcPct val="120000"/>
              </a:lnSpc>
            </a:pPr>
            <a:r>
              <a:rPr lang="en-US" sz="1400" dirty="0">
                <a:solidFill>
                  <a:schemeClr val="tx1"/>
                </a:solidFill>
                <a:latin typeface="微软雅黑" panose="020B0503020204020204" charset="-122"/>
                <a:ea typeface="微软雅黑" panose="020B0503020204020204" charset="-122"/>
                <a:cs typeface="Lato Regular"/>
                <a:sym typeface="Calibri" panose="020F0502020204030204" charset="0"/>
              </a:rPr>
              <a:t>单击此处添加名称</a:t>
            </a:r>
          </a:p>
        </p:txBody>
      </p:sp>
      <p:sp>
        <p:nvSpPr>
          <p:cNvPr id="20" name="TextBox 19"/>
          <p:cNvSpPr txBox="1"/>
          <p:nvPr/>
        </p:nvSpPr>
        <p:spPr>
          <a:xfrm flipH="1">
            <a:off x="2424289" y="2488962"/>
            <a:ext cx="1912987" cy="755015"/>
          </a:xfrm>
          <a:prstGeom prst="rect">
            <a:avLst/>
          </a:prstGeom>
          <a:noFill/>
        </p:spPr>
        <p:txBody>
          <a:bodyPr wrap="square" rtlCol="0">
            <a:spAutoFit/>
          </a:bodyPr>
          <a:lstStyle/>
          <a:p>
            <a:pPr algn="r">
              <a:lnSpc>
                <a:spcPct val="120000"/>
              </a:lnSpc>
            </a:pPr>
            <a:r>
              <a:rPr lang="en-US" sz="1200">
                <a:solidFill>
                  <a:schemeClr val="tx1"/>
                </a:solidFill>
                <a:latin typeface="微软雅黑" panose="020B0503020204020204" charset="-122"/>
                <a:ea typeface="微软雅黑" panose="020B0503020204020204" charset="-122"/>
                <a:sym typeface="Calibri" panose="020F0502020204030204" charset="0"/>
              </a:rPr>
              <a:t>您的内容打在这里，或者通过复制您的文本后，在此框中选择粘贴。</a:t>
            </a:r>
          </a:p>
        </p:txBody>
      </p:sp>
      <p:sp>
        <p:nvSpPr>
          <p:cNvPr id="21" name="TextBox 20"/>
          <p:cNvSpPr txBox="1"/>
          <p:nvPr/>
        </p:nvSpPr>
        <p:spPr>
          <a:xfrm flipH="1">
            <a:off x="2733266" y="2197659"/>
            <a:ext cx="1604010" cy="347980"/>
          </a:xfrm>
          <a:prstGeom prst="rect">
            <a:avLst/>
          </a:prstGeom>
          <a:noFill/>
        </p:spPr>
        <p:txBody>
          <a:bodyPr wrap="none" lIns="91423" tIns="45711" rIns="91423" bIns="45711" rtlCol="0">
            <a:spAutoFit/>
          </a:bodyPr>
          <a:lstStyle/>
          <a:p>
            <a:pPr algn="r">
              <a:lnSpc>
                <a:spcPct val="120000"/>
              </a:lnSpc>
            </a:pPr>
            <a:r>
              <a:rPr lang="en-US" sz="1400" dirty="0">
                <a:solidFill>
                  <a:schemeClr val="tx1"/>
                </a:solidFill>
                <a:latin typeface="微软雅黑" panose="020B0503020204020204" charset="-122"/>
                <a:ea typeface="微软雅黑" panose="020B0503020204020204" charset="-122"/>
                <a:cs typeface="Lato Regular"/>
                <a:sym typeface="Calibri" panose="020F0502020204030204" charset="0"/>
              </a:rPr>
              <a:t>单击此处添加名称</a:t>
            </a:r>
          </a:p>
        </p:txBody>
      </p:sp>
      <p:sp>
        <p:nvSpPr>
          <p:cNvPr id="25" name="TextBox 24"/>
          <p:cNvSpPr txBox="1"/>
          <p:nvPr/>
        </p:nvSpPr>
        <p:spPr>
          <a:xfrm>
            <a:off x="4055434" y="3949857"/>
            <a:ext cx="652743" cy="646331"/>
          </a:xfrm>
          <a:prstGeom prst="rect">
            <a:avLst/>
          </a:prstGeom>
          <a:noFill/>
          <a:scene3d>
            <a:camera prst="isometricOffAxis2Top">
              <a:rot lat="20483320" lon="3908969" rev="17454816"/>
            </a:camera>
            <a:lightRig rig="threePt" dir="t"/>
          </a:scene3d>
        </p:spPr>
        <p:txBody>
          <a:bodyPr wrap="none" rtlCol="0">
            <a:spAutoFit/>
          </a:bodyPr>
          <a:lstStyle/>
          <a:p>
            <a:r>
              <a:rPr lang="en-US" sz="3600" dirty="0">
                <a:solidFill>
                  <a:schemeClr val="bg1"/>
                </a:solidFill>
                <a:latin typeface="Calibri" panose="020F0502020204030204" charset="0"/>
                <a:ea typeface="微软雅黑" panose="020B0503020204020204" charset="-122"/>
                <a:sym typeface="Calibri" panose="020F0502020204030204" charset="0"/>
              </a:rPr>
              <a:t>01</a:t>
            </a:r>
          </a:p>
        </p:txBody>
      </p:sp>
      <p:sp>
        <p:nvSpPr>
          <p:cNvPr id="29" name="TextBox 28"/>
          <p:cNvSpPr txBox="1"/>
          <p:nvPr/>
        </p:nvSpPr>
        <p:spPr>
          <a:xfrm>
            <a:off x="5846350" y="3951011"/>
            <a:ext cx="704039" cy="707886"/>
          </a:xfrm>
          <a:prstGeom prst="rect">
            <a:avLst/>
          </a:prstGeom>
          <a:noFill/>
          <a:scene3d>
            <a:camera prst="isometricOffAxis2Top">
              <a:rot lat="20483320" lon="3908969" rev="17454816"/>
            </a:camera>
            <a:lightRig rig="threePt" dir="t"/>
          </a:scene3d>
        </p:spPr>
        <p:txBody>
          <a:bodyPr wrap="none" rtlCol="0">
            <a:spAutoFit/>
          </a:bodyPr>
          <a:lstStyle/>
          <a:p>
            <a:r>
              <a:rPr lang="en-US" sz="4000" dirty="0">
                <a:solidFill>
                  <a:schemeClr val="bg1"/>
                </a:solidFill>
                <a:latin typeface="Calibri" panose="020F0502020204030204" charset="0"/>
                <a:ea typeface="微软雅黑" panose="020B0503020204020204" charset="-122"/>
                <a:sym typeface="Calibri" panose="020F0502020204030204" charset="0"/>
              </a:rPr>
              <a:t>02</a:t>
            </a:r>
          </a:p>
        </p:txBody>
      </p:sp>
      <p:sp>
        <p:nvSpPr>
          <p:cNvPr id="33" name="TextBox 32"/>
          <p:cNvSpPr txBox="1"/>
          <p:nvPr/>
        </p:nvSpPr>
        <p:spPr>
          <a:xfrm>
            <a:off x="5732016" y="3166673"/>
            <a:ext cx="601447" cy="584775"/>
          </a:xfrm>
          <a:prstGeom prst="rect">
            <a:avLst/>
          </a:prstGeom>
          <a:noFill/>
          <a:scene3d>
            <a:camera prst="isometricOffAxis2Top">
              <a:rot lat="19816388" lon="3980991" rev="17451439"/>
            </a:camera>
            <a:lightRig rig="threePt" dir="t"/>
          </a:scene3d>
        </p:spPr>
        <p:txBody>
          <a:bodyPr wrap="none" rtlCol="0">
            <a:spAutoFit/>
          </a:bodyPr>
          <a:lstStyle/>
          <a:p>
            <a:r>
              <a:rPr lang="en-US" sz="3200">
                <a:solidFill>
                  <a:schemeClr val="bg1"/>
                </a:solidFill>
                <a:latin typeface="Calibri" panose="020F0502020204030204" charset="0"/>
                <a:ea typeface="微软雅黑" panose="020B0503020204020204" charset="-122"/>
                <a:sym typeface="Calibri" panose="020F0502020204030204" charset="0"/>
              </a:rPr>
              <a:t>03</a:t>
            </a:r>
          </a:p>
        </p:txBody>
      </p:sp>
      <p:sp>
        <p:nvSpPr>
          <p:cNvPr id="37" name="TextBox 36"/>
          <p:cNvSpPr txBox="1"/>
          <p:nvPr/>
        </p:nvSpPr>
        <p:spPr>
          <a:xfrm>
            <a:off x="7533728" y="2857293"/>
            <a:ext cx="652743" cy="646331"/>
          </a:xfrm>
          <a:prstGeom prst="rect">
            <a:avLst/>
          </a:prstGeom>
          <a:noFill/>
          <a:scene3d>
            <a:camera prst="isometricOffAxis2Top">
              <a:rot lat="18774419" lon="4283279" rev="17236554"/>
            </a:camera>
            <a:lightRig rig="threePt" dir="t"/>
          </a:scene3d>
        </p:spPr>
        <p:txBody>
          <a:bodyPr wrap="none" rtlCol="0">
            <a:spAutoFit/>
          </a:bodyPr>
          <a:lstStyle/>
          <a:p>
            <a:r>
              <a:rPr lang="en-US" sz="3600">
                <a:solidFill>
                  <a:schemeClr val="bg1"/>
                </a:solidFill>
                <a:latin typeface="Calibri" panose="020F0502020204030204" charset="0"/>
                <a:ea typeface="微软雅黑" panose="020B0503020204020204" charset="-122"/>
                <a:sym typeface="Calibri" panose="020F0502020204030204" charset="0"/>
              </a:rPr>
              <a:t>04</a:t>
            </a:r>
          </a:p>
        </p:txBody>
      </p:sp>
      <p:cxnSp>
        <p:nvCxnSpPr>
          <p:cNvPr id="41" name="Straight Connector 40"/>
          <p:cNvCxnSpPr/>
          <p:nvPr/>
        </p:nvCxnSpPr>
        <p:spPr>
          <a:xfrm>
            <a:off x="6518870" y="5660027"/>
            <a:ext cx="692009" cy="0"/>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AutoShape 112"/>
          <p:cNvSpPr/>
          <p:nvPr/>
        </p:nvSpPr>
        <p:spPr bwMode="auto">
          <a:xfrm>
            <a:off x="7551567" y="5341381"/>
            <a:ext cx="403264" cy="40395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charset="-122"/>
              <a:ea typeface="微软雅黑" panose="020B0503020204020204" charset="-122"/>
              <a:sym typeface="Calibri" panose="020F0502020204030204" charset="0"/>
            </a:endParaRPr>
          </a:p>
        </p:txBody>
      </p:sp>
      <p:grpSp>
        <p:nvGrpSpPr>
          <p:cNvPr id="44" name="Group 43"/>
          <p:cNvGrpSpPr/>
          <p:nvPr/>
        </p:nvGrpSpPr>
        <p:grpSpPr>
          <a:xfrm>
            <a:off x="9530257" y="4236096"/>
            <a:ext cx="277116" cy="403955"/>
            <a:chOff x="3582988" y="3510757"/>
            <a:chExt cx="319088" cy="465138"/>
          </a:xfrm>
          <a:solidFill>
            <a:schemeClr val="accent1"/>
          </a:solidFill>
        </p:grpSpPr>
        <p:sp>
          <p:nvSpPr>
            <p:cNvPr id="4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p:spPr>
          <p:txBody>
            <a:bodyPr vert="horz" wrap="square" lIns="91440" tIns="45720" rIns="91440" bIns="45720" numCol="1" anchor="t" anchorCtr="0" compatLnSpc="1"/>
            <a:lstStyle/>
            <a:p>
              <a:endParaRPr lang="en-US" dirty="0">
                <a:solidFill>
                  <a:schemeClr val="tx1"/>
                </a:solidFill>
                <a:latin typeface="微软雅黑" panose="020B0503020204020204" charset="-122"/>
                <a:ea typeface="微软雅黑" panose="020B0503020204020204" charset="-122"/>
                <a:sym typeface="Calibri" panose="020F0502020204030204" charset="0"/>
              </a:endParaRPr>
            </a:p>
          </p:txBody>
        </p:sp>
        <p:sp>
          <p:nvSpPr>
            <p:cNvPr id="4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p:spPr>
          <p:txBody>
            <a:bodyPr vert="horz" wrap="square" lIns="91440" tIns="45720" rIns="91440" bIns="45720" numCol="1" anchor="t" anchorCtr="0" compatLnSpc="1"/>
            <a:lstStyle/>
            <a:p>
              <a:endParaRPr lang="en-US" dirty="0">
                <a:solidFill>
                  <a:schemeClr val="tx1"/>
                </a:solidFill>
                <a:latin typeface="微软雅黑" panose="020B0503020204020204" charset="-122"/>
                <a:ea typeface="微软雅黑" panose="020B0503020204020204" charset="-122"/>
                <a:sym typeface="Calibri" panose="020F0502020204030204" charset="0"/>
              </a:endParaRPr>
            </a:p>
          </p:txBody>
        </p:sp>
      </p:grpSp>
      <p:grpSp>
        <p:nvGrpSpPr>
          <p:cNvPr id="47" name="Group 46"/>
          <p:cNvGrpSpPr/>
          <p:nvPr/>
        </p:nvGrpSpPr>
        <p:grpSpPr>
          <a:xfrm>
            <a:off x="4507018" y="2383459"/>
            <a:ext cx="302620" cy="403955"/>
            <a:chOff x="2639219" y="3510757"/>
            <a:chExt cx="348456" cy="465138"/>
          </a:xfrm>
          <a:solidFill>
            <a:schemeClr val="accent1"/>
          </a:solidFill>
        </p:grpSpPr>
        <p:sp>
          <p:nvSpPr>
            <p:cNvPr id="48"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p:spPr>
          <p:txBody>
            <a:bodyPr vert="horz" wrap="square" lIns="91440" tIns="45720" rIns="91440" bIns="45720" numCol="1" anchor="t" anchorCtr="0" compatLnSpc="1"/>
            <a:lstStyle/>
            <a:p>
              <a:endParaRPr lang="en-US" dirty="0">
                <a:solidFill>
                  <a:schemeClr val="tx1"/>
                </a:solidFill>
                <a:latin typeface="微软雅黑" panose="020B0503020204020204" charset="-122"/>
                <a:ea typeface="微软雅黑" panose="020B0503020204020204" charset="-122"/>
                <a:sym typeface="Calibri" panose="020F0502020204030204" charset="0"/>
              </a:endParaRPr>
            </a:p>
          </p:txBody>
        </p:sp>
        <p:sp>
          <p:nvSpPr>
            <p:cNvPr id="4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p:spPr>
          <p:txBody>
            <a:bodyPr vert="horz" wrap="square" lIns="91440" tIns="45720" rIns="91440" bIns="45720" numCol="1" anchor="t" anchorCtr="0" compatLnSpc="1"/>
            <a:lstStyle/>
            <a:p>
              <a:endParaRPr lang="en-US" dirty="0">
                <a:solidFill>
                  <a:schemeClr val="tx1"/>
                </a:solidFill>
                <a:latin typeface="微软雅黑" panose="020B0503020204020204" charset="-122"/>
                <a:ea typeface="微软雅黑" panose="020B0503020204020204" charset="-122"/>
                <a:sym typeface="Calibri" panose="020F0502020204030204" charset="0"/>
              </a:endParaRPr>
            </a:p>
          </p:txBody>
        </p:sp>
      </p:grpSp>
      <p:sp>
        <p:nvSpPr>
          <p:cNvPr id="50" name="AutoShape 117"/>
          <p:cNvSpPr/>
          <p:nvPr/>
        </p:nvSpPr>
        <p:spPr bwMode="auto">
          <a:xfrm>
            <a:off x="2280951" y="3463818"/>
            <a:ext cx="403264" cy="30262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charset="-122"/>
              <a:ea typeface="微软雅黑" panose="020B0503020204020204" charset="-122"/>
              <a:sym typeface="Calibri" panose="020F0502020204030204" charset="0"/>
            </a:endParaRPr>
          </a:p>
        </p:txBody>
      </p:sp>
      <p:cxnSp>
        <p:nvCxnSpPr>
          <p:cNvPr id="51" name="Straight Connector 50"/>
          <p:cNvCxnSpPr/>
          <p:nvPr/>
        </p:nvCxnSpPr>
        <p:spPr>
          <a:xfrm flipH="1">
            <a:off x="5161880" y="2701659"/>
            <a:ext cx="692009" cy="0"/>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5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Effect transition="in" filter="fade">
                                      <p:cBhvr>
                                        <p:cTn id="39" dur="10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Effect transition="in" filter="fade">
                                      <p:cBhvr>
                                        <p:cTn id="44" dur="10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Effect transition="in" filter="fade">
                                      <p:cBhvr>
                                        <p:cTn id="49" dur="10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1000" fill="hold"/>
                                        <p:tgtEl>
                                          <p:spTgt spid="20"/>
                                        </p:tgtEl>
                                        <p:attrNameLst>
                                          <p:attrName>ppt_w</p:attrName>
                                        </p:attrNameLst>
                                      </p:cBhvr>
                                      <p:tavLst>
                                        <p:tav tm="0">
                                          <p:val>
                                            <p:fltVal val="0"/>
                                          </p:val>
                                        </p:tav>
                                        <p:tav tm="100000">
                                          <p:val>
                                            <p:strVal val="#ppt_w"/>
                                          </p:val>
                                        </p:tav>
                                      </p:tavLst>
                                    </p:anim>
                                    <p:anim calcmode="lin" valueType="num">
                                      <p:cBhvr>
                                        <p:cTn id="53" dur="1000" fill="hold"/>
                                        <p:tgtEl>
                                          <p:spTgt spid="20"/>
                                        </p:tgtEl>
                                        <p:attrNameLst>
                                          <p:attrName>ppt_h</p:attrName>
                                        </p:attrNameLst>
                                      </p:cBhvr>
                                      <p:tavLst>
                                        <p:tav tm="0">
                                          <p:val>
                                            <p:fltVal val="0"/>
                                          </p:val>
                                        </p:tav>
                                        <p:tav tm="100000">
                                          <p:val>
                                            <p:strVal val="#ppt_h"/>
                                          </p:val>
                                        </p:tav>
                                      </p:tavLst>
                                    </p:anim>
                                    <p:animEffect transition="in" filter="fade">
                                      <p:cBhvr>
                                        <p:cTn id="54" dur="10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Effect transition="in" filter="fade">
                                      <p:cBhvr>
                                        <p:cTn id="59" dur="10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1000" fill="hold"/>
                                        <p:tgtEl>
                                          <p:spTgt spid="25"/>
                                        </p:tgtEl>
                                        <p:attrNameLst>
                                          <p:attrName>ppt_w</p:attrName>
                                        </p:attrNameLst>
                                      </p:cBhvr>
                                      <p:tavLst>
                                        <p:tav tm="0">
                                          <p:val>
                                            <p:fltVal val="0"/>
                                          </p:val>
                                        </p:tav>
                                        <p:tav tm="100000">
                                          <p:val>
                                            <p:strVal val="#ppt_w"/>
                                          </p:val>
                                        </p:tav>
                                      </p:tavLst>
                                    </p:anim>
                                    <p:anim calcmode="lin" valueType="num">
                                      <p:cBhvr>
                                        <p:cTn id="63" dur="1000" fill="hold"/>
                                        <p:tgtEl>
                                          <p:spTgt spid="25"/>
                                        </p:tgtEl>
                                        <p:attrNameLst>
                                          <p:attrName>ppt_h</p:attrName>
                                        </p:attrNameLst>
                                      </p:cBhvr>
                                      <p:tavLst>
                                        <p:tav tm="0">
                                          <p:val>
                                            <p:fltVal val="0"/>
                                          </p:val>
                                        </p:tav>
                                        <p:tav tm="100000">
                                          <p:val>
                                            <p:strVal val="#ppt_h"/>
                                          </p:val>
                                        </p:tav>
                                      </p:tavLst>
                                    </p:anim>
                                    <p:animEffect transition="in" filter="fade">
                                      <p:cBhvr>
                                        <p:cTn id="64" dur="1000"/>
                                        <p:tgtEl>
                                          <p:spTgt spid="2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ppt_w</p:attrName>
                                        </p:attrNameLst>
                                      </p:cBhvr>
                                      <p:tavLst>
                                        <p:tav tm="0">
                                          <p:val>
                                            <p:fltVal val="0"/>
                                          </p:val>
                                        </p:tav>
                                        <p:tav tm="100000">
                                          <p:val>
                                            <p:strVal val="#ppt_w"/>
                                          </p:val>
                                        </p:tav>
                                      </p:tavLst>
                                    </p:anim>
                                    <p:anim calcmode="lin" valueType="num">
                                      <p:cBhvr>
                                        <p:cTn id="68" dur="1000" fill="hold"/>
                                        <p:tgtEl>
                                          <p:spTgt spid="29"/>
                                        </p:tgtEl>
                                        <p:attrNameLst>
                                          <p:attrName>ppt_h</p:attrName>
                                        </p:attrNameLst>
                                      </p:cBhvr>
                                      <p:tavLst>
                                        <p:tav tm="0">
                                          <p:val>
                                            <p:fltVal val="0"/>
                                          </p:val>
                                        </p:tav>
                                        <p:tav tm="100000">
                                          <p:val>
                                            <p:strVal val="#ppt_h"/>
                                          </p:val>
                                        </p:tav>
                                      </p:tavLst>
                                    </p:anim>
                                    <p:animEffect transition="in" filter="fade">
                                      <p:cBhvr>
                                        <p:cTn id="69" dur="1000"/>
                                        <p:tgtEl>
                                          <p:spTgt spid="2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1000" fill="hold"/>
                                        <p:tgtEl>
                                          <p:spTgt spid="33"/>
                                        </p:tgtEl>
                                        <p:attrNameLst>
                                          <p:attrName>ppt_w</p:attrName>
                                        </p:attrNameLst>
                                      </p:cBhvr>
                                      <p:tavLst>
                                        <p:tav tm="0">
                                          <p:val>
                                            <p:fltVal val="0"/>
                                          </p:val>
                                        </p:tav>
                                        <p:tav tm="100000">
                                          <p:val>
                                            <p:strVal val="#ppt_w"/>
                                          </p:val>
                                        </p:tav>
                                      </p:tavLst>
                                    </p:anim>
                                    <p:anim calcmode="lin" valueType="num">
                                      <p:cBhvr>
                                        <p:cTn id="73" dur="1000" fill="hold"/>
                                        <p:tgtEl>
                                          <p:spTgt spid="33"/>
                                        </p:tgtEl>
                                        <p:attrNameLst>
                                          <p:attrName>ppt_h</p:attrName>
                                        </p:attrNameLst>
                                      </p:cBhvr>
                                      <p:tavLst>
                                        <p:tav tm="0">
                                          <p:val>
                                            <p:fltVal val="0"/>
                                          </p:val>
                                        </p:tav>
                                        <p:tav tm="100000">
                                          <p:val>
                                            <p:strVal val="#ppt_h"/>
                                          </p:val>
                                        </p:tav>
                                      </p:tavLst>
                                    </p:anim>
                                    <p:animEffect transition="in" filter="fade">
                                      <p:cBhvr>
                                        <p:cTn id="74" dur="1000"/>
                                        <p:tgtEl>
                                          <p:spTgt spid="3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1000" fill="hold"/>
                                        <p:tgtEl>
                                          <p:spTgt spid="37"/>
                                        </p:tgtEl>
                                        <p:attrNameLst>
                                          <p:attrName>ppt_w</p:attrName>
                                        </p:attrNameLst>
                                      </p:cBhvr>
                                      <p:tavLst>
                                        <p:tav tm="0">
                                          <p:val>
                                            <p:fltVal val="0"/>
                                          </p:val>
                                        </p:tav>
                                        <p:tav tm="100000">
                                          <p:val>
                                            <p:strVal val="#ppt_w"/>
                                          </p:val>
                                        </p:tav>
                                      </p:tavLst>
                                    </p:anim>
                                    <p:anim calcmode="lin" valueType="num">
                                      <p:cBhvr>
                                        <p:cTn id="78" dur="1000" fill="hold"/>
                                        <p:tgtEl>
                                          <p:spTgt spid="37"/>
                                        </p:tgtEl>
                                        <p:attrNameLst>
                                          <p:attrName>ppt_h</p:attrName>
                                        </p:attrNameLst>
                                      </p:cBhvr>
                                      <p:tavLst>
                                        <p:tav tm="0">
                                          <p:val>
                                            <p:fltVal val="0"/>
                                          </p:val>
                                        </p:tav>
                                        <p:tav tm="100000">
                                          <p:val>
                                            <p:strVal val="#ppt_h"/>
                                          </p:val>
                                        </p:tav>
                                      </p:tavLst>
                                    </p:anim>
                                    <p:animEffect transition="in" filter="fade">
                                      <p:cBhvr>
                                        <p:cTn id="79" dur="1000"/>
                                        <p:tgtEl>
                                          <p:spTgt spid="37"/>
                                        </p:tgtEl>
                                      </p:cBhvr>
                                    </p:animEffect>
                                  </p:childTnLst>
                                </p:cTn>
                              </p:par>
                              <p:par>
                                <p:cTn id="80" presetID="53" presetClass="entr" presetSubtype="16"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1000" fill="hold"/>
                                        <p:tgtEl>
                                          <p:spTgt spid="41"/>
                                        </p:tgtEl>
                                        <p:attrNameLst>
                                          <p:attrName>ppt_w</p:attrName>
                                        </p:attrNameLst>
                                      </p:cBhvr>
                                      <p:tavLst>
                                        <p:tav tm="0">
                                          <p:val>
                                            <p:fltVal val="0"/>
                                          </p:val>
                                        </p:tav>
                                        <p:tav tm="100000">
                                          <p:val>
                                            <p:strVal val="#ppt_w"/>
                                          </p:val>
                                        </p:tav>
                                      </p:tavLst>
                                    </p:anim>
                                    <p:anim calcmode="lin" valueType="num">
                                      <p:cBhvr>
                                        <p:cTn id="83" dur="1000" fill="hold"/>
                                        <p:tgtEl>
                                          <p:spTgt spid="41"/>
                                        </p:tgtEl>
                                        <p:attrNameLst>
                                          <p:attrName>ppt_h</p:attrName>
                                        </p:attrNameLst>
                                      </p:cBhvr>
                                      <p:tavLst>
                                        <p:tav tm="0">
                                          <p:val>
                                            <p:fltVal val="0"/>
                                          </p:val>
                                        </p:tav>
                                        <p:tav tm="100000">
                                          <p:val>
                                            <p:strVal val="#ppt_h"/>
                                          </p:val>
                                        </p:tav>
                                      </p:tavLst>
                                    </p:anim>
                                    <p:animEffect transition="in" filter="fade">
                                      <p:cBhvr>
                                        <p:cTn id="84" dur="1000"/>
                                        <p:tgtEl>
                                          <p:spTgt spid="4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p:cTn id="87" dur="1000" fill="hold"/>
                                        <p:tgtEl>
                                          <p:spTgt spid="43"/>
                                        </p:tgtEl>
                                        <p:attrNameLst>
                                          <p:attrName>ppt_w</p:attrName>
                                        </p:attrNameLst>
                                      </p:cBhvr>
                                      <p:tavLst>
                                        <p:tav tm="0">
                                          <p:val>
                                            <p:fltVal val="0"/>
                                          </p:val>
                                        </p:tav>
                                        <p:tav tm="100000">
                                          <p:val>
                                            <p:strVal val="#ppt_w"/>
                                          </p:val>
                                        </p:tav>
                                      </p:tavLst>
                                    </p:anim>
                                    <p:anim calcmode="lin" valueType="num">
                                      <p:cBhvr>
                                        <p:cTn id="88" dur="1000" fill="hold"/>
                                        <p:tgtEl>
                                          <p:spTgt spid="43"/>
                                        </p:tgtEl>
                                        <p:attrNameLst>
                                          <p:attrName>ppt_h</p:attrName>
                                        </p:attrNameLst>
                                      </p:cBhvr>
                                      <p:tavLst>
                                        <p:tav tm="0">
                                          <p:val>
                                            <p:fltVal val="0"/>
                                          </p:val>
                                        </p:tav>
                                        <p:tav tm="100000">
                                          <p:val>
                                            <p:strVal val="#ppt_h"/>
                                          </p:val>
                                        </p:tav>
                                      </p:tavLst>
                                    </p:anim>
                                    <p:animEffect transition="in" filter="fade">
                                      <p:cBhvr>
                                        <p:cTn id="89" dur="1000"/>
                                        <p:tgtEl>
                                          <p:spTgt spid="43"/>
                                        </p:tgtEl>
                                      </p:cBhvr>
                                    </p:animEffect>
                                  </p:childTnLst>
                                </p:cTn>
                              </p:par>
                              <p:par>
                                <p:cTn id="90" presetID="53" presetClass="entr" presetSubtype="16"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fltVal val="0"/>
                                          </p:val>
                                        </p:tav>
                                        <p:tav tm="100000">
                                          <p:val>
                                            <p:strVal val="#ppt_w"/>
                                          </p:val>
                                        </p:tav>
                                      </p:tavLst>
                                    </p:anim>
                                    <p:anim calcmode="lin" valueType="num">
                                      <p:cBhvr>
                                        <p:cTn id="93" dur="1000" fill="hold"/>
                                        <p:tgtEl>
                                          <p:spTgt spid="44"/>
                                        </p:tgtEl>
                                        <p:attrNameLst>
                                          <p:attrName>ppt_h</p:attrName>
                                        </p:attrNameLst>
                                      </p:cBhvr>
                                      <p:tavLst>
                                        <p:tav tm="0">
                                          <p:val>
                                            <p:fltVal val="0"/>
                                          </p:val>
                                        </p:tav>
                                        <p:tav tm="100000">
                                          <p:val>
                                            <p:strVal val="#ppt_h"/>
                                          </p:val>
                                        </p:tav>
                                      </p:tavLst>
                                    </p:anim>
                                    <p:animEffect transition="in" filter="fade">
                                      <p:cBhvr>
                                        <p:cTn id="94" dur="1000"/>
                                        <p:tgtEl>
                                          <p:spTgt spid="44"/>
                                        </p:tgtEl>
                                      </p:cBhvr>
                                    </p:animEffect>
                                  </p:childTnLst>
                                </p:cTn>
                              </p:par>
                              <p:par>
                                <p:cTn id="95" presetID="53" presetClass="entr" presetSubtype="16"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1000" fill="hold"/>
                                        <p:tgtEl>
                                          <p:spTgt spid="47"/>
                                        </p:tgtEl>
                                        <p:attrNameLst>
                                          <p:attrName>ppt_w</p:attrName>
                                        </p:attrNameLst>
                                      </p:cBhvr>
                                      <p:tavLst>
                                        <p:tav tm="0">
                                          <p:val>
                                            <p:fltVal val="0"/>
                                          </p:val>
                                        </p:tav>
                                        <p:tav tm="100000">
                                          <p:val>
                                            <p:strVal val="#ppt_w"/>
                                          </p:val>
                                        </p:tav>
                                      </p:tavLst>
                                    </p:anim>
                                    <p:anim calcmode="lin" valueType="num">
                                      <p:cBhvr>
                                        <p:cTn id="98" dur="1000" fill="hold"/>
                                        <p:tgtEl>
                                          <p:spTgt spid="47"/>
                                        </p:tgtEl>
                                        <p:attrNameLst>
                                          <p:attrName>ppt_h</p:attrName>
                                        </p:attrNameLst>
                                      </p:cBhvr>
                                      <p:tavLst>
                                        <p:tav tm="0">
                                          <p:val>
                                            <p:fltVal val="0"/>
                                          </p:val>
                                        </p:tav>
                                        <p:tav tm="100000">
                                          <p:val>
                                            <p:strVal val="#ppt_h"/>
                                          </p:val>
                                        </p:tav>
                                      </p:tavLst>
                                    </p:anim>
                                    <p:animEffect transition="in" filter="fade">
                                      <p:cBhvr>
                                        <p:cTn id="99" dur="1000"/>
                                        <p:tgtEl>
                                          <p:spTgt spid="4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p:cTn id="102" dur="1000" fill="hold"/>
                                        <p:tgtEl>
                                          <p:spTgt spid="50"/>
                                        </p:tgtEl>
                                        <p:attrNameLst>
                                          <p:attrName>ppt_w</p:attrName>
                                        </p:attrNameLst>
                                      </p:cBhvr>
                                      <p:tavLst>
                                        <p:tav tm="0">
                                          <p:val>
                                            <p:fltVal val="0"/>
                                          </p:val>
                                        </p:tav>
                                        <p:tav tm="100000">
                                          <p:val>
                                            <p:strVal val="#ppt_w"/>
                                          </p:val>
                                        </p:tav>
                                      </p:tavLst>
                                    </p:anim>
                                    <p:anim calcmode="lin" valueType="num">
                                      <p:cBhvr>
                                        <p:cTn id="103" dur="1000" fill="hold"/>
                                        <p:tgtEl>
                                          <p:spTgt spid="50"/>
                                        </p:tgtEl>
                                        <p:attrNameLst>
                                          <p:attrName>ppt_h</p:attrName>
                                        </p:attrNameLst>
                                      </p:cBhvr>
                                      <p:tavLst>
                                        <p:tav tm="0">
                                          <p:val>
                                            <p:fltVal val="0"/>
                                          </p:val>
                                        </p:tav>
                                        <p:tav tm="100000">
                                          <p:val>
                                            <p:strVal val="#ppt_h"/>
                                          </p:val>
                                        </p:tav>
                                      </p:tavLst>
                                    </p:anim>
                                    <p:animEffect transition="in" filter="fade">
                                      <p:cBhvr>
                                        <p:cTn id="104" dur="1000"/>
                                        <p:tgtEl>
                                          <p:spTgt spid="50"/>
                                        </p:tgtEl>
                                      </p:cBhvr>
                                    </p:animEffect>
                                  </p:childTnLst>
                                </p:cTn>
                              </p:par>
                              <p:par>
                                <p:cTn id="105" presetID="53" presetClass="entr" presetSubtype="16"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1000" fill="hold"/>
                                        <p:tgtEl>
                                          <p:spTgt spid="51"/>
                                        </p:tgtEl>
                                        <p:attrNameLst>
                                          <p:attrName>ppt_w</p:attrName>
                                        </p:attrNameLst>
                                      </p:cBhvr>
                                      <p:tavLst>
                                        <p:tav tm="0">
                                          <p:val>
                                            <p:fltVal val="0"/>
                                          </p:val>
                                        </p:tav>
                                        <p:tav tm="100000">
                                          <p:val>
                                            <p:strVal val="#ppt_w"/>
                                          </p:val>
                                        </p:tav>
                                      </p:tavLst>
                                    </p:anim>
                                    <p:anim calcmode="lin" valueType="num">
                                      <p:cBhvr>
                                        <p:cTn id="108" dur="1000" fill="hold"/>
                                        <p:tgtEl>
                                          <p:spTgt spid="51"/>
                                        </p:tgtEl>
                                        <p:attrNameLst>
                                          <p:attrName>ppt_h</p:attrName>
                                        </p:attrNameLst>
                                      </p:cBhvr>
                                      <p:tavLst>
                                        <p:tav tm="0">
                                          <p:val>
                                            <p:fltVal val="0"/>
                                          </p:val>
                                        </p:tav>
                                        <p:tav tm="100000">
                                          <p:val>
                                            <p:strVal val="#ppt_h"/>
                                          </p:val>
                                        </p:tav>
                                      </p:tavLst>
                                    </p:anim>
                                    <p:animEffect transition="in" filter="fade">
                                      <p:cBhvr>
                                        <p:cTn id="10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5" grpId="0"/>
      <p:bldP spid="16" grpId="0"/>
      <p:bldP spid="20" grpId="0"/>
      <p:bldP spid="21" grpId="0"/>
      <p:bldP spid="25" grpId="0"/>
      <p:bldP spid="29" grpId="0"/>
      <p:bldP spid="33" grpId="0"/>
      <p:bldP spid="37" grpId="0"/>
      <p:bldP spid="43"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3"/>
          <p:cNvSpPr txBox="1"/>
          <p:nvPr/>
        </p:nvSpPr>
        <p:spPr>
          <a:xfrm>
            <a:off x="129590" y="-15724"/>
            <a:ext cx="3240360" cy="645160"/>
          </a:xfrm>
          <a:prstGeom prst="rect">
            <a:avLst/>
          </a:prstGeom>
          <a:noFill/>
        </p:spPr>
        <p:txBody>
          <a:bodyPr wrap="square" rtlCol="0">
            <a:spAutoFit/>
          </a:bodyPr>
          <a:lstStyle/>
          <a:p>
            <a:pPr>
              <a:lnSpc>
                <a:spcPct val="150000"/>
              </a:lnSpc>
            </a:pPr>
            <a:r>
              <a:rPr lang="en-US" altLang="zh-CN" sz="2400" dirty="0">
                <a:solidFill>
                  <a:schemeClr val="tx1"/>
                </a:solidFill>
                <a:latin typeface="微软雅黑" panose="020B0503020204020204" charset="-122"/>
                <a:ea typeface="微软雅黑" panose="020B0503020204020204" charset="-122"/>
                <a:cs typeface="+mn-ea"/>
                <a:sym typeface="+mn-lt"/>
              </a:rPr>
              <a:t>单击此处添加名称</a:t>
            </a:r>
          </a:p>
        </p:txBody>
      </p:sp>
      <p:cxnSp>
        <p:nvCxnSpPr>
          <p:cNvPr id="38" name="Straight Connector 16"/>
          <p:cNvCxnSpPr/>
          <p:nvPr/>
        </p:nvCxnSpPr>
        <p:spPr>
          <a:xfrm>
            <a:off x="1077178" y="3896680"/>
            <a:ext cx="10037649" cy="0"/>
          </a:xfrm>
          <a:prstGeom prst="line">
            <a:avLst/>
          </a:prstGeom>
          <a:ln w="34925">
            <a:solidFill>
              <a:schemeClr val="tx2">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9" name="Rectangle 17"/>
          <p:cNvSpPr/>
          <p:nvPr/>
        </p:nvSpPr>
        <p:spPr>
          <a:xfrm>
            <a:off x="1353770" y="2288859"/>
            <a:ext cx="1250470" cy="12514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S</a:t>
            </a:r>
            <a:endParaRPr lang="en-US" sz="5750" b="1" dirty="0">
              <a:latin typeface="+mj-lt"/>
            </a:endParaRPr>
          </a:p>
        </p:txBody>
      </p:sp>
      <p:sp>
        <p:nvSpPr>
          <p:cNvPr id="40" name="TextBox 18"/>
          <p:cNvSpPr txBox="1"/>
          <p:nvPr/>
        </p:nvSpPr>
        <p:spPr>
          <a:xfrm>
            <a:off x="1121099" y="4755544"/>
            <a:ext cx="1701947" cy="953135"/>
          </a:xfrm>
          <a:prstGeom prst="rect">
            <a:avLst/>
          </a:prstGeom>
          <a:noFill/>
        </p:spPr>
        <p:txBody>
          <a:bodyPr wrap="square">
            <a:spAutoFit/>
          </a:bodyPr>
          <a:lstStyle/>
          <a:p>
            <a:pPr algn="ctr">
              <a:lnSpc>
                <a:spcPct val="100000"/>
              </a:lnSpc>
            </a:pPr>
            <a:r>
              <a:rPr lang="id-ID" sz="1400">
                <a:solidFill>
                  <a:schemeClr val="tx1"/>
                </a:solidFill>
                <a:latin typeface="微软雅黑" panose="020B0503020204020204" charset="-122"/>
                <a:ea typeface="微软雅黑" panose="020B0503020204020204" charset="-122"/>
              </a:rPr>
              <a:t>您的内容打在这里，或者通过复制您的文本后，在此框中选择粘贴。</a:t>
            </a:r>
          </a:p>
        </p:txBody>
      </p:sp>
      <p:sp>
        <p:nvSpPr>
          <p:cNvPr id="42" name="TextBox 19"/>
          <p:cNvSpPr txBox="1"/>
          <p:nvPr/>
        </p:nvSpPr>
        <p:spPr>
          <a:xfrm>
            <a:off x="1077176" y="4387349"/>
            <a:ext cx="1809374" cy="398780"/>
          </a:xfrm>
          <a:prstGeom prst="rect">
            <a:avLst/>
          </a:prstGeom>
          <a:noFill/>
        </p:spPr>
        <p:txBody>
          <a:bodyPr wrap="square" rtlCol="0" anchor="ctr">
            <a:spAutoFit/>
          </a:bodyPr>
          <a:lstStyle/>
          <a:p>
            <a:pPr algn="ctr"/>
            <a:r>
              <a:rPr lang="id-ID" sz="2000" b="1" dirty="0">
                <a:solidFill>
                  <a:schemeClr val="tx1"/>
                </a:solidFill>
                <a:latin typeface="微软雅黑" panose="020B0503020204020204" charset="-122"/>
                <a:ea typeface="微软雅黑" panose="020B0503020204020204" charset="-122"/>
                <a:cs typeface="Clear Sans" panose="020B0503030202020304" pitchFamily="34" charset="0"/>
              </a:rPr>
              <a:t>添加标题</a:t>
            </a:r>
          </a:p>
        </p:txBody>
      </p:sp>
      <p:sp>
        <p:nvSpPr>
          <p:cNvPr id="52" name="TextBox 20"/>
          <p:cNvSpPr txBox="1"/>
          <p:nvPr/>
        </p:nvSpPr>
        <p:spPr>
          <a:xfrm>
            <a:off x="6618639" y="4755546"/>
            <a:ext cx="1701947" cy="953135"/>
          </a:xfrm>
          <a:prstGeom prst="rect">
            <a:avLst/>
          </a:prstGeom>
          <a:noFill/>
        </p:spPr>
        <p:txBody>
          <a:bodyPr wrap="square">
            <a:spAutoFit/>
          </a:bodyPr>
          <a:lstStyle/>
          <a:p>
            <a:pPr algn="ctr"/>
            <a:r>
              <a:rPr lang="id-ID" altLang="zh-CN" sz="1400">
                <a:solidFill>
                  <a:schemeClr val="tx1"/>
                </a:solidFill>
                <a:latin typeface="微软雅黑" panose="020B0503020204020204" charset="-122"/>
                <a:ea typeface="微软雅黑" panose="020B0503020204020204" charset="-122"/>
              </a:rPr>
              <a:t>您的内容打在这里，或者通过复制您的文本后，在此框中选择粘贴。</a:t>
            </a:r>
          </a:p>
        </p:txBody>
      </p:sp>
      <p:sp>
        <p:nvSpPr>
          <p:cNvPr id="53" name="TextBox 21"/>
          <p:cNvSpPr txBox="1"/>
          <p:nvPr/>
        </p:nvSpPr>
        <p:spPr>
          <a:xfrm>
            <a:off x="6618639" y="4387349"/>
            <a:ext cx="1701947" cy="398780"/>
          </a:xfrm>
          <a:prstGeom prst="rect">
            <a:avLst/>
          </a:prstGeom>
          <a:noFill/>
        </p:spPr>
        <p:txBody>
          <a:bodyPr wrap="square" rtlCol="0" anchor="ctr">
            <a:spAutoFit/>
          </a:bodyPr>
          <a:lstStyle/>
          <a:p>
            <a:pPr algn="ctr"/>
            <a:r>
              <a:rPr lang="id-ID" sz="2000" b="1" dirty="0">
                <a:solidFill>
                  <a:schemeClr val="tx1"/>
                </a:solidFill>
                <a:latin typeface="微软雅黑" panose="020B0503020204020204" charset="-122"/>
                <a:ea typeface="微软雅黑" panose="020B0503020204020204" charset="-122"/>
                <a:cs typeface="Clear Sans" panose="020B0503030202020304" pitchFamily="34" charset="0"/>
              </a:rPr>
              <a:t>添加标题</a:t>
            </a:r>
          </a:p>
        </p:txBody>
      </p:sp>
      <p:sp>
        <p:nvSpPr>
          <p:cNvPr id="54" name="TextBox 22"/>
          <p:cNvSpPr txBox="1"/>
          <p:nvPr/>
        </p:nvSpPr>
        <p:spPr>
          <a:xfrm>
            <a:off x="3869869" y="2478046"/>
            <a:ext cx="1701947" cy="953135"/>
          </a:xfrm>
          <a:prstGeom prst="rect">
            <a:avLst/>
          </a:prstGeom>
          <a:noFill/>
        </p:spPr>
        <p:txBody>
          <a:bodyPr wrap="square">
            <a:spAutoFit/>
          </a:bodyPr>
          <a:lstStyle/>
          <a:p>
            <a:pPr algn="ctr"/>
            <a:r>
              <a:rPr lang="id-ID" sz="1400">
                <a:solidFill>
                  <a:schemeClr val="tx1"/>
                </a:solidFill>
                <a:latin typeface="微软雅黑" panose="020B0503020204020204" charset="-122"/>
                <a:ea typeface="微软雅黑" panose="020B0503020204020204" charset="-122"/>
              </a:rPr>
              <a:t>您的内容打在这里，或者通过复制您的文本后，在此框中选择粘贴。</a:t>
            </a:r>
          </a:p>
        </p:txBody>
      </p:sp>
      <p:sp>
        <p:nvSpPr>
          <p:cNvPr id="55" name="TextBox 23"/>
          <p:cNvSpPr txBox="1"/>
          <p:nvPr/>
        </p:nvSpPr>
        <p:spPr>
          <a:xfrm>
            <a:off x="3869869" y="2109850"/>
            <a:ext cx="1701947" cy="398780"/>
          </a:xfrm>
          <a:prstGeom prst="rect">
            <a:avLst/>
          </a:prstGeom>
          <a:noFill/>
        </p:spPr>
        <p:txBody>
          <a:bodyPr wrap="square" rtlCol="0" anchor="ctr">
            <a:spAutoFit/>
          </a:bodyPr>
          <a:lstStyle/>
          <a:p>
            <a:pPr algn="ctr"/>
            <a:r>
              <a:rPr lang="id-ID" sz="2000" b="1" dirty="0">
                <a:solidFill>
                  <a:schemeClr val="tx1"/>
                </a:solidFill>
                <a:latin typeface="微软雅黑" panose="020B0503020204020204" charset="-122"/>
                <a:ea typeface="微软雅黑" panose="020B0503020204020204" charset="-122"/>
                <a:cs typeface="Clear Sans" panose="020B0503030202020304" pitchFamily="34" charset="0"/>
              </a:rPr>
              <a:t>添加标题</a:t>
            </a:r>
          </a:p>
        </p:txBody>
      </p:sp>
      <p:sp>
        <p:nvSpPr>
          <p:cNvPr id="56" name="Oval 24"/>
          <p:cNvSpPr/>
          <p:nvPr/>
        </p:nvSpPr>
        <p:spPr>
          <a:xfrm>
            <a:off x="191923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7" name="Oval 25"/>
          <p:cNvSpPr/>
          <p:nvPr/>
        </p:nvSpPr>
        <p:spPr>
          <a:xfrm>
            <a:off x="4662101"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8" name="Oval 26"/>
          <p:cNvSpPr/>
          <p:nvPr/>
        </p:nvSpPr>
        <p:spPr>
          <a:xfrm>
            <a:off x="740735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9" name="Rectangle 27"/>
          <p:cNvSpPr/>
          <p:nvPr/>
        </p:nvSpPr>
        <p:spPr>
          <a:xfrm>
            <a:off x="6824071" y="2281167"/>
            <a:ext cx="1278280" cy="12514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a:latin typeface="+mj-lt"/>
              </a:rPr>
              <a:t>O</a:t>
            </a:r>
            <a:endParaRPr lang="en-US" sz="5750" b="1" dirty="0">
              <a:latin typeface="+mj-lt"/>
            </a:endParaRPr>
          </a:p>
        </p:txBody>
      </p:sp>
      <p:sp>
        <p:nvSpPr>
          <p:cNvPr id="60" name="Rectangle 28"/>
          <p:cNvSpPr/>
          <p:nvPr/>
        </p:nvSpPr>
        <p:spPr>
          <a:xfrm>
            <a:off x="4086462" y="4223482"/>
            <a:ext cx="1282255" cy="12514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W</a:t>
            </a:r>
            <a:endParaRPr lang="en-US" sz="5750" b="1" dirty="0">
              <a:latin typeface="+mj-lt"/>
            </a:endParaRPr>
          </a:p>
        </p:txBody>
      </p:sp>
      <p:sp>
        <p:nvSpPr>
          <p:cNvPr id="61" name="Oval 29"/>
          <p:cNvSpPr/>
          <p:nvPr/>
        </p:nvSpPr>
        <p:spPr>
          <a:xfrm>
            <a:off x="10160405"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62" name="Rectangle 30"/>
          <p:cNvSpPr/>
          <p:nvPr/>
        </p:nvSpPr>
        <p:spPr>
          <a:xfrm>
            <a:off x="9584766" y="4226839"/>
            <a:ext cx="1282255" cy="12514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T</a:t>
            </a:r>
            <a:endParaRPr lang="en-US" sz="5750" b="1" dirty="0">
              <a:latin typeface="+mj-lt"/>
            </a:endParaRPr>
          </a:p>
        </p:txBody>
      </p:sp>
      <p:sp>
        <p:nvSpPr>
          <p:cNvPr id="63" name="TextBox 31"/>
          <p:cNvSpPr txBox="1"/>
          <p:nvPr/>
        </p:nvSpPr>
        <p:spPr>
          <a:xfrm>
            <a:off x="9309432" y="2478046"/>
            <a:ext cx="1701947" cy="953135"/>
          </a:xfrm>
          <a:prstGeom prst="rect">
            <a:avLst/>
          </a:prstGeom>
          <a:noFill/>
        </p:spPr>
        <p:txBody>
          <a:bodyPr wrap="square">
            <a:spAutoFit/>
          </a:bodyPr>
          <a:lstStyle/>
          <a:p>
            <a:pPr algn="ctr"/>
            <a:r>
              <a:rPr lang="id-ID" altLang="zh-CN" sz="1400">
                <a:solidFill>
                  <a:schemeClr val="tx1"/>
                </a:solidFill>
                <a:latin typeface="微软雅黑" panose="020B0503020204020204" charset="-122"/>
                <a:ea typeface="微软雅黑" panose="020B0503020204020204" charset="-122"/>
              </a:rPr>
              <a:t>您的内容打在这里，或者通过复制您的文本后，在此框中选择粘贴。</a:t>
            </a:r>
          </a:p>
        </p:txBody>
      </p:sp>
      <p:sp>
        <p:nvSpPr>
          <p:cNvPr id="64" name="TextBox 32"/>
          <p:cNvSpPr txBox="1"/>
          <p:nvPr/>
        </p:nvSpPr>
        <p:spPr>
          <a:xfrm>
            <a:off x="9309432" y="2109850"/>
            <a:ext cx="1701947" cy="398780"/>
          </a:xfrm>
          <a:prstGeom prst="rect">
            <a:avLst/>
          </a:prstGeom>
          <a:noFill/>
        </p:spPr>
        <p:txBody>
          <a:bodyPr wrap="square" rtlCol="0" anchor="ctr">
            <a:spAutoFit/>
          </a:bodyPr>
          <a:lstStyle/>
          <a:p>
            <a:pPr algn="ctr"/>
            <a:r>
              <a:rPr lang="id-ID" sz="2000" b="1" dirty="0">
                <a:solidFill>
                  <a:schemeClr val="tx1"/>
                </a:solidFill>
                <a:latin typeface="微软雅黑" panose="020B0503020204020204" charset="-122"/>
                <a:ea typeface="微软雅黑" panose="020B0503020204020204" charset="-122"/>
                <a:cs typeface="Clear Sans" panose="020B0503030202020304" pitchFamily="34" charset="0"/>
              </a:rPr>
              <a:t>添加标题</a:t>
            </a:r>
          </a:p>
        </p:txBody>
      </p:sp>
    </p:spTree>
  </p:cSld>
  <p:clrMapOvr>
    <a:masterClrMapping/>
  </p:clrMapOvr>
  <p:transition advTm="15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0-#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0-#ppt_w/2"/>
                                          </p:val>
                                        </p:tav>
                                        <p:tav tm="100000">
                                          <p:val>
                                            <p:strVal val="#ppt_x"/>
                                          </p:val>
                                        </p:tav>
                                      </p:tavLst>
                                    </p:anim>
                                    <p:anim calcmode="lin" valueType="num">
                                      <p:cBhvr additive="base">
                                        <p:cTn id="16" dur="10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0-#ppt_w/2"/>
                                          </p:val>
                                        </p:tav>
                                        <p:tav tm="100000">
                                          <p:val>
                                            <p:strVal val="#ppt_x"/>
                                          </p:val>
                                        </p:tav>
                                      </p:tavLst>
                                    </p:anim>
                                    <p:anim calcmode="lin" valueType="num">
                                      <p:cBhvr additive="base">
                                        <p:cTn id="20" dur="10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1000" fill="hold"/>
                                        <p:tgtEl>
                                          <p:spTgt spid="52"/>
                                        </p:tgtEl>
                                        <p:attrNameLst>
                                          <p:attrName>ppt_x</p:attrName>
                                        </p:attrNameLst>
                                      </p:cBhvr>
                                      <p:tavLst>
                                        <p:tav tm="0">
                                          <p:val>
                                            <p:strVal val="0-#ppt_w/2"/>
                                          </p:val>
                                        </p:tav>
                                        <p:tav tm="100000">
                                          <p:val>
                                            <p:strVal val="#ppt_x"/>
                                          </p:val>
                                        </p:tav>
                                      </p:tavLst>
                                    </p:anim>
                                    <p:anim calcmode="lin" valueType="num">
                                      <p:cBhvr additive="base">
                                        <p:cTn id="24" dur="1000" fill="hold"/>
                                        <p:tgtEl>
                                          <p:spTgt spid="5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1000" fill="hold"/>
                                        <p:tgtEl>
                                          <p:spTgt spid="53"/>
                                        </p:tgtEl>
                                        <p:attrNameLst>
                                          <p:attrName>ppt_x</p:attrName>
                                        </p:attrNameLst>
                                      </p:cBhvr>
                                      <p:tavLst>
                                        <p:tav tm="0">
                                          <p:val>
                                            <p:strVal val="0-#ppt_w/2"/>
                                          </p:val>
                                        </p:tav>
                                        <p:tav tm="100000">
                                          <p:val>
                                            <p:strVal val="#ppt_x"/>
                                          </p:val>
                                        </p:tav>
                                      </p:tavLst>
                                    </p:anim>
                                    <p:anim calcmode="lin" valueType="num">
                                      <p:cBhvr additive="base">
                                        <p:cTn id="28" dur="1000" fill="hold"/>
                                        <p:tgtEl>
                                          <p:spTgt spid="5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000" fill="hold"/>
                                        <p:tgtEl>
                                          <p:spTgt spid="54"/>
                                        </p:tgtEl>
                                        <p:attrNameLst>
                                          <p:attrName>ppt_x</p:attrName>
                                        </p:attrNameLst>
                                      </p:cBhvr>
                                      <p:tavLst>
                                        <p:tav tm="0">
                                          <p:val>
                                            <p:strVal val="0-#ppt_w/2"/>
                                          </p:val>
                                        </p:tav>
                                        <p:tav tm="100000">
                                          <p:val>
                                            <p:strVal val="#ppt_x"/>
                                          </p:val>
                                        </p:tav>
                                      </p:tavLst>
                                    </p:anim>
                                    <p:anim calcmode="lin" valueType="num">
                                      <p:cBhvr additive="base">
                                        <p:cTn id="32" dur="1000" fill="hold"/>
                                        <p:tgtEl>
                                          <p:spTgt spid="5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1000" fill="hold"/>
                                        <p:tgtEl>
                                          <p:spTgt spid="55"/>
                                        </p:tgtEl>
                                        <p:attrNameLst>
                                          <p:attrName>ppt_x</p:attrName>
                                        </p:attrNameLst>
                                      </p:cBhvr>
                                      <p:tavLst>
                                        <p:tav tm="0">
                                          <p:val>
                                            <p:strVal val="0-#ppt_w/2"/>
                                          </p:val>
                                        </p:tav>
                                        <p:tav tm="100000">
                                          <p:val>
                                            <p:strVal val="#ppt_x"/>
                                          </p:val>
                                        </p:tav>
                                      </p:tavLst>
                                    </p:anim>
                                    <p:anim calcmode="lin" valueType="num">
                                      <p:cBhvr additive="base">
                                        <p:cTn id="36" dur="1000" fill="hold"/>
                                        <p:tgtEl>
                                          <p:spTgt spid="5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1000" fill="hold"/>
                                        <p:tgtEl>
                                          <p:spTgt spid="56"/>
                                        </p:tgtEl>
                                        <p:attrNameLst>
                                          <p:attrName>ppt_x</p:attrName>
                                        </p:attrNameLst>
                                      </p:cBhvr>
                                      <p:tavLst>
                                        <p:tav tm="0">
                                          <p:val>
                                            <p:strVal val="0-#ppt_w/2"/>
                                          </p:val>
                                        </p:tav>
                                        <p:tav tm="100000">
                                          <p:val>
                                            <p:strVal val="#ppt_x"/>
                                          </p:val>
                                        </p:tav>
                                      </p:tavLst>
                                    </p:anim>
                                    <p:anim calcmode="lin" valueType="num">
                                      <p:cBhvr additive="base">
                                        <p:cTn id="40" dur="1000" fill="hold"/>
                                        <p:tgtEl>
                                          <p:spTgt spid="5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1000" fill="hold"/>
                                        <p:tgtEl>
                                          <p:spTgt spid="57"/>
                                        </p:tgtEl>
                                        <p:attrNameLst>
                                          <p:attrName>ppt_x</p:attrName>
                                        </p:attrNameLst>
                                      </p:cBhvr>
                                      <p:tavLst>
                                        <p:tav tm="0">
                                          <p:val>
                                            <p:strVal val="0-#ppt_w/2"/>
                                          </p:val>
                                        </p:tav>
                                        <p:tav tm="100000">
                                          <p:val>
                                            <p:strVal val="#ppt_x"/>
                                          </p:val>
                                        </p:tav>
                                      </p:tavLst>
                                    </p:anim>
                                    <p:anim calcmode="lin" valueType="num">
                                      <p:cBhvr additive="base">
                                        <p:cTn id="44" dur="1000" fill="hold"/>
                                        <p:tgtEl>
                                          <p:spTgt spid="5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1000" fill="hold"/>
                                        <p:tgtEl>
                                          <p:spTgt spid="58"/>
                                        </p:tgtEl>
                                        <p:attrNameLst>
                                          <p:attrName>ppt_x</p:attrName>
                                        </p:attrNameLst>
                                      </p:cBhvr>
                                      <p:tavLst>
                                        <p:tav tm="0">
                                          <p:val>
                                            <p:strVal val="0-#ppt_w/2"/>
                                          </p:val>
                                        </p:tav>
                                        <p:tav tm="100000">
                                          <p:val>
                                            <p:strVal val="#ppt_x"/>
                                          </p:val>
                                        </p:tav>
                                      </p:tavLst>
                                    </p:anim>
                                    <p:anim calcmode="lin" valueType="num">
                                      <p:cBhvr additive="base">
                                        <p:cTn id="48" dur="1000" fill="hold"/>
                                        <p:tgtEl>
                                          <p:spTgt spid="5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0-#ppt_w/2"/>
                                          </p:val>
                                        </p:tav>
                                        <p:tav tm="100000">
                                          <p:val>
                                            <p:strVal val="#ppt_x"/>
                                          </p:val>
                                        </p:tav>
                                      </p:tavLst>
                                    </p:anim>
                                    <p:anim calcmode="lin" valueType="num">
                                      <p:cBhvr additive="base">
                                        <p:cTn id="52" dur="1000" fill="hold"/>
                                        <p:tgtEl>
                                          <p:spTgt spid="5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1000" fill="hold"/>
                                        <p:tgtEl>
                                          <p:spTgt spid="60"/>
                                        </p:tgtEl>
                                        <p:attrNameLst>
                                          <p:attrName>ppt_x</p:attrName>
                                        </p:attrNameLst>
                                      </p:cBhvr>
                                      <p:tavLst>
                                        <p:tav tm="0">
                                          <p:val>
                                            <p:strVal val="0-#ppt_w/2"/>
                                          </p:val>
                                        </p:tav>
                                        <p:tav tm="100000">
                                          <p:val>
                                            <p:strVal val="#ppt_x"/>
                                          </p:val>
                                        </p:tav>
                                      </p:tavLst>
                                    </p:anim>
                                    <p:anim calcmode="lin" valueType="num">
                                      <p:cBhvr additive="base">
                                        <p:cTn id="56" dur="1000" fill="hold"/>
                                        <p:tgtEl>
                                          <p:spTgt spid="6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1000" fill="hold"/>
                                        <p:tgtEl>
                                          <p:spTgt spid="61"/>
                                        </p:tgtEl>
                                        <p:attrNameLst>
                                          <p:attrName>ppt_x</p:attrName>
                                        </p:attrNameLst>
                                      </p:cBhvr>
                                      <p:tavLst>
                                        <p:tav tm="0">
                                          <p:val>
                                            <p:strVal val="0-#ppt_w/2"/>
                                          </p:val>
                                        </p:tav>
                                        <p:tav tm="100000">
                                          <p:val>
                                            <p:strVal val="#ppt_x"/>
                                          </p:val>
                                        </p:tav>
                                      </p:tavLst>
                                    </p:anim>
                                    <p:anim calcmode="lin" valueType="num">
                                      <p:cBhvr additive="base">
                                        <p:cTn id="60" dur="1000" fill="hold"/>
                                        <p:tgtEl>
                                          <p:spTgt spid="6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1000" fill="hold"/>
                                        <p:tgtEl>
                                          <p:spTgt spid="62"/>
                                        </p:tgtEl>
                                        <p:attrNameLst>
                                          <p:attrName>ppt_x</p:attrName>
                                        </p:attrNameLst>
                                      </p:cBhvr>
                                      <p:tavLst>
                                        <p:tav tm="0">
                                          <p:val>
                                            <p:strVal val="0-#ppt_w/2"/>
                                          </p:val>
                                        </p:tav>
                                        <p:tav tm="100000">
                                          <p:val>
                                            <p:strVal val="#ppt_x"/>
                                          </p:val>
                                        </p:tav>
                                      </p:tavLst>
                                    </p:anim>
                                    <p:anim calcmode="lin" valueType="num">
                                      <p:cBhvr additive="base">
                                        <p:cTn id="64" dur="1000" fill="hold"/>
                                        <p:tgtEl>
                                          <p:spTgt spid="6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1000" fill="hold"/>
                                        <p:tgtEl>
                                          <p:spTgt spid="63"/>
                                        </p:tgtEl>
                                        <p:attrNameLst>
                                          <p:attrName>ppt_x</p:attrName>
                                        </p:attrNameLst>
                                      </p:cBhvr>
                                      <p:tavLst>
                                        <p:tav tm="0">
                                          <p:val>
                                            <p:strVal val="0-#ppt_w/2"/>
                                          </p:val>
                                        </p:tav>
                                        <p:tav tm="100000">
                                          <p:val>
                                            <p:strVal val="#ppt_x"/>
                                          </p:val>
                                        </p:tav>
                                      </p:tavLst>
                                    </p:anim>
                                    <p:anim calcmode="lin" valueType="num">
                                      <p:cBhvr additive="base">
                                        <p:cTn id="68" dur="1000" fill="hold"/>
                                        <p:tgtEl>
                                          <p:spTgt spid="6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additive="base">
                                        <p:cTn id="71" dur="1000" fill="hold"/>
                                        <p:tgtEl>
                                          <p:spTgt spid="64"/>
                                        </p:tgtEl>
                                        <p:attrNameLst>
                                          <p:attrName>ppt_x</p:attrName>
                                        </p:attrNameLst>
                                      </p:cBhvr>
                                      <p:tavLst>
                                        <p:tav tm="0">
                                          <p:val>
                                            <p:strVal val="0-#ppt_w/2"/>
                                          </p:val>
                                        </p:tav>
                                        <p:tav tm="100000">
                                          <p:val>
                                            <p:strVal val="#ppt_x"/>
                                          </p:val>
                                        </p:tav>
                                      </p:tavLst>
                                    </p:anim>
                                    <p:anim calcmode="lin" valueType="num">
                                      <p:cBhvr additive="base">
                                        <p:cTn id="72"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2" grpId="0"/>
      <p:bldP spid="52" grpId="0"/>
      <p:bldP spid="53" grpId="0"/>
      <p:bldP spid="54" grpId="0"/>
      <p:bldP spid="55" grpId="0"/>
      <p:bldP spid="56" grpId="0" animBg="1"/>
      <p:bldP spid="57" grpId="0" animBg="1"/>
      <p:bldP spid="58" grpId="0" animBg="1"/>
      <p:bldP spid="59" grpId="0" animBg="1"/>
      <p:bldP spid="60" grpId="0" animBg="1"/>
      <p:bldP spid="61" grpId="0" animBg="1"/>
      <p:bldP spid="62" grpId="0" animBg="1"/>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331187" y="3429000"/>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584806" y="5654206"/>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46866" y="2138163"/>
            <a:ext cx="3434080" cy="1290955"/>
          </a:xfrm>
          <a:prstGeom prst="rect">
            <a:avLst/>
          </a:prstGeom>
          <a:noFill/>
        </p:spPr>
        <p:txBody>
          <a:bodyPr wrap="none" rtlCol="0">
            <a:spAutoFit/>
          </a:bodyPr>
          <a:lstStyle/>
          <a:p>
            <a:pPr marL="0" lvl="1" algn="l">
              <a:lnSpc>
                <a:spcPct val="130000"/>
              </a:lnSpc>
            </a:pPr>
            <a:r>
              <a:rPr lang="zh-CN" altLang="en-US" sz="1970" b="1" dirty="0">
                <a:solidFill>
                  <a:schemeClr val="accent2"/>
                </a:solidFill>
                <a:latin typeface="微软雅黑" panose="020B0503020204020204" charset="-122"/>
                <a:ea typeface="微软雅黑" panose="020B0503020204020204" charset="-122"/>
              </a:rPr>
              <a:t> </a:t>
            </a:r>
            <a:r>
              <a:rPr lang="zh-CN" altLang="en-US" sz="2800" b="1" dirty="0">
                <a:solidFill>
                  <a:schemeClr val="accent2"/>
                </a:solidFill>
                <a:latin typeface="微软雅黑" panose="020B0503020204020204" charset="-122"/>
                <a:ea typeface="微软雅黑" panose="020B0503020204020204" charset="-122"/>
              </a:rPr>
              <a:t>第二部分</a:t>
            </a:r>
            <a:endParaRPr lang="en-US" altLang="zh-CN" sz="2800" b="1" dirty="0">
              <a:solidFill>
                <a:schemeClr val="accent2"/>
              </a:solidFill>
              <a:latin typeface="微软雅黑" panose="020B0503020204020204" charset="-122"/>
              <a:ea typeface="微软雅黑" panose="020B0503020204020204" charset="-122"/>
            </a:endParaRPr>
          </a:p>
          <a:p>
            <a:pPr marL="0" lvl="1" algn="l">
              <a:lnSpc>
                <a:spcPct val="130000"/>
              </a:lnSpc>
            </a:pPr>
            <a:r>
              <a:rPr lang="zh-CN" altLang="en-US" sz="3200" dirty="0">
                <a:solidFill>
                  <a:schemeClr val="tx1"/>
                </a:solidFill>
                <a:latin typeface="微软雅黑" panose="020B0503020204020204" charset="-122"/>
                <a:ea typeface="微软雅黑" panose="020B0503020204020204" charset="-122"/>
              </a:rPr>
              <a:t>单击此处添加名称</a:t>
            </a:r>
          </a:p>
        </p:txBody>
      </p:sp>
      <p:cxnSp>
        <p:nvCxnSpPr>
          <p:cNvPr id="24" name="直接连接符 23"/>
          <p:cNvCxnSpPr/>
          <p:nvPr/>
        </p:nvCxnSpPr>
        <p:spPr>
          <a:xfrm flipV="1">
            <a:off x="5863098" y="2021153"/>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099964" y="3672345"/>
            <a:ext cx="1269244" cy="346075"/>
          </a:xfrm>
          <a:prstGeom prst="rect">
            <a:avLst/>
          </a:prstGeom>
          <a:noFill/>
        </p:spPr>
        <p:txBody>
          <a:bodyPr wrap="square" lIns="0" tIns="0" rIns="0" bIns="0" rtlCol="0">
            <a:spAutoFit/>
          </a:bodyPr>
          <a:lstStyle/>
          <a:p>
            <a:r>
              <a:rPr lang="en-US" altLang="zh-CN" sz="2250" dirty="0">
                <a:solidFill>
                  <a:schemeClr val="tx1"/>
                </a:solidFill>
                <a:latin typeface="Arial" panose="020B0604020202020204" pitchFamily="34" charset="0"/>
                <a:ea typeface="+mj-ea"/>
                <a:cs typeface="Arial" panose="020B0604020202020204" pitchFamily="34" charset="0"/>
              </a:rPr>
              <a:t>PART 02</a:t>
            </a:r>
          </a:p>
        </p:txBody>
      </p:sp>
      <p:grpSp>
        <p:nvGrpSpPr>
          <p:cNvPr id="26" name="组合 25"/>
          <p:cNvGrpSpPr/>
          <p:nvPr/>
        </p:nvGrpSpPr>
        <p:grpSpPr>
          <a:xfrm>
            <a:off x="3892564" y="1984368"/>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302694" y="3544365"/>
            <a:ext cx="149682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01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0" name="TextBox 25"/>
          <p:cNvSpPr txBox="1"/>
          <p:nvPr/>
        </p:nvSpPr>
        <p:spPr>
          <a:xfrm>
            <a:off x="7782567" y="3544365"/>
            <a:ext cx="156366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02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1" name="TextBox 13"/>
          <p:cNvSpPr txBox="1"/>
          <p:nvPr/>
        </p:nvSpPr>
        <p:spPr>
          <a:xfrm>
            <a:off x="4074325" y="2216260"/>
            <a:ext cx="1269244" cy="108140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a:t>
            </a:r>
            <a:r>
              <a:rPr lang="en-US" sz="7030" b="1" dirty="0">
                <a:solidFill>
                  <a:schemeClr val="accent1"/>
                </a:solidFill>
                <a:latin typeface="Arial" panose="020B0604020202020204" pitchFamily="34" charset="0"/>
                <a:ea typeface="+mj-ea"/>
                <a:cs typeface="Arial" panose="020B0604020202020204" pitchFamily="34" charset="0"/>
              </a:rPr>
              <a:t>2</a:t>
            </a:r>
          </a:p>
        </p:txBody>
      </p:sp>
      <p:sp>
        <p:nvSpPr>
          <p:cNvPr id="32" name="TextBox 24"/>
          <p:cNvSpPr txBox="1"/>
          <p:nvPr/>
        </p:nvSpPr>
        <p:spPr>
          <a:xfrm>
            <a:off x="6302694" y="3834004"/>
            <a:ext cx="149682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03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
        <p:nvSpPr>
          <p:cNvPr id="33" name="TextBox 25"/>
          <p:cNvSpPr txBox="1"/>
          <p:nvPr/>
        </p:nvSpPr>
        <p:spPr>
          <a:xfrm>
            <a:off x="7782567" y="3834004"/>
            <a:ext cx="1563668" cy="222250"/>
          </a:xfrm>
          <a:prstGeom prst="rect">
            <a:avLst/>
          </a:prstGeom>
          <a:noFill/>
        </p:spPr>
        <p:txBody>
          <a:bodyPr wrap="square" lIns="85010" tIns="42506" rIns="85010" bIns="42506" rtlCol="0">
            <a:spAutoFit/>
          </a:bodyPr>
          <a:lstStyle/>
          <a:p>
            <a:r>
              <a:rPr lang="en-US" altLang="zh-CN" sz="900" dirty="0">
                <a:solidFill>
                  <a:schemeClr val="tx1"/>
                </a:solidFill>
                <a:latin typeface="微软雅黑" panose="020B0503020204020204" charset="-122"/>
                <a:ea typeface="微软雅黑" panose="020B0503020204020204" charset="-122"/>
                <a:cs typeface="+mn-ea"/>
                <a:sym typeface="+mn-lt"/>
              </a:rPr>
              <a:t>04 </a:t>
            </a:r>
            <a:r>
              <a:rPr lang="zh-CN" altLang="en-US" sz="900" dirty="0">
                <a:solidFill>
                  <a:schemeClr val="tx1"/>
                </a:solidFill>
                <a:latin typeface="微软雅黑" panose="020B0503020204020204" charset="-122"/>
                <a:ea typeface="微软雅黑" panose="020B0503020204020204" charset="-122"/>
                <a:cs typeface="+mn-ea"/>
                <a:sym typeface="+mn-lt"/>
              </a:rPr>
              <a:t>点击添加相关标题文字</a:t>
            </a:r>
          </a:p>
        </p:txBody>
      </p:sp>
    </p:spTree>
  </p:cSld>
  <p:clrMapOvr>
    <a:masterClrMapping/>
  </p:clrMapOvr>
  <p:transition advTm="538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p:bldP spid="25" grpId="0"/>
      <p:bldP spid="29" grpId="0"/>
      <p:bldP spid="30" grpId="0"/>
      <p:bldP spid="31" grpId="0"/>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2403</Words>
  <Application>Microsoft Office PowerPoint</Application>
  <PresentationFormat>宽屏</PresentationFormat>
  <Paragraphs>365</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等线</vt:lpstr>
      <vt:lpstr>宋体</vt:lpstr>
      <vt:lpstr>微软雅黑</vt:lpstr>
      <vt:lpstr>Arial</vt:lpstr>
      <vt:lpstr>Broadway BT</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cp:revision>
  <dcterms:created xsi:type="dcterms:W3CDTF">2017-12-30T06:10:15Z</dcterms:created>
  <dcterms:modified xsi:type="dcterms:W3CDTF">2019-06-11T15:12:29Z</dcterms:modified>
  <cp:category/>
  <dc:description/>
  <cp:contentStatus/>
  <dc:identifier/>
  <cp:keywords/>
  <dc:language>utf-8</dc:language>
  <dc:subject/>
</cp:coreProperties>
</file>