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media/media1.mp3" ContentType="audio/mp3"/>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470" r:id="rId3"/>
    <p:sldId id="353" r:id="rId5"/>
    <p:sldId id="471" r:id="rId6"/>
    <p:sldId id="492" r:id="rId7"/>
    <p:sldId id="497" r:id="rId8"/>
    <p:sldId id="498" r:id="rId9"/>
    <p:sldId id="352" r:id="rId10"/>
    <p:sldId id="496" r:id="rId11"/>
    <p:sldId id="493" r:id="rId12"/>
    <p:sldId id="501" r:id="rId13"/>
    <p:sldId id="502" r:id="rId14"/>
    <p:sldId id="499" r:id="rId15"/>
    <p:sldId id="500" r:id="rId16"/>
    <p:sldId id="494" r:id="rId17"/>
    <p:sldId id="505" r:id="rId18"/>
    <p:sldId id="506" r:id="rId19"/>
    <p:sldId id="503" r:id="rId20"/>
    <p:sldId id="504" r:id="rId21"/>
    <p:sldId id="495" r:id="rId22"/>
    <p:sldId id="509" r:id="rId23"/>
    <p:sldId id="507" r:id="rId24"/>
    <p:sldId id="508" r:id="rId25"/>
    <p:sldId id="491" r:id="rId26"/>
    <p:sldId id="297"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2D41"/>
    <a:srgbClr val="5DA2B1"/>
    <a:srgbClr val="3F88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78" autoAdjust="0"/>
    <p:restoredTop sz="94660"/>
  </p:normalViewPr>
  <p:slideViewPr>
    <p:cSldViewPr snapToGrid="0">
      <p:cViewPr>
        <p:scale>
          <a:sx n="66" d="100"/>
          <a:sy n="66" d="100"/>
        </p:scale>
        <p:origin x="-1454" y="-54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bg1">
                <a:lumMod val="75000"/>
              </a:schemeClr>
            </a:solidFill>
            <a:ln w="25304">
              <a:noFill/>
            </a:ln>
          </c:spPr>
          <c:dLbls>
            <c:delete val="1"/>
          </c:dLbls>
          <c:cat>
            <c:numRef>
              <c:f>Sheet1!$A$2:$A$6</c:f>
              <c:numCache>
                <c:formatCode>m/d/yy</c:formatCode>
                <c:ptCount val="5"/>
                <c:pt idx="0" c:formatCode="m/d/yy">
                  <c:v>37377</c:v>
                </c:pt>
                <c:pt idx="1" c:formatCode="m/d/yy">
                  <c:v>37408</c:v>
                </c:pt>
                <c:pt idx="2" c:formatCode="m/d/yy">
                  <c:v>37438</c:v>
                </c:pt>
                <c:pt idx="3" c:formatCode="m/d/yy">
                  <c:v>37469</c:v>
                </c:pt>
                <c:pt idx="4" c:formatCode="m/d/yy">
                  <c:v>37500</c:v>
                </c:pt>
              </c:numCache>
            </c:numRef>
          </c:cat>
          <c:val>
            <c:numRef>
              <c:f>Sheet1!$B$2:$B$6</c:f>
              <c:numCache>
                <c:formatCode>General</c:formatCode>
                <c:ptCount val="5"/>
                <c:pt idx="0">
                  <c:v>32</c:v>
                </c:pt>
                <c:pt idx="1">
                  <c:v>32</c:v>
                </c:pt>
                <c:pt idx="2">
                  <c:v>28</c:v>
                </c:pt>
                <c:pt idx="3">
                  <c:v>27</c:v>
                </c:pt>
                <c:pt idx="4">
                  <c:v>32</c:v>
                </c:pt>
              </c:numCache>
            </c:numRef>
          </c:val>
        </c:ser>
        <c:ser>
          <c:idx val="1"/>
          <c:order val="1"/>
          <c:tx>
            <c:strRef>
              <c:f>Sheet1!$C$1</c:f>
              <c:strCache>
                <c:ptCount val="1"/>
                <c:pt idx="0">
                  <c:v>Series 3</c:v>
                </c:pt>
              </c:strCache>
            </c:strRef>
          </c:tx>
          <c:spPr>
            <a:solidFill>
              <a:srgbClr val="CE2D41"/>
            </a:solidFill>
            <a:ln w="25304">
              <a:noFill/>
            </a:ln>
          </c:spPr>
          <c:dLbls>
            <c:delete val="1"/>
          </c:dLbls>
          <c:cat>
            <c:numRef>
              <c:f>Sheet1!$A$2:$A$6</c:f>
              <c:numCache>
                <c:formatCode>m/d/yy</c:formatCode>
                <c:ptCount val="5"/>
                <c:pt idx="0" c:formatCode="m/d/yy">
                  <c:v>37377</c:v>
                </c:pt>
                <c:pt idx="1" c:formatCode="m/d/yy">
                  <c:v>37408</c:v>
                </c:pt>
                <c:pt idx="2" c:formatCode="m/d/yy">
                  <c:v>37438</c:v>
                </c:pt>
                <c:pt idx="3" c:formatCode="m/d/yy">
                  <c:v>37469</c:v>
                </c:pt>
                <c:pt idx="4" c:formatCode="m/d/yy">
                  <c:v>37500</c:v>
                </c:pt>
              </c:numCache>
            </c:numRef>
          </c:cat>
          <c:val>
            <c:numRef>
              <c:f>Sheet1!$C$2:$C$6</c:f>
              <c:numCache>
                <c:formatCode>General</c:formatCode>
                <c:ptCount val="5"/>
                <c:pt idx="0">
                  <c:v>25</c:v>
                </c:pt>
                <c:pt idx="1">
                  <c:v>45</c:v>
                </c:pt>
                <c:pt idx="2">
                  <c:v>20</c:v>
                </c:pt>
                <c:pt idx="3">
                  <c:v>24</c:v>
                </c:pt>
                <c:pt idx="4">
                  <c:v>26</c:v>
                </c:pt>
              </c:numCache>
            </c:numRef>
          </c:val>
        </c:ser>
        <c:ser>
          <c:idx val="2"/>
          <c:order val="2"/>
          <c:tx>
            <c:strRef>
              <c:f>Sheet1!$D$1</c:f>
              <c:strCache>
                <c:ptCount val="1"/>
                <c:pt idx="0">
                  <c:v>Series 2</c:v>
                </c:pt>
              </c:strCache>
            </c:strRef>
          </c:tx>
          <c:spPr>
            <a:solidFill>
              <a:schemeClr val="bg1">
                <a:lumMod val="75000"/>
              </a:schemeClr>
            </a:solidFill>
            <a:ln w="25304">
              <a:noFill/>
            </a:ln>
          </c:spPr>
          <c:dLbls>
            <c:delete val="1"/>
          </c:dLbls>
          <c:cat>
            <c:numRef>
              <c:f>Sheet1!$A$2:$A$6</c:f>
              <c:numCache>
                <c:formatCode>m/d/yy</c:formatCode>
                <c:ptCount val="5"/>
                <c:pt idx="0" c:formatCode="m/d/yy">
                  <c:v>37377</c:v>
                </c:pt>
                <c:pt idx="1" c:formatCode="m/d/yy">
                  <c:v>37408</c:v>
                </c:pt>
                <c:pt idx="2" c:formatCode="m/d/yy">
                  <c:v>37438</c:v>
                </c:pt>
                <c:pt idx="3" c:formatCode="m/d/yy">
                  <c:v>37469</c:v>
                </c:pt>
                <c:pt idx="4" c:formatCode="m/d/yy">
                  <c:v>37500</c:v>
                </c:pt>
              </c:numCache>
            </c:numRef>
          </c:cat>
          <c:val>
            <c:numRef>
              <c:f>Sheet1!$D$2:$D$6</c:f>
              <c:numCache>
                <c:formatCode>General</c:formatCode>
                <c:ptCount val="5"/>
                <c:pt idx="0">
                  <c:v>22</c:v>
                </c:pt>
                <c:pt idx="1">
                  <c:v>12</c:v>
                </c:pt>
                <c:pt idx="2">
                  <c:v>12</c:v>
                </c:pt>
                <c:pt idx="3">
                  <c:v>21</c:v>
                </c:pt>
                <c:pt idx="4">
                  <c:v>28</c:v>
                </c:pt>
              </c:numCache>
            </c:numRef>
          </c:val>
        </c:ser>
        <c:ser>
          <c:idx val="3"/>
          <c:order val="3"/>
          <c:tx>
            <c:strRef>
              <c:f>Sheet1!$E$1</c:f>
              <c:strCache>
                <c:ptCount val="1"/>
                <c:pt idx="0">
                  <c:v>Series 4</c:v>
                </c:pt>
              </c:strCache>
            </c:strRef>
          </c:tx>
          <c:spPr>
            <a:solidFill>
              <a:srgbClr val="4F4141"/>
            </a:solidFill>
            <a:ln w="25400">
              <a:noFill/>
            </a:ln>
          </c:spPr>
          <c:dLbls>
            <c:delete val="1"/>
          </c:dLbls>
          <c:cat>
            <c:numRef>
              <c:f>Sheet1!$A$2:$A$6</c:f>
              <c:numCache>
                <c:formatCode>m/d/yy</c:formatCode>
                <c:ptCount val="5"/>
                <c:pt idx="0" c:formatCode="m/d/yy">
                  <c:v>37377</c:v>
                </c:pt>
                <c:pt idx="1" c:formatCode="m/d/yy">
                  <c:v>37408</c:v>
                </c:pt>
                <c:pt idx="2" c:formatCode="m/d/yy">
                  <c:v>37438</c:v>
                </c:pt>
                <c:pt idx="3" c:formatCode="m/d/yy">
                  <c:v>37469</c:v>
                </c:pt>
                <c:pt idx="4" c:formatCode="m/d/yy">
                  <c:v>37500</c:v>
                </c:pt>
              </c:numCache>
            </c:numRef>
          </c:cat>
          <c:val>
            <c:numRef>
              <c:f>Sheet1!$E$2:$E$6</c:f>
              <c:numCache>
                <c:formatCode>General</c:formatCode>
                <c:ptCount val="5"/>
                <c:pt idx="0">
                  <c:v>18</c:v>
                </c:pt>
                <c:pt idx="1">
                  <c:v>12</c:v>
                </c:pt>
                <c:pt idx="2">
                  <c:v>11</c:v>
                </c:pt>
                <c:pt idx="3">
                  <c:v>13</c:v>
                </c:pt>
                <c:pt idx="4">
                  <c:v>12</c:v>
                </c:pt>
              </c:numCache>
            </c:numRef>
          </c:val>
        </c:ser>
        <c:dLbls>
          <c:showLegendKey val="0"/>
          <c:showVal val="0"/>
          <c:showCatName val="0"/>
          <c:showSerName val="0"/>
          <c:showPercent val="0"/>
          <c:showBubbleSize val="0"/>
        </c:dLbls>
        <c:axId val="409612288"/>
        <c:axId val="409657344"/>
      </c:areaChart>
      <c:dateAx>
        <c:axId val="409612288"/>
        <c:scaling>
          <c:orientation val="minMax"/>
        </c:scaling>
        <c:delete val="0"/>
        <c:axPos val="b"/>
        <c:numFmt formatCode="m/d/yyyy" sourceLinked="0"/>
        <c:majorTickMark val="out"/>
        <c:minorTickMark val="none"/>
        <c:tickLblPos val="nextTo"/>
        <c:spPr>
          <a:ln w="3163" cap="flat" cmpd="sng" algn="ctr">
            <a:solidFill>
              <a:schemeClr val="bg1">
                <a:lumMod val="85000"/>
              </a:schemeClr>
            </a:solidFill>
            <a:prstDash val="solid"/>
            <a:round/>
          </a:ln>
        </c:spPr>
        <c:txPr>
          <a:bodyPr rot="0" spcFirstLastPara="0" vertOverflow="ellipsis" vert="horz" wrap="square" anchor="ctr" anchorCtr="1"/>
          <a:lstStyle/>
          <a:p>
            <a:pPr>
              <a:defRPr lang="zh-CN" sz="1100" b="0" i="0" u="none" strike="noStrike" kern="1200" baseline="0">
                <a:solidFill>
                  <a:schemeClr val="bg1">
                    <a:lumMod val="50000"/>
                  </a:schemeClr>
                </a:solidFill>
                <a:latin typeface="+mn-lt"/>
                <a:ea typeface="+mn-ea"/>
                <a:cs typeface="+mn-ea"/>
                <a:sym typeface="+mn-lt"/>
              </a:defRPr>
            </a:pPr>
          </a:p>
        </c:txPr>
        <c:crossAx val="409657344"/>
        <c:crosses val="autoZero"/>
        <c:auto val="1"/>
        <c:lblOffset val="100"/>
        <c:baseTimeUnit val="months"/>
      </c:dateAx>
      <c:valAx>
        <c:axId val="409657344"/>
        <c:scaling>
          <c:orientation val="minMax"/>
          <c:max val="50"/>
        </c:scaling>
        <c:delete val="0"/>
        <c:axPos val="l"/>
        <c:majorGridlines>
          <c:spPr>
            <a:ln w="3163" cap="flat" cmpd="sng" algn="ctr">
              <a:solidFill>
                <a:schemeClr val="bg1">
                  <a:lumMod val="85000"/>
                </a:schemeClr>
              </a:solidFill>
              <a:prstDash val="solid"/>
              <a:round/>
            </a:ln>
          </c:spPr>
        </c:majorGridlines>
        <c:numFmt formatCode="General" sourceLinked="1"/>
        <c:majorTickMark val="out"/>
        <c:minorTickMark val="none"/>
        <c:tickLblPos val="nextTo"/>
        <c:spPr>
          <a:ln w="3163" cap="flat" cmpd="sng" algn="ctr">
            <a:solidFill>
              <a:schemeClr val="bg1">
                <a:lumMod val="85000"/>
              </a:schemeClr>
            </a:solidFill>
            <a:prstDash val="solid"/>
            <a:round/>
          </a:ln>
        </c:spPr>
        <c:txPr>
          <a:bodyPr rot="-60000000" spcFirstLastPara="0" vertOverflow="ellipsis" vert="horz" wrap="square" anchor="ctr" anchorCtr="1"/>
          <a:lstStyle/>
          <a:p>
            <a:pPr>
              <a:defRPr lang="zh-CN" sz="1100" b="0" i="0" u="none" strike="noStrike" kern="1200" baseline="0">
                <a:solidFill>
                  <a:schemeClr val="bg1">
                    <a:lumMod val="50000"/>
                  </a:schemeClr>
                </a:solidFill>
                <a:latin typeface="+mn-lt"/>
                <a:ea typeface="+mn-ea"/>
                <a:cs typeface="+mn-ea"/>
                <a:sym typeface="+mn-lt"/>
              </a:defRPr>
            </a:pPr>
          </a:p>
        </c:txPr>
        <c:crossAx val="409612288"/>
        <c:crosses val="autoZero"/>
        <c:crossBetween val="midCat"/>
      </c:valAx>
      <c:spPr>
        <a:noFill/>
        <a:ln w="25380">
          <a:noFill/>
        </a:ln>
      </c:spPr>
    </c:plotArea>
    <c:plotVisOnly val="1"/>
    <c:dispBlanksAs val="zero"/>
    <c:showDLblsOverMax val="0"/>
  </c:chart>
  <c:spPr>
    <a:noFill/>
    <a:ln>
      <a:noFill/>
    </a:ln>
  </c:spPr>
  <c:txPr>
    <a:bodyPr/>
    <a:lstStyle/>
    <a:p>
      <a:pPr>
        <a:defRPr lang="zh-CN" sz="1100">
          <a:solidFill>
            <a:schemeClr val="bg1">
              <a:lumMod val="50000"/>
            </a:schemeClr>
          </a:solidFill>
          <a:latin typeface="+mn-lt"/>
          <a:ea typeface="+mn-ea"/>
          <a:cs typeface="+mn-ea"/>
          <a:sym typeface="+mn-lt"/>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85428464639215"/>
          <c:y val="0.0617280537371221"/>
          <c:w val="0.934436802079967"/>
          <c:h val="0.830777830672425"/>
        </c:manualLayout>
      </c:layout>
      <c:areaChart>
        <c:grouping val="standard"/>
        <c:varyColors val="0"/>
        <c:ser>
          <c:idx val="0"/>
          <c:order val="0"/>
          <c:tx>
            <c:strRef>
              <c:f>Sheet1!$B$1</c:f>
              <c:strCache>
                <c:ptCount val="1"/>
                <c:pt idx="0">
                  <c:v>Series 1</c:v>
                </c:pt>
              </c:strCache>
            </c:strRef>
          </c:tx>
          <c:spPr>
            <a:solidFill>
              <a:srgbClr val="4F4141"/>
            </a:solidFill>
            <a:ln w="12700">
              <a:noFill/>
            </a:ln>
            <a:effectLst/>
          </c:spPr>
          <c:dLbls>
            <c:delete val="1"/>
          </c:dLbls>
          <c:cat>
            <c:numRef>
              <c:f>Sheet1!$A$2:$A$5</c:f>
              <c:numCache>
                <c:formatCode>General</c:formatCode>
                <c:ptCount val="4"/>
                <c:pt idx="0">
                  <c:v>2014</c:v>
                </c:pt>
                <c:pt idx="1">
                  <c:v>2015</c:v>
                </c:pt>
                <c:pt idx="2">
                  <c:v>2016</c:v>
                </c:pt>
                <c:pt idx="3">
                  <c:v>2017</c:v>
                </c:pt>
              </c:numCache>
            </c:num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spPr>
            <a:solidFill>
              <a:schemeClr val="bg1">
                <a:lumMod val="65000"/>
              </a:schemeClr>
            </a:solidFill>
            <a:ln w="12700">
              <a:noFill/>
            </a:ln>
            <a:effectLst/>
          </c:spPr>
          <c:dLbls>
            <c:delete val="1"/>
          </c:dLbls>
          <c:cat>
            <c:numRef>
              <c:f>Sheet1!$A$2:$A$5</c:f>
              <c:numCache>
                <c:formatCode>General</c:formatCode>
                <c:ptCount val="4"/>
                <c:pt idx="0">
                  <c:v>2014</c:v>
                </c:pt>
                <c:pt idx="1">
                  <c:v>2015</c:v>
                </c:pt>
                <c:pt idx="2">
                  <c:v>2016</c:v>
                </c:pt>
                <c:pt idx="3">
                  <c:v>2017</c:v>
                </c:pt>
              </c:numCache>
            </c:numRef>
          </c:cat>
          <c:val>
            <c:numRef>
              <c:f>Sheet1!$C$2:$C$5</c:f>
              <c:numCache>
                <c:formatCode>General</c:formatCode>
                <c:ptCount val="4"/>
                <c:pt idx="0">
                  <c:v>2.4</c:v>
                </c:pt>
                <c:pt idx="1">
                  <c:v>4.4</c:v>
                </c:pt>
                <c:pt idx="2">
                  <c:v>1.8</c:v>
                </c:pt>
                <c:pt idx="3">
                  <c:v>1</c:v>
                </c:pt>
              </c:numCache>
            </c:numRef>
          </c:val>
        </c:ser>
        <c:ser>
          <c:idx val="2"/>
          <c:order val="2"/>
          <c:tx>
            <c:strRef>
              <c:f>Sheet1!$D$1</c:f>
              <c:strCache>
                <c:ptCount val="1"/>
                <c:pt idx="0">
                  <c:v>Series 3</c:v>
                </c:pt>
              </c:strCache>
            </c:strRef>
          </c:tx>
          <c:spPr>
            <a:solidFill>
              <a:schemeClr val="bg1">
                <a:lumMod val="75000"/>
              </a:schemeClr>
            </a:solidFill>
            <a:ln w="12700">
              <a:noFill/>
            </a:ln>
            <a:effectLst/>
          </c:spPr>
          <c:dLbls>
            <c:delete val="1"/>
          </c:dLbls>
          <c:cat>
            <c:numRef>
              <c:f>Sheet1!$A$2:$A$5</c:f>
              <c:numCache>
                <c:formatCode>General</c:formatCode>
                <c:ptCount val="4"/>
                <c:pt idx="0">
                  <c:v>2014</c:v>
                </c:pt>
                <c:pt idx="1">
                  <c:v>2015</c:v>
                </c:pt>
                <c:pt idx="2">
                  <c:v>2016</c:v>
                </c:pt>
                <c:pt idx="3">
                  <c:v>2017</c:v>
                </c:pt>
              </c:numCache>
            </c:numRef>
          </c:cat>
          <c:val>
            <c:numRef>
              <c:f>Sheet1!$D$2:$D$5</c:f>
              <c:numCache>
                <c:formatCode>General</c:formatCode>
                <c:ptCount val="4"/>
                <c:pt idx="0">
                  <c:v>2</c:v>
                </c:pt>
                <c:pt idx="1">
                  <c:v>2</c:v>
                </c:pt>
                <c:pt idx="2">
                  <c:v>3</c:v>
                </c:pt>
                <c:pt idx="3">
                  <c:v>5</c:v>
                </c:pt>
              </c:numCache>
            </c:numRef>
          </c:val>
        </c:ser>
        <c:ser>
          <c:idx val="3"/>
          <c:order val="3"/>
          <c:tx>
            <c:strRef>
              <c:f>Sheet1!$E$1</c:f>
              <c:strCache>
                <c:ptCount val="1"/>
                <c:pt idx="0">
                  <c:v>series 4</c:v>
                </c:pt>
              </c:strCache>
            </c:strRef>
          </c:tx>
          <c:spPr>
            <a:solidFill>
              <a:srgbClr val="CE2D41"/>
            </a:solidFill>
            <a:ln w="12700">
              <a:noFill/>
            </a:ln>
            <a:effectLst/>
          </c:spPr>
          <c:dLbls>
            <c:delete val="1"/>
          </c:dLbls>
          <c:cat>
            <c:numRef>
              <c:f>Sheet1!$A$2:$A$5</c:f>
              <c:numCache>
                <c:formatCode>General</c:formatCode>
                <c:ptCount val="4"/>
                <c:pt idx="0">
                  <c:v>2014</c:v>
                </c:pt>
                <c:pt idx="1">
                  <c:v>2015</c:v>
                </c:pt>
                <c:pt idx="2">
                  <c:v>2016</c:v>
                </c:pt>
                <c:pt idx="3">
                  <c:v>2017</c:v>
                </c:pt>
              </c:numCache>
            </c:numRef>
          </c:cat>
          <c:val>
            <c:numRef>
              <c:f>Sheet1!$E$2:$E$5</c:f>
              <c:numCache>
                <c:formatCode>General</c:formatCode>
                <c:ptCount val="4"/>
                <c:pt idx="0">
                  <c:v>1</c:v>
                </c:pt>
                <c:pt idx="1">
                  <c:v>3</c:v>
                </c:pt>
                <c:pt idx="2">
                  <c:v>2.7</c:v>
                </c:pt>
                <c:pt idx="3">
                  <c:v>3.7</c:v>
                </c:pt>
              </c:numCache>
            </c:numRef>
          </c:val>
        </c:ser>
        <c:dLbls>
          <c:showLegendKey val="0"/>
          <c:showVal val="0"/>
          <c:showCatName val="0"/>
          <c:showSerName val="0"/>
          <c:showPercent val="0"/>
          <c:showBubbleSize val="0"/>
        </c:dLbls>
        <c:axId val="123942784"/>
        <c:axId val="123944320"/>
      </c:areaChart>
      <c:catAx>
        <c:axId val="12394278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prstDash val="solid"/>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ea"/>
                <a:sym typeface="+mn-lt"/>
              </a:defRPr>
            </a:pPr>
          </a:p>
        </c:txPr>
        <c:crossAx val="123944320"/>
        <c:crosses val="autoZero"/>
        <c:auto val="1"/>
        <c:lblAlgn val="ctr"/>
        <c:lblOffset val="100"/>
        <c:noMultiLvlLbl val="0"/>
      </c:catAx>
      <c:valAx>
        <c:axId val="123944320"/>
        <c:scaling>
          <c:orientation val="minMax"/>
        </c:scaling>
        <c:delete val="0"/>
        <c:axPos val="l"/>
        <c:majorGridlines>
          <c:spPr>
            <a:ln w="9525" cap="flat" cmpd="sng" algn="ctr">
              <a:solidFill>
                <a:schemeClr val="bg1">
                  <a:lumMod val="95000"/>
                </a:schemeClr>
              </a:solidFill>
              <a:prstDash val="solid"/>
              <a:round/>
            </a:ln>
            <a:effectLst/>
          </c:spPr>
        </c:majorGridlines>
        <c:numFmt formatCode="General" sourceLinked="1"/>
        <c:majorTickMark val="out"/>
        <c:minorTickMark val="none"/>
        <c:tickLblPos val="nextTo"/>
        <c:spPr>
          <a:noFill/>
          <a:ln w="6350" cap="flat" cmpd="sng" algn="ctr">
            <a:solidFill>
              <a:schemeClr val="bg1">
                <a:lumMod val="75000"/>
              </a:schemeClr>
            </a:solidFill>
            <a:prstDash val="solid"/>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ea"/>
                <a:sym typeface="+mn-lt"/>
              </a:defRPr>
            </a:pPr>
          </a:p>
        </c:txPr>
        <c:crossAx val="123942784"/>
        <c:crosses val="autoZero"/>
        <c:crossBetween val="midCat"/>
      </c:valAx>
      <c:spPr>
        <a:noFill/>
        <a:ln>
          <a:noFill/>
        </a:ln>
        <a:effectLst/>
      </c:spPr>
    </c:plotArea>
    <c:plotVisOnly val="1"/>
    <c:dispBlanksAs val="gap"/>
    <c:showDLblsOverMax val="0"/>
  </c:chart>
  <c:spPr>
    <a:noFill/>
    <a:ln>
      <a:noFill/>
    </a:ln>
    <a:effectLst/>
  </c:spPr>
  <c:txPr>
    <a:bodyPr/>
    <a:lstStyle/>
    <a:p>
      <a:pPr>
        <a:defRPr lang="zh-CN" sz="900">
          <a:solidFill>
            <a:schemeClr val="tx1">
              <a:lumMod val="65000"/>
              <a:lumOff val="35000"/>
            </a:schemeClr>
          </a:solidFill>
          <a:latin typeface="+mn-lt"/>
          <a:ea typeface="+mn-ea"/>
          <a:cs typeface="+mn-ea"/>
          <a:sym typeface="+mn-lt"/>
        </a:defRPr>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2.xml"/><Relationship Id="rId5" Type="http://schemas.openxmlformats.org/officeDocument/2006/relationships/image" Target="../media/image4.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5" Type="http://schemas.openxmlformats.org/officeDocument/2006/relationships/notesSlide" Target="../notesSlides/notesSlide11.xml"/><Relationship Id="rId34" Type="http://schemas.openxmlformats.org/officeDocument/2006/relationships/slideLayout" Target="../slideLayouts/slideLayout12.xml"/><Relationship Id="rId33" Type="http://schemas.openxmlformats.org/officeDocument/2006/relationships/tags" Target="../tags/tag33.xml"/><Relationship Id="rId32" Type="http://schemas.openxmlformats.org/officeDocument/2006/relationships/tags" Target="../tags/tag32.xml"/><Relationship Id="rId31" Type="http://schemas.openxmlformats.org/officeDocument/2006/relationships/tags" Target="../tags/tag31.xml"/><Relationship Id="rId30" Type="http://schemas.openxmlformats.org/officeDocument/2006/relationships/tags" Target="../tags/tag30.xml"/><Relationship Id="rId3" Type="http://schemas.openxmlformats.org/officeDocument/2006/relationships/tags" Target="../tags/tag3.xml"/><Relationship Id="rId29" Type="http://schemas.openxmlformats.org/officeDocument/2006/relationships/tags" Target="../tags/tag29.xml"/><Relationship Id="rId28" Type="http://schemas.openxmlformats.org/officeDocument/2006/relationships/tags" Target="../tags/tag28.xml"/><Relationship Id="rId27" Type="http://schemas.openxmlformats.org/officeDocument/2006/relationships/tags" Target="../tags/tag27.xml"/><Relationship Id="rId26" Type="http://schemas.openxmlformats.org/officeDocument/2006/relationships/tags" Target="../tags/tag26.xml"/><Relationship Id="rId25" Type="http://schemas.openxmlformats.org/officeDocument/2006/relationships/tags" Target="../tags/tag25.xml"/><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2.xml"/><Relationship Id="rId2" Type="http://schemas.openxmlformats.org/officeDocument/2006/relationships/image" Target="../media/image7.jpeg"/><Relationship Id="rId1" Type="http://schemas.openxmlformats.org/officeDocument/2006/relationships/image" Target="../media/image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2.xml"/><Relationship Id="rId2" Type="http://schemas.openxmlformats.org/officeDocument/2006/relationships/image" Target="../media/image9.jpeg"/><Relationship Id="rId1"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2.xml"/><Relationship Id="rId2" Type="http://schemas.openxmlformats.org/officeDocument/2006/relationships/image" Target="../media/image3.pn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t="22085" b="22085"/>
          <a:stretch>
            <a:fillRect/>
          </a:stretch>
        </p:blipFill>
        <p:spPr>
          <a:xfrm>
            <a:off x="2590694" y="0"/>
            <a:ext cx="6858000" cy="3828844"/>
          </a:xfrm>
          <a:prstGeom prst="rect">
            <a:avLst/>
          </a:prstGeom>
        </p:spPr>
      </p:pic>
      <p:sp>
        <p:nvSpPr>
          <p:cNvPr id="7" name="TextBox 42"/>
          <p:cNvSpPr txBox="1"/>
          <p:nvPr/>
        </p:nvSpPr>
        <p:spPr>
          <a:xfrm>
            <a:off x="2837816" y="3387098"/>
            <a:ext cx="6363753" cy="830787"/>
          </a:xfrm>
          <a:prstGeom prst="rect">
            <a:avLst/>
          </a:prstGeom>
          <a:noFill/>
        </p:spPr>
        <p:txBody>
          <a:bodyPr wrap="square" lIns="91401" tIns="45700" rIns="91401" bIns="45700" rtlCol="0">
            <a:spAutoFit/>
          </a:bodyPr>
          <a:lstStyle/>
          <a:p>
            <a:pPr algn="ctr"/>
            <a:r>
              <a:rPr lang="zh-CN" altLang="en-US" sz="4800" dirty="0" smtClean="0">
                <a:solidFill>
                  <a:srgbClr val="CE2D41"/>
                </a:solidFill>
                <a:cs typeface="+mn-ea"/>
                <a:sym typeface="+mn-lt"/>
              </a:rPr>
              <a:t>年会工作总结新年计划</a:t>
            </a:r>
            <a:endParaRPr lang="zh-CN" altLang="zh-CN" sz="4800" dirty="0">
              <a:solidFill>
                <a:srgbClr val="4F4141"/>
              </a:solidFill>
              <a:cs typeface="+mn-ea"/>
              <a:sym typeface="+mn-lt"/>
            </a:endParaRPr>
          </a:p>
        </p:txBody>
      </p:sp>
      <p:sp>
        <p:nvSpPr>
          <p:cNvPr id="10" name="圆角矩形 143"/>
          <p:cNvSpPr/>
          <p:nvPr/>
        </p:nvSpPr>
        <p:spPr>
          <a:xfrm>
            <a:off x="3473108" y="4217885"/>
            <a:ext cx="5105054" cy="532757"/>
          </a:xfrm>
          <a:prstGeom prst="roundRect">
            <a:avLst>
              <a:gd name="adj" fmla="val 50000"/>
            </a:avLst>
          </a:prstGeom>
          <a:solidFill>
            <a:srgbClr val="CE2D4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01" tIns="45700" rIns="91401" bIns="45700" rtlCol="0" anchor="ctr"/>
          <a:lstStyle/>
          <a:p>
            <a:pPr algn="ctr"/>
            <a:endParaRPr lang="zh-CN" altLang="en-US">
              <a:cs typeface="+mn-ea"/>
              <a:sym typeface="+mn-lt"/>
            </a:endParaRPr>
          </a:p>
        </p:txBody>
      </p:sp>
      <p:sp>
        <p:nvSpPr>
          <p:cNvPr id="11" name="_16"/>
          <p:cNvSpPr txBox="1">
            <a:spLocks noChangeArrowheads="1"/>
          </p:cNvSpPr>
          <p:nvPr/>
        </p:nvSpPr>
        <p:spPr bwMode="auto">
          <a:xfrm>
            <a:off x="3825008" y="4306571"/>
            <a:ext cx="4408054" cy="389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1" tIns="45700" rIns="91401" bIns="4570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zh-CN" altLang="en-US" sz="1800" b="0" dirty="0">
                <a:latin typeface="+mn-lt"/>
                <a:ea typeface="+mn-ea"/>
                <a:cs typeface="+mn-ea"/>
                <a:sym typeface="+mn-lt"/>
              </a:rPr>
              <a:t>汇报人：</a:t>
            </a:r>
            <a:r>
              <a:rPr lang="en-US" altLang="zh-CN" sz="1800" b="0" dirty="0">
                <a:latin typeface="+mn-lt"/>
                <a:ea typeface="+mn-ea"/>
                <a:cs typeface="+mn-ea"/>
                <a:sym typeface="+mn-lt"/>
              </a:rPr>
              <a:t>XXX         </a:t>
            </a:r>
            <a:r>
              <a:rPr lang="zh-CN" altLang="en-US" sz="1800" b="0" dirty="0">
                <a:latin typeface="+mn-lt"/>
                <a:ea typeface="+mn-ea"/>
                <a:cs typeface="+mn-ea"/>
                <a:sym typeface="+mn-lt"/>
              </a:rPr>
              <a:t>部门：</a:t>
            </a:r>
            <a:r>
              <a:rPr lang="en-US" altLang="zh-CN" sz="1800" b="0" dirty="0">
                <a:latin typeface="+mn-lt"/>
                <a:ea typeface="+mn-ea"/>
                <a:cs typeface="+mn-ea"/>
                <a:sym typeface="+mn-lt"/>
              </a:rPr>
              <a:t>XXXXX</a:t>
            </a:r>
            <a:endParaRPr lang="zh-CN" altLang="zh-CN" sz="1800" b="0" dirty="0">
              <a:latin typeface="+mn-lt"/>
              <a:ea typeface="+mn-ea"/>
              <a:cs typeface="+mn-ea"/>
              <a:sym typeface="+mn-lt"/>
            </a:endParaRPr>
          </a:p>
        </p:txBody>
      </p:sp>
      <p:pic>
        <p:nvPicPr>
          <p:cNvPr id="13" name="李晓金 - The Dawn亡灵序曲">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19073" y="-1353281"/>
            <a:ext cx="609459" cy="6094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childTnLst>
                          </p:cTn>
                        </p:par>
                        <p:par>
                          <p:cTn id="10" fill="hold">
                            <p:stCondLst>
                              <p:cond delay="0"/>
                            </p:stCondLst>
                            <p:childTnLst>
                              <p:par>
                                <p:cTn id="11" presetID="47"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by="(-#ppt_w*2)" calcmode="lin" valueType="num">
                                      <p:cBhvr rctx="PPT">
                                        <p:cTn id="19" dur="375" autoRev="1" fill="hold">
                                          <p:stCondLst>
                                            <p:cond delay="0"/>
                                          </p:stCondLst>
                                        </p:cTn>
                                        <p:tgtEl>
                                          <p:spTgt spid="7"/>
                                        </p:tgtEl>
                                        <p:attrNameLst>
                                          <p:attrName>ppt_w</p:attrName>
                                        </p:attrNameLst>
                                      </p:cBhvr>
                                    </p:anim>
                                    <p:anim by="(#ppt_w*0.50)" calcmode="lin" valueType="num">
                                      <p:cBhvr>
                                        <p:cTn id="20" dur="375" decel="50000" autoRev="1" fill="hold">
                                          <p:stCondLst>
                                            <p:cond delay="0"/>
                                          </p:stCondLst>
                                        </p:cTn>
                                        <p:tgtEl>
                                          <p:spTgt spid="7"/>
                                        </p:tgtEl>
                                        <p:attrNameLst>
                                          <p:attrName>ppt_x</p:attrName>
                                        </p:attrNameLst>
                                      </p:cBhvr>
                                    </p:anim>
                                    <p:anim from="(-#ppt_h/2)" to="(#ppt_y)" calcmode="lin" valueType="num">
                                      <p:cBhvr>
                                        <p:cTn id="21" dur="750" fill="hold">
                                          <p:stCondLst>
                                            <p:cond delay="0"/>
                                          </p:stCondLst>
                                        </p:cTn>
                                        <p:tgtEl>
                                          <p:spTgt spid="7"/>
                                        </p:tgtEl>
                                        <p:attrNameLst>
                                          <p:attrName>ppt_y</p:attrName>
                                        </p:attrNameLst>
                                      </p:cBhvr>
                                    </p:anim>
                                    <p:animRot by="21600000">
                                      <p:cBhvr>
                                        <p:cTn id="22" dur="750" fill="hold">
                                          <p:stCondLst>
                                            <p:cond delay="0"/>
                                          </p:stCondLst>
                                        </p:cTn>
                                        <p:tgtEl>
                                          <p:spTgt spid="7"/>
                                        </p:tgtEl>
                                        <p:attrNameLst>
                                          <p:attrName>r</p:attrName>
                                        </p:attrNameLst>
                                      </p:cBhvr>
                                    </p:animRot>
                                  </p:childTnLst>
                                </p:cTn>
                              </p:par>
                            </p:childTnLst>
                          </p:cTn>
                        </p:par>
                        <p:par>
                          <p:cTn id="23" fill="hold">
                            <p:stCondLst>
                              <p:cond delay="1924"/>
                            </p:stCondLst>
                            <p:childTnLst>
                              <p:par>
                                <p:cTn id="24" presetID="22" presetClass="entr" presetSubtype="8"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750"/>
                                        <p:tgtEl>
                                          <p:spTgt spid="10"/>
                                        </p:tgtEl>
                                      </p:cBhvr>
                                    </p:animEffect>
                                  </p:childTnLst>
                                </p:cTn>
                              </p:par>
                            </p:childTnLst>
                          </p:cTn>
                        </p:par>
                        <p:par>
                          <p:cTn id="27" fill="hold">
                            <p:stCondLst>
                              <p:cond delay="2924"/>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remove" display="0">
                  <p:stCondLst>
                    <p:cond delay="indefinite"/>
                  </p:stCondLst>
                  <p:endCondLst>
                    <p:cond evt="onStopAudio" delay="0">
                      <p:tgtEl>
                        <p:sldTgt/>
                      </p:tgtEl>
                    </p:cond>
                  </p:endCondLst>
                </p:cTn>
                <p:tgtEl>
                  <p:spTgt spid="13"/>
                </p:tgtEl>
              </p:cMediaNode>
            </p:audio>
          </p:childTnLst>
        </p:cTn>
      </p:par>
    </p:tnLst>
    <p:bldLst>
      <p:bldP spid="7" grpId="0"/>
      <p:bldP spid="10"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17387" y="274106"/>
            <a:ext cx="10162282" cy="708794"/>
            <a:chOff x="715348" y="487530"/>
            <a:chExt cx="10164634" cy="708958"/>
          </a:xfrm>
        </p:grpSpPr>
        <p:sp>
          <p:nvSpPr>
            <p:cNvPr id="11" name="矩形 10"/>
            <p:cNvSpPr/>
            <p:nvPr/>
          </p:nvSpPr>
          <p:spPr>
            <a:xfrm>
              <a:off x="3788231" y="890229"/>
              <a:ext cx="7091751" cy="45719"/>
            </a:xfrm>
            <a:prstGeom prst="rect">
              <a:avLst/>
            </a:prstGeom>
            <a:solidFill>
              <a:srgbClr val="CE2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12" name="TextBox 8"/>
            <p:cNvSpPr txBox="1">
              <a:spLocks noChangeArrowheads="1"/>
            </p:cNvSpPr>
            <p:nvPr/>
          </p:nvSpPr>
          <p:spPr bwMode="auto">
            <a:xfrm>
              <a:off x="715348" y="487530"/>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b="1" dirty="0">
                  <a:solidFill>
                    <a:srgbClr val="CE2D41"/>
                  </a:solidFill>
                  <a:cs typeface="+mn-ea"/>
                  <a:sym typeface="+mn-lt"/>
                </a:rPr>
                <a:t>工作完成情况</a:t>
              </a:r>
              <a:endParaRPr lang="zh-CN" altLang="en-US" sz="3200" b="1" dirty="0">
                <a:solidFill>
                  <a:srgbClr val="CE2D41"/>
                </a:solidFill>
                <a:cs typeface="+mn-ea"/>
                <a:sym typeface="+mn-lt"/>
              </a:endParaRPr>
            </a:p>
          </p:txBody>
        </p:sp>
        <p:sp>
          <p:nvSpPr>
            <p:cNvPr id="13" name="TextBox 8"/>
            <p:cNvSpPr txBox="1">
              <a:spLocks noChangeArrowheads="1"/>
            </p:cNvSpPr>
            <p:nvPr/>
          </p:nvSpPr>
          <p:spPr bwMode="auto">
            <a:xfrm>
              <a:off x="715349" y="996433"/>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rgbClr val="4F4141"/>
                  </a:solidFill>
                  <a:cs typeface="+mn-ea"/>
                  <a:sym typeface="+mn-lt"/>
                </a:rPr>
                <a:t>CLICK TO ADD CAPTION TEXT</a:t>
              </a:r>
              <a:endParaRPr lang="zh-CN" altLang="en-US" sz="1300" dirty="0">
                <a:solidFill>
                  <a:srgbClr val="4F4141"/>
                </a:solidFill>
                <a:cs typeface="+mn-ea"/>
                <a:sym typeface="+mn-lt"/>
              </a:endParaRPr>
            </a:p>
          </p:txBody>
        </p:sp>
      </p:grpSp>
      <p:grpSp>
        <p:nvGrpSpPr>
          <p:cNvPr id="6" name="组合 5"/>
          <p:cNvGrpSpPr/>
          <p:nvPr/>
        </p:nvGrpSpPr>
        <p:grpSpPr>
          <a:xfrm>
            <a:off x="1774707" y="1891861"/>
            <a:ext cx="8662749" cy="4250396"/>
            <a:chOff x="1386201" y="1109825"/>
            <a:chExt cx="6275192" cy="3078938"/>
          </a:xfrm>
          <a:solidFill>
            <a:srgbClr val="CE2D41"/>
          </a:solidFill>
        </p:grpSpPr>
        <p:sp>
          <p:nvSpPr>
            <p:cNvPr id="7" name="圆角矩形 52"/>
            <p:cNvSpPr/>
            <p:nvPr/>
          </p:nvSpPr>
          <p:spPr>
            <a:xfrm>
              <a:off x="1386201" y="1109825"/>
              <a:ext cx="1971514" cy="32614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82789" tIns="41393" rIns="82789" bIns="41393" rtlCol="0" anchor="ctr"/>
            <a:lstStyle/>
            <a:p>
              <a:pPr algn="ctr"/>
              <a:endParaRPr lang="zh-CN" altLang="en-US" sz="2400">
                <a:cs typeface="+mn-ea"/>
                <a:sym typeface="+mn-lt"/>
              </a:endParaRPr>
            </a:p>
          </p:txBody>
        </p:sp>
        <p:sp>
          <p:nvSpPr>
            <p:cNvPr id="9" name="圆角矩形 53"/>
            <p:cNvSpPr/>
            <p:nvPr/>
          </p:nvSpPr>
          <p:spPr>
            <a:xfrm>
              <a:off x="1386201" y="1479474"/>
              <a:ext cx="1971514" cy="1913382"/>
            </a:xfrm>
            <a:prstGeom prst="roundRect">
              <a:avLst>
                <a:gd name="adj" fmla="val 52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82789" tIns="41393" rIns="82789" bIns="41393" rtlCol="0" anchor="ctr"/>
            <a:lstStyle/>
            <a:p>
              <a:pPr algn="ctr"/>
              <a:endParaRPr lang="zh-CN" altLang="en-US" sz="2400">
                <a:cs typeface="+mn-ea"/>
                <a:sym typeface="+mn-lt"/>
              </a:endParaRPr>
            </a:p>
          </p:txBody>
        </p:sp>
        <p:sp>
          <p:nvSpPr>
            <p:cNvPr id="10" name="TextBox 54"/>
            <p:cNvSpPr txBox="1"/>
            <p:nvPr/>
          </p:nvSpPr>
          <p:spPr>
            <a:xfrm>
              <a:off x="1623974" y="1113762"/>
              <a:ext cx="1495970" cy="261209"/>
            </a:xfrm>
            <a:prstGeom prst="rect">
              <a:avLst/>
            </a:prstGeom>
            <a:grpFill/>
          </p:spPr>
          <p:txBody>
            <a:bodyPr wrap="none" lIns="82789" tIns="41393" rIns="82789" bIns="41393" rtlCol="0">
              <a:spAutoFit/>
            </a:bodyPr>
            <a:lstStyle/>
            <a:p>
              <a:pPr algn="ctr"/>
              <a:r>
                <a:rPr lang="zh-CN" altLang="en-US" dirty="0">
                  <a:solidFill>
                    <a:schemeClr val="bg1"/>
                  </a:solidFill>
                  <a:cs typeface="+mn-ea"/>
                  <a:sym typeface="+mn-lt"/>
                </a:rPr>
                <a:t>点击添加文字标题</a:t>
              </a:r>
              <a:endParaRPr lang="zh-CN" altLang="en-US" dirty="0">
                <a:solidFill>
                  <a:schemeClr val="bg1"/>
                </a:solidFill>
                <a:cs typeface="+mn-ea"/>
                <a:sym typeface="+mn-lt"/>
              </a:endParaRPr>
            </a:p>
          </p:txBody>
        </p:sp>
        <p:sp>
          <p:nvSpPr>
            <p:cNvPr id="14" name="TextBox 55"/>
            <p:cNvSpPr txBox="1"/>
            <p:nvPr/>
          </p:nvSpPr>
          <p:spPr>
            <a:xfrm>
              <a:off x="1524265" y="1627712"/>
              <a:ext cx="1584605" cy="1344449"/>
            </a:xfrm>
            <a:prstGeom prst="rect">
              <a:avLst/>
            </a:prstGeom>
            <a:grpFill/>
          </p:spPr>
          <p:txBody>
            <a:bodyPr wrap="square" lIns="82789" tIns="41393" rIns="82789" bIns="41393" rtlCol="0">
              <a:spAutoFit/>
            </a:bodyPr>
            <a:lstStyle/>
            <a:p>
              <a:pPr algn="ctr" fontAlgn="base">
                <a:lnSpc>
                  <a:spcPct val="120000"/>
                </a:lnSpc>
                <a:spcBef>
                  <a:spcPct val="0"/>
                </a:spcBef>
                <a:spcAft>
                  <a:spcPct val="0"/>
                </a:spcAft>
              </a:pPr>
              <a:r>
                <a:rPr lang="zh-CN" altLang="en-US" sz="1600" dirty="0">
                  <a:solidFill>
                    <a:schemeClr val="bg1"/>
                  </a:solidFill>
                  <a:cs typeface="+mn-ea"/>
                  <a:sym typeface="+mn-lt"/>
                </a:rPr>
                <a:t>单击此处添加文字单击此处添加文字单击此处添加文字单击此处添加文字单击此处添加文字单击此处添加文字</a:t>
              </a:r>
              <a:endParaRPr lang="zh-CN" altLang="en-US" sz="1600" dirty="0">
                <a:solidFill>
                  <a:schemeClr val="bg1"/>
                </a:solidFill>
                <a:cs typeface="+mn-ea"/>
                <a:sym typeface="+mn-lt"/>
              </a:endParaRPr>
            </a:p>
          </p:txBody>
        </p:sp>
        <p:sp>
          <p:nvSpPr>
            <p:cNvPr id="15" name="半闭框 14"/>
            <p:cNvSpPr/>
            <p:nvPr/>
          </p:nvSpPr>
          <p:spPr>
            <a:xfrm rot="13497610">
              <a:off x="2244667" y="3334863"/>
              <a:ext cx="254585" cy="254672"/>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82789" tIns="41393" rIns="82789" bIns="41393" rtlCol="0" anchor="ctr"/>
            <a:lstStyle/>
            <a:p>
              <a:pPr algn="ctr"/>
              <a:endParaRPr lang="zh-CN" altLang="en-US" sz="2400">
                <a:solidFill>
                  <a:schemeClr val="tx1"/>
                </a:solidFill>
                <a:cs typeface="+mn-ea"/>
                <a:sym typeface="+mn-lt"/>
              </a:endParaRPr>
            </a:p>
          </p:txBody>
        </p:sp>
        <p:sp>
          <p:nvSpPr>
            <p:cNvPr id="16" name="圆角矩形 57"/>
            <p:cNvSpPr/>
            <p:nvPr/>
          </p:nvSpPr>
          <p:spPr>
            <a:xfrm>
              <a:off x="3538040" y="1109825"/>
              <a:ext cx="1971514" cy="326147"/>
            </a:xfrm>
            <a:prstGeom prst="roundRect">
              <a:avLst/>
            </a:prstGeom>
            <a:solidFill>
              <a:srgbClr val="4F4141"/>
            </a:solidFill>
            <a:ln>
              <a:noFill/>
            </a:ln>
          </p:spPr>
          <p:style>
            <a:lnRef idx="2">
              <a:schemeClr val="accent1">
                <a:shade val="50000"/>
              </a:schemeClr>
            </a:lnRef>
            <a:fillRef idx="1">
              <a:schemeClr val="accent1"/>
            </a:fillRef>
            <a:effectRef idx="0">
              <a:schemeClr val="accent1"/>
            </a:effectRef>
            <a:fontRef idx="minor">
              <a:schemeClr val="lt1"/>
            </a:fontRef>
          </p:style>
          <p:txBody>
            <a:bodyPr lIns="82789" tIns="41393" rIns="82789" bIns="41393" rtlCol="0" anchor="ctr"/>
            <a:lstStyle/>
            <a:p>
              <a:pPr algn="ctr"/>
              <a:endParaRPr lang="zh-CN" altLang="en-US" sz="2400">
                <a:cs typeface="+mn-ea"/>
                <a:sym typeface="+mn-lt"/>
              </a:endParaRPr>
            </a:p>
          </p:txBody>
        </p:sp>
        <p:sp>
          <p:nvSpPr>
            <p:cNvPr id="17" name="圆角矩形 58"/>
            <p:cNvSpPr/>
            <p:nvPr/>
          </p:nvSpPr>
          <p:spPr>
            <a:xfrm>
              <a:off x="3538040" y="1479474"/>
              <a:ext cx="1971514" cy="1913382"/>
            </a:xfrm>
            <a:prstGeom prst="roundRect">
              <a:avLst>
                <a:gd name="adj" fmla="val 5243"/>
              </a:avLst>
            </a:prstGeom>
            <a:solidFill>
              <a:srgbClr val="4F4141"/>
            </a:solidFill>
            <a:ln>
              <a:noFill/>
            </a:ln>
          </p:spPr>
          <p:style>
            <a:lnRef idx="2">
              <a:schemeClr val="accent1">
                <a:shade val="50000"/>
              </a:schemeClr>
            </a:lnRef>
            <a:fillRef idx="1">
              <a:schemeClr val="accent1"/>
            </a:fillRef>
            <a:effectRef idx="0">
              <a:schemeClr val="accent1"/>
            </a:effectRef>
            <a:fontRef idx="minor">
              <a:schemeClr val="lt1"/>
            </a:fontRef>
          </p:style>
          <p:txBody>
            <a:bodyPr lIns="82789" tIns="41393" rIns="82789" bIns="41393" rtlCol="0" anchor="ctr"/>
            <a:lstStyle/>
            <a:p>
              <a:pPr algn="ctr"/>
              <a:endParaRPr lang="zh-CN" altLang="en-US" sz="2400">
                <a:cs typeface="+mn-ea"/>
                <a:sym typeface="+mn-lt"/>
              </a:endParaRPr>
            </a:p>
          </p:txBody>
        </p:sp>
        <p:sp>
          <p:nvSpPr>
            <p:cNvPr id="18" name="TextBox 59"/>
            <p:cNvSpPr txBox="1"/>
            <p:nvPr/>
          </p:nvSpPr>
          <p:spPr>
            <a:xfrm>
              <a:off x="3775811" y="1113762"/>
              <a:ext cx="1495970" cy="261209"/>
            </a:xfrm>
            <a:prstGeom prst="rect">
              <a:avLst/>
            </a:prstGeom>
            <a:solidFill>
              <a:srgbClr val="4F4141"/>
            </a:solidFill>
          </p:spPr>
          <p:txBody>
            <a:bodyPr wrap="none" lIns="82789" tIns="41393" rIns="82789" bIns="41393" rtlCol="0">
              <a:spAutoFit/>
            </a:bodyPr>
            <a:lstStyle/>
            <a:p>
              <a:pPr algn="ctr"/>
              <a:r>
                <a:rPr lang="zh-CN" altLang="en-US" dirty="0">
                  <a:solidFill>
                    <a:schemeClr val="bg1"/>
                  </a:solidFill>
                  <a:cs typeface="+mn-ea"/>
                  <a:sym typeface="+mn-lt"/>
                </a:rPr>
                <a:t>点击添加文字标题</a:t>
              </a:r>
              <a:endParaRPr lang="zh-CN" altLang="en-US" dirty="0">
                <a:solidFill>
                  <a:schemeClr val="bg1"/>
                </a:solidFill>
                <a:cs typeface="+mn-ea"/>
                <a:sym typeface="+mn-lt"/>
              </a:endParaRPr>
            </a:p>
          </p:txBody>
        </p:sp>
        <p:sp>
          <p:nvSpPr>
            <p:cNvPr id="19" name="TextBox 60"/>
            <p:cNvSpPr txBox="1"/>
            <p:nvPr/>
          </p:nvSpPr>
          <p:spPr>
            <a:xfrm>
              <a:off x="3721680" y="1627712"/>
              <a:ext cx="1584605" cy="1344449"/>
            </a:xfrm>
            <a:prstGeom prst="rect">
              <a:avLst/>
            </a:prstGeom>
            <a:solidFill>
              <a:srgbClr val="4F4141"/>
            </a:solidFill>
          </p:spPr>
          <p:txBody>
            <a:bodyPr wrap="square" lIns="82789" tIns="41393" rIns="82789" bIns="41393" rtlCol="0">
              <a:spAutoFit/>
            </a:bodyPr>
            <a:lstStyle/>
            <a:p>
              <a:pPr algn="ctr" fontAlgn="base">
                <a:lnSpc>
                  <a:spcPct val="120000"/>
                </a:lnSpc>
                <a:spcBef>
                  <a:spcPct val="0"/>
                </a:spcBef>
                <a:spcAft>
                  <a:spcPct val="0"/>
                </a:spcAft>
              </a:pPr>
              <a:r>
                <a:rPr lang="zh-CN" altLang="en-US" sz="1600" dirty="0">
                  <a:solidFill>
                    <a:schemeClr val="bg1"/>
                  </a:solidFill>
                  <a:cs typeface="+mn-ea"/>
                  <a:sym typeface="+mn-lt"/>
                </a:rPr>
                <a:t>单击此处添加文字单击此处添加文字单击此处添加文字单击此处添加文字单击此处添加文字单击此处添加文字</a:t>
              </a:r>
              <a:endParaRPr lang="zh-CN" altLang="en-US" sz="1600" dirty="0">
                <a:solidFill>
                  <a:schemeClr val="bg1"/>
                </a:solidFill>
                <a:cs typeface="+mn-ea"/>
                <a:sym typeface="+mn-lt"/>
              </a:endParaRPr>
            </a:p>
          </p:txBody>
        </p:sp>
        <p:sp>
          <p:nvSpPr>
            <p:cNvPr id="20" name="半闭框 19"/>
            <p:cNvSpPr/>
            <p:nvPr/>
          </p:nvSpPr>
          <p:spPr>
            <a:xfrm rot="13497610">
              <a:off x="4396506" y="3334863"/>
              <a:ext cx="254585" cy="254672"/>
            </a:xfrm>
            <a:prstGeom prst="halfFrame">
              <a:avLst/>
            </a:prstGeom>
            <a:solidFill>
              <a:srgbClr val="4F4141"/>
            </a:solidFill>
            <a:ln>
              <a:noFill/>
            </a:ln>
          </p:spPr>
          <p:style>
            <a:lnRef idx="2">
              <a:schemeClr val="accent1">
                <a:shade val="50000"/>
              </a:schemeClr>
            </a:lnRef>
            <a:fillRef idx="1">
              <a:schemeClr val="accent1"/>
            </a:fillRef>
            <a:effectRef idx="0">
              <a:schemeClr val="accent1"/>
            </a:effectRef>
            <a:fontRef idx="minor">
              <a:schemeClr val="lt1"/>
            </a:fontRef>
          </p:style>
          <p:txBody>
            <a:bodyPr lIns="82789" tIns="41393" rIns="82789" bIns="41393" rtlCol="0" anchor="ctr"/>
            <a:lstStyle/>
            <a:p>
              <a:pPr algn="ctr"/>
              <a:endParaRPr lang="zh-CN" altLang="en-US" sz="2400">
                <a:solidFill>
                  <a:schemeClr val="tx1"/>
                </a:solidFill>
                <a:cs typeface="+mn-ea"/>
                <a:sym typeface="+mn-lt"/>
              </a:endParaRPr>
            </a:p>
          </p:txBody>
        </p:sp>
        <p:sp>
          <p:nvSpPr>
            <p:cNvPr id="21" name="圆角矩形 62"/>
            <p:cNvSpPr/>
            <p:nvPr/>
          </p:nvSpPr>
          <p:spPr>
            <a:xfrm>
              <a:off x="5689879" y="1109825"/>
              <a:ext cx="1971514" cy="32614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82789" tIns="41393" rIns="82789" bIns="41393" rtlCol="0" anchor="ctr"/>
            <a:lstStyle/>
            <a:p>
              <a:pPr algn="ctr"/>
              <a:endParaRPr lang="zh-CN" altLang="en-US" sz="2400">
                <a:cs typeface="+mn-ea"/>
                <a:sym typeface="+mn-lt"/>
              </a:endParaRPr>
            </a:p>
          </p:txBody>
        </p:sp>
        <p:sp>
          <p:nvSpPr>
            <p:cNvPr id="22" name="圆角矩形 63"/>
            <p:cNvSpPr/>
            <p:nvPr/>
          </p:nvSpPr>
          <p:spPr>
            <a:xfrm>
              <a:off x="5689879" y="1479474"/>
              <a:ext cx="1971514" cy="1913382"/>
            </a:xfrm>
            <a:prstGeom prst="roundRect">
              <a:avLst>
                <a:gd name="adj" fmla="val 52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82789" tIns="41393" rIns="82789" bIns="41393" rtlCol="0" anchor="ctr"/>
            <a:lstStyle/>
            <a:p>
              <a:pPr algn="ctr"/>
              <a:endParaRPr lang="zh-CN" altLang="en-US" sz="2400">
                <a:cs typeface="+mn-ea"/>
                <a:sym typeface="+mn-lt"/>
              </a:endParaRPr>
            </a:p>
          </p:txBody>
        </p:sp>
        <p:sp>
          <p:nvSpPr>
            <p:cNvPr id="23" name="TextBox 64"/>
            <p:cNvSpPr txBox="1"/>
            <p:nvPr/>
          </p:nvSpPr>
          <p:spPr>
            <a:xfrm>
              <a:off x="5927650" y="1113762"/>
              <a:ext cx="1495970" cy="261209"/>
            </a:xfrm>
            <a:prstGeom prst="rect">
              <a:avLst/>
            </a:prstGeom>
            <a:grpFill/>
          </p:spPr>
          <p:txBody>
            <a:bodyPr wrap="none" lIns="82789" tIns="41393" rIns="82789" bIns="41393" rtlCol="0">
              <a:spAutoFit/>
            </a:bodyPr>
            <a:lstStyle/>
            <a:p>
              <a:pPr algn="ctr"/>
              <a:r>
                <a:rPr lang="zh-CN" altLang="en-US" dirty="0">
                  <a:solidFill>
                    <a:schemeClr val="bg1"/>
                  </a:solidFill>
                  <a:cs typeface="+mn-ea"/>
                  <a:sym typeface="+mn-lt"/>
                </a:rPr>
                <a:t>点击添加文字标题</a:t>
              </a:r>
              <a:endParaRPr lang="zh-CN" altLang="en-US" dirty="0">
                <a:solidFill>
                  <a:schemeClr val="bg1"/>
                </a:solidFill>
                <a:cs typeface="+mn-ea"/>
                <a:sym typeface="+mn-lt"/>
              </a:endParaRPr>
            </a:p>
          </p:txBody>
        </p:sp>
        <p:sp>
          <p:nvSpPr>
            <p:cNvPr id="24" name="TextBox 65"/>
            <p:cNvSpPr txBox="1"/>
            <p:nvPr/>
          </p:nvSpPr>
          <p:spPr>
            <a:xfrm>
              <a:off x="5893151" y="1627712"/>
              <a:ext cx="1584605" cy="1344449"/>
            </a:xfrm>
            <a:prstGeom prst="rect">
              <a:avLst/>
            </a:prstGeom>
            <a:grpFill/>
          </p:spPr>
          <p:txBody>
            <a:bodyPr wrap="square" lIns="82789" tIns="41393" rIns="82789" bIns="41393" rtlCol="0">
              <a:spAutoFit/>
            </a:bodyPr>
            <a:lstStyle/>
            <a:p>
              <a:pPr algn="ctr" fontAlgn="base">
                <a:lnSpc>
                  <a:spcPct val="120000"/>
                </a:lnSpc>
                <a:spcBef>
                  <a:spcPct val="0"/>
                </a:spcBef>
                <a:spcAft>
                  <a:spcPct val="0"/>
                </a:spcAft>
              </a:pPr>
              <a:r>
                <a:rPr lang="zh-CN" altLang="en-US" sz="1600" dirty="0">
                  <a:solidFill>
                    <a:schemeClr val="bg1"/>
                  </a:solidFill>
                  <a:cs typeface="+mn-ea"/>
                  <a:sym typeface="+mn-lt"/>
                </a:rPr>
                <a:t>单击此处添加文字单击此处添加文字单击此处添加文字单击此处添加文字单击此处添加文字单击此处添加文字</a:t>
              </a:r>
              <a:endParaRPr lang="zh-CN" altLang="en-US" sz="1600" dirty="0">
                <a:solidFill>
                  <a:schemeClr val="bg1"/>
                </a:solidFill>
                <a:cs typeface="+mn-ea"/>
                <a:sym typeface="+mn-lt"/>
              </a:endParaRPr>
            </a:p>
          </p:txBody>
        </p:sp>
        <p:sp>
          <p:nvSpPr>
            <p:cNvPr id="25" name="半闭框 24"/>
            <p:cNvSpPr/>
            <p:nvPr/>
          </p:nvSpPr>
          <p:spPr>
            <a:xfrm rot="13497610">
              <a:off x="6548345" y="3334863"/>
              <a:ext cx="254585" cy="254672"/>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82789" tIns="41393" rIns="82789" bIns="41393" rtlCol="0" anchor="ctr"/>
            <a:lstStyle/>
            <a:p>
              <a:pPr algn="ctr"/>
              <a:endParaRPr lang="zh-CN" altLang="en-US" sz="2400">
                <a:solidFill>
                  <a:schemeClr val="tx1"/>
                </a:solidFill>
                <a:cs typeface="+mn-ea"/>
                <a:sym typeface="+mn-lt"/>
              </a:endParaRPr>
            </a:p>
          </p:txBody>
        </p:sp>
        <p:grpSp>
          <p:nvGrpSpPr>
            <p:cNvPr id="26" name="组合 25"/>
            <p:cNvGrpSpPr/>
            <p:nvPr/>
          </p:nvGrpSpPr>
          <p:grpSpPr>
            <a:xfrm>
              <a:off x="1386201" y="3768819"/>
              <a:ext cx="6275192" cy="419944"/>
              <a:chOff x="1107170" y="4083918"/>
              <a:chExt cx="6929660" cy="463583"/>
            </a:xfrm>
            <a:grpFill/>
          </p:grpSpPr>
          <p:sp>
            <p:nvSpPr>
              <p:cNvPr id="27" name="圆角矩形 68"/>
              <p:cNvSpPr/>
              <p:nvPr/>
            </p:nvSpPr>
            <p:spPr>
              <a:xfrm>
                <a:off x="1107170" y="4083918"/>
                <a:ext cx="6929660" cy="463583"/>
              </a:xfrm>
              <a:prstGeom prst="roundRect">
                <a:avLst/>
              </a:prstGeom>
              <a:noFill/>
              <a:ln>
                <a:solidFill>
                  <a:srgbClr val="CE2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28" name="TextBox 69"/>
              <p:cNvSpPr txBox="1"/>
              <p:nvPr/>
            </p:nvSpPr>
            <p:spPr>
              <a:xfrm>
                <a:off x="2918347" y="4146432"/>
                <a:ext cx="3307315" cy="295342"/>
              </a:xfrm>
              <a:prstGeom prst="rect">
                <a:avLst/>
              </a:prstGeom>
              <a:noFill/>
            </p:spPr>
            <p:txBody>
              <a:bodyPr wrap="none" rtlCol="0">
                <a:spAutoFit/>
              </a:bodyPr>
              <a:lstStyle/>
              <a:p>
                <a:pPr algn="ctr"/>
                <a:r>
                  <a:rPr lang="zh-CN" altLang="en-US" dirty="0">
                    <a:solidFill>
                      <a:schemeClr val="bg1">
                        <a:lumMod val="50000"/>
                      </a:schemeClr>
                    </a:solidFill>
                    <a:cs typeface="+mn-ea"/>
                    <a:sym typeface="+mn-lt"/>
                  </a:rPr>
                  <a:t>点击添加文字模板  点击添加文字模板</a:t>
                </a:r>
                <a:endParaRPr lang="en-US" altLang="zh-CN" dirty="0">
                  <a:solidFill>
                    <a:schemeClr val="bg1">
                      <a:lumMod val="50000"/>
                    </a:schemeClr>
                  </a:solidFill>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17387" y="274106"/>
            <a:ext cx="10162282" cy="708794"/>
            <a:chOff x="715348" y="487530"/>
            <a:chExt cx="10164634" cy="708958"/>
          </a:xfrm>
        </p:grpSpPr>
        <p:sp>
          <p:nvSpPr>
            <p:cNvPr id="11" name="矩形 10"/>
            <p:cNvSpPr/>
            <p:nvPr/>
          </p:nvSpPr>
          <p:spPr>
            <a:xfrm>
              <a:off x="3788231" y="890229"/>
              <a:ext cx="7091751" cy="45719"/>
            </a:xfrm>
            <a:prstGeom prst="rect">
              <a:avLst/>
            </a:prstGeom>
            <a:solidFill>
              <a:srgbClr val="CE2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12" name="TextBox 8"/>
            <p:cNvSpPr txBox="1">
              <a:spLocks noChangeArrowheads="1"/>
            </p:cNvSpPr>
            <p:nvPr/>
          </p:nvSpPr>
          <p:spPr bwMode="auto">
            <a:xfrm>
              <a:off x="715348" y="487530"/>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b="1" dirty="0">
                  <a:solidFill>
                    <a:srgbClr val="CE2D41"/>
                  </a:solidFill>
                  <a:cs typeface="+mn-ea"/>
                  <a:sym typeface="+mn-lt"/>
                </a:rPr>
                <a:t>工作完成情况</a:t>
              </a:r>
              <a:endParaRPr lang="zh-CN" altLang="en-US" sz="3200" b="1" dirty="0">
                <a:solidFill>
                  <a:srgbClr val="CE2D41"/>
                </a:solidFill>
                <a:cs typeface="+mn-ea"/>
                <a:sym typeface="+mn-lt"/>
              </a:endParaRPr>
            </a:p>
          </p:txBody>
        </p:sp>
        <p:sp>
          <p:nvSpPr>
            <p:cNvPr id="13" name="TextBox 8"/>
            <p:cNvSpPr txBox="1">
              <a:spLocks noChangeArrowheads="1"/>
            </p:cNvSpPr>
            <p:nvPr/>
          </p:nvSpPr>
          <p:spPr bwMode="auto">
            <a:xfrm>
              <a:off x="715349" y="996433"/>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rgbClr val="4F4141"/>
                  </a:solidFill>
                  <a:cs typeface="+mn-ea"/>
                  <a:sym typeface="+mn-lt"/>
                </a:rPr>
                <a:t>CLICK TO ADD CAPTION TEXT</a:t>
              </a:r>
              <a:endParaRPr lang="zh-CN" altLang="en-US" sz="1300" dirty="0">
                <a:solidFill>
                  <a:srgbClr val="4F4141"/>
                </a:solidFill>
                <a:cs typeface="+mn-ea"/>
                <a:sym typeface="+mn-lt"/>
              </a:endParaRPr>
            </a:p>
          </p:txBody>
        </p:sp>
      </p:grpSp>
      <p:grpSp>
        <p:nvGrpSpPr>
          <p:cNvPr id="6" name="组合 5"/>
          <p:cNvGrpSpPr/>
          <p:nvPr/>
        </p:nvGrpSpPr>
        <p:grpSpPr>
          <a:xfrm>
            <a:off x="6651939" y="2561250"/>
            <a:ext cx="4249746" cy="2954798"/>
            <a:chOff x="6651274" y="2638043"/>
            <a:chExt cx="4250730" cy="2955482"/>
          </a:xfrm>
          <a:solidFill>
            <a:srgbClr val="CE2D41"/>
          </a:solidFill>
        </p:grpSpPr>
        <p:sp>
          <p:nvSpPr>
            <p:cNvPr id="7" name="26"/>
            <p:cNvSpPr>
              <a:spLocks noEditPoints="1"/>
            </p:cNvSpPr>
            <p:nvPr>
              <p:custDataLst>
                <p:tags r:id="rId1"/>
              </p:custDataLst>
            </p:nvPr>
          </p:nvSpPr>
          <p:spPr bwMode="auto">
            <a:xfrm>
              <a:off x="6856931" y="2638043"/>
              <a:ext cx="306202" cy="306658"/>
            </a:xfrm>
            <a:custGeom>
              <a:avLst/>
              <a:gdLst>
                <a:gd name="T0" fmla="*/ 3433 w 282"/>
                <a:gd name="T1" fmla="*/ 352 h 282"/>
                <a:gd name="T2" fmla="*/ 2202 w 282"/>
                <a:gd name="T3" fmla="*/ 352 h 282"/>
                <a:gd name="T4" fmla="*/ 0 w 282"/>
                <a:gd name="T5" fmla="*/ 2560 h 282"/>
                <a:gd name="T6" fmla="*/ 1235 w 282"/>
                <a:gd name="T7" fmla="*/ 3800 h 282"/>
                <a:gd name="T8" fmla="*/ 3433 w 282"/>
                <a:gd name="T9" fmla="*/ 1601 h 282"/>
                <a:gd name="T10" fmla="*/ 3433 w 282"/>
                <a:gd name="T11" fmla="*/ 352 h 282"/>
                <a:gd name="T12" fmla="*/ 739 w 282"/>
                <a:gd name="T13" fmla="*/ 2586 h 282"/>
                <a:gd name="T14" fmla="*/ 592 w 282"/>
                <a:gd name="T15" fmla="*/ 2441 h 282"/>
                <a:gd name="T16" fmla="*/ 2457 w 282"/>
                <a:gd name="T17" fmla="*/ 566 h 282"/>
                <a:gd name="T18" fmla="*/ 2602 w 282"/>
                <a:gd name="T19" fmla="*/ 566 h 282"/>
                <a:gd name="T20" fmla="*/ 2602 w 282"/>
                <a:gd name="T21" fmla="*/ 714 h 282"/>
                <a:gd name="T22" fmla="*/ 739 w 282"/>
                <a:gd name="T23" fmla="*/ 2586 h 282"/>
                <a:gd name="T24" fmla="*/ 1045 w 282"/>
                <a:gd name="T25" fmla="*/ 2898 h 282"/>
                <a:gd name="T26" fmla="*/ 898 w 282"/>
                <a:gd name="T27" fmla="*/ 2746 h 282"/>
                <a:gd name="T28" fmla="*/ 2913 w 282"/>
                <a:gd name="T29" fmla="*/ 726 h 282"/>
                <a:gd name="T30" fmla="*/ 3060 w 282"/>
                <a:gd name="T31" fmla="*/ 726 h 282"/>
                <a:gd name="T32" fmla="*/ 3060 w 282"/>
                <a:gd name="T33" fmla="*/ 878 h 282"/>
                <a:gd name="T34" fmla="*/ 1045 w 282"/>
                <a:gd name="T35" fmla="*/ 2898 h 282"/>
                <a:gd name="T36" fmla="*/ 1354 w 282"/>
                <a:gd name="T37" fmla="*/ 3205 h 282"/>
                <a:gd name="T38" fmla="*/ 1207 w 282"/>
                <a:gd name="T39" fmla="*/ 3058 h 282"/>
                <a:gd name="T40" fmla="*/ 3070 w 282"/>
                <a:gd name="T41" fmla="*/ 1183 h 282"/>
                <a:gd name="T42" fmla="*/ 3217 w 282"/>
                <a:gd name="T43" fmla="*/ 1183 h 282"/>
                <a:gd name="T44" fmla="*/ 3217 w 282"/>
                <a:gd name="T45" fmla="*/ 1337 h 282"/>
                <a:gd name="T46" fmla="*/ 1354 w 282"/>
                <a:gd name="T47" fmla="*/ 3205 h 2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82" h="282">
                  <a:moveTo>
                    <a:pt x="256" y="26"/>
                  </a:moveTo>
                  <a:cubicBezTo>
                    <a:pt x="231" y="0"/>
                    <a:pt x="189" y="0"/>
                    <a:pt x="164" y="26"/>
                  </a:cubicBezTo>
                  <a:cubicBezTo>
                    <a:pt x="0" y="190"/>
                    <a:pt x="0" y="190"/>
                    <a:pt x="0" y="190"/>
                  </a:cubicBezTo>
                  <a:cubicBezTo>
                    <a:pt x="92" y="282"/>
                    <a:pt x="92" y="282"/>
                    <a:pt x="92" y="282"/>
                  </a:cubicBezTo>
                  <a:cubicBezTo>
                    <a:pt x="256" y="119"/>
                    <a:pt x="256" y="119"/>
                    <a:pt x="256" y="119"/>
                  </a:cubicBezTo>
                  <a:cubicBezTo>
                    <a:pt x="282" y="93"/>
                    <a:pt x="282"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grpFill/>
            <a:ln>
              <a:noFill/>
            </a:ln>
          </p:spPr>
          <p:txBody>
            <a:bodyPr/>
            <a:lstStyle/>
            <a:p>
              <a:pPr defTabSz="914400">
                <a:defRPr/>
              </a:pPr>
              <a:endParaRPr lang="zh-CN" altLang="en-US" kern="0">
                <a:solidFill>
                  <a:sysClr val="windowText" lastClr="000000"/>
                </a:solidFill>
                <a:cs typeface="+mn-ea"/>
                <a:sym typeface="+mn-lt"/>
              </a:endParaRPr>
            </a:p>
          </p:txBody>
        </p:sp>
        <p:sp>
          <p:nvSpPr>
            <p:cNvPr id="9" name="27"/>
            <p:cNvSpPr/>
            <p:nvPr>
              <p:custDataLst>
                <p:tags r:id="rId2"/>
              </p:custDataLst>
            </p:nvPr>
          </p:nvSpPr>
          <p:spPr bwMode="auto">
            <a:xfrm>
              <a:off x="6687378" y="2899914"/>
              <a:ext cx="211599" cy="212055"/>
            </a:xfrm>
            <a:custGeom>
              <a:avLst/>
              <a:gdLst>
                <a:gd name="T0" fmla="*/ 299 w 463"/>
                <a:gd name="T1" fmla="*/ 276 h 464"/>
                <a:gd name="T2" fmla="*/ 280 w 463"/>
                <a:gd name="T3" fmla="*/ 255 h 464"/>
                <a:gd name="T4" fmla="*/ 463 w 463"/>
                <a:gd name="T5" fmla="*/ 71 h 464"/>
                <a:gd name="T6" fmla="*/ 390 w 463"/>
                <a:gd name="T7" fmla="*/ 0 h 464"/>
                <a:gd name="T8" fmla="*/ 206 w 463"/>
                <a:gd name="T9" fmla="*/ 183 h 464"/>
                <a:gd name="T10" fmla="*/ 187 w 463"/>
                <a:gd name="T11" fmla="*/ 164 h 464"/>
                <a:gd name="T12" fmla="*/ 145 w 463"/>
                <a:gd name="T13" fmla="*/ 186 h 464"/>
                <a:gd name="T14" fmla="*/ 0 w 463"/>
                <a:gd name="T15" fmla="*/ 419 h 464"/>
                <a:gd name="T16" fmla="*/ 42 w 463"/>
                <a:gd name="T17" fmla="*/ 464 h 464"/>
                <a:gd name="T18" fmla="*/ 275 w 463"/>
                <a:gd name="T19" fmla="*/ 319 h 464"/>
                <a:gd name="T20" fmla="*/ 299 w 463"/>
                <a:gd name="T21" fmla="*/ 276 h 4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3" h="464">
                  <a:moveTo>
                    <a:pt x="299" y="276"/>
                  </a:moveTo>
                  <a:lnTo>
                    <a:pt x="280" y="255"/>
                  </a:lnTo>
                  <a:lnTo>
                    <a:pt x="463" y="71"/>
                  </a:lnTo>
                  <a:lnTo>
                    <a:pt x="390" y="0"/>
                  </a:lnTo>
                  <a:lnTo>
                    <a:pt x="206" y="183"/>
                  </a:lnTo>
                  <a:lnTo>
                    <a:pt x="187" y="164"/>
                  </a:lnTo>
                  <a:lnTo>
                    <a:pt x="145" y="186"/>
                  </a:lnTo>
                  <a:lnTo>
                    <a:pt x="0" y="419"/>
                  </a:lnTo>
                  <a:lnTo>
                    <a:pt x="42" y="464"/>
                  </a:lnTo>
                  <a:lnTo>
                    <a:pt x="275" y="319"/>
                  </a:lnTo>
                  <a:lnTo>
                    <a:pt x="299" y="276"/>
                  </a:lnTo>
                  <a:close/>
                </a:path>
              </a:pathLst>
            </a:custGeom>
            <a:grpFill/>
            <a:ln>
              <a:noFill/>
            </a:ln>
          </p:spPr>
          <p:txBody>
            <a:bodyPr/>
            <a:lstStyle/>
            <a:p>
              <a:pPr defTabSz="914400">
                <a:defRPr/>
              </a:pPr>
              <a:endParaRPr lang="zh-CN" altLang="en-US" kern="0">
                <a:solidFill>
                  <a:sysClr val="windowText" lastClr="000000"/>
                </a:solidFill>
                <a:cs typeface="+mn-ea"/>
                <a:sym typeface="+mn-lt"/>
              </a:endParaRPr>
            </a:p>
          </p:txBody>
        </p:sp>
        <p:sp>
          <p:nvSpPr>
            <p:cNvPr id="10" name="品 28"/>
            <p:cNvSpPr/>
            <p:nvPr>
              <p:custDataLst>
                <p:tags r:id="rId3"/>
              </p:custDataLst>
            </p:nvPr>
          </p:nvSpPr>
          <p:spPr bwMode="auto">
            <a:xfrm>
              <a:off x="6651274" y="2642156"/>
              <a:ext cx="223938" cy="225309"/>
            </a:xfrm>
            <a:custGeom>
              <a:avLst/>
              <a:gdLst>
                <a:gd name="T0" fmla="*/ 1387 w 206"/>
                <a:gd name="T1" fmla="*/ 0 h 207"/>
                <a:gd name="T2" fmla="*/ 1035 w 206"/>
                <a:gd name="T3" fmla="*/ 40 h 207"/>
                <a:gd name="T4" fmla="*/ 1075 w 206"/>
                <a:gd name="T5" fmla="*/ 69 h 207"/>
                <a:gd name="T6" fmla="*/ 1572 w 206"/>
                <a:gd name="T7" fmla="*/ 579 h 207"/>
                <a:gd name="T8" fmla="*/ 1572 w 206"/>
                <a:gd name="T9" fmla="*/ 1515 h 207"/>
                <a:gd name="T10" fmla="*/ 645 w 206"/>
                <a:gd name="T11" fmla="*/ 1515 h 207"/>
                <a:gd name="T12" fmla="*/ 147 w 206"/>
                <a:gd name="T13" fmla="*/ 998 h 207"/>
                <a:gd name="T14" fmla="*/ 78 w 206"/>
                <a:gd name="T15" fmla="*/ 919 h 207"/>
                <a:gd name="T16" fmla="*/ 0 w 206"/>
                <a:gd name="T17" fmla="*/ 1391 h 207"/>
                <a:gd name="T18" fmla="*/ 1387 w 206"/>
                <a:gd name="T19" fmla="*/ 2796 h 207"/>
                <a:gd name="T20" fmla="*/ 2773 w 206"/>
                <a:gd name="T21" fmla="*/ 1391 h 207"/>
                <a:gd name="T22" fmla="*/ 1387 w 206"/>
                <a:gd name="T23" fmla="*/ 0 h 2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6" h="207">
                  <a:moveTo>
                    <a:pt x="103" y="0"/>
                  </a:moveTo>
                  <a:cubicBezTo>
                    <a:pt x="94" y="0"/>
                    <a:pt x="86" y="1"/>
                    <a:pt x="77" y="3"/>
                  </a:cubicBezTo>
                  <a:cubicBezTo>
                    <a:pt x="78" y="4"/>
                    <a:pt x="79" y="5"/>
                    <a:pt x="80" y="5"/>
                  </a:cubicBezTo>
                  <a:cubicBezTo>
                    <a:pt x="117" y="43"/>
                    <a:pt x="117" y="43"/>
                    <a:pt x="117" y="43"/>
                  </a:cubicBezTo>
                  <a:cubicBezTo>
                    <a:pt x="136" y="62"/>
                    <a:pt x="136" y="93"/>
                    <a:pt x="117" y="112"/>
                  </a:cubicBezTo>
                  <a:cubicBezTo>
                    <a:pt x="98" y="131"/>
                    <a:pt x="67" y="131"/>
                    <a:pt x="48" y="112"/>
                  </a:cubicBezTo>
                  <a:cubicBezTo>
                    <a:pt x="11" y="74"/>
                    <a:pt x="11" y="74"/>
                    <a:pt x="11" y="74"/>
                  </a:cubicBezTo>
                  <a:cubicBezTo>
                    <a:pt x="9" y="72"/>
                    <a:pt x="7" y="70"/>
                    <a:pt x="6" y="68"/>
                  </a:cubicBezTo>
                  <a:cubicBezTo>
                    <a:pt x="2" y="79"/>
                    <a:pt x="0" y="91"/>
                    <a:pt x="0" y="103"/>
                  </a:cubicBezTo>
                  <a:cubicBezTo>
                    <a:pt x="0" y="161"/>
                    <a:pt x="46" y="207"/>
                    <a:pt x="103" y="207"/>
                  </a:cubicBezTo>
                  <a:cubicBezTo>
                    <a:pt x="160" y="207"/>
                    <a:pt x="206" y="161"/>
                    <a:pt x="206" y="103"/>
                  </a:cubicBezTo>
                  <a:cubicBezTo>
                    <a:pt x="206" y="46"/>
                    <a:pt x="160" y="0"/>
                    <a:pt x="103" y="0"/>
                  </a:cubicBezTo>
                  <a:close/>
                </a:path>
              </a:pathLst>
            </a:custGeom>
            <a:grpFill/>
            <a:ln>
              <a:noFill/>
            </a:ln>
          </p:spPr>
          <p:txBody>
            <a:bodyPr/>
            <a:lstStyle/>
            <a:p>
              <a:pPr defTabSz="914400">
                <a:defRPr/>
              </a:pPr>
              <a:endParaRPr lang="zh-CN" altLang="en-US" kern="0">
                <a:solidFill>
                  <a:sysClr val="windowText" lastClr="000000"/>
                </a:solidFill>
                <a:cs typeface="+mn-ea"/>
                <a:sym typeface="+mn-lt"/>
              </a:endParaRPr>
            </a:p>
          </p:txBody>
        </p:sp>
        <p:sp>
          <p:nvSpPr>
            <p:cNvPr id="14" name="品 29"/>
            <p:cNvSpPr>
              <a:spLocks noEditPoints="1"/>
            </p:cNvSpPr>
            <p:nvPr>
              <p:custDataLst>
                <p:tags r:id="rId4"/>
              </p:custDataLst>
            </p:nvPr>
          </p:nvSpPr>
          <p:spPr bwMode="auto">
            <a:xfrm>
              <a:off x="6928684" y="2908597"/>
              <a:ext cx="202915" cy="203372"/>
            </a:xfrm>
            <a:custGeom>
              <a:avLst/>
              <a:gdLst>
                <a:gd name="T0" fmla="*/ 2194 w 187"/>
                <a:gd name="T1" fmla="*/ 2208 h 187"/>
                <a:gd name="T2" fmla="*/ 2194 w 187"/>
                <a:gd name="T3" fmla="*/ 1121 h 187"/>
                <a:gd name="T4" fmla="*/ 1083 w 187"/>
                <a:gd name="T5" fmla="*/ 0 h 187"/>
                <a:gd name="T6" fmla="*/ 0 w 187"/>
                <a:gd name="T7" fmla="*/ 1092 h 187"/>
                <a:gd name="T8" fmla="*/ 1111 w 187"/>
                <a:gd name="T9" fmla="*/ 2208 h 187"/>
                <a:gd name="T10" fmla="*/ 2194 w 187"/>
                <a:gd name="T11" fmla="*/ 2208 h 187"/>
                <a:gd name="T12" fmla="*/ 1460 w 187"/>
                <a:gd name="T13" fmla="*/ 1466 h 187"/>
                <a:gd name="T14" fmla="*/ 1916 w 187"/>
                <a:gd name="T15" fmla="*/ 1466 h 187"/>
                <a:gd name="T16" fmla="*/ 1916 w 187"/>
                <a:gd name="T17" fmla="*/ 1925 h 187"/>
                <a:gd name="T18" fmla="*/ 1460 w 187"/>
                <a:gd name="T19" fmla="*/ 1925 h 187"/>
                <a:gd name="T20" fmla="*/ 1460 w 187"/>
                <a:gd name="T21" fmla="*/ 1466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7" h="187">
                  <a:moveTo>
                    <a:pt x="164" y="164"/>
                  </a:moveTo>
                  <a:cubicBezTo>
                    <a:pt x="187" y="142"/>
                    <a:pt x="187" y="105"/>
                    <a:pt x="164" y="83"/>
                  </a:cubicBezTo>
                  <a:cubicBezTo>
                    <a:pt x="81" y="0"/>
                    <a:pt x="81" y="0"/>
                    <a:pt x="81" y="0"/>
                  </a:cubicBezTo>
                  <a:cubicBezTo>
                    <a:pt x="0" y="81"/>
                    <a:pt x="0" y="81"/>
                    <a:pt x="0" y="81"/>
                  </a:cubicBezTo>
                  <a:cubicBezTo>
                    <a:pt x="83" y="164"/>
                    <a:pt x="83" y="164"/>
                    <a:pt x="83" y="164"/>
                  </a:cubicBezTo>
                  <a:cubicBezTo>
                    <a:pt x="105" y="187"/>
                    <a:pt x="142" y="187"/>
                    <a:pt x="164" y="164"/>
                  </a:cubicBezTo>
                  <a:close/>
                  <a:moveTo>
                    <a:pt x="109" y="109"/>
                  </a:moveTo>
                  <a:cubicBezTo>
                    <a:pt x="118" y="100"/>
                    <a:pt x="133" y="100"/>
                    <a:pt x="143" y="109"/>
                  </a:cubicBezTo>
                  <a:cubicBezTo>
                    <a:pt x="152" y="118"/>
                    <a:pt x="152" y="133"/>
                    <a:pt x="143" y="143"/>
                  </a:cubicBezTo>
                  <a:cubicBezTo>
                    <a:pt x="133" y="152"/>
                    <a:pt x="118" y="152"/>
                    <a:pt x="109" y="143"/>
                  </a:cubicBezTo>
                  <a:cubicBezTo>
                    <a:pt x="100" y="133"/>
                    <a:pt x="100" y="118"/>
                    <a:pt x="109" y="109"/>
                  </a:cubicBezTo>
                  <a:close/>
                </a:path>
              </a:pathLst>
            </a:custGeom>
            <a:grpFill/>
            <a:ln>
              <a:noFill/>
            </a:ln>
          </p:spPr>
          <p:txBody>
            <a:bodyPr/>
            <a:lstStyle/>
            <a:p>
              <a:pPr defTabSz="914400">
                <a:defRPr/>
              </a:pPr>
              <a:endParaRPr lang="zh-CN" altLang="en-US" kern="0">
                <a:solidFill>
                  <a:sysClr val="windowText" lastClr="000000"/>
                </a:solidFill>
                <a:cs typeface="+mn-ea"/>
                <a:sym typeface="+mn-lt"/>
              </a:endParaRPr>
            </a:p>
          </p:txBody>
        </p:sp>
        <p:sp>
          <p:nvSpPr>
            <p:cNvPr id="15" name="14"/>
            <p:cNvSpPr/>
            <p:nvPr>
              <p:custDataLst>
                <p:tags r:id="rId5"/>
              </p:custDataLst>
            </p:nvPr>
          </p:nvSpPr>
          <p:spPr bwMode="auto">
            <a:xfrm>
              <a:off x="6680832" y="3370350"/>
              <a:ext cx="452744" cy="126982"/>
            </a:xfrm>
            <a:custGeom>
              <a:avLst/>
              <a:gdLst>
                <a:gd name="T0" fmla="*/ 4742 w 351"/>
                <a:gd name="T1" fmla="*/ 555 h 110"/>
                <a:gd name="T2" fmla="*/ 3970 w 351"/>
                <a:gd name="T3" fmla="*/ 69 h 110"/>
                <a:gd name="T4" fmla="*/ 555 w 351"/>
                <a:gd name="T5" fmla="*/ 743 h 110"/>
                <a:gd name="T6" fmla="*/ 29 w 351"/>
                <a:gd name="T7" fmla="*/ 1486 h 110"/>
                <a:gd name="T8" fmla="*/ 4742 w 351"/>
                <a:gd name="T9" fmla="*/ 555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1" h="110">
                  <a:moveTo>
                    <a:pt x="351" y="41"/>
                  </a:moveTo>
                  <a:cubicBezTo>
                    <a:pt x="343" y="16"/>
                    <a:pt x="319" y="0"/>
                    <a:pt x="294" y="5"/>
                  </a:cubicBezTo>
                  <a:cubicBezTo>
                    <a:pt x="41" y="55"/>
                    <a:pt x="41" y="55"/>
                    <a:pt x="41" y="55"/>
                  </a:cubicBezTo>
                  <a:cubicBezTo>
                    <a:pt x="17" y="60"/>
                    <a:pt x="0" y="84"/>
                    <a:pt x="2" y="110"/>
                  </a:cubicBezTo>
                  <a:lnTo>
                    <a:pt x="351" y="41"/>
                  </a:lnTo>
                  <a:close/>
                </a:path>
              </a:pathLst>
            </a:custGeom>
            <a:solidFill>
              <a:srgbClr val="4F4141"/>
            </a:solidFill>
            <a:ln>
              <a:noFill/>
            </a:ln>
          </p:spPr>
          <p:txBody>
            <a:bodyPr/>
            <a:lstStyle/>
            <a:p>
              <a:pPr defTabSz="914400">
                <a:defRPr/>
              </a:pPr>
              <a:endParaRPr lang="zh-CN" altLang="en-US" kern="0">
                <a:solidFill>
                  <a:sysClr val="windowText" lastClr="000000"/>
                </a:solidFill>
                <a:cs typeface="+mn-ea"/>
                <a:sym typeface="+mn-lt"/>
              </a:endParaRPr>
            </a:p>
          </p:txBody>
        </p:sp>
        <p:sp>
          <p:nvSpPr>
            <p:cNvPr id="16" name="品 15"/>
            <p:cNvSpPr/>
            <p:nvPr>
              <p:custDataLst>
                <p:tags r:id="rId6"/>
              </p:custDataLst>
            </p:nvPr>
          </p:nvSpPr>
          <p:spPr bwMode="auto">
            <a:xfrm>
              <a:off x="6848716" y="3370350"/>
              <a:ext cx="91524" cy="34411"/>
            </a:xfrm>
            <a:custGeom>
              <a:avLst/>
              <a:gdLst>
                <a:gd name="T0" fmla="*/ 957 w 71"/>
                <a:gd name="T1" fmla="*/ 225 h 30"/>
                <a:gd name="T2" fmla="*/ 957 w 71"/>
                <a:gd name="T3" fmla="*/ 213 h 30"/>
                <a:gd name="T4" fmla="*/ 743 w 71"/>
                <a:gd name="T5" fmla="*/ 28 h 30"/>
                <a:gd name="T6" fmla="*/ 148 w 71"/>
                <a:gd name="T7" fmla="*/ 135 h 30"/>
                <a:gd name="T8" fmla="*/ 29 w 71"/>
                <a:gd name="T9" fmla="*/ 386 h 30"/>
                <a:gd name="T10" fmla="*/ 29 w 71"/>
                <a:gd name="T11" fmla="*/ 398 h 30"/>
                <a:gd name="T12" fmla="*/ 957 w 71"/>
                <a:gd name="T13" fmla="*/ 225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 h="30">
                  <a:moveTo>
                    <a:pt x="71" y="17"/>
                  </a:moveTo>
                  <a:cubicBezTo>
                    <a:pt x="71" y="16"/>
                    <a:pt x="71" y="16"/>
                    <a:pt x="71" y="16"/>
                  </a:cubicBezTo>
                  <a:cubicBezTo>
                    <a:pt x="69" y="7"/>
                    <a:pt x="62" y="0"/>
                    <a:pt x="55" y="2"/>
                  </a:cubicBezTo>
                  <a:cubicBezTo>
                    <a:pt x="11" y="10"/>
                    <a:pt x="11" y="10"/>
                    <a:pt x="11" y="10"/>
                  </a:cubicBezTo>
                  <a:cubicBezTo>
                    <a:pt x="4" y="12"/>
                    <a:pt x="0" y="20"/>
                    <a:pt x="2" y="29"/>
                  </a:cubicBezTo>
                  <a:cubicBezTo>
                    <a:pt x="2" y="30"/>
                    <a:pt x="2" y="30"/>
                    <a:pt x="2" y="30"/>
                  </a:cubicBezTo>
                  <a:lnTo>
                    <a:pt x="71" y="17"/>
                  </a:lnTo>
                  <a:close/>
                </a:path>
              </a:pathLst>
            </a:custGeom>
            <a:solidFill>
              <a:srgbClr val="4F4141"/>
            </a:solidFill>
            <a:ln>
              <a:noFill/>
            </a:ln>
          </p:spPr>
          <p:txBody>
            <a:bodyPr/>
            <a:lstStyle/>
            <a:p>
              <a:pPr defTabSz="914400">
                <a:defRPr/>
              </a:pPr>
              <a:endParaRPr lang="zh-CN" altLang="en-US" kern="0">
                <a:solidFill>
                  <a:sysClr val="windowText" lastClr="000000"/>
                </a:solidFill>
                <a:cs typeface="+mn-ea"/>
                <a:sym typeface="+mn-lt"/>
              </a:endParaRPr>
            </a:p>
          </p:txBody>
        </p:sp>
        <p:sp>
          <p:nvSpPr>
            <p:cNvPr id="17" name="品 16"/>
            <p:cNvSpPr>
              <a:spLocks noEditPoints="1"/>
            </p:cNvSpPr>
            <p:nvPr>
              <p:custDataLst>
                <p:tags r:id="rId7"/>
              </p:custDataLst>
            </p:nvPr>
          </p:nvSpPr>
          <p:spPr bwMode="auto">
            <a:xfrm>
              <a:off x="6672167" y="3507510"/>
              <a:ext cx="485779" cy="403239"/>
            </a:xfrm>
            <a:custGeom>
              <a:avLst/>
              <a:gdLst>
                <a:gd name="T0" fmla="*/ 0 w 377"/>
                <a:gd name="T1" fmla="*/ 254 h 350"/>
                <a:gd name="T2" fmla="*/ 928 w 377"/>
                <a:gd name="T3" fmla="*/ 4215 h 350"/>
                <a:gd name="T4" fmla="*/ 4109 w 377"/>
                <a:gd name="T5" fmla="*/ 4702 h 350"/>
                <a:gd name="T6" fmla="*/ 4756 w 377"/>
                <a:gd name="T7" fmla="*/ 509 h 350"/>
                <a:gd name="T8" fmla="*/ 4823 w 377"/>
                <a:gd name="T9" fmla="*/ 0 h 350"/>
                <a:gd name="T10" fmla="*/ 2072 w 377"/>
                <a:gd name="T11" fmla="*/ 1022 h 350"/>
                <a:gd name="T12" fmla="*/ 2208 w 377"/>
                <a:gd name="T13" fmla="*/ 1022 h 350"/>
                <a:gd name="T14" fmla="*/ 2774 w 377"/>
                <a:gd name="T15" fmla="*/ 1034 h 350"/>
                <a:gd name="T16" fmla="*/ 2158 w 377"/>
                <a:gd name="T17" fmla="*/ 1802 h 350"/>
                <a:gd name="T18" fmla="*/ 2020 w 377"/>
                <a:gd name="T19" fmla="*/ 1921 h 350"/>
                <a:gd name="T20" fmla="*/ 1630 w 377"/>
                <a:gd name="T21" fmla="*/ 1559 h 350"/>
                <a:gd name="T22" fmla="*/ 1592 w 377"/>
                <a:gd name="T23" fmla="*/ 2056 h 350"/>
                <a:gd name="T24" fmla="*/ 2032 w 377"/>
                <a:gd name="T25" fmla="*/ 2380 h 350"/>
                <a:gd name="T26" fmla="*/ 2129 w 377"/>
                <a:gd name="T27" fmla="*/ 2565 h 350"/>
                <a:gd name="T28" fmla="*/ 2011 w 377"/>
                <a:gd name="T29" fmla="*/ 2553 h 350"/>
                <a:gd name="T30" fmla="*/ 1806 w 377"/>
                <a:gd name="T31" fmla="*/ 2741 h 350"/>
                <a:gd name="T32" fmla="*/ 1268 w 377"/>
                <a:gd name="T33" fmla="*/ 2646 h 350"/>
                <a:gd name="T34" fmla="*/ 1309 w 377"/>
                <a:gd name="T35" fmla="*/ 2187 h 350"/>
                <a:gd name="T36" fmla="*/ 2372 w 377"/>
                <a:gd name="T37" fmla="*/ 3357 h 350"/>
                <a:gd name="T38" fmla="*/ 1563 w 377"/>
                <a:gd name="T39" fmla="*/ 3345 h 350"/>
                <a:gd name="T40" fmla="*/ 1228 w 377"/>
                <a:gd name="T41" fmla="*/ 2769 h 350"/>
                <a:gd name="T42" fmla="*/ 1252 w 377"/>
                <a:gd name="T43" fmla="*/ 2791 h 350"/>
                <a:gd name="T44" fmla="*/ 2303 w 377"/>
                <a:gd name="T45" fmla="*/ 2898 h 350"/>
                <a:gd name="T46" fmla="*/ 2667 w 377"/>
                <a:gd name="T47" fmla="*/ 1909 h 350"/>
                <a:gd name="T48" fmla="*/ 2451 w 377"/>
                <a:gd name="T49" fmla="*/ 1864 h 350"/>
                <a:gd name="T50" fmla="*/ 2548 w 377"/>
                <a:gd name="T51" fmla="*/ 1785 h 350"/>
                <a:gd name="T52" fmla="*/ 2532 w 377"/>
                <a:gd name="T53" fmla="*/ 1628 h 350"/>
                <a:gd name="T54" fmla="*/ 2532 w 377"/>
                <a:gd name="T55" fmla="*/ 1502 h 350"/>
                <a:gd name="T56" fmla="*/ 3046 w 377"/>
                <a:gd name="T57" fmla="*/ 1288 h 350"/>
                <a:gd name="T58" fmla="*/ 3300 w 377"/>
                <a:gd name="T59" fmla="*/ 1357 h 350"/>
                <a:gd name="T60" fmla="*/ 3181 w 377"/>
                <a:gd name="T61" fmla="*/ 1707 h 350"/>
                <a:gd name="T62" fmla="*/ 2667 w 377"/>
                <a:gd name="T63" fmla="*/ 1909 h 350"/>
                <a:gd name="T64" fmla="*/ 3233 w 377"/>
                <a:gd name="T65" fmla="*/ 3316 h 350"/>
                <a:gd name="T66" fmla="*/ 3086 w 377"/>
                <a:gd name="T67" fmla="*/ 3521 h 350"/>
                <a:gd name="T68" fmla="*/ 2815 w 377"/>
                <a:gd name="T69" fmla="*/ 3278 h 350"/>
                <a:gd name="T70" fmla="*/ 2831 w 377"/>
                <a:gd name="T71" fmla="*/ 2729 h 350"/>
                <a:gd name="T72" fmla="*/ 2910 w 377"/>
                <a:gd name="T73" fmla="*/ 2527 h 350"/>
                <a:gd name="T74" fmla="*/ 2979 w 377"/>
                <a:gd name="T75" fmla="*/ 2646 h 350"/>
                <a:gd name="T76" fmla="*/ 3086 w 377"/>
                <a:gd name="T77" fmla="*/ 2712 h 350"/>
                <a:gd name="T78" fmla="*/ 3205 w 377"/>
                <a:gd name="T79" fmla="*/ 2700 h 350"/>
                <a:gd name="T80" fmla="*/ 3436 w 377"/>
                <a:gd name="T81" fmla="*/ 3197 h 350"/>
                <a:gd name="T82" fmla="*/ 3838 w 377"/>
                <a:gd name="T83" fmla="*/ 2634 h 350"/>
                <a:gd name="T84" fmla="*/ 3595 w 377"/>
                <a:gd name="T85" fmla="*/ 3114 h 350"/>
                <a:gd name="T86" fmla="*/ 3136 w 377"/>
                <a:gd name="T87" fmla="*/ 2254 h 350"/>
                <a:gd name="T88" fmla="*/ 3419 w 377"/>
                <a:gd name="T89" fmla="*/ 1883 h 350"/>
                <a:gd name="T90" fmla="*/ 3878 w 377"/>
                <a:gd name="T91" fmla="*/ 2536 h 3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7" h="350">
                  <a:moveTo>
                    <a:pt x="358" y="0"/>
                  </a:moveTo>
                  <a:cubicBezTo>
                    <a:pt x="19" y="0"/>
                    <a:pt x="19" y="0"/>
                    <a:pt x="19" y="0"/>
                  </a:cubicBezTo>
                  <a:cubicBezTo>
                    <a:pt x="9" y="0"/>
                    <a:pt x="0" y="8"/>
                    <a:pt x="0" y="19"/>
                  </a:cubicBezTo>
                  <a:cubicBezTo>
                    <a:pt x="0" y="29"/>
                    <a:pt x="9" y="38"/>
                    <a:pt x="19" y="38"/>
                  </a:cubicBezTo>
                  <a:cubicBezTo>
                    <a:pt x="24" y="38"/>
                    <a:pt x="24" y="38"/>
                    <a:pt x="24" y="38"/>
                  </a:cubicBezTo>
                  <a:cubicBezTo>
                    <a:pt x="69" y="314"/>
                    <a:pt x="69" y="314"/>
                    <a:pt x="69" y="314"/>
                  </a:cubicBezTo>
                  <a:cubicBezTo>
                    <a:pt x="61" y="315"/>
                    <a:pt x="54" y="323"/>
                    <a:pt x="54" y="332"/>
                  </a:cubicBezTo>
                  <a:cubicBezTo>
                    <a:pt x="54" y="342"/>
                    <a:pt x="62" y="350"/>
                    <a:pt x="72" y="350"/>
                  </a:cubicBezTo>
                  <a:cubicBezTo>
                    <a:pt x="305" y="350"/>
                    <a:pt x="305" y="350"/>
                    <a:pt x="305" y="350"/>
                  </a:cubicBezTo>
                  <a:cubicBezTo>
                    <a:pt x="315" y="350"/>
                    <a:pt x="323" y="342"/>
                    <a:pt x="323" y="332"/>
                  </a:cubicBezTo>
                  <a:cubicBezTo>
                    <a:pt x="323" y="323"/>
                    <a:pt x="317" y="315"/>
                    <a:pt x="308" y="314"/>
                  </a:cubicBezTo>
                  <a:cubicBezTo>
                    <a:pt x="353" y="38"/>
                    <a:pt x="353" y="38"/>
                    <a:pt x="353" y="38"/>
                  </a:cubicBezTo>
                  <a:cubicBezTo>
                    <a:pt x="358" y="38"/>
                    <a:pt x="358" y="38"/>
                    <a:pt x="358" y="38"/>
                  </a:cubicBezTo>
                  <a:cubicBezTo>
                    <a:pt x="369" y="38"/>
                    <a:pt x="377" y="29"/>
                    <a:pt x="377" y="19"/>
                  </a:cubicBezTo>
                  <a:cubicBezTo>
                    <a:pt x="377" y="8"/>
                    <a:pt x="369" y="0"/>
                    <a:pt x="358" y="0"/>
                  </a:cubicBezTo>
                  <a:close/>
                  <a:moveTo>
                    <a:pt x="121" y="116"/>
                  </a:moveTo>
                  <a:cubicBezTo>
                    <a:pt x="141" y="86"/>
                    <a:pt x="141" y="86"/>
                    <a:pt x="141" y="86"/>
                  </a:cubicBezTo>
                  <a:cubicBezTo>
                    <a:pt x="148" y="76"/>
                    <a:pt x="154" y="76"/>
                    <a:pt x="154" y="76"/>
                  </a:cubicBezTo>
                  <a:cubicBezTo>
                    <a:pt x="155" y="76"/>
                    <a:pt x="155" y="76"/>
                    <a:pt x="155" y="76"/>
                  </a:cubicBezTo>
                  <a:cubicBezTo>
                    <a:pt x="156" y="76"/>
                    <a:pt x="157" y="76"/>
                    <a:pt x="157" y="76"/>
                  </a:cubicBezTo>
                  <a:cubicBezTo>
                    <a:pt x="159" y="76"/>
                    <a:pt x="162" y="76"/>
                    <a:pt x="164" y="76"/>
                  </a:cubicBezTo>
                  <a:cubicBezTo>
                    <a:pt x="165" y="76"/>
                    <a:pt x="165" y="76"/>
                    <a:pt x="165" y="76"/>
                  </a:cubicBezTo>
                  <a:cubicBezTo>
                    <a:pt x="207" y="77"/>
                    <a:pt x="207" y="77"/>
                    <a:pt x="207" y="77"/>
                  </a:cubicBezTo>
                  <a:cubicBezTo>
                    <a:pt x="207" y="77"/>
                    <a:pt x="206" y="77"/>
                    <a:pt x="206" y="77"/>
                  </a:cubicBezTo>
                  <a:cubicBezTo>
                    <a:pt x="205" y="77"/>
                    <a:pt x="205" y="77"/>
                    <a:pt x="205" y="78"/>
                  </a:cubicBezTo>
                  <a:cubicBezTo>
                    <a:pt x="205" y="78"/>
                    <a:pt x="204" y="78"/>
                    <a:pt x="204" y="78"/>
                  </a:cubicBezTo>
                  <a:cubicBezTo>
                    <a:pt x="191" y="83"/>
                    <a:pt x="171" y="115"/>
                    <a:pt x="160" y="134"/>
                  </a:cubicBezTo>
                  <a:cubicBezTo>
                    <a:pt x="160" y="134"/>
                    <a:pt x="160" y="134"/>
                    <a:pt x="160" y="134"/>
                  </a:cubicBezTo>
                  <a:cubicBezTo>
                    <a:pt x="158" y="137"/>
                    <a:pt x="157" y="140"/>
                    <a:pt x="157" y="140"/>
                  </a:cubicBezTo>
                  <a:cubicBezTo>
                    <a:pt x="155" y="142"/>
                    <a:pt x="153" y="143"/>
                    <a:pt x="150" y="143"/>
                  </a:cubicBezTo>
                  <a:cubicBezTo>
                    <a:pt x="148" y="144"/>
                    <a:pt x="146" y="144"/>
                    <a:pt x="144" y="142"/>
                  </a:cubicBezTo>
                  <a:cubicBezTo>
                    <a:pt x="123" y="127"/>
                    <a:pt x="123" y="127"/>
                    <a:pt x="123" y="127"/>
                  </a:cubicBezTo>
                  <a:cubicBezTo>
                    <a:pt x="119" y="124"/>
                    <a:pt x="118" y="119"/>
                    <a:pt x="121" y="116"/>
                  </a:cubicBezTo>
                  <a:close/>
                  <a:moveTo>
                    <a:pt x="92" y="156"/>
                  </a:moveTo>
                  <a:cubicBezTo>
                    <a:pt x="108" y="154"/>
                    <a:pt x="108" y="154"/>
                    <a:pt x="108" y="154"/>
                  </a:cubicBezTo>
                  <a:cubicBezTo>
                    <a:pt x="118" y="153"/>
                    <a:pt x="118" y="153"/>
                    <a:pt x="118" y="153"/>
                  </a:cubicBezTo>
                  <a:cubicBezTo>
                    <a:pt x="130" y="152"/>
                    <a:pt x="130" y="152"/>
                    <a:pt x="130" y="152"/>
                  </a:cubicBezTo>
                  <a:cubicBezTo>
                    <a:pt x="133" y="151"/>
                    <a:pt x="137" y="153"/>
                    <a:pt x="138" y="155"/>
                  </a:cubicBezTo>
                  <a:cubicBezTo>
                    <a:pt x="151" y="177"/>
                    <a:pt x="151" y="177"/>
                    <a:pt x="151" y="177"/>
                  </a:cubicBezTo>
                  <a:cubicBezTo>
                    <a:pt x="151" y="177"/>
                    <a:pt x="151" y="177"/>
                    <a:pt x="151" y="177"/>
                  </a:cubicBezTo>
                  <a:cubicBezTo>
                    <a:pt x="155" y="185"/>
                    <a:pt x="155" y="185"/>
                    <a:pt x="155" y="185"/>
                  </a:cubicBezTo>
                  <a:cubicBezTo>
                    <a:pt x="158" y="191"/>
                    <a:pt x="158" y="191"/>
                    <a:pt x="158" y="191"/>
                  </a:cubicBezTo>
                  <a:cubicBezTo>
                    <a:pt x="160" y="193"/>
                    <a:pt x="159" y="194"/>
                    <a:pt x="156" y="193"/>
                  </a:cubicBezTo>
                  <a:cubicBezTo>
                    <a:pt x="151" y="191"/>
                    <a:pt x="151" y="191"/>
                    <a:pt x="151" y="191"/>
                  </a:cubicBezTo>
                  <a:cubicBezTo>
                    <a:pt x="149" y="190"/>
                    <a:pt x="149" y="190"/>
                    <a:pt x="149" y="190"/>
                  </a:cubicBezTo>
                  <a:cubicBezTo>
                    <a:pt x="148" y="189"/>
                    <a:pt x="148" y="189"/>
                    <a:pt x="148" y="189"/>
                  </a:cubicBezTo>
                  <a:cubicBezTo>
                    <a:pt x="145" y="188"/>
                    <a:pt x="142" y="190"/>
                    <a:pt x="140" y="192"/>
                  </a:cubicBezTo>
                  <a:cubicBezTo>
                    <a:pt x="134" y="204"/>
                    <a:pt x="134" y="204"/>
                    <a:pt x="134" y="204"/>
                  </a:cubicBezTo>
                  <a:cubicBezTo>
                    <a:pt x="134" y="204"/>
                    <a:pt x="133" y="206"/>
                    <a:pt x="129" y="205"/>
                  </a:cubicBezTo>
                  <a:cubicBezTo>
                    <a:pt x="129" y="205"/>
                    <a:pt x="103" y="205"/>
                    <a:pt x="95" y="198"/>
                  </a:cubicBezTo>
                  <a:cubicBezTo>
                    <a:pt x="95" y="198"/>
                    <a:pt x="94" y="198"/>
                    <a:pt x="94" y="197"/>
                  </a:cubicBezTo>
                  <a:cubicBezTo>
                    <a:pt x="94" y="197"/>
                    <a:pt x="90" y="192"/>
                    <a:pt x="95" y="180"/>
                  </a:cubicBezTo>
                  <a:cubicBezTo>
                    <a:pt x="100" y="171"/>
                    <a:pt x="100" y="171"/>
                    <a:pt x="100" y="171"/>
                  </a:cubicBezTo>
                  <a:cubicBezTo>
                    <a:pt x="101" y="168"/>
                    <a:pt x="100" y="165"/>
                    <a:pt x="97" y="163"/>
                  </a:cubicBezTo>
                  <a:cubicBezTo>
                    <a:pt x="91" y="159"/>
                    <a:pt x="91" y="159"/>
                    <a:pt x="91" y="159"/>
                  </a:cubicBezTo>
                  <a:cubicBezTo>
                    <a:pt x="88" y="157"/>
                    <a:pt x="89" y="156"/>
                    <a:pt x="92" y="156"/>
                  </a:cubicBezTo>
                  <a:close/>
                  <a:moveTo>
                    <a:pt x="176" y="250"/>
                  </a:moveTo>
                  <a:cubicBezTo>
                    <a:pt x="175" y="254"/>
                    <a:pt x="172" y="258"/>
                    <a:pt x="167" y="257"/>
                  </a:cubicBezTo>
                  <a:cubicBezTo>
                    <a:pt x="132" y="255"/>
                    <a:pt x="132" y="255"/>
                    <a:pt x="132" y="255"/>
                  </a:cubicBezTo>
                  <a:cubicBezTo>
                    <a:pt x="120" y="255"/>
                    <a:pt x="116" y="249"/>
                    <a:pt x="116" y="249"/>
                  </a:cubicBezTo>
                  <a:cubicBezTo>
                    <a:pt x="115" y="248"/>
                    <a:pt x="114" y="245"/>
                    <a:pt x="112" y="243"/>
                  </a:cubicBezTo>
                  <a:cubicBezTo>
                    <a:pt x="112" y="243"/>
                    <a:pt x="112" y="243"/>
                    <a:pt x="112" y="243"/>
                  </a:cubicBezTo>
                  <a:cubicBezTo>
                    <a:pt x="91" y="206"/>
                    <a:pt x="91" y="206"/>
                    <a:pt x="91" y="206"/>
                  </a:cubicBezTo>
                  <a:cubicBezTo>
                    <a:pt x="91" y="206"/>
                    <a:pt x="92" y="207"/>
                    <a:pt x="92" y="207"/>
                  </a:cubicBezTo>
                  <a:cubicBezTo>
                    <a:pt x="92" y="207"/>
                    <a:pt x="93" y="208"/>
                    <a:pt x="93" y="208"/>
                  </a:cubicBezTo>
                  <a:cubicBezTo>
                    <a:pt x="93" y="208"/>
                    <a:pt x="93" y="208"/>
                    <a:pt x="93" y="208"/>
                  </a:cubicBezTo>
                  <a:cubicBezTo>
                    <a:pt x="105" y="217"/>
                    <a:pt x="143" y="217"/>
                    <a:pt x="164" y="217"/>
                  </a:cubicBezTo>
                  <a:cubicBezTo>
                    <a:pt x="164" y="217"/>
                    <a:pt x="164" y="217"/>
                    <a:pt x="164" y="217"/>
                  </a:cubicBezTo>
                  <a:cubicBezTo>
                    <a:pt x="168" y="217"/>
                    <a:pt x="171" y="216"/>
                    <a:pt x="171" y="216"/>
                  </a:cubicBezTo>
                  <a:cubicBezTo>
                    <a:pt x="175" y="216"/>
                    <a:pt x="178" y="219"/>
                    <a:pt x="178" y="224"/>
                  </a:cubicBezTo>
                  <a:lnTo>
                    <a:pt x="176" y="250"/>
                  </a:lnTo>
                  <a:close/>
                  <a:moveTo>
                    <a:pt x="198" y="142"/>
                  </a:moveTo>
                  <a:cubicBezTo>
                    <a:pt x="189" y="142"/>
                    <a:pt x="189" y="142"/>
                    <a:pt x="189" y="142"/>
                  </a:cubicBezTo>
                  <a:cubicBezTo>
                    <a:pt x="183" y="142"/>
                    <a:pt x="183" y="142"/>
                    <a:pt x="183" y="142"/>
                  </a:cubicBezTo>
                  <a:cubicBezTo>
                    <a:pt x="180" y="142"/>
                    <a:pt x="179" y="140"/>
                    <a:pt x="182" y="139"/>
                  </a:cubicBezTo>
                  <a:cubicBezTo>
                    <a:pt x="186" y="135"/>
                    <a:pt x="186" y="135"/>
                    <a:pt x="186" y="135"/>
                  </a:cubicBezTo>
                  <a:cubicBezTo>
                    <a:pt x="188" y="134"/>
                    <a:pt x="188" y="134"/>
                    <a:pt x="188" y="134"/>
                  </a:cubicBezTo>
                  <a:cubicBezTo>
                    <a:pt x="189" y="133"/>
                    <a:pt x="189" y="133"/>
                    <a:pt x="189" y="133"/>
                  </a:cubicBezTo>
                  <a:cubicBezTo>
                    <a:pt x="192" y="131"/>
                    <a:pt x="192" y="128"/>
                    <a:pt x="191" y="126"/>
                  </a:cubicBezTo>
                  <a:cubicBezTo>
                    <a:pt x="190" y="125"/>
                    <a:pt x="190" y="125"/>
                    <a:pt x="190" y="125"/>
                  </a:cubicBezTo>
                  <a:cubicBezTo>
                    <a:pt x="188" y="121"/>
                    <a:pt x="188" y="121"/>
                    <a:pt x="188" y="121"/>
                  </a:cubicBezTo>
                  <a:cubicBezTo>
                    <a:pt x="188" y="121"/>
                    <a:pt x="188" y="121"/>
                    <a:pt x="188" y="121"/>
                  </a:cubicBezTo>
                  <a:cubicBezTo>
                    <a:pt x="186" y="117"/>
                    <a:pt x="186" y="117"/>
                    <a:pt x="186" y="117"/>
                  </a:cubicBezTo>
                  <a:cubicBezTo>
                    <a:pt x="186" y="117"/>
                    <a:pt x="185" y="115"/>
                    <a:pt x="188" y="112"/>
                  </a:cubicBezTo>
                  <a:cubicBezTo>
                    <a:pt x="188" y="112"/>
                    <a:pt x="201" y="90"/>
                    <a:pt x="211" y="87"/>
                  </a:cubicBezTo>
                  <a:cubicBezTo>
                    <a:pt x="212" y="86"/>
                    <a:pt x="212" y="86"/>
                    <a:pt x="213" y="86"/>
                  </a:cubicBezTo>
                  <a:cubicBezTo>
                    <a:pt x="213" y="86"/>
                    <a:pt x="219" y="86"/>
                    <a:pt x="226" y="96"/>
                  </a:cubicBezTo>
                  <a:cubicBezTo>
                    <a:pt x="230" y="102"/>
                    <a:pt x="230" y="102"/>
                    <a:pt x="230" y="102"/>
                  </a:cubicBezTo>
                  <a:cubicBezTo>
                    <a:pt x="232" y="104"/>
                    <a:pt x="235" y="105"/>
                    <a:pt x="238" y="104"/>
                  </a:cubicBezTo>
                  <a:cubicBezTo>
                    <a:pt x="245" y="101"/>
                    <a:pt x="245" y="101"/>
                    <a:pt x="245" y="101"/>
                  </a:cubicBezTo>
                  <a:cubicBezTo>
                    <a:pt x="248" y="99"/>
                    <a:pt x="249" y="100"/>
                    <a:pt x="247" y="103"/>
                  </a:cubicBezTo>
                  <a:cubicBezTo>
                    <a:pt x="240" y="118"/>
                    <a:pt x="240" y="118"/>
                    <a:pt x="240" y="118"/>
                  </a:cubicBezTo>
                  <a:cubicBezTo>
                    <a:pt x="236" y="127"/>
                    <a:pt x="236" y="127"/>
                    <a:pt x="236" y="127"/>
                  </a:cubicBezTo>
                  <a:cubicBezTo>
                    <a:pt x="231" y="138"/>
                    <a:pt x="231" y="138"/>
                    <a:pt x="231" y="138"/>
                  </a:cubicBezTo>
                  <a:cubicBezTo>
                    <a:pt x="229" y="141"/>
                    <a:pt x="226" y="143"/>
                    <a:pt x="223" y="143"/>
                  </a:cubicBezTo>
                  <a:cubicBezTo>
                    <a:pt x="198" y="142"/>
                    <a:pt x="198" y="142"/>
                    <a:pt x="198" y="142"/>
                  </a:cubicBezTo>
                  <a:cubicBezTo>
                    <a:pt x="198" y="142"/>
                    <a:pt x="198" y="142"/>
                    <a:pt x="198" y="142"/>
                  </a:cubicBezTo>
                  <a:close/>
                  <a:moveTo>
                    <a:pt x="255" y="238"/>
                  </a:moveTo>
                  <a:cubicBezTo>
                    <a:pt x="255" y="238"/>
                    <a:pt x="253" y="244"/>
                    <a:pt x="240" y="247"/>
                  </a:cubicBezTo>
                  <a:cubicBezTo>
                    <a:pt x="234" y="248"/>
                    <a:pt x="234" y="248"/>
                    <a:pt x="234" y="248"/>
                  </a:cubicBezTo>
                  <a:cubicBezTo>
                    <a:pt x="231" y="249"/>
                    <a:pt x="229" y="251"/>
                    <a:pt x="229" y="254"/>
                  </a:cubicBezTo>
                  <a:cubicBezTo>
                    <a:pt x="229" y="262"/>
                    <a:pt x="229" y="262"/>
                    <a:pt x="229" y="262"/>
                  </a:cubicBezTo>
                  <a:cubicBezTo>
                    <a:pt x="229" y="265"/>
                    <a:pt x="228" y="266"/>
                    <a:pt x="226" y="263"/>
                  </a:cubicBezTo>
                  <a:cubicBezTo>
                    <a:pt x="215" y="251"/>
                    <a:pt x="215" y="251"/>
                    <a:pt x="215" y="251"/>
                  </a:cubicBezTo>
                  <a:cubicBezTo>
                    <a:pt x="209" y="244"/>
                    <a:pt x="209" y="244"/>
                    <a:pt x="209" y="244"/>
                  </a:cubicBezTo>
                  <a:cubicBezTo>
                    <a:pt x="200" y="234"/>
                    <a:pt x="200" y="234"/>
                    <a:pt x="200" y="234"/>
                  </a:cubicBezTo>
                  <a:cubicBezTo>
                    <a:pt x="198" y="232"/>
                    <a:pt x="198" y="228"/>
                    <a:pt x="199" y="225"/>
                  </a:cubicBezTo>
                  <a:cubicBezTo>
                    <a:pt x="210" y="203"/>
                    <a:pt x="210" y="203"/>
                    <a:pt x="210" y="203"/>
                  </a:cubicBezTo>
                  <a:cubicBezTo>
                    <a:pt x="210" y="203"/>
                    <a:pt x="210" y="203"/>
                    <a:pt x="210" y="203"/>
                  </a:cubicBezTo>
                  <a:cubicBezTo>
                    <a:pt x="213" y="195"/>
                    <a:pt x="213" y="195"/>
                    <a:pt x="213" y="195"/>
                  </a:cubicBezTo>
                  <a:cubicBezTo>
                    <a:pt x="216" y="188"/>
                    <a:pt x="216" y="188"/>
                    <a:pt x="216" y="188"/>
                  </a:cubicBezTo>
                  <a:cubicBezTo>
                    <a:pt x="217" y="186"/>
                    <a:pt x="219" y="186"/>
                    <a:pt x="219" y="189"/>
                  </a:cubicBezTo>
                  <a:cubicBezTo>
                    <a:pt x="221" y="195"/>
                    <a:pt x="221" y="195"/>
                    <a:pt x="221" y="195"/>
                  </a:cubicBezTo>
                  <a:cubicBezTo>
                    <a:pt x="221" y="197"/>
                    <a:pt x="221" y="197"/>
                    <a:pt x="221" y="197"/>
                  </a:cubicBezTo>
                  <a:cubicBezTo>
                    <a:pt x="221" y="198"/>
                    <a:pt x="221" y="198"/>
                    <a:pt x="221" y="198"/>
                  </a:cubicBezTo>
                  <a:cubicBezTo>
                    <a:pt x="222" y="201"/>
                    <a:pt x="225" y="203"/>
                    <a:pt x="228" y="202"/>
                  </a:cubicBezTo>
                  <a:cubicBezTo>
                    <a:pt x="229" y="202"/>
                    <a:pt x="229" y="202"/>
                    <a:pt x="229" y="202"/>
                  </a:cubicBezTo>
                  <a:cubicBezTo>
                    <a:pt x="233" y="202"/>
                    <a:pt x="233" y="202"/>
                    <a:pt x="233" y="202"/>
                  </a:cubicBezTo>
                  <a:cubicBezTo>
                    <a:pt x="233" y="202"/>
                    <a:pt x="233" y="202"/>
                    <a:pt x="233" y="202"/>
                  </a:cubicBezTo>
                  <a:cubicBezTo>
                    <a:pt x="238" y="201"/>
                    <a:pt x="238" y="201"/>
                    <a:pt x="238" y="201"/>
                  </a:cubicBezTo>
                  <a:cubicBezTo>
                    <a:pt x="238" y="201"/>
                    <a:pt x="240" y="201"/>
                    <a:pt x="242" y="205"/>
                  </a:cubicBezTo>
                  <a:cubicBezTo>
                    <a:pt x="242" y="205"/>
                    <a:pt x="256" y="226"/>
                    <a:pt x="255" y="236"/>
                  </a:cubicBezTo>
                  <a:cubicBezTo>
                    <a:pt x="255" y="237"/>
                    <a:pt x="255" y="238"/>
                    <a:pt x="255" y="238"/>
                  </a:cubicBezTo>
                  <a:close/>
                  <a:moveTo>
                    <a:pt x="288" y="189"/>
                  </a:moveTo>
                  <a:cubicBezTo>
                    <a:pt x="287" y="191"/>
                    <a:pt x="286" y="193"/>
                    <a:pt x="285" y="196"/>
                  </a:cubicBezTo>
                  <a:cubicBezTo>
                    <a:pt x="285" y="196"/>
                    <a:pt x="285" y="196"/>
                    <a:pt x="285" y="196"/>
                  </a:cubicBezTo>
                  <a:cubicBezTo>
                    <a:pt x="267" y="234"/>
                    <a:pt x="267" y="234"/>
                    <a:pt x="267" y="234"/>
                  </a:cubicBezTo>
                  <a:cubicBezTo>
                    <a:pt x="267" y="234"/>
                    <a:pt x="267" y="233"/>
                    <a:pt x="267" y="233"/>
                  </a:cubicBezTo>
                  <a:cubicBezTo>
                    <a:pt x="267" y="232"/>
                    <a:pt x="267" y="232"/>
                    <a:pt x="267" y="232"/>
                  </a:cubicBezTo>
                  <a:cubicBezTo>
                    <a:pt x="267" y="232"/>
                    <a:pt x="267" y="232"/>
                    <a:pt x="267" y="232"/>
                  </a:cubicBezTo>
                  <a:cubicBezTo>
                    <a:pt x="268" y="217"/>
                    <a:pt x="246" y="185"/>
                    <a:pt x="233" y="168"/>
                  </a:cubicBezTo>
                  <a:cubicBezTo>
                    <a:pt x="233" y="168"/>
                    <a:pt x="233" y="168"/>
                    <a:pt x="233" y="168"/>
                  </a:cubicBezTo>
                  <a:cubicBezTo>
                    <a:pt x="231" y="165"/>
                    <a:pt x="229" y="163"/>
                    <a:pt x="229" y="163"/>
                  </a:cubicBezTo>
                  <a:cubicBezTo>
                    <a:pt x="227" y="160"/>
                    <a:pt x="227" y="155"/>
                    <a:pt x="231" y="153"/>
                  </a:cubicBezTo>
                  <a:cubicBezTo>
                    <a:pt x="254" y="140"/>
                    <a:pt x="254" y="140"/>
                    <a:pt x="254" y="140"/>
                  </a:cubicBezTo>
                  <a:cubicBezTo>
                    <a:pt x="257" y="138"/>
                    <a:pt x="262" y="139"/>
                    <a:pt x="265" y="142"/>
                  </a:cubicBezTo>
                  <a:cubicBezTo>
                    <a:pt x="284" y="173"/>
                    <a:pt x="284" y="173"/>
                    <a:pt x="284" y="173"/>
                  </a:cubicBezTo>
                  <a:cubicBezTo>
                    <a:pt x="290" y="183"/>
                    <a:pt x="288" y="189"/>
                    <a:pt x="288" y="189"/>
                  </a:cubicBezTo>
                  <a:close/>
                </a:path>
              </a:pathLst>
            </a:custGeom>
            <a:solidFill>
              <a:srgbClr val="4F4141"/>
            </a:solidFill>
            <a:ln>
              <a:noFill/>
            </a:ln>
          </p:spPr>
          <p:txBody>
            <a:bodyPr/>
            <a:lstStyle/>
            <a:p>
              <a:pPr defTabSz="914400">
                <a:defRPr/>
              </a:pPr>
              <a:endParaRPr lang="zh-CN" altLang="en-US" kern="0">
                <a:solidFill>
                  <a:sysClr val="windowText" lastClr="000000"/>
                </a:solidFill>
                <a:cs typeface="+mn-ea"/>
                <a:sym typeface="+mn-lt"/>
              </a:endParaRPr>
            </a:p>
          </p:txBody>
        </p:sp>
        <p:sp>
          <p:nvSpPr>
            <p:cNvPr id="18" name="94"/>
            <p:cNvSpPr/>
            <p:nvPr>
              <p:custDataLst>
                <p:tags r:id="rId8"/>
              </p:custDataLst>
            </p:nvPr>
          </p:nvSpPr>
          <p:spPr bwMode="auto">
            <a:xfrm>
              <a:off x="6692212" y="4459007"/>
              <a:ext cx="71656" cy="39123"/>
            </a:xfrm>
            <a:custGeom>
              <a:avLst/>
              <a:gdLst>
                <a:gd name="T0" fmla="*/ 989 w 73"/>
                <a:gd name="T1" fmla="*/ 271 h 40"/>
                <a:gd name="T2" fmla="*/ 715 w 73"/>
                <a:gd name="T3" fmla="*/ 537 h 40"/>
                <a:gd name="T4" fmla="*/ 272 w 73"/>
                <a:gd name="T5" fmla="*/ 537 h 40"/>
                <a:gd name="T6" fmla="*/ 0 w 73"/>
                <a:gd name="T7" fmla="*/ 271 h 40"/>
                <a:gd name="T8" fmla="*/ 0 w 73"/>
                <a:gd name="T9" fmla="*/ 271 h 40"/>
                <a:gd name="T10" fmla="*/ 272 w 73"/>
                <a:gd name="T11" fmla="*/ 0 h 40"/>
                <a:gd name="T12" fmla="*/ 715 w 73"/>
                <a:gd name="T13" fmla="*/ 0 h 40"/>
                <a:gd name="T14" fmla="*/ 989 w 73"/>
                <a:gd name="T15" fmla="*/ 27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40">
                  <a:moveTo>
                    <a:pt x="73" y="20"/>
                  </a:moveTo>
                  <a:cubicBezTo>
                    <a:pt x="73" y="31"/>
                    <a:pt x="64" y="40"/>
                    <a:pt x="53" y="40"/>
                  </a:cubicBezTo>
                  <a:cubicBezTo>
                    <a:pt x="20" y="40"/>
                    <a:pt x="20" y="40"/>
                    <a:pt x="20" y="40"/>
                  </a:cubicBezTo>
                  <a:cubicBezTo>
                    <a:pt x="9" y="40"/>
                    <a:pt x="0" y="31"/>
                    <a:pt x="0" y="20"/>
                  </a:cubicBezTo>
                  <a:cubicBezTo>
                    <a:pt x="0" y="20"/>
                    <a:pt x="0" y="20"/>
                    <a:pt x="0" y="20"/>
                  </a:cubicBezTo>
                  <a:cubicBezTo>
                    <a:pt x="0" y="9"/>
                    <a:pt x="9" y="0"/>
                    <a:pt x="20" y="0"/>
                  </a:cubicBezTo>
                  <a:cubicBezTo>
                    <a:pt x="53" y="0"/>
                    <a:pt x="53" y="0"/>
                    <a:pt x="53" y="0"/>
                  </a:cubicBezTo>
                  <a:cubicBezTo>
                    <a:pt x="64" y="0"/>
                    <a:pt x="73" y="9"/>
                    <a:pt x="73" y="20"/>
                  </a:cubicBezTo>
                  <a:close/>
                </a:path>
              </a:pathLst>
            </a:custGeom>
            <a:grpFill/>
            <a:ln>
              <a:noFill/>
            </a:ln>
          </p:spPr>
          <p:txBody>
            <a:bodyPr/>
            <a:lstStyle/>
            <a:p>
              <a:pPr defTabSz="914400">
                <a:defRPr/>
              </a:pPr>
              <a:endParaRPr lang="zh-CN" altLang="en-US" kern="0">
                <a:solidFill>
                  <a:sysClr val="windowText" lastClr="000000"/>
                </a:solidFill>
                <a:cs typeface="+mn-ea"/>
                <a:sym typeface="+mn-lt"/>
              </a:endParaRPr>
            </a:p>
          </p:txBody>
        </p:sp>
        <p:sp>
          <p:nvSpPr>
            <p:cNvPr id="19" name="品 95"/>
            <p:cNvSpPr/>
            <p:nvPr>
              <p:custDataLst>
                <p:tags r:id="rId9"/>
              </p:custDataLst>
            </p:nvPr>
          </p:nvSpPr>
          <p:spPr bwMode="auto">
            <a:xfrm>
              <a:off x="6692212" y="4544252"/>
              <a:ext cx="71656" cy="39123"/>
            </a:xfrm>
            <a:custGeom>
              <a:avLst/>
              <a:gdLst>
                <a:gd name="T0" fmla="*/ 989 w 73"/>
                <a:gd name="T1" fmla="*/ 271 h 40"/>
                <a:gd name="T2" fmla="*/ 715 w 73"/>
                <a:gd name="T3" fmla="*/ 537 h 40"/>
                <a:gd name="T4" fmla="*/ 272 w 73"/>
                <a:gd name="T5" fmla="*/ 537 h 40"/>
                <a:gd name="T6" fmla="*/ 0 w 73"/>
                <a:gd name="T7" fmla="*/ 271 h 40"/>
                <a:gd name="T8" fmla="*/ 0 w 73"/>
                <a:gd name="T9" fmla="*/ 271 h 40"/>
                <a:gd name="T10" fmla="*/ 272 w 73"/>
                <a:gd name="T11" fmla="*/ 0 h 40"/>
                <a:gd name="T12" fmla="*/ 715 w 73"/>
                <a:gd name="T13" fmla="*/ 0 h 40"/>
                <a:gd name="T14" fmla="*/ 989 w 73"/>
                <a:gd name="T15" fmla="*/ 27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40">
                  <a:moveTo>
                    <a:pt x="73" y="20"/>
                  </a:moveTo>
                  <a:cubicBezTo>
                    <a:pt x="73" y="31"/>
                    <a:pt x="64" y="40"/>
                    <a:pt x="53" y="40"/>
                  </a:cubicBezTo>
                  <a:cubicBezTo>
                    <a:pt x="20" y="40"/>
                    <a:pt x="20" y="40"/>
                    <a:pt x="20" y="40"/>
                  </a:cubicBezTo>
                  <a:cubicBezTo>
                    <a:pt x="9" y="40"/>
                    <a:pt x="0" y="31"/>
                    <a:pt x="0" y="20"/>
                  </a:cubicBezTo>
                  <a:cubicBezTo>
                    <a:pt x="0" y="20"/>
                    <a:pt x="0" y="20"/>
                    <a:pt x="0" y="20"/>
                  </a:cubicBezTo>
                  <a:cubicBezTo>
                    <a:pt x="0" y="9"/>
                    <a:pt x="9" y="0"/>
                    <a:pt x="20" y="0"/>
                  </a:cubicBezTo>
                  <a:cubicBezTo>
                    <a:pt x="53" y="0"/>
                    <a:pt x="53" y="0"/>
                    <a:pt x="53" y="0"/>
                  </a:cubicBezTo>
                  <a:cubicBezTo>
                    <a:pt x="64" y="0"/>
                    <a:pt x="73" y="9"/>
                    <a:pt x="73" y="20"/>
                  </a:cubicBezTo>
                  <a:close/>
                </a:path>
              </a:pathLst>
            </a:custGeom>
            <a:grpFill/>
            <a:ln>
              <a:noFill/>
            </a:ln>
          </p:spPr>
          <p:txBody>
            <a:bodyPr/>
            <a:lstStyle/>
            <a:p>
              <a:pPr defTabSz="914400">
                <a:defRPr/>
              </a:pPr>
              <a:endParaRPr lang="zh-CN" altLang="en-US" kern="0">
                <a:solidFill>
                  <a:sysClr val="windowText" lastClr="000000"/>
                </a:solidFill>
                <a:cs typeface="+mn-ea"/>
                <a:sym typeface="+mn-lt"/>
              </a:endParaRPr>
            </a:p>
          </p:txBody>
        </p:sp>
        <p:sp>
          <p:nvSpPr>
            <p:cNvPr id="20" name="出品 96"/>
            <p:cNvSpPr/>
            <p:nvPr>
              <p:custDataLst>
                <p:tags r:id="rId10"/>
              </p:custDataLst>
            </p:nvPr>
          </p:nvSpPr>
          <p:spPr bwMode="auto">
            <a:xfrm>
              <a:off x="6692212" y="4628262"/>
              <a:ext cx="71656" cy="39535"/>
            </a:xfrm>
            <a:custGeom>
              <a:avLst/>
              <a:gdLst>
                <a:gd name="T0" fmla="*/ 989 w 73"/>
                <a:gd name="T1" fmla="*/ 276 h 40"/>
                <a:gd name="T2" fmla="*/ 715 w 73"/>
                <a:gd name="T3" fmla="*/ 552 h 40"/>
                <a:gd name="T4" fmla="*/ 272 w 73"/>
                <a:gd name="T5" fmla="*/ 552 h 40"/>
                <a:gd name="T6" fmla="*/ 0 w 73"/>
                <a:gd name="T7" fmla="*/ 276 h 40"/>
                <a:gd name="T8" fmla="*/ 0 w 73"/>
                <a:gd name="T9" fmla="*/ 276 h 40"/>
                <a:gd name="T10" fmla="*/ 272 w 73"/>
                <a:gd name="T11" fmla="*/ 0 h 40"/>
                <a:gd name="T12" fmla="*/ 715 w 73"/>
                <a:gd name="T13" fmla="*/ 0 h 40"/>
                <a:gd name="T14" fmla="*/ 989 w 73"/>
                <a:gd name="T15" fmla="*/ 276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40">
                  <a:moveTo>
                    <a:pt x="73" y="20"/>
                  </a:moveTo>
                  <a:cubicBezTo>
                    <a:pt x="73" y="31"/>
                    <a:pt x="64" y="40"/>
                    <a:pt x="53" y="40"/>
                  </a:cubicBezTo>
                  <a:cubicBezTo>
                    <a:pt x="20" y="40"/>
                    <a:pt x="20" y="40"/>
                    <a:pt x="20" y="40"/>
                  </a:cubicBezTo>
                  <a:cubicBezTo>
                    <a:pt x="9" y="40"/>
                    <a:pt x="0" y="31"/>
                    <a:pt x="0" y="20"/>
                  </a:cubicBezTo>
                  <a:cubicBezTo>
                    <a:pt x="0" y="20"/>
                    <a:pt x="0" y="20"/>
                    <a:pt x="0" y="20"/>
                  </a:cubicBezTo>
                  <a:cubicBezTo>
                    <a:pt x="0" y="9"/>
                    <a:pt x="9" y="0"/>
                    <a:pt x="20" y="0"/>
                  </a:cubicBezTo>
                  <a:cubicBezTo>
                    <a:pt x="53" y="0"/>
                    <a:pt x="53" y="0"/>
                    <a:pt x="53" y="0"/>
                  </a:cubicBezTo>
                  <a:cubicBezTo>
                    <a:pt x="64" y="0"/>
                    <a:pt x="73" y="9"/>
                    <a:pt x="73" y="20"/>
                  </a:cubicBezTo>
                  <a:close/>
                </a:path>
              </a:pathLst>
            </a:custGeom>
            <a:grpFill/>
            <a:ln>
              <a:noFill/>
            </a:ln>
          </p:spPr>
          <p:txBody>
            <a:bodyPr/>
            <a:lstStyle/>
            <a:p>
              <a:pPr defTabSz="914400">
                <a:defRPr/>
              </a:pPr>
              <a:endParaRPr lang="zh-CN" altLang="en-US" kern="0">
                <a:solidFill>
                  <a:sysClr val="windowText" lastClr="000000"/>
                </a:solidFill>
                <a:cs typeface="+mn-ea"/>
                <a:sym typeface="+mn-lt"/>
              </a:endParaRPr>
            </a:p>
          </p:txBody>
        </p:sp>
        <p:sp>
          <p:nvSpPr>
            <p:cNvPr id="21" name="品 97"/>
            <p:cNvSpPr/>
            <p:nvPr>
              <p:custDataLst>
                <p:tags r:id="rId11"/>
              </p:custDataLst>
            </p:nvPr>
          </p:nvSpPr>
          <p:spPr bwMode="auto">
            <a:xfrm>
              <a:off x="6692212" y="4713508"/>
              <a:ext cx="71656" cy="39123"/>
            </a:xfrm>
            <a:custGeom>
              <a:avLst/>
              <a:gdLst>
                <a:gd name="T0" fmla="*/ 989 w 73"/>
                <a:gd name="T1" fmla="*/ 271 h 40"/>
                <a:gd name="T2" fmla="*/ 715 w 73"/>
                <a:gd name="T3" fmla="*/ 537 h 40"/>
                <a:gd name="T4" fmla="*/ 272 w 73"/>
                <a:gd name="T5" fmla="*/ 537 h 40"/>
                <a:gd name="T6" fmla="*/ 0 w 73"/>
                <a:gd name="T7" fmla="*/ 271 h 40"/>
                <a:gd name="T8" fmla="*/ 0 w 73"/>
                <a:gd name="T9" fmla="*/ 271 h 40"/>
                <a:gd name="T10" fmla="*/ 272 w 73"/>
                <a:gd name="T11" fmla="*/ 0 h 40"/>
                <a:gd name="T12" fmla="*/ 715 w 73"/>
                <a:gd name="T13" fmla="*/ 0 h 40"/>
                <a:gd name="T14" fmla="*/ 989 w 73"/>
                <a:gd name="T15" fmla="*/ 27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40">
                  <a:moveTo>
                    <a:pt x="73" y="20"/>
                  </a:moveTo>
                  <a:cubicBezTo>
                    <a:pt x="73" y="31"/>
                    <a:pt x="64" y="40"/>
                    <a:pt x="53" y="40"/>
                  </a:cubicBezTo>
                  <a:cubicBezTo>
                    <a:pt x="20" y="40"/>
                    <a:pt x="20" y="40"/>
                    <a:pt x="20" y="40"/>
                  </a:cubicBezTo>
                  <a:cubicBezTo>
                    <a:pt x="9" y="40"/>
                    <a:pt x="0" y="31"/>
                    <a:pt x="0" y="20"/>
                  </a:cubicBezTo>
                  <a:cubicBezTo>
                    <a:pt x="0" y="20"/>
                    <a:pt x="0" y="20"/>
                    <a:pt x="0" y="20"/>
                  </a:cubicBezTo>
                  <a:cubicBezTo>
                    <a:pt x="0" y="9"/>
                    <a:pt x="9" y="0"/>
                    <a:pt x="20" y="0"/>
                  </a:cubicBezTo>
                  <a:cubicBezTo>
                    <a:pt x="53" y="0"/>
                    <a:pt x="53" y="0"/>
                    <a:pt x="53" y="0"/>
                  </a:cubicBezTo>
                  <a:cubicBezTo>
                    <a:pt x="64" y="0"/>
                    <a:pt x="73" y="9"/>
                    <a:pt x="73" y="20"/>
                  </a:cubicBezTo>
                  <a:close/>
                </a:path>
              </a:pathLst>
            </a:custGeom>
            <a:grpFill/>
            <a:ln>
              <a:noFill/>
            </a:ln>
          </p:spPr>
          <p:txBody>
            <a:bodyPr/>
            <a:lstStyle/>
            <a:p>
              <a:pPr defTabSz="914400">
                <a:defRPr/>
              </a:pPr>
              <a:endParaRPr lang="zh-CN" altLang="en-US" kern="0">
                <a:solidFill>
                  <a:sysClr val="windowText" lastClr="000000"/>
                </a:solidFill>
                <a:cs typeface="+mn-ea"/>
                <a:sym typeface="+mn-lt"/>
              </a:endParaRPr>
            </a:p>
          </p:txBody>
        </p:sp>
        <p:sp>
          <p:nvSpPr>
            <p:cNvPr id="22" name="98"/>
            <p:cNvSpPr/>
            <p:nvPr>
              <p:custDataLst>
                <p:tags r:id="rId12"/>
              </p:custDataLst>
            </p:nvPr>
          </p:nvSpPr>
          <p:spPr bwMode="auto">
            <a:xfrm>
              <a:off x="7121323" y="4420707"/>
              <a:ext cx="30063" cy="83598"/>
            </a:xfrm>
            <a:custGeom>
              <a:avLst/>
              <a:gdLst>
                <a:gd name="T0" fmla="*/ 78 w 31"/>
                <a:gd name="T1" fmla="*/ 0 h 85"/>
                <a:gd name="T2" fmla="*/ 0 w 31"/>
                <a:gd name="T3" fmla="*/ 12 h 85"/>
                <a:gd name="T4" fmla="*/ 0 w 31"/>
                <a:gd name="T5" fmla="*/ 1146 h 85"/>
                <a:gd name="T6" fmla="*/ 78 w 31"/>
                <a:gd name="T7" fmla="*/ 1158 h 85"/>
                <a:gd name="T8" fmla="*/ 405 w 31"/>
                <a:gd name="T9" fmla="*/ 817 h 85"/>
                <a:gd name="T10" fmla="*/ 405 w 31"/>
                <a:gd name="T11" fmla="*/ 353 h 85"/>
                <a:gd name="T12" fmla="*/ 78 w 31"/>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5">
                  <a:moveTo>
                    <a:pt x="6" y="0"/>
                  </a:moveTo>
                  <a:cubicBezTo>
                    <a:pt x="4" y="0"/>
                    <a:pt x="2" y="1"/>
                    <a:pt x="0" y="1"/>
                  </a:cubicBezTo>
                  <a:cubicBezTo>
                    <a:pt x="0" y="84"/>
                    <a:pt x="0" y="84"/>
                    <a:pt x="0" y="84"/>
                  </a:cubicBezTo>
                  <a:cubicBezTo>
                    <a:pt x="2" y="85"/>
                    <a:pt x="4" y="85"/>
                    <a:pt x="6" y="85"/>
                  </a:cubicBezTo>
                  <a:cubicBezTo>
                    <a:pt x="20" y="85"/>
                    <a:pt x="31" y="74"/>
                    <a:pt x="31" y="60"/>
                  </a:cubicBezTo>
                  <a:cubicBezTo>
                    <a:pt x="31" y="26"/>
                    <a:pt x="31" y="26"/>
                    <a:pt x="31" y="26"/>
                  </a:cubicBezTo>
                  <a:cubicBezTo>
                    <a:pt x="31" y="12"/>
                    <a:pt x="20" y="0"/>
                    <a:pt x="6" y="0"/>
                  </a:cubicBezTo>
                  <a:close/>
                </a:path>
              </a:pathLst>
            </a:custGeom>
            <a:grpFill/>
            <a:ln>
              <a:noFill/>
            </a:ln>
          </p:spPr>
          <p:txBody>
            <a:bodyPr/>
            <a:lstStyle/>
            <a:p>
              <a:pPr defTabSz="914400">
                <a:defRPr/>
              </a:pPr>
              <a:endParaRPr lang="zh-CN" altLang="en-US" kern="0">
                <a:solidFill>
                  <a:sysClr val="windowText" lastClr="000000"/>
                </a:solidFill>
                <a:cs typeface="+mn-ea"/>
                <a:sym typeface="+mn-lt"/>
              </a:endParaRPr>
            </a:p>
          </p:txBody>
        </p:sp>
        <p:sp>
          <p:nvSpPr>
            <p:cNvPr id="23" name="99"/>
            <p:cNvSpPr/>
            <p:nvPr>
              <p:custDataLst>
                <p:tags r:id="rId13"/>
              </p:custDataLst>
            </p:nvPr>
          </p:nvSpPr>
          <p:spPr bwMode="auto">
            <a:xfrm>
              <a:off x="7121323" y="4508012"/>
              <a:ext cx="30063" cy="82363"/>
            </a:xfrm>
            <a:custGeom>
              <a:avLst/>
              <a:gdLst>
                <a:gd name="T0" fmla="*/ 78 w 31"/>
                <a:gd name="T1" fmla="*/ 0 h 84"/>
                <a:gd name="T2" fmla="*/ 0 w 31"/>
                <a:gd name="T3" fmla="*/ 12 h 84"/>
                <a:gd name="T4" fmla="*/ 0 w 31"/>
                <a:gd name="T5" fmla="*/ 1133 h 84"/>
                <a:gd name="T6" fmla="*/ 78 w 31"/>
                <a:gd name="T7" fmla="*/ 1133 h 84"/>
                <a:gd name="T8" fmla="*/ 405 w 31"/>
                <a:gd name="T9" fmla="*/ 793 h 84"/>
                <a:gd name="T10" fmla="*/ 405 w 31"/>
                <a:gd name="T11" fmla="*/ 340 h 84"/>
                <a:gd name="T12" fmla="*/ 78 w 31"/>
                <a:gd name="T13" fmla="*/ 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4">
                  <a:moveTo>
                    <a:pt x="6" y="0"/>
                  </a:moveTo>
                  <a:cubicBezTo>
                    <a:pt x="4" y="0"/>
                    <a:pt x="2" y="0"/>
                    <a:pt x="0" y="1"/>
                  </a:cubicBezTo>
                  <a:cubicBezTo>
                    <a:pt x="0" y="84"/>
                    <a:pt x="0" y="84"/>
                    <a:pt x="0" y="84"/>
                  </a:cubicBezTo>
                  <a:cubicBezTo>
                    <a:pt x="2" y="84"/>
                    <a:pt x="4" y="84"/>
                    <a:pt x="6" y="84"/>
                  </a:cubicBezTo>
                  <a:cubicBezTo>
                    <a:pt x="20" y="84"/>
                    <a:pt x="31" y="73"/>
                    <a:pt x="31" y="59"/>
                  </a:cubicBezTo>
                  <a:cubicBezTo>
                    <a:pt x="31" y="25"/>
                    <a:pt x="31" y="25"/>
                    <a:pt x="31" y="25"/>
                  </a:cubicBezTo>
                  <a:cubicBezTo>
                    <a:pt x="31" y="11"/>
                    <a:pt x="20" y="0"/>
                    <a:pt x="6" y="0"/>
                  </a:cubicBezTo>
                  <a:close/>
                </a:path>
              </a:pathLst>
            </a:custGeom>
            <a:grpFill/>
            <a:ln>
              <a:noFill/>
            </a:ln>
          </p:spPr>
          <p:txBody>
            <a:bodyPr/>
            <a:lstStyle/>
            <a:p>
              <a:pPr defTabSz="914400">
                <a:defRPr/>
              </a:pPr>
              <a:endParaRPr lang="zh-CN" altLang="en-US" kern="0">
                <a:solidFill>
                  <a:sysClr val="windowText" lastClr="000000"/>
                </a:solidFill>
                <a:cs typeface="+mn-ea"/>
                <a:sym typeface="+mn-lt"/>
              </a:endParaRPr>
            </a:p>
          </p:txBody>
        </p:sp>
        <p:sp>
          <p:nvSpPr>
            <p:cNvPr id="24" name="100"/>
            <p:cNvSpPr/>
            <p:nvPr>
              <p:custDataLst>
                <p:tags r:id="rId14"/>
              </p:custDataLst>
            </p:nvPr>
          </p:nvSpPr>
          <p:spPr bwMode="auto">
            <a:xfrm>
              <a:off x="7121323" y="4594082"/>
              <a:ext cx="30063" cy="83187"/>
            </a:xfrm>
            <a:custGeom>
              <a:avLst/>
              <a:gdLst>
                <a:gd name="T0" fmla="*/ 78 w 31"/>
                <a:gd name="T1" fmla="*/ 0 h 85"/>
                <a:gd name="T2" fmla="*/ 0 w 31"/>
                <a:gd name="T3" fmla="*/ 12 h 85"/>
                <a:gd name="T4" fmla="*/ 0 w 31"/>
                <a:gd name="T5" fmla="*/ 1129 h 85"/>
                <a:gd name="T6" fmla="*/ 78 w 31"/>
                <a:gd name="T7" fmla="*/ 1141 h 85"/>
                <a:gd name="T8" fmla="*/ 405 w 31"/>
                <a:gd name="T9" fmla="*/ 808 h 85"/>
                <a:gd name="T10" fmla="*/ 405 w 31"/>
                <a:gd name="T11" fmla="*/ 349 h 85"/>
                <a:gd name="T12" fmla="*/ 78 w 31"/>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5">
                  <a:moveTo>
                    <a:pt x="6" y="0"/>
                  </a:moveTo>
                  <a:cubicBezTo>
                    <a:pt x="4" y="0"/>
                    <a:pt x="2" y="1"/>
                    <a:pt x="0" y="1"/>
                  </a:cubicBezTo>
                  <a:cubicBezTo>
                    <a:pt x="0" y="84"/>
                    <a:pt x="0" y="84"/>
                    <a:pt x="0" y="84"/>
                  </a:cubicBezTo>
                  <a:cubicBezTo>
                    <a:pt x="2" y="85"/>
                    <a:pt x="4" y="85"/>
                    <a:pt x="6" y="85"/>
                  </a:cubicBezTo>
                  <a:cubicBezTo>
                    <a:pt x="20" y="85"/>
                    <a:pt x="31" y="74"/>
                    <a:pt x="31" y="60"/>
                  </a:cubicBezTo>
                  <a:cubicBezTo>
                    <a:pt x="31" y="26"/>
                    <a:pt x="31" y="26"/>
                    <a:pt x="31" y="26"/>
                  </a:cubicBezTo>
                  <a:cubicBezTo>
                    <a:pt x="31" y="12"/>
                    <a:pt x="20" y="0"/>
                    <a:pt x="6" y="0"/>
                  </a:cubicBezTo>
                  <a:close/>
                </a:path>
              </a:pathLst>
            </a:custGeom>
            <a:grpFill/>
            <a:ln>
              <a:noFill/>
            </a:ln>
          </p:spPr>
          <p:txBody>
            <a:bodyPr/>
            <a:lstStyle/>
            <a:p>
              <a:pPr defTabSz="914400">
                <a:defRPr/>
              </a:pPr>
              <a:endParaRPr lang="zh-CN" altLang="en-US" kern="0">
                <a:solidFill>
                  <a:sysClr val="windowText" lastClr="000000"/>
                </a:solidFill>
                <a:cs typeface="+mn-ea"/>
                <a:sym typeface="+mn-lt"/>
              </a:endParaRPr>
            </a:p>
          </p:txBody>
        </p:sp>
        <p:sp>
          <p:nvSpPr>
            <p:cNvPr id="25" name="101"/>
            <p:cNvSpPr>
              <a:spLocks noEditPoints="1"/>
            </p:cNvSpPr>
            <p:nvPr>
              <p:custDataLst>
                <p:tags r:id="rId15"/>
              </p:custDataLst>
            </p:nvPr>
          </p:nvSpPr>
          <p:spPr bwMode="auto">
            <a:xfrm>
              <a:off x="6721450" y="4383644"/>
              <a:ext cx="390813" cy="444349"/>
            </a:xfrm>
            <a:custGeom>
              <a:avLst/>
              <a:gdLst>
                <a:gd name="T0" fmla="*/ 4814 w 399"/>
                <a:gd name="T1" fmla="*/ 0 h 454"/>
                <a:gd name="T2" fmla="*/ 554 w 399"/>
                <a:gd name="T3" fmla="*/ 0 h 454"/>
                <a:gd name="T4" fmla="*/ 0 w 399"/>
                <a:gd name="T5" fmla="*/ 549 h 454"/>
                <a:gd name="T6" fmla="*/ 0 w 399"/>
                <a:gd name="T7" fmla="*/ 870 h 454"/>
                <a:gd name="T8" fmla="*/ 312 w 399"/>
                <a:gd name="T9" fmla="*/ 870 h 454"/>
                <a:gd name="T10" fmla="*/ 742 w 399"/>
                <a:gd name="T11" fmla="*/ 1305 h 454"/>
                <a:gd name="T12" fmla="*/ 312 w 399"/>
                <a:gd name="T13" fmla="*/ 1744 h 454"/>
                <a:gd name="T14" fmla="*/ 0 w 399"/>
                <a:gd name="T15" fmla="*/ 1744 h 454"/>
                <a:gd name="T16" fmla="*/ 0 w 399"/>
                <a:gd name="T17" fmla="*/ 2039 h 454"/>
                <a:gd name="T18" fmla="*/ 312 w 399"/>
                <a:gd name="T19" fmla="*/ 2039 h 454"/>
                <a:gd name="T20" fmla="*/ 742 w 399"/>
                <a:gd name="T21" fmla="*/ 2469 h 454"/>
                <a:gd name="T22" fmla="*/ 312 w 399"/>
                <a:gd name="T23" fmla="*/ 2897 h 454"/>
                <a:gd name="T24" fmla="*/ 0 w 399"/>
                <a:gd name="T25" fmla="*/ 2897 h 454"/>
                <a:gd name="T26" fmla="*/ 0 w 399"/>
                <a:gd name="T27" fmla="*/ 3197 h 454"/>
                <a:gd name="T28" fmla="*/ 312 w 399"/>
                <a:gd name="T29" fmla="*/ 3197 h 454"/>
                <a:gd name="T30" fmla="*/ 742 w 399"/>
                <a:gd name="T31" fmla="*/ 3627 h 454"/>
                <a:gd name="T32" fmla="*/ 312 w 399"/>
                <a:gd name="T33" fmla="*/ 4055 h 454"/>
                <a:gd name="T34" fmla="*/ 0 w 399"/>
                <a:gd name="T35" fmla="*/ 4055 h 454"/>
                <a:gd name="T36" fmla="*/ 0 w 399"/>
                <a:gd name="T37" fmla="*/ 4361 h 454"/>
                <a:gd name="T38" fmla="*/ 312 w 399"/>
                <a:gd name="T39" fmla="*/ 4361 h 454"/>
                <a:gd name="T40" fmla="*/ 742 w 399"/>
                <a:gd name="T41" fmla="*/ 4789 h 454"/>
                <a:gd name="T42" fmla="*/ 312 w 399"/>
                <a:gd name="T43" fmla="*/ 5224 h 454"/>
                <a:gd name="T44" fmla="*/ 0 w 399"/>
                <a:gd name="T45" fmla="*/ 5224 h 454"/>
                <a:gd name="T46" fmla="*/ 0 w 399"/>
                <a:gd name="T47" fmla="*/ 5547 h 454"/>
                <a:gd name="T48" fmla="*/ 554 w 399"/>
                <a:gd name="T49" fmla="*/ 6094 h 454"/>
                <a:gd name="T50" fmla="*/ 4814 w 399"/>
                <a:gd name="T51" fmla="*/ 6094 h 454"/>
                <a:gd name="T52" fmla="*/ 5368 w 399"/>
                <a:gd name="T53" fmla="*/ 5547 h 454"/>
                <a:gd name="T54" fmla="*/ 5368 w 399"/>
                <a:gd name="T55" fmla="*/ 549 h 454"/>
                <a:gd name="T56" fmla="*/ 4814 w 399"/>
                <a:gd name="T57" fmla="*/ 0 h 454"/>
                <a:gd name="T58" fmla="*/ 1979 w 399"/>
                <a:gd name="T59" fmla="*/ 780 h 454"/>
                <a:gd name="T60" fmla="*/ 2462 w 399"/>
                <a:gd name="T61" fmla="*/ 1005 h 454"/>
                <a:gd name="T62" fmla="*/ 2676 w 399"/>
                <a:gd name="T63" fmla="*/ 1580 h 454"/>
                <a:gd name="T64" fmla="*/ 2450 w 399"/>
                <a:gd name="T65" fmla="*/ 2068 h 454"/>
                <a:gd name="T66" fmla="*/ 2421 w 399"/>
                <a:gd name="T67" fmla="*/ 2080 h 454"/>
                <a:gd name="T68" fmla="*/ 1962 w 399"/>
                <a:gd name="T69" fmla="*/ 791 h 454"/>
                <a:gd name="T70" fmla="*/ 1979 w 399"/>
                <a:gd name="T71" fmla="*/ 780 h 454"/>
                <a:gd name="T72" fmla="*/ 3094 w 399"/>
                <a:gd name="T73" fmla="*/ 5157 h 454"/>
                <a:gd name="T74" fmla="*/ 1855 w 399"/>
                <a:gd name="T75" fmla="*/ 3677 h 454"/>
                <a:gd name="T76" fmla="*/ 1280 w 399"/>
                <a:gd name="T77" fmla="*/ 1842 h 454"/>
                <a:gd name="T78" fmla="*/ 1827 w 399"/>
                <a:gd name="T79" fmla="*/ 846 h 454"/>
                <a:gd name="T80" fmla="*/ 2274 w 399"/>
                <a:gd name="T81" fmla="*/ 2096 h 454"/>
                <a:gd name="T82" fmla="*/ 2245 w 399"/>
                <a:gd name="T83" fmla="*/ 2096 h 454"/>
                <a:gd name="T84" fmla="*/ 2462 w 399"/>
                <a:gd name="T85" fmla="*/ 3327 h 454"/>
                <a:gd name="T86" fmla="*/ 2462 w 399"/>
                <a:gd name="T87" fmla="*/ 3327 h 454"/>
                <a:gd name="T88" fmla="*/ 2478 w 399"/>
                <a:gd name="T89" fmla="*/ 3344 h 454"/>
                <a:gd name="T90" fmla="*/ 2478 w 399"/>
                <a:gd name="T91" fmla="*/ 3344 h 454"/>
                <a:gd name="T92" fmla="*/ 2478 w 399"/>
                <a:gd name="T93" fmla="*/ 3344 h 454"/>
                <a:gd name="T94" fmla="*/ 3406 w 399"/>
                <a:gd name="T95" fmla="*/ 4202 h 454"/>
                <a:gd name="T96" fmla="*/ 3418 w 399"/>
                <a:gd name="T97" fmla="*/ 4190 h 454"/>
                <a:gd name="T98" fmla="*/ 4226 w 399"/>
                <a:gd name="T99" fmla="*/ 5224 h 454"/>
                <a:gd name="T100" fmla="*/ 3094 w 399"/>
                <a:gd name="T101" fmla="*/ 5157 h 454"/>
                <a:gd name="T102" fmla="*/ 4362 w 399"/>
                <a:gd name="T103" fmla="*/ 5141 h 454"/>
                <a:gd name="T104" fmla="*/ 4345 w 399"/>
                <a:gd name="T105" fmla="*/ 5157 h 454"/>
                <a:gd name="T106" fmla="*/ 3513 w 399"/>
                <a:gd name="T107" fmla="*/ 4066 h 454"/>
                <a:gd name="T108" fmla="*/ 3525 w 399"/>
                <a:gd name="T109" fmla="*/ 4038 h 454"/>
                <a:gd name="T110" fmla="*/ 4062 w 399"/>
                <a:gd name="T111" fmla="*/ 4123 h 454"/>
                <a:gd name="T112" fmla="*/ 4441 w 399"/>
                <a:gd name="T113" fmla="*/ 4604 h 454"/>
                <a:gd name="T114" fmla="*/ 4362 w 399"/>
                <a:gd name="T115" fmla="*/ 5141 h 4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99" h="454">
                  <a:moveTo>
                    <a:pt x="358" y="0"/>
                  </a:moveTo>
                  <a:cubicBezTo>
                    <a:pt x="41" y="0"/>
                    <a:pt x="41" y="0"/>
                    <a:pt x="41" y="0"/>
                  </a:cubicBezTo>
                  <a:cubicBezTo>
                    <a:pt x="19" y="0"/>
                    <a:pt x="0" y="18"/>
                    <a:pt x="0" y="41"/>
                  </a:cubicBezTo>
                  <a:cubicBezTo>
                    <a:pt x="0" y="65"/>
                    <a:pt x="0" y="65"/>
                    <a:pt x="0" y="65"/>
                  </a:cubicBezTo>
                  <a:cubicBezTo>
                    <a:pt x="23" y="65"/>
                    <a:pt x="23" y="65"/>
                    <a:pt x="23" y="65"/>
                  </a:cubicBezTo>
                  <a:cubicBezTo>
                    <a:pt x="40" y="65"/>
                    <a:pt x="55" y="80"/>
                    <a:pt x="55" y="97"/>
                  </a:cubicBezTo>
                  <a:cubicBezTo>
                    <a:pt x="55" y="115"/>
                    <a:pt x="40" y="129"/>
                    <a:pt x="23" y="130"/>
                  </a:cubicBezTo>
                  <a:cubicBezTo>
                    <a:pt x="0" y="130"/>
                    <a:pt x="0" y="130"/>
                    <a:pt x="0" y="130"/>
                  </a:cubicBezTo>
                  <a:cubicBezTo>
                    <a:pt x="0" y="152"/>
                    <a:pt x="0" y="152"/>
                    <a:pt x="0" y="152"/>
                  </a:cubicBezTo>
                  <a:cubicBezTo>
                    <a:pt x="23" y="152"/>
                    <a:pt x="23" y="152"/>
                    <a:pt x="23" y="152"/>
                  </a:cubicBezTo>
                  <a:cubicBezTo>
                    <a:pt x="40" y="152"/>
                    <a:pt x="55" y="166"/>
                    <a:pt x="55" y="184"/>
                  </a:cubicBezTo>
                  <a:cubicBezTo>
                    <a:pt x="55" y="202"/>
                    <a:pt x="40" y="216"/>
                    <a:pt x="23" y="216"/>
                  </a:cubicBezTo>
                  <a:cubicBezTo>
                    <a:pt x="0" y="216"/>
                    <a:pt x="0" y="216"/>
                    <a:pt x="0" y="216"/>
                  </a:cubicBezTo>
                  <a:cubicBezTo>
                    <a:pt x="0" y="238"/>
                    <a:pt x="0" y="238"/>
                    <a:pt x="0" y="238"/>
                  </a:cubicBezTo>
                  <a:cubicBezTo>
                    <a:pt x="23" y="238"/>
                    <a:pt x="23" y="238"/>
                    <a:pt x="23" y="238"/>
                  </a:cubicBezTo>
                  <a:cubicBezTo>
                    <a:pt x="40" y="238"/>
                    <a:pt x="55" y="253"/>
                    <a:pt x="55" y="270"/>
                  </a:cubicBezTo>
                  <a:cubicBezTo>
                    <a:pt x="55" y="288"/>
                    <a:pt x="40" y="302"/>
                    <a:pt x="23" y="302"/>
                  </a:cubicBezTo>
                  <a:cubicBezTo>
                    <a:pt x="0" y="302"/>
                    <a:pt x="0" y="302"/>
                    <a:pt x="0" y="302"/>
                  </a:cubicBezTo>
                  <a:cubicBezTo>
                    <a:pt x="0" y="325"/>
                    <a:pt x="0" y="325"/>
                    <a:pt x="0" y="325"/>
                  </a:cubicBezTo>
                  <a:cubicBezTo>
                    <a:pt x="23" y="325"/>
                    <a:pt x="23" y="325"/>
                    <a:pt x="23" y="325"/>
                  </a:cubicBezTo>
                  <a:cubicBezTo>
                    <a:pt x="40" y="325"/>
                    <a:pt x="55" y="339"/>
                    <a:pt x="55" y="357"/>
                  </a:cubicBezTo>
                  <a:cubicBezTo>
                    <a:pt x="55" y="375"/>
                    <a:pt x="40" y="389"/>
                    <a:pt x="23" y="389"/>
                  </a:cubicBezTo>
                  <a:cubicBezTo>
                    <a:pt x="0" y="389"/>
                    <a:pt x="0" y="389"/>
                    <a:pt x="0" y="389"/>
                  </a:cubicBezTo>
                  <a:cubicBezTo>
                    <a:pt x="0" y="413"/>
                    <a:pt x="0" y="413"/>
                    <a:pt x="0" y="413"/>
                  </a:cubicBezTo>
                  <a:cubicBezTo>
                    <a:pt x="0" y="436"/>
                    <a:pt x="19" y="454"/>
                    <a:pt x="41" y="454"/>
                  </a:cubicBezTo>
                  <a:cubicBezTo>
                    <a:pt x="358" y="454"/>
                    <a:pt x="358" y="454"/>
                    <a:pt x="358" y="454"/>
                  </a:cubicBezTo>
                  <a:cubicBezTo>
                    <a:pt x="381" y="454"/>
                    <a:pt x="399" y="436"/>
                    <a:pt x="399" y="413"/>
                  </a:cubicBezTo>
                  <a:cubicBezTo>
                    <a:pt x="399" y="41"/>
                    <a:pt x="399" y="41"/>
                    <a:pt x="399" y="41"/>
                  </a:cubicBezTo>
                  <a:cubicBezTo>
                    <a:pt x="399" y="18"/>
                    <a:pt x="381" y="0"/>
                    <a:pt x="358" y="0"/>
                  </a:cubicBezTo>
                  <a:close/>
                  <a:moveTo>
                    <a:pt x="147" y="58"/>
                  </a:moveTo>
                  <a:cubicBezTo>
                    <a:pt x="161" y="53"/>
                    <a:pt x="178" y="60"/>
                    <a:pt x="183" y="75"/>
                  </a:cubicBezTo>
                  <a:cubicBezTo>
                    <a:pt x="199" y="118"/>
                    <a:pt x="199" y="118"/>
                    <a:pt x="199" y="118"/>
                  </a:cubicBezTo>
                  <a:cubicBezTo>
                    <a:pt x="204" y="133"/>
                    <a:pt x="197" y="149"/>
                    <a:pt x="182" y="154"/>
                  </a:cubicBezTo>
                  <a:cubicBezTo>
                    <a:pt x="182" y="155"/>
                    <a:pt x="181" y="155"/>
                    <a:pt x="180" y="155"/>
                  </a:cubicBezTo>
                  <a:cubicBezTo>
                    <a:pt x="163" y="123"/>
                    <a:pt x="152" y="85"/>
                    <a:pt x="146" y="59"/>
                  </a:cubicBezTo>
                  <a:cubicBezTo>
                    <a:pt x="146" y="58"/>
                    <a:pt x="146" y="58"/>
                    <a:pt x="147" y="58"/>
                  </a:cubicBezTo>
                  <a:close/>
                  <a:moveTo>
                    <a:pt x="230" y="384"/>
                  </a:moveTo>
                  <a:cubicBezTo>
                    <a:pt x="182" y="357"/>
                    <a:pt x="142" y="280"/>
                    <a:pt x="138" y="274"/>
                  </a:cubicBezTo>
                  <a:cubicBezTo>
                    <a:pt x="135" y="267"/>
                    <a:pt x="92" y="192"/>
                    <a:pt x="95" y="137"/>
                  </a:cubicBezTo>
                  <a:cubicBezTo>
                    <a:pt x="97" y="93"/>
                    <a:pt x="123" y="72"/>
                    <a:pt x="136" y="63"/>
                  </a:cubicBezTo>
                  <a:cubicBezTo>
                    <a:pt x="142" y="89"/>
                    <a:pt x="153" y="124"/>
                    <a:pt x="169" y="156"/>
                  </a:cubicBezTo>
                  <a:cubicBezTo>
                    <a:pt x="168" y="156"/>
                    <a:pt x="168" y="156"/>
                    <a:pt x="167" y="156"/>
                  </a:cubicBezTo>
                  <a:cubicBezTo>
                    <a:pt x="139" y="172"/>
                    <a:pt x="178" y="240"/>
                    <a:pt x="183" y="248"/>
                  </a:cubicBezTo>
                  <a:cubicBezTo>
                    <a:pt x="183" y="248"/>
                    <a:pt x="183" y="248"/>
                    <a:pt x="183" y="248"/>
                  </a:cubicBezTo>
                  <a:cubicBezTo>
                    <a:pt x="183" y="248"/>
                    <a:pt x="184" y="249"/>
                    <a:pt x="184" y="249"/>
                  </a:cubicBezTo>
                  <a:cubicBezTo>
                    <a:pt x="184" y="249"/>
                    <a:pt x="184" y="249"/>
                    <a:pt x="184" y="249"/>
                  </a:cubicBezTo>
                  <a:cubicBezTo>
                    <a:pt x="184" y="249"/>
                    <a:pt x="184" y="249"/>
                    <a:pt x="184" y="249"/>
                  </a:cubicBezTo>
                  <a:cubicBezTo>
                    <a:pt x="188" y="258"/>
                    <a:pt x="224" y="328"/>
                    <a:pt x="253" y="313"/>
                  </a:cubicBezTo>
                  <a:cubicBezTo>
                    <a:pt x="253" y="312"/>
                    <a:pt x="254" y="312"/>
                    <a:pt x="254" y="312"/>
                  </a:cubicBezTo>
                  <a:cubicBezTo>
                    <a:pt x="272" y="343"/>
                    <a:pt x="296" y="370"/>
                    <a:pt x="314" y="389"/>
                  </a:cubicBezTo>
                  <a:cubicBezTo>
                    <a:pt x="300" y="396"/>
                    <a:pt x="268" y="406"/>
                    <a:pt x="230" y="384"/>
                  </a:cubicBezTo>
                  <a:close/>
                  <a:moveTo>
                    <a:pt x="324" y="383"/>
                  </a:moveTo>
                  <a:cubicBezTo>
                    <a:pt x="324" y="383"/>
                    <a:pt x="324" y="383"/>
                    <a:pt x="323" y="384"/>
                  </a:cubicBezTo>
                  <a:cubicBezTo>
                    <a:pt x="304" y="364"/>
                    <a:pt x="279" y="335"/>
                    <a:pt x="261" y="303"/>
                  </a:cubicBezTo>
                  <a:cubicBezTo>
                    <a:pt x="261" y="302"/>
                    <a:pt x="262" y="302"/>
                    <a:pt x="262" y="301"/>
                  </a:cubicBezTo>
                  <a:cubicBezTo>
                    <a:pt x="275" y="292"/>
                    <a:pt x="292" y="294"/>
                    <a:pt x="302" y="307"/>
                  </a:cubicBezTo>
                  <a:cubicBezTo>
                    <a:pt x="330" y="343"/>
                    <a:pt x="330" y="343"/>
                    <a:pt x="330" y="343"/>
                  </a:cubicBezTo>
                  <a:cubicBezTo>
                    <a:pt x="339" y="356"/>
                    <a:pt x="337" y="374"/>
                    <a:pt x="324" y="383"/>
                  </a:cubicBezTo>
                  <a:close/>
                </a:path>
              </a:pathLst>
            </a:custGeom>
            <a:grpFill/>
            <a:ln>
              <a:noFill/>
            </a:ln>
          </p:spPr>
          <p:txBody>
            <a:bodyPr/>
            <a:lstStyle/>
            <a:p>
              <a:pPr defTabSz="914400">
                <a:defRPr/>
              </a:pPr>
              <a:endParaRPr lang="zh-CN" altLang="en-US" kern="0">
                <a:solidFill>
                  <a:sysClr val="windowText" lastClr="000000"/>
                </a:solidFill>
                <a:cs typeface="+mn-ea"/>
                <a:sym typeface="+mn-lt"/>
              </a:endParaRPr>
            </a:p>
          </p:txBody>
        </p:sp>
        <p:sp>
          <p:nvSpPr>
            <p:cNvPr id="26" name="14"/>
            <p:cNvSpPr>
              <a:spLocks noEditPoints="1"/>
            </p:cNvSpPr>
            <p:nvPr>
              <p:custDataLst>
                <p:tags r:id="rId16"/>
              </p:custDataLst>
            </p:nvPr>
          </p:nvSpPr>
          <p:spPr bwMode="auto">
            <a:xfrm>
              <a:off x="6867181" y="5224193"/>
              <a:ext cx="135883" cy="136671"/>
            </a:xfrm>
            <a:custGeom>
              <a:avLst/>
              <a:gdLst>
                <a:gd name="T0" fmla="*/ 2147483646 w 145"/>
                <a:gd name="T1" fmla="*/ 1281214459 h 146"/>
                <a:gd name="T2" fmla="*/ 2147483646 w 145"/>
                <a:gd name="T3" fmla="*/ 2147483646 h 146"/>
                <a:gd name="T4" fmla="*/ 2147483646 w 145"/>
                <a:gd name="T5" fmla="*/ 2147483646 h 146"/>
                <a:gd name="T6" fmla="*/ 2147483646 w 145"/>
                <a:gd name="T7" fmla="*/ 2147483646 h 146"/>
                <a:gd name="T8" fmla="*/ 2147483646 w 145"/>
                <a:gd name="T9" fmla="*/ 2147483646 h 146"/>
                <a:gd name="T10" fmla="*/ 2147483646 w 145"/>
                <a:gd name="T11" fmla="*/ 2147483646 h 146"/>
                <a:gd name="T12" fmla="*/ 2147483646 w 145"/>
                <a:gd name="T13" fmla="*/ 1010737444 h 146"/>
                <a:gd name="T14" fmla="*/ 2147483646 w 145"/>
                <a:gd name="T15" fmla="*/ 569429068 h 146"/>
                <a:gd name="T16" fmla="*/ 1226957098 w 145"/>
                <a:gd name="T17" fmla="*/ 1110386871 h 146"/>
                <a:gd name="T18" fmla="*/ 684813967 w 145"/>
                <a:gd name="T19" fmla="*/ 2147483646 h 146"/>
                <a:gd name="T20" fmla="*/ 1184154336 w 145"/>
                <a:gd name="T21" fmla="*/ 2147483646 h 146"/>
                <a:gd name="T22" fmla="*/ 2147483646 w 145"/>
                <a:gd name="T23" fmla="*/ 2147483646 h 146"/>
                <a:gd name="T24" fmla="*/ 2147483646 w 145"/>
                <a:gd name="T25" fmla="*/ 2147483646 h 146"/>
                <a:gd name="T26" fmla="*/ 2147483646 w 145"/>
                <a:gd name="T27" fmla="*/ 2147483646 h 146"/>
                <a:gd name="T28" fmla="*/ 2147483646 w 145"/>
                <a:gd name="T29" fmla="*/ 2147483646 h 146"/>
                <a:gd name="T30" fmla="*/ 713346623 w 145"/>
                <a:gd name="T31" fmla="*/ 2147483646 h 146"/>
                <a:gd name="T32" fmla="*/ 0 w 145"/>
                <a:gd name="T33" fmla="*/ 2147483646 h 146"/>
                <a:gd name="T34" fmla="*/ 741879279 w 145"/>
                <a:gd name="T35" fmla="*/ 711785392 h 146"/>
                <a:gd name="T36" fmla="*/ 2147483646 w 145"/>
                <a:gd name="T37" fmla="*/ 0 h 146"/>
                <a:gd name="T38" fmla="*/ 2147483646 w 145"/>
                <a:gd name="T39" fmla="*/ 640607230 h 146"/>
                <a:gd name="T40" fmla="*/ 2147483646 w 145"/>
                <a:gd name="T41" fmla="*/ 2135359948 h 146"/>
                <a:gd name="T42" fmla="*/ 2147483646 w 145"/>
                <a:gd name="T43" fmla="*/ 2147483646 h 146"/>
                <a:gd name="T44" fmla="*/ 2147483646 w 145"/>
                <a:gd name="T45" fmla="*/ 2147483646 h 146"/>
                <a:gd name="T46" fmla="*/ 2147483646 w 145"/>
                <a:gd name="T47" fmla="*/ 2147483646 h 146"/>
                <a:gd name="T48" fmla="*/ 2147483646 w 145"/>
                <a:gd name="T49" fmla="*/ 2147483646 h 146"/>
                <a:gd name="T50" fmla="*/ 1597896737 w 145"/>
                <a:gd name="T51" fmla="*/ 2147483646 h 146"/>
                <a:gd name="T52" fmla="*/ 1284022410 w 145"/>
                <a:gd name="T53" fmla="*/ 2147483646 h 146"/>
                <a:gd name="T54" fmla="*/ 1626429393 w 145"/>
                <a:gd name="T55" fmla="*/ 1622873409 h 146"/>
                <a:gd name="T56" fmla="*/ 2147483646 w 145"/>
                <a:gd name="T57" fmla="*/ 1252743195 h 146"/>
                <a:gd name="T58" fmla="*/ 2147483646 w 145"/>
                <a:gd name="T59" fmla="*/ 1452045821 h 146"/>
                <a:gd name="T60" fmla="*/ 2147483646 w 145"/>
                <a:gd name="T61" fmla="*/ 1281214459 h 146"/>
                <a:gd name="T62" fmla="*/ 2147483646 w 145"/>
                <a:gd name="T63" fmla="*/ 1281214459 h 146"/>
                <a:gd name="T64" fmla="*/ 2147483646 w 145"/>
                <a:gd name="T65" fmla="*/ 2147483646 h 146"/>
                <a:gd name="T66" fmla="*/ 2147483646 w 145"/>
                <a:gd name="T67" fmla="*/ 2147483646 h 146"/>
                <a:gd name="T68" fmla="*/ 2147483646 w 145"/>
                <a:gd name="T69" fmla="*/ 2147483646 h 146"/>
                <a:gd name="T70" fmla="*/ 2147483646 w 145"/>
                <a:gd name="T71" fmla="*/ 2035710521 h 146"/>
                <a:gd name="T72" fmla="*/ 2147483646 w 145"/>
                <a:gd name="T73" fmla="*/ 1893354197 h 146"/>
                <a:gd name="T74" fmla="*/ 2111503435 w 145"/>
                <a:gd name="T75" fmla="*/ 2092653050 h 146"/>
                <a:gd name="T76" fmla="*/ 1968836377 w 145"/>
                <a:gd name="T77" fmla="*/ 2147483646 h 146"/>
                <a:gd name="T78" fmla="*/ 2068704451 w 145"/>
                <a:gd name="T79" fmla="*/ 2147483646 h 146"/>
                <a:gd name="T80" fmla="*/ 2147483646 w 145"/>
                <a:gd name="T81" fmla="*/ 2147483646 h 1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5" h="146">
                  <a:moveTo>
                    <a:pt x="108" y="38"/>
                  </a:moveTo>
                  <a:cubicBezTo>
                    <a:pt x="102" y="84"/>
                    <a:pt x="102" y="84"/>
                    <a:pt x="102" y="84"/>
                  </a:cubicBezTo>
                  <a:cubicBezTo>
                    <a:pt x="102" y="87"/>
                    <a:pt x="102" y="89"/>
                    <a:pt x="102" y="92"/>
                  </a:cubicBezTo>
                  <a:cubicBezTo>
                    <a:pt x="102" y="94"/>
                    <a:pt x="103" y="96"/>
                    <a:pt x="106" y="96"/>
                  </a:cubicBezTo>
                  <a:cubicBezTo>
                    <a:pt x="110" y="96"/>
                    <a:pt x="115" y="93"/>
                    <a:pt x="120" y="87"/>
                  </a:cubicBezTo>
                  <a:cubicBezTo>
                    <a:pt x="124" y="81"/>
                    <a:pt x="126" y="73"/>
                    <a:pt x="126" y="64"/>
                  </a:cubicBezTo>
                  <a:cubicBezTo>
                    <a:pt x="126" y="50"/>
                    <a:pt x="121" y="39"/>
                    <a:pt x="112" y="30"/>
                  </a:cubicBezTo>
                  <a:cubicBezTo>
                    <a:pt x="102" y="21"/>
                    <a:pt x="90" y="17"/>
                    <a:pt x="75" y="17"/>
                  </a:cubicBezTo>
                  <a:cubicBezTo>
                    <a:pt x="60" y="17"/>
                    <a:pt x="47" y="22"/>
                    <a:pt x="36" y="33"/>
                  </a:cubicBezTo>
                  <a:cubicBezTo>
                    <a:pt x="26" y="44"/>
                    <a:pt x="20" y="57"/>
                    <a:pt x="20" y="73"/>
                  </a:cubicBezTo>
                  <a:cubicBezTo>
                    <a:pt x="20" y="88"/>
                    <a:pt x="25" y="101"/>
                    <a:pt x="35" y="112"/>
                  </a:cubicBezTo>
                  <a:cubicBezTo>
                    <a:pt x="45" y="123"/>
                    <a:pt x="59" y="129"/>
                    <a:pt x="77" y="129"/>
                  </a:cubicBezTo>
                  <a:cubicBezTo>
                    <a:pt x="91" y="129"/>
                    <a:pt x="106" y="125"/>
                    <a:pt x="121" y="117"/>
                  </a:cubicBezTo>
                  <a:cubicBezTo>
                    <a:pt x="127" y="134"/>
                    <a:pt x="127" y="134"/>
                    <a:pt x="127" y="134"/>
                  </a:cubicBezTo>
                  <a:cubicBezTo>
                    <a:pt x="111" y="142"/>
                    <a:pt x="94" y="146"/>
                    <a:pt x="77" y="146"/>
                  </a:cubicBezTo>
                  <a:cubicBezTo>
                    <a:pt x="54" y="146"/>
                    <a:pt x="35" y="139"/>
                    <a:pt x="21" y="125"/>
                  </a:cubicBezTo>
                  <a:cubicBezTo>
                    <a:pt x="7" y="110"/>
                    <a:pt x="0" y="93"/>
                    <a:pt x="0" y="73"/>
                  </a:cubicBezTo>
                  <a:cubicBezTo>
                    <a:pt x="0" y="53"/>
                    <a:pt x="7" y="35"/>
                    <a:pt x="22" y="21"/>
                  </a:cubicBezTo>
                  <a:cubicBezTo>
                    <a:pt x="37" y="7"/>
                    <a:pt x="54" y="0"/>
                    <a:pt x="75" y="0"/>
                  </a:cubicBezTo>
                  <a:cubicBezTo>
                    <a:pt x="95" y="0"/>
                    <a:pt x="112" y="6"/>
                    <a:pt x="125" y="19"/>
                  </a:cubicBezTo>
                  <a:cubicBezTo>
                    <a:pt x="138" y="31"/>
                    <a:pt x="145" y="46"/>
                    <a:pt x="145" y="63"/>
                  </a:cubicBezTo>
                  <a:cubicBezTo>
                    <a:pt x="145" y="77"/>
                    <a:pt x="141" y="89"/>
                    <a:pt x="133" y="98"/>
                  </a:cubicBezTo>
                  <a:cubicBezTo>
                    <a:pt x="125" y="108"/>
                    <a:pt x="115" y="113"/>
                    <a:pt x="104" y="113"/>
                  </a:cubicBezTo>
                  <a:cubicBezTo>
                    <a:pt x="96" y="113"/>
                    <a:pt x="90" y="110"/>
                    <a:pt x="86" y="104"/>
                  </a:cubicBezTo>
                  <a:cubicBezTo>
                    <a:pt x="81" y="110"/>
                    <a:pt x="75" y="113"/>
                    <a:pt x="68" y="113"/>
                  </a:cubicBezTo>
                  <a:cubicBezTo>
                    <a:pt x="60" y="113"/>
                    <a:pt x="53" y="110"/>
                    <a:pt x="47" y="103"/>
                  </a:cubicBezTo>
                  <a:cubicBezTo>
                    <a:pt x="41" y="96"/>
                    <a:pt x="38" y="87"/>
                    <a:pt x="38" y="76"/>
                  </a:cubicBezTo>
                  <a:cubicBezTo>
                    <a:pt x="38" y="64"/>
                    <a:pt x="41" y="55"/>
                    <a:pt x="48" y="48"/>
                  </a:cubicBezTo>
                  <a:cubicBezTo>
                    <a:pt x="54" y="40"/>
                    <a:pt x="62" y="37"/>
                    <a:pt x="71" y="37"/>
                  </a:cubicBezTo>
                  <a:cubicBezTo>
                    <a:pt x="77" y="37"/>
                    <a:pt x="83" y="39"/>
                    <a:pt x="87" y="43"/>
                  </a:cubicBezTo>
                  <a:cubicBezTo>
                    <a:pt x="89" y="38"/>
                    <a:pt x="89" y="38"/>
                    <a:pt x="89" y="38"/>
                  </a:cubicBezTo>
                  <a:lnTo>
                    <a:pt x="108" y="38"/>
                  </a:lnTo>
                  <a:close/>
                  <a:moveTo>
                    <a:pt x="69" y="94"/>
                  </a:moveTo>
                  <a:cubicBezTo>
                    <a:pt x="74" y="94"/>
                    <a:pt x="78" y="92"/>
                    <a:pt x="81" y="87"/>
                  </a:cubicBezTo>
                  <a:cubicBezTo>
                    <a:pt x="84" y="83"/>
                    <a:pt x="86" y="77"/>
                    <a:pt x="86" y="72"/>
                  </a:cubicBezTo>
                  <a:cubicBezTo>
                    <a:pt x="86" y="67"/>
                    <a:pt x="85" y="63"/>
                    <a:pt x="82" y="60"/>
                  </a:cubicBezTo>
                  <a:cubicBezTo>
                    <a:pt x="79" y="57"/>
                    <a:pt x="76" y="56"/>
                    <a:pt x="73" y="56"/>
                  </a:cubicBezTo>
                  <a:cubicBezTo>
                    <a:pt x="68" y="56"/>
                    <a:pt x="65" y="58"/>
                    <a:pt x="62" y="62"/>
                  </a:cubicBezTo>
                  <a:cubicBezTo>
                    <a:pt x="60" y="65"/>
                    <a:pt x="58" y="70"/>
                    <a:pt x="58" y="77"/>
                  </a:cubicBezTo>
                  <a:cubicBezTo>
                    <a:pt x="58" y="82"/>
                    <a:pt x="59" y="86"/>
                    <a:pt x="61" y="89"/>
                  </a:cubicBezTo>
                  <a:cubicBezTo>
                    <a:pt x="63" y="92"/>
                    <a:pt x="66" y="94"/>
                    <a:pt x="69" y="94"/>
                  </a:cubicBezTo>
                  <a:close/>
                </a:path>
              </a:pathLst>
            </a:custGeom>
            <a:solidFill>
              <a:srgbClr val="4F4141"/>
            </a:solidFill>
            <a:ln>
              <a:noFill/>
            </a:ln>
          </p:spPr>
          <p:txBody>
            <a:bodyPr/>
            <a:lstStyle/>
            <a:p>
              <a:pPr defTabSz="914400">
                <a:defRPr/>
              </a:pPr>
              <a:endParaRPr lang="zh-CN" altLang="en-US" kern="0">
                <a:solidFill>
                  <a:sysClr val="windowText" lastClr="000000"/>
                </a:solidFill>
                <a:cs typeface="+mn-ea"/>
                <a:sym typeface="+mn-lt"/>
              </a:endParaRPr>
            </a:p>
          </p:txBody>
        </p:sp>
        <p:sp>
          <p:nvSpPr>
            <p:cNvPr id="27" name="15"/>
            <p:cNvSpPr/>
            <p:nvPr>
              <p:custDataLst>
                <p:tags r:id="rId17"/>
              </p:custDataLst>
            </p:nvPr>
          </p:nvSpPr>
          <p:spPr bwMode="auto">
            <a:xfrm>
              <a:off x="6734448" y="5256883"/>
              <a:ext cx="24420" cy="35448"/>
            </a:xfrm>
            <a:custGeom>
              <a:avLst/>
              <a:gdLst>
                <a:gd name="T0" fmla="*/ 0 w 26"/>
                <a:gd name="T1" fmla="*/ 664421388 h 38"/>
                <a:gd name="T2" fmla="*/ 888497617 w 26"/>
                <a:gd name="T3" fmla="*/ 1272294355 h 38"/>
                <a:gd name="T4" fmla="*/ 888497617 w 26"/>
                <a:gd name="T5" fmla="*/ 0 h 38"/>
                <a:gd name="T6" fmla="*/ 0 w 26"/>
                <a:gd name="T7" fmla="*/ 664421388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38">
                  <a:moveTo>
                    <a:pt x="0" y="20"/>
                  </a:moveTo>
                  <a:cubicBezTo>
                    <a:pt x="6" y="29"/>
                    <a:pt x="15" y="36"/>
                    <a:pt x="26" y="38"/>
                  </a:cubicBezTo>
                  <a:cubicBezTo>
                    <a:pt x="26" y="0"/>
                    <a:pt x="26" y="0"/>
                    <a:pt x="26" y="0"/>
                  </a:cubicBezTo>
                  <a:lnTo>
                    <a:pt x="0" y="20"/>
                  </a:lnTo>
                  <a:close/>
                </a:path>
              </a:pathLst>
            </a:custGeom>
            <a:solidFill>
              <a:srgbClr val="4F4141"/>
            </a:solidFill>
            <a:ln>
              <a:noFill/>
            </a:ln>
          </p:spPr>
          <p:txBody>
            <a:bodyPr/>
            <a:lstStyle/>
            <a:p>
              <a:pPr defTabSz="914400">
                <a:defRPr/>
              </a:pPr>
              <a:endParaRPr lang="zh-CN" altLang="en-US" kern="0">
                <a:solidFill>
                  <a:sysClr val="windowText" lastClr="000000"/>
                </a:solidFill>
                <a:cs typeface="+mn-ea"/>
                <a:sym typeface="+mn-lt"/>
              </a:endParaRPr>
            </a:p>
          </p:txBody>
        </p:sp>
        <p:sp>
          <p:nvSpPr>
            <p:cNvPr id="28" name="16"/>
            <p:cNvSpPr/>
            <p:nvPr>
              <p:custDataLst>
                <p:tags r:id="rId18"/>
              </p:custDataLst>
            </p:nvPr>
          </p:nvSpPr>
          <p:spPr bwMode="auto">
            <a:xfrm>
              <a:off x="6893570" y="5116668"/>
              <a:ext cx="83106" cy="28752"/>
            </a:xfrm>
            <a:custGeom>
              <a:avLst/>
              <a:gdLst>
                <a:gd name="T0" fmla="*/ 2011415179 w 89"/>
                <a:gd name="T1" fmla="*/ 223598359 h 31"/>
                <a:gd name="T2" fmla="*/ 977376870 w 89"/>
                <a:gd name="T3" fmla="*/ 223598359 h 31"/>
                <a:gd name="T4" fmla="*/ 0 w 89"/>
                <a:gd name="T5" fmla="*/ 1020160738 h 31"/>
                <a:gd name="T6" fmla="*/ 2147483646 w 89"/>
                <a:gd name="T7" fmla="*/ 1020160738 h 31"/>
                <a:gd name="T8" fmla="*/ 2011415179 w 89"/>
                <a:gd name="T9" fmla="*/ 223598359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31">
                  <a:moveTo>
                    <a:pt x="60" y="7"/>
                  </a:moveTo>
                  <a:cubicBezTo>
                    <a:pt x="52" y="0"/>
                    <a:pt x="37" y="0"/>
                    <a:pt x="29" y="7"/>
                  </a:cubicBezTo>
                  <a:cubicBezTo>
                    <a:pt x="0" y="31"/>
                    <a:pt x="0" y="31"/>
                    <a:pt x="0" y="31"/>
                  </a:cubicBezTo>
                  <a:cubicBezTo>
                    <a:pt x="89" y="31"/>
                    <a:pt x="89" y="31"/>
                    <a:pt x="89" y="31"/>
                  </a:cubicBezTo>
                  <a:lnTo>
                    <a:pt x="60" y="7"/>
                  </a:lnTo>
                  <a:close/>
                </a:path>
              </a:pathLst>
            </a:custGeom>
            <a:solidFill>
              <a:srgbClr val="4F4141"/>
            </a:solidFill>
            <a:ln>
              <a:noFill/>
            </a:ln>
          </p:spPr>
          <p:txBody>
            <a:bodyPr/>
            <a:lstStyle/>
            <a:p>
              <a:pPr defTabSz="914400">
                <a:defRPr/>
              </a:pPr>
              <a:endParaRPr lang="zh-CN" altLang="en-US" kern="0">
                <a:solidFill>
                  <a:sysClr val="windowText" lastClr="000000"/>
                </a:solidFill>
                <a:cs typeface="+mn-ea"/>
                <a:sym typeface="+mn-lt"/>
              </a:endParaRPr>
            </a:p>
          </p:txBody>
        </p:sp>
        <p:sp>
          <p:nvSpPr>
            <p:cNvPr id="29" name="17"/>
            <p:cNvSpPr/>
            <p:nvPr>
              <p:custDataLst>
                <p:tags r:id="rId19"/>
              </p:custDataLst>
            </p:nvPr>
          </p:nvSpPr>
          <p:spPr bwMode="auto">
            <a:xfrm>
              <a:off x="7111771" y="5256883"/>
              <a:ext cx="24026" cy="35448"/>
            </a:xfrm>
            <a:custGeom>
              <a:avLst/>
              <a:gdLst>
                <a:gd name="T0" fmla="*/ 846203965 w 26"/>
                <a:gd name="T1" fmla="*/ 664421388 h 38"/>
                <a:gd name="T2" fmla="*/ 0 w 26"/>
                <a:gd name="T3" fmla="*/ 0 h 38"/>
                <a:gd name="T4" fmla="*/ 0 w 26"/>
                <a:gd name="T5" fmla="*/ 1272294355 h 38"/>
                <a:gd name="T6" fmla="*/ 846203965 w 26"/>
                <a:gd name="T7" fmla="*/ 664421388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38">
                  <a:moveTo>
                    <a:pt x="26" y="20"/>
                  </a:moveTo>
                  <a:cubicBezTo>
                    <a:pt x="0" y="0"/>
                    <a:pt x="0" y="0"/>
                    <a:pt x="0" y="0"/>
                  </a:cubicBezTo>
                  <a:cubicBezTo>
                    <a:pt x="0" y="38"/>
                    <a:pt x="0" y="38"/>
                    <a:pt x="0" y="38"/>
                  </a:cubicBezTo>
                  <a:cubicBezTo>
                    <a:pt x="11" y="36"/>
                    <a:pt x="20" y="29"/>
                    <a:pt x="26" y="20"/>
                  </a:cubicBezTo>
                  <a:close/>
                </a:path>
              </a:pathLst>
            </a:custGeom>
            <a:solidFill>
              <a:srgbClr val="4F4141"/>
            </a:solidFill>
            <a:ln>
              <a:noFill/>
            </a:ln>
          </p:spPr>
          <p:txBody>
            <a:bodyPr/>
            <a:lstStyle/>
            <a:p>
              <a:pPr defTabSz="914400">
                <a:defRPr/>
              </a:pPr>
              <a:endParaRPr lang="zh-CN" altLang="en-US" kern="0">
                <a:solidFill>
                  <a:sysClr val="windowText" lastClr="000000"/>
                </a:solidFill>
                <a:cs typeface="+mn-ea"/>
                <a:sym typeface="+mn-lt"/>
              </a:endParaRPr>
            </a:p>
          </p:txBody>
        </p:sp>
        <p:sp>
          <p:nvSpPr>
            <p:cNvPr id="30" name="品 18"/>
            <p:cNvSpPr/>
            <p:nvPr>
              <p:custDataLst>
                <p:tags r:id="rId20"/>
              </p:custDataLst>
            </p:nvPr>
          </p:nvSpPr>
          <p:spPr bwMode="auto">
            <a:xfrm>
              <a:off x="6758868" y="5145420"/>
              <a:ext cx="352903" cy="291854"/>
            </a:xfrm>
            <a:custGeom>
              <a:avLst/>
              <a:gdLst>
                <a:gd name="T0" fmla="*/ 711754623 w 377"/>
                <a:gd name="T1" fmla="*/ 2147483646 h 312"/>
                <a:gd name="T2" fmla="*/ 711754623 w 377"/>
                <a:gd name="T3" fmla="*/ 1691614079 h 312"/>
                <a:gd name="T4" fmla="*/ 1010692545 w 377"/>
                <a:gd name="T5" fmla="*/ 1009282065 h 312"/>
                <a:gd name="T6" fmla="*/ 1765153125 w 377"/>
                <a:gd name="T7" fmla="*/ 710763929 h 312"/>
                <a:gd name="T8" fmla="*/ 2147483646 w 377"/>
                <a:gd name="T9" fmla="*/ 710763929 h 312"/>
                <a:gd name="T10" fmla="*/ 2147483646 w 377"/>
                <a:gd name="T11" fmla="*/ 1009282065 h 312"/>
                <a:gd name="T12" fmla="*/ 2147483646 w 377"/>
                <a:gd name="T13" fmla="*/ 1691614079 h 312"/>
                <a:gd name="T14" fmla="*/ 2147483646 w 377"/>
                <a:gd name="T15" fmla="*/ 2147483646 h 312"/>
                <a:gd name="T16" fmla="*/ 2147483646 w 377"/>
                <a:gd name="T17" fmla="*/ 2147483646 h 312"/>
                <a:gd name="T18" fmla="*/ 2147483646 w 377"/>
                <a:gd name="T19" fmla="*/ 1691614079 h 312"/>
                <a:gd name="T20" fmla="*/ 2147483646 w 377"/>
                <a:gd name="T21" fmla="*/ 0 h 312"/>
                <a:gd name="T22" fmla="*/ 1765153125 w 377"/>
                <a:gd name="T23" fmla="*/ 0 h 312"/>
                <a:gd name="T24" fmla="*/ 0 w 377"/>
                <a:gd name="T25" fmla="*/ 1691614079 h 312"/>
                <a:gd name="T26" fmla="*/ 0 w 377"/>
                <a:gd name="T27" fmla="*/ 2147483646 h 312"/>
                <a:gd name="T28" fmla="*/ 711754623 w 377"/>
                <a:gd name="T29" fmla="*/ 2147483646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7" h="312">
                  <a:moveTo>
                    <a:pt x="21" y="312"/>
                  </a:moveTo>
                  <a:cubicBezTo>
                    <a:pt x="21" y="50"/>
                    <a:pt x="21" y="50"/>
                    <a:pt x="21" y="50"/>
                  </a:cubicBezTo>
                  <a:cubicBezTo>
                    <a:pt x="21" y="42"/>
                    <a:pt x="24" y="35"/>
                    <a:pt x="30" y="30"/>
                  </a:cubicBezTo>
                  <a:cubicBezTo>
                    <a:pt x="35" y="24"/>
                    <a:pt x="43" y="21"/>
                    <a:pt x="52" y="21"/>
                  </a:cubicBezTo>
                  <a:cubicBezTo>
                    <a:pt x="325" y="21"/>
                    <a:pt x="325" y="21"/>
                    <a:pt x="325" y="21"/>
                  </a:cubicBezTo>
                  <a:cubicBezTo>
                    <a:pt x="334" y="21"/>
                    <a:pt x="342" y="24"/>
                    <a:pt x="347" y="30"/>
                  </a:cubicBezTo>
                  <a:cubicBezTo>
                    <a:pt x="353" y="35"/>
                    <a:pt x="356" y="42"/>
                    <a:pt x="356" y="50"/>
                  </a:cubicBezTo>
                  <a:cubicBezTo>
                    <a:pt x="356" y="312"/>
                    <a:pt x="356" y="312"/>
                    <a:pt x="356" y="312"/>
                  </a:cubicBezTo>
                  <a:cubicBezTo>
                    <a:pt x="377" y="312"/>
                    <a:pt x="377" y="312"/>
                    <a:pt x="377" y="312"/>
                  </a:cubicBezTo>
                  <a:cubicBezTo>
                    <a:pt x="377" y="50"/>
                    <a:pt x="377" y="50"/>
                    <a:pt x="377" y="50"/>
                  </a:cubicBezTo>
                  <a:cubicBezTo>
                    <a:pt x="377" y="22"/>
                    <a:pt x="353" y="0"/>
                    <a:pt x="325" y="0"/>
                  </a:cubicBezTo>
                  <a:cubicBezTo>
                    <a:pt x="52" y="0"/>
                    <a:pt x="52" y="0"/>
                    <a:pt x="52" y="0"/>
                  </a:cubicBezTo>
                  <a:cubicBezTo>
                    <a:pt x="24" y="0"/>
                    <a:pt x="0" y="22"/>
                    <a:pt x="0" y="50"/>
                  </a:cubicBezTo>
                  <a:cubicBezTo>
                    <a:pt x="0" y="312"/>
                    <a:pt x="0" y="312"/>
                    <a:pt x="0" y="312"/>
                  </a:cubicBezTo>
                  <a:lnTo>
                    <a:pt x="21" y="312"/>
                  </a:lnTo>
                  <a:close/>
                </a:path>
              </a:pathLst>
            </a:custGeom>
            <a:solidFill>
              <a:srgbClr val="4F4141"/>
            </a:solidFill>
            <a:ln>
              <a:noFill/>
            </a:ln>
          </p:spPr>
          <p:txBody>
            <a:bodyPr/>
            <a:lstStyle/>
            <a:p>
              <a:pPr defTabSz="914400">
                <a:defRPr/>
              </a:pPr>
              <a:endParaRPr lang="zh-CN" altLang="en-US" kern="0">
                <a:solidFill>
                  <a:sysClr val="windowText" lastClr="000000"/>
                </a:solidFill>
                <a:cs typeface="+mn-ea"/>
                <a:sym typeface="+mn-lt"/>
              </a:endParaRPr>
            </a:p>
          </p:txBody>
        </p:sp>
        <p:sp>
          <p:nvSpPr>
            <p:cNvPr id="31" name="出品 19"/>
            <p:cNvSpPr>
              <a:spLocks noEditPoints="1"/>
            </p:cNvSpPr>
            <p:nvPr>
              <p:custDataLst>
                <p:tags r:id="rId21"/>
              </p:custDataLst>
            </p:nvPr>
          </p:nvSpPr>
          <p:spPr bwMode="auto">
            <a:xfrm>
              <a:off x="6721450" y="5288787"/>
              <a:ext cx="426556" cy="262707"/>
            </a:xfrm>
            <a:custGeom>
              <a:avLst/>
              <a:gdLst>
                <a:gd name="T0" fmla="*/ 2147483646 w 456"/>
                <a:gd name="T1" fmla="*/ 0 h 281"/>
                <a:gd name="T2" fmla="*/ 2147483646 w 456"/>
                <a:gd name="T3" fmla="*/ 2147483646 h 281"/>
                <a:gd name="T4" fmla="*/ 2147483646 w 456"/>
                <a:gd name="T5" fmla="*/ 2147483646 h 281"/>
                <a:gd name="T6" fmla="*/ 241658250 w 456"/>
                <a:gd name="T7" fmla="*/ 0 h 281"/>
                <a:gd name="T8" fmla="*/ 0 w 456"/>
                <a:gd name="T9" fmla="*/ 738362183 h 281"/>
                <a:gd name="T10" fmla="*/ 0 w 456"/>
                <a:gd name="T11" fmla="*/ 2147483646 h 281"/>
                <a:gd name="T12" fmla="*/ 1449957040 w 456"/>
                <a:gd name="T13" fmla="*/ 2147483646 h 281"/>
                <a:gd name="T14" fmla="*/ 2147483646 w 456"/>
                <a:gd name="T15" fmla="*/ 2147483646 h 281"/>
                <a:gd name="T16" fmla="*/ 2147483646 w 456"/>
                <a:gd name="T17" fmla="*/ 2147483646 h 281"/>
                <a:gd name="T18" fmla="*/ 2147483646 w 456"/>
                <a:gd name="T19" fmla="*/ 738362183 h 281"/>
                <a:gd name="T20" fmla="*/ 2147483646 w 456"/>
                <a:gd name="T21" fmla="*/ 0 h 281"/>
                <a:gd name="T22" fmla="*/ 2147483646 w 456"/>
                <a:gd name="T23" fmla="*/ 2147483646 h 281"/>
                <a:gd name="T24" fmla="*/ 1521034992 w 456"/>
                <a:gd name="T25" fmla="*/ 2147483646 h 281"/>
                <a:gd name="T26" fmla="*/ 1108788904 w 456"/>
                <a:gd name="T27" fmla="*/ 2147483646 h 281"/>
                <a:gd name="T28" fmla="*/ 1222512873 w 456"/>
                <a:gd name="T29" fmla="*/ 2147483646 h 281"/>
                <a:gd name="T30" fmla="*/ 2147483646 w 456"/>
                <a:gd name="T31" fmla="*/ 2147483646 h 281"/>
                <a:gd name="T32" fmla="*/ 2147483646 w 456"/>
                <a:gd name="T33" fmla="*/ 2147483646 h 281"/>
                <a:gd name="T34" fmla="*/ 2147483646 w 456"/>
                <a:gd name="T35" fmla="*/ 2147483646 h 281"/>
                <a:gd name="T36" fmla="*/ 2147483646 w 456"/>
                <a:gd name="T37" fmla="*/ 2147483646 h 281"/>
                <a:gd name="T38" fmla="*/ 2147483646 w 456"/>
                <a:gd name="T39" fmla="*/ 2147483646 h 281"/>
                <a:gd name="T40" fmla="*/ 2147483646 w 456"/>
                <a:gd name="T41" fmla="*/ 2147483646 h 281"/>
                <a:gd name="T42" fmla="*/ 2147483646 w 456"/>
                <a:gd name="T43" fmla="*/ 2147483646 h 281"/>
                <a:gd name="T44" fmla="*/ 2147483646 w 456"/>
                <a:gd name="T45" fmla="*/ 2147483646 h 281"/>
                <a:gd name="T46" fmla="*/ 2147483646 w 456"/>
                <a:gd name="T47" fmla="*/ 2147483646 h 281"/>
                <a:gd name="T48" fmla="*/ 2147483646 w 456"/>
                <a:gd name="T49" fmla="*/ 2147483646 h 2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56" h="281">
                  <a:moveTo>
                    <a:pt x="450" y="0"/>
                  </a:moveTo>
                  <a:cubicBezTo>
                    <a:pt x="245" y="169"/>
                    <a:pt x="245" y="169"/>
                    <a:pt x="245" y="169"/>
                  </a:cubicBezTo>
                  <a:cubicBezTo>
                    <a:pt x="236" y="176"/>
                    <a:pt x="221" y="176"/>
                    <a:pt x="212" y="169"/>
                  </a:cubicBezTo>
                  <a:cubicBezTo>
                    <a:pt x="7" y="0"/>
                    <a:pt x="7" y="0"/>
                    <a:pt x="7" y="0"/>
                  </a:cubicBezTo>
                  <a:cubicBezTo>
                    <a:pt x="3" y="7"/>
                    <a:pt x="0" y="14"/>
                    <a:pt x="0" y="22"/>
                  </a:cubicBezTo>
                  <a:cubicBezTo>
                    <a:pt x="0" y="239"/>
                    <a:pt x="0" y="239"/>
                    <a:pt x="0" y="239"/>
                  </a:cubicBezTo>
                  <a:cubicBezTo>
                    <a:pt x="0" y="262"/>
                    <a:pt x="19" y="281"/>
                    <a:pt x="43" y="281"/>
                  </a:cubicBezTo>
                  <a:cubicBezTo>
                    <a:pt x="414" y="281"/>
                    <a:pt x="414" y="281"/>
                    <a:pt x="414" y="281"/>
                  </a:cubicBezTo>
                  <a:cubicBezTo>
                    <a:pt x="437" y="281"/>
                    <a:pt x="456" y="262"/>
                    <a:pt x="456" y="239"/>
                  </a:cubicBezTo>
                  <a:cubicBezTo>
                    <a:pt x="456" y="22"/>
                    <a:pt x="456" y="22"/>
                    <a:pt x="456" y="22"/>
                  </a:cubicBezTo>
                  <a:cubicBezTo>
                    <a:pt x="456" y="14"/>
                    <a:pt x="454" y="7"/>
                    <a:pt x="450" y="0"/>
                  </a:cubicBezTo>
                  <a:close/>
                  <a:moveTo>
                    <a:pt x="151" y="182"/>
                  </a:moveTo>
                  <a:cubicBezTo>
                    <a:pt x="45" y="248"/>
                    <a:pt x="45" y="248"/>
                    <a:pt x="45" y="248"/>
                  </a:cubicBezTo>
                  <a:cubicBezTo>
                    <a:pt x="41" y="250"/>
                    <a:pt x="35" y="249"/>
                    <a:pt x="33" y="245"/>
                  </a:cubicBezTo>
                  <a:cubicBezTo>
                    <a:pt x="30" y="241"/>
                    <a:pt x="31" y="235"/>
                    <a:pt x="36" y="233"/>
                  </a:cubicBezTo>
                  <a:cubicBezTo>
                    <a:pt x="142" y="167"/>
                    <a:pt x="142" y="167"/>
                    <a:pt x="142" y="167"/>
                  </a:cubicBezTo>
                  <a:cubicBezTo>
                    <a:pt x="146" y="165"/>
                    <a:pt x="151" y="166"/>
                    <a:pt x="154" y="170"/>
                  </a:cubicBezTo>
                  <a:cubicBezTo>
                    <a:pt x="156" y="174"/>
                    <a:pt x="155" y="180"/>
                    <a:pt x="151" y="182"/>
                  </a:cubicBezTo>
                  <a:close/>
                  <a:moveTo>
                    <a:pt x="424" y="245"/>
                  </a:moveTo>
                  <a:cubicBezTo>
                    <a:pt x="422" y="249"/>
                    <a:pt x="416" y="250"/>
                    <a:pt x="412" y="248"/>
                  </a:cubicBezTo>
                  <a:cubicBezTo>
                    <a:pt x="306" y="182"/>
                    <a:pt x="306" y="182"/>
                    <a:pt x="306" y="182"/>
                  </a:cubicBezTo>
                  <a:cubicBezTo>
                    <a:pt x="302" y="180"/>
                    <a:pt x="301" y="174"/>
                    <a:pt x="303" y="170"/>
                  </a:cubicBezTo>
                  <a:cubicBezTo>
                    <a:pt x="306" y="166"/>
                    <a:pt x="311" y="165"/>
                    <a:pt x="315" y="167"/>
                  </a:cubicBezTo>
                  <a:cubicBezTo>
                    <a:pt x="421" y="233"/>
                    <a:pt x="421" y="233"/>
                    <a:pt x="421" y="233"/>
                  </a:cubicBezTo>
                  <a:cubicBezTo>
                    <a:pt x="426" y="235"/>
                    <a:pt x="427" y="241"/>
                    <a:pt x="424" y="245"/>
                  </a:cubicBezTo>
                  <a:close/>
                </a:path>
              </a:pathLst>
            </a:custGeom>
            <a:solidFill>
              <a:srgbClr val="4F4141"/>
            </a:solidFill>
            <a:ln>
              <a:noFill/>
            </a:ln>
          </p:spPr>
          <p:txBody>
            <a:bodyPr/>
            <a:lstStyle/>
            <a:p>
              <a:pPr defTabSz="914400">
                <a:defRPr/>
              </a:pPr>
              <a:endParaRPr lang="zh-CN" altLang="en-US" kern="0" dirty="0">
                <a:solidFill>
                  <a:sysClr val="windowText" lastClr="000000"/>
                </a:solidFill>
                <a:cs typeface="+mn-ea"/>
                <a:sym typeface="+mn-lt"/>
              </a:endParaRPr>
            </a:p>
          </p:txBody>
        </p:sp>
        <p:sp>
          <p:nvSpPr>
            <p:cNvPr id="32" name="品 26"/>
            <p:cNvSpPr/>
            <p:nvPr>
              <p:custDataLst>
                <p:tags r:id="rId22"/>
              </p:custDataLst>
            </p:nvPr>
          </p:nvSpPr>
          <p:spPr>
            <a:xfrm>
              <a:off x="7578048" y="2642192"/>
              <a:ext cx="3323956" cy="465628"/>
            </a:xfrm>
            <a:prstGeom prst="roundRect">
              <a:avLst>
                <a:gd name="adj" fmla="val 12912"/>
              </a:avLst>
            </a:prstGeom>
            <a:solidFill>
              <a:schemeClr val="bg1">
                <a:lumMod val="65000"/>
              </a:schemeClr>
            </a:solidFill>
            <a:ln w="12700" cap="flat" cmpd="sng" algn="ctr">
              <a:noFill/>
              <a:prstDash val="solid"/>
              <a:miter lim="800000"/>
            </a:ln>
            <a:effectLst/>
          </p:spPr>
          <p:txBody>
            <a:bodyPr rtlCol="0" anchor="ctr"/>
            <a:lstStyle/>
            <a:p>
              <a:pPr algn="ctr" defTabSz="914400">
                <a:defRPr/>
              </a:pPr>
              <a:endParaRPr lang="zh-CN" altLang="en-US" kern="0">
                <a:solidFill>
                  <a:sysClr val="window" lastClr="FFFFFF"/>
                </a:solidFill>
                <a:cs typeface="+mn-ea"/>
                <a:sym typeface="+mn-lt"/>
              </a:endParaRPr>
            </a:p>
          </p:txBody>
        </p:sp>
        <p:sp>
          <p:nvSpPr>
            <p:cNvPr id="33" name="27"/>
            <p:cNvSpPr/>
            <p:nvPr>
              <p:custDataLst>
                <p:tags r:id="rId23"/>
              </p:custDataLst>
            </p:nvPr>
          </p:nvSpPr>
          <p:spPr>
            <a:xfrm>
              <a:off x="7578047" y="3458815"/>
              <a:ext cx="3322419" cy="465628"/>
            </a:xfrm>
            <a:prstGeom prst="roundRect">
              <a:avLst/>
            </a:prstGeom>
            <a:solidFill>
              <a:schemeClr val="bg1">
                <a:lumMod val="65000"/>
              </a:schemeClr>
            </a:solidFill>
            <a:ln w="12700" cap="flat" cmpd="sng" algn="ctr">
              <a:noFill/>
              <a:prstDash val="solid"/>
              <a:miter lim="800000"/>
            </a:ln>
            <a:effectLst/>
          </p:spPr>
          <p:txBody>
            <a:bodyPr rtlCol="0" anchor="ctr"/>
            <a:lstStyle/>
            <a:p>
              <a:pPr algn="ctr" defTabSz="914400">
                <a:defRPr/>
              </a:pPr>
              <a:endParaRPr lang="zh-CN" altLang="en-US" kern="0">
                <a:solidFill>
                  <a:sysClr val="window" lastClr="FFFFFF"/>
                </a:solidFill>
                <a:cs typeface="+mn-ea"/>
                <a:sym typeface="+mn-lt"/>
              </a:endParaRPr>
            </a:p>
          </p:txBody>
        </p:sp>
        <p:sp>
          <p:nvSpPr>
            <p:cNvPr id="34" name="品 28"/>
            <p:cNvSpPr/>
            <p:nvPr>
              <p:custDataLst>
                <p:tags r:id="rId24"/>
              </p:custDataLst>
            </p:nvPr>
          </p:nvSpPr>
          <p:spPr>
            <a:xfrm>
              <a:off x="7578047" y="4325183"/>
              <a:ext cx="3323957" cy="465628"/>
            </a:xfrm>
            <a:prstGeom prst="roundRect">
              <a:avLst/>
            </a:prstGeom>
            <a:solidFill>
              <a:schemeClr val="bg1">
                <a:lumMod val="65000"/>
              </a:schemeClr>
            </a:solidFill>
            <a:ln w="12700" cap="flat" cmpd="sng" algn="ctr">
              <a:noFill/>
              <a:prstDash val="solid"/>
              <a:miter lim="800000"/>
            </a:ln>
            <a:effectLst/>
          </p:spPr>
          <p:txBody>
            <a:bodyPr rtlCol="0" anchor="ctr"/>
            <a:lstStyle/>
            <a:p>
              <a:pPr algn="ctr" defTabSz="914400">
                <a:defRPr/>
              </a:pPr>
              <a:endParaRPr lang="zh-CN" altLang="en-US" kern="0">
                <a:solidFill>
                  <a:sysClr val="window" lastClr="FFFFFF"/>
                </a:solidFill>
                <a:cs typeface="+mn-ea"/>
                <a:sym typeface="+mn-lt"/>
              </a:endParaRPr>
            </a:p>
          </p:txBody>
        </p:sp>
        <p:sp>
          <p:nvSpPr>
            <p:cNvPr id="35" name="PA_圆品 29"/>
            <p:cNvSpPr/>
            <p:nvPr>
              <p:custDataLst>
                <p:tags r:id="rId25"/>
              </p:custDataLst>
            </p:nvPr>
          </p:nvSpPr>
          <p:spPr>
            <a:xfrm>
              <a:off x="7578047" y="5116668"/>
              <a:ext cx="3322419" cy="465628"/>
            </a:xfrm>
            <a:prstGeom prst="roundRect">
              <a:avLst/>
            </a:prstGeom>
            <a:solidFill>
              <a:schemeClr val="bg1">
                <a:lumMod val="65000"/>
              </a:schemeClr>
            </a:solidFill>
            <a:ln w="12700" cap="flat" cmpd="sng" algn="ctr">
              <a:noFill/>
              <a:prstDash val="solid"/>
              <a:miter lim="800000"/>
            </a:ln>
            <a:effectLst/>
          </p:spPr>
          <p:txBody>
            <a:bodyPr rtlCol="0" anchor="ctr"/>
            <a:lstStyle/>
            <a:p>
              <a:pPr algn="ctr" defTabSz="914400">
                <a:defRPr/>
              </a:pPr>
              <a:endParaRPr lang="zh-CN" altLang="en-US" kern="0">
                <a:solidFill>
                  <a:sysClr val="window" lastClr="FFFFFF"/>
                </a:solidFill>
                <a:cs typeface="+mn-ea"/>
                <a:sym typeface="+mn-lt"/>
              </a:endParaRPr>
            </a:p>
          </p:txBody>
        </p:sp>
        <p:sp>
          <p:nvSpPr>
            <p:cNvPr id="36" name="34"/>
            <p:cNvSpPr/>
            <p:nvPr>
              <p:custDataLst>
                <p:tags r:id="rId26"/>
              </p:custDataLst>
            </p:nvPr>
          </p:nvSpPr>
          <p:spPr>
            <a:xfrm>
              <a:off x="7578047" y="2642192"/>
              <a:ext cx="2896310" cy="465628"/>
            </a:xfrm>
            <a:prstGeom prst="roundRect">
              <a:avLst/>
            </a:prstGeom>
            <a:grpFill/>
            <a:ln w="12700" cap="flat" cmpd="sng" algn="ctr">
              <a:noFill/>
              <a:prstDash val="solid"/>
              <a:miter lim="800000"/>
            </a:ln>
            <a:effectLst/>
          </p:spPr>
          <p:txBody>
            <a:bodyPr rtlCol="0" anchor="ctr"/>
            <a:lstStyle/>
            <a:p>
              <a:pPr algn="ctr" defTabSz="914400">
                <a:defRPr/>
              </a:pPr>
              <a:endParaRPr lang="zh-CN" altLang="en-US" kern="0">
                <a:solidFill>
                  <a:sysClr val="window" lastClr="FFFFFF"/>
                </a:solidFill>
                <a:cs typeface="+mn-ea"/>
                <a:sym typeface="+mn-lt"/>
              </a:endParaRPr>
            </a:p>
          </p:txBody>
        </p:sp>
        <p:sp>
          <p:nvSpPr>
            <p:cNvPr id="37" name="品 35"/>
            <p:cNvSpPr txBox="1"/>
            <p:nvPr>
              <p:custDataLst>
                <p:tags r:id="rId27"/>
              </p:custDataLst>
            </p:nvPr>
          </p:nvSpPr>
          <p:spPr>
            <a:xfrm>
              <a:off x="9698561" y="2751595"/>
              <a:ext cx="743461" cy="369332"/>
            </a:xfrm>
            <a:prstGeom prst="rect">
              <a:avLst/>
            </a:prstGeom>
            <a:noFill/>
          </p:spPr>
          <p:txBody>
            <a:bodyPr wrap="square" rtlCol="0">
              <a:spAutoFit/>
            </a:bodyPr>
            <a:lstStyle/>
            <a:p>
              <a:pPr algn="ctr" defTabSz="914400">
                <a:defRPr/>
              </a:pPr>
              <a:r>
                <a:rPr lang="en-US" altLang="zh-CN" kern="0" dirty="0">
                  <a:solidFill>
                    <a:sysClr val="window" lastClr="FFFFFF"/>
                  </a:solidFill>
                  <a:cs typeface="+mn-ea"/>
                  <a:sym typeface="+mn-lt"/>
                </a:rPr>
                <a:t>95%</a:t>
              </a:r>
              <a:endParaRPr lang="zh-CN" altLang="en-US" kern="0" dirty="0">
                <a:solidFill>
                  <a:sysClr val="window" lastClr="FFFFFF"/>
                </a:solidFill>
                <a:cs typeface="+mn-ea"/>
                <a:sym typeface="+mn-lt"/>
              </a:endParaRPr>
            </a:p>
          </p:txBody>
        </p:sp>
        <p:sp>
          <p:nvSpPr>
            <p:cNvPr id="38" name="36"/>
            <p:cNvSpPr/>
            <p:nvPr>
              <p:custDataLst>
                <p:tags r:id="rId28"/>
              </p:custDataLst>
            </p:nvPr>
          </p:nvSpPr>
          <p:spPr>
            <a:xfrm>
              <a:off x="7578047" y="3456442"/>
              <a:ext cx="2120514" cy="465628"/>
            </a:xfrm>
            <a:prstGeom prst="roundRect">
              <a:avLst/>
            </a:prstGeom>
            <a:solidFill>
              <a:srgbClr val="4F4141"/>
            </a:solidFill>
            <a:ln w="12700" cap="flat" cmpd="sng" algn="ctr">
              <a:noFill/>
              <a:prstDash val="solid"/>
              <a:miter lim="800000"/>
            </a:ln>
            <a:effectLst/>
          </p:spPr>
          <p:txBody>
            <a:bodyPr rtlCol="0" anchor="ctr"/>
            <a:lstStyle/>
            <a:p>
              <a:pPr algn="ctr" defTabSz="914400">
                <a:defRPr/>
              </a:pPr>
              <a:endParaRPr lang="zh-CN" altLang="en-US" kern="0">
                <a:solidFill>
                  <a:sysClr val="window" lastClr="FFFFFF"/>
                </a:solidFill>
                <a:cs typeface="+mn-ea"/>
                <a:sym typeface="+mn-lt"/>
              </a:endParaRPr>
            </a:p>
          </p:txBody>
        </p:sp>
        <p:sp>
          <p:nvSpPr>
            <p:cNvPr id="39" name="37"/>
            <p:cNvSpPr txBox="1"/>
            <p:nvPr>
              <p:custDataLst>
                <p:tags r:id="rId29"/>
              </p:custDataLst>
            </p:nvPr>
          </p:nvSpPr>
          <p:spPr>
            <a:xfrm>
              <a:off x="8714755" y="3568183"/>
              <a:ext cx="983807" cy="369332"/>
            </a:xfrm>
            <a:prstGeom prst="rect">
              <a:avLst/>
            </a:prstGeom>
            <a:noFill/>
          </p:spPr>
          <p:txBody>
            <a:bodyPr wrap="square" rtlCol="0">
              <a:spAutoFit/>
            </a:bodyPr>
            <a:lstStyle/>
            <a:p>
              <a:pPr algn="ctr" defTabSz="914400">
                <a:defRPr/>
              </a:pPr>
              <a:r>
                <a:rPr lang="en-US" altLang="zh-CN" kern="0" dirty="0">
                  <a:solidFill>
                    <a:sysClr val="window" lastClr="FFFFFF"/>
                  </a:solidFill>
                  <a:cs typeface="+mn-ea"/>
                  <a:sym typeface="+mn-lt"/>
                </a:rPr>
                <a:t>75%</a:t>
              </a:r>
              <a:endParaRPr lang="zh-CN" altLang="en-US" kern="0" dirty="0">
                <a:solidFill>
                  <a:sysClr val="window" lastClr="FFFFFF"/>
                </a:solidFill>
                <a:cs typeface="+mn-ea"/>
                <a:sym typeface="+mn-lt"/>
              </a:endParaRPr>
            </a:p>
          </p:txBody>
        </p:sp>
        <p:sp>
          <p:nvSpPr>
            <p:cNvPr id="40" name="品 38"/>
            <p:cNvSpPr/>
            <p:nvPr>
              <p:custDataLst>
                <p:tags r:id="rId30"/>
              </p:custDataLst>
            </p:nvPr>
          </p:nvSpPr>
          <p:spPr>
            <a:xfrm>
              <a:off x="7578047" y="4330999"/>
              <a:ext cx="1655036" cy="465628"/>
            </a:xfrm>
            <a:prstGeom prst="roundRect">
              <a:avLst/>
            </a:prstGeom>
            <a:grpFill/>
            <a:ln w="12700" cap="flat" cmpd="sng" algn="ctr">
              <a:noFill/>
              <a:prstDash val="solid"/>
              <a:miter lim="800000"/>
            </a:ln>
            <a:effectLst/>
          </p:spPr>
          <p:txBody>
            <a:bodyPr rtlCol="0" anchor="ctr"/>
            <a:lstStyle/>
            <a:p>
              <a:pPr algn="ctr" defTabSz="914400">
                <a:defRPr/>
              </a:pPr>
              <a:endParaRPr lang="zh-CN" altLang="en-US" kern="0">
                <a:solidFill>
                  <a:sysClr val="window" lastClr="FFFFFF"/>
                </a:solidFill>
                <a:cs typeface="+mn-ea"/>
                <a:sym typeface="+mn-lt"/>
              </a:endParaRPr>
            </a:p>
          </p:txBody>
        </p:sp>
        <p:sp>
          <p:nvSpPr>
            <p:cNvPr id="41" name="39"/>
            <p:cNvSpPr txBox="1"/>
            <p:nvPr>
              <p:custDataLst>
                <p:tags r:id="rId31"/>
              </p:custDataLst>
            </p:nvPr>
          </p:nvSpPr>
          <p:spPr>
            <a:xfrm>
              <a:off x="8249276" y="4442056"/>
              <a:ext cx="983807" cy="369332"/>
            </a:xfrm>
            <a:prstGeom prst="rect">
              <a:avLst/>
            </a:prstGeom>
            <a:noFill/>
          </p:spPr>
          <p:txBody>
            <a:bodyPr wrap="square" rtlCol="0">
              <a:spAutoFit/>
            </a:bodyPr>
            <a:lstStyle/>
            <a:p>
              <a:pPr algn="ctr" defTabSz="914400">
                <a:defRPr/>
              </a:pPr>
              <a:r>
                <a:rPr lang="en-US" altLang="zh-CN" kern="0" dirty="0">
                  <a:solidFill>
                    <a:sysClr val="window" lastClr="FFFFFF"/>
                  </a:solidFill>
                  <a:cs typeface="+mn-ea"/>
                  <a:sym typeface="+mn-lt"/>
                </a:rPr>
                <a:t>55%</a:t>
              </a:r>
              <a:endParaRPr lang="zh-CN" altLang="en-US" kern="0" dirty="0">
                <a:solidFill>
                  <a:sysClr val="window" lastClr="FFFFFF"/>
                </a:solidFill>
                <a:cs typeface="+mn-ea"/>
                <a:sym typeface="+mn-lt"/>
              </a:endParaRPr>
            </a:p>
          </p:txBody>
        </p:sp>
        <p:sp>
          <p:nvSpPr>
            <p:cNvPr id="42" name="品 40"/>
            <p:cNvSpPr/>
            <p:nvPr>
              <p:custDataLst>
                <p:tags r:id="rId32"/>
              </p:custDataLst>
            </p:nvPr>
          </p:nvSpPr>
          <p:spPr>
            <a:xfrm>
              <a:off x="7578047" y="5122325"/>
              <a:ext cx="1143189" cy="465628"/>
            </a:xfrm>
            <a:prstGeom prst="roundRect">
              <a:avLst/>
            </a:prstGeom>
            <a:solidFill>
              <a:srgbClr val="4F4141"/>
            </a:solidFill>
            <a:ln w="12700" cap="flat" cmpd="sng" algn="ctr">
              <a:noFill/>
              <a:prstDash val="solid"/>
              <a:miter lim="800000"/>
            </a:ln>
            <a:effectLst/>
          </p:spPr>
          <p:txBody>
            <a:bodyPr rtlCol="0" anchor="ctr"/>
            <a:lstStyle/>
            <a:p>
              <a:pPr algn="ctr" defTabSz="914400">
                <a:defRPr/>
              </a:pPr>
              <a:endParaRPr lang="zh-CN" altLang="en-US" kern="0">
                <a:solidFill>
                  <a:sysClr val="window" lastClr="FFFFFF"/>
                </a:solidFill>
                <a:cs typeface="+mn-ea"/>
                <a:sym typeface="+mn-lt"/>
              </a:endParaRPr>
            </a:p>
          </p:txBody>
        </p:sp>
        <p:sp>
          <p:nvSpPr>
            <p:cNvPr id="43" name="41"/>
            <p:cNvSpPr txBox="1"/>
            <p:nvPr>
              <p:custDataLst>
                <p:tags r:id="rId33"/>
              </p:custDataLst>
            </p:nvPr>
          </p:nvSpPr>
          <p:spPr>
            <a:xfrm>
              <a:off x="7749377" y="5224193"/>
              <a:ext cx="983807" cy="369332"/>
            </a:xfrm>
            <a:prstGeom prst="rect">
              <a:avLst/>
            </a:prstGeom>
            <a:noFill/>
          </p:spPr>
          <p:txBody>
            <a:bodyPr wrap="square" rtlCol="0">
              <a:spAutoFit/>
            </a:bodyPr>
            <a:lstStyle/>
            <a:p>
              <a:pPr algn="ctr" defTabSz="914400">
                <a:defRPr/>
              </a:pPr>
              <a:r>
                <a:rPr lang="en-US" altLang="zh-CN" kern="0" dirty="0">
                  <a:solidFill>
                    <a:sysClr val="window" lastClr="FFFFFF"/>
                  </a:solidFill>
                  <a:cs typeface="+mn-ea"/>
                  <a:sym typeface="+mn-lt"/>
                </a:rPr>
                <a:t>25%</a:t>
              </a:r>
              <a:endParaRPr lang="zh-CN" altLang="en-US" kern="0" dirty="0">
                <a:solidFill>
                  <a:sysClr val="window" lastClr="FFFFFF"/>
                </a:solidFill>
                <a:cs typeface="+mn-ea"/>
                <a:sym typeface="+mn-lt"/>
              </a:endParaRPr>
            </a:p>
          </p:txBody>
        </p:sp>
      </p:grpSp>
      <p:sp>
        <p:nvSpPr>
          <p:cNvPr id="44" name="椭圆 43"/>
          <p:cNvSpPr/>
          <p:nvPr/>
        </p:nvSpPr>
        <p:spPr>
          <a:xfrm>
            <a:off x="1436960" y="2641203"/>
            <a:ext cx="576489" cy="576652"/>
          </a:xfrm>
          <a:prstGeom prst="ellipse">
            <a:avLst/>
          </a:prstGeom>
          <a:solidFill>
            <a:srgbClr val="CE2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sym typeface="+mn-lt"/>
              </a:rPr>
              <a:t>1</a:t>
            </a:r>
            <a:endParaRPr lang="zh-CN" altLang="en-US" dirty="0">
              <a:cs typeface="+mn-ea"/>
              <a:sym typeface="+mn-lt"/>
            </a:endParaRPr>
          </a:p>
        </p:txBody>
      </p:sp>
      <p:cxnSp>
        <p:nvCxnSpPr>
          <p:cNvPr id="45" name="直接连接符 44"/>
          <p:cNvCxnSpPr/>
          <p:nvPr/>
        </p:nvCxnSpPr>
        <p:spPr>
          <a:xfrm>
            <a:off x="2001268" y="2907873"/>
            <a:ext cx="1006806"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46" name="标题 11"/>
          <p:cNvSpPr txBox="1"/>
          <p:nvPr/>
        </p:nvSpPr>
        <p:spPr>
          <a:xfrm>
            <a:off x="3030571" y="2687335"/>
            <a:ext cx="3347274" cy="7964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mn-lt"/>
                <a:ea typeface="+mn-ea"/>
                <a:cs typeface="+mn-ea"/>
                <a:sym typeface="+mn-lt"/>
              </a:rPr>
              <a:t>请在此处输入详细的文字介绍信息和简介，表达图表的含义</a:t>
            </a:r>
            <a:r>
              <a:rPr lang="en-US" altLang="zh-CN" sz="1400" dirty="0">
                <a:solidFill>
                  <a:schemeClr val="bg1">
                    <a:lumMod val="50000"/>
                  </a:schemeClr>
                </a:solidFill>
                <a:latin typeface="+mn-lt"/>
                <a:ea typeface="+mn-ea"/>
                <a:cs typeface="+mn-ea"/>
                <a:sym typeface="+mn-lt"/>
              </a:rPr>
              <a:t>.</a:t>
            </a:r>
            <a:r>
              <a:rPr lang="zh-CN" altLang="en-US" sz="1400" dirty="0">
                <a:solidFill>
                  <a:schemeClr val="bg1">
                    <a:lumMod val="50000"/>
                  </a:schemeClr>
                </a:solidFill>
                <a:latin typeface="+mn-lt"/>
                <a:ea typeface="+mn-ea"/>
                <a:cs typeface="+mn-ea"/>
                <a:sym typeface="+mn-lt"/>
              </a:rPr>
              <a:t>表达图表的含义</a:t>
            </a:r>
            <a:r>
              <a:rPr lang="en-US" altLang="zh-CN" sz="1400" dirty="0">
                <a:solidFill>
                  <a:schemeClr val="bg1">
                    <a:lumMod val="50000"/>
                  </a:schemeClr>
                </a:solidFill>
                <a:latin typeface="+mn-lt"/>
                <a:ea typeface="+mn-ea"/>
                <a:cs typeface="+mn-ea"/>
                <a:sym typeface="+mn-lt"/>
              </a:rPr>
              <a:t>.</a:t>
            </a:r>
            <a:endParaRPr lang="zh-CN" altLang="en-US" sz="1400" dirty="0">
              <a:solidFill>
                <a:schemeClr val="bg1">
                  <a:lumMod val="50000"/>
                </a:schemeClr>
              </a:solidFill>
              <a:latin typeface="+mn-lt"/>
              <a:ea typeface="+mn-ea"/>
              <a:cs typeface="+mn-ea"/>
              <a:sym typeface="+mn-lt"/>
            </a:endParaRPr>
          </a:p>
          <a:p>
            <a:pPr algn="l"/>
            <a:endParaRPr lang="zh-CN" altLang="en-US" sz="1400" dirty="0">
              <a:solidFill>
                <a:schemeClr val="bg1">
                  <a:lumMod val="50000"/>
                </a:schemeClr>
              </a:solidFill>
              <a:latin typeface="+mn-lt"/>
              <a:ea typeface="+mn-ea"/>
              <a:cs typeface="+mn-ea"/>
              <a:sym typeface="+mn-lt"/>
            </a:endParaRPr>
          </a:p>
        </p:txBody>
      </p:sp>
      <p:sp>
        <p:nvSpPr>
          <p:cNvPr id="47" name="椭圆 46"/>
          <p:cNvSpPr/>
          <p:nvPr/>
        </p:nvSpPr>
        <p:spPr>
          <a:xfrm>
            <a:off x="1436961" y="3361116"/>
            <a:ext cx="576489" cy="576652"/>
          </a:xfrm>
          <a:prstGeom prst="ellipse">
            <a:avLst/>
          </a:prstGeom>
          <a:solidFill>
            <a:srgbClr val="4F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sym typeface="+mn-lt"/>
              </a:rPr>
              <a:t>2</a:t>
            </a:r>
            <a:endParaRPr lang="zh-CN" altLang="en-US" dirty="0">
              <a:cs typeface="+mn-ea"/>
              <a:sym typeface="+mn-lt"/>
            </a:endParaRPr>
          </a:p>
        </p:txBody>
      </p:sp>
      <p:cxnSp>
        <p:nvCxnSpPr>
          <p:cNvPr id="48" name="直接连接符 47"/>
          <p:cNvCxnSpPr/>
          <p:nvPr/>
        </p:nvCxnSpPr>
        <p:spPr>
          <a:xfrm>
            <a:off x="2001269" y="3627786"/>
            <a:ext cx="1006806"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49" name="标题 11"/>
          <p:cNvSpPr txBox="1"/>
          <p:nvPr/>
        </p:nvSpPr>
        <p:spPr>
          <a:xfrm>
            <a:off x="3030572" y="3407249"/>
            <a:ext cx="3347274" cy="7964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mn-lt"/>
                <a:ea typeface="+mn-ea"/>
                <a:cs typeface="+mn-ea"/>
                <a:sym typeface="+mn-lt"/>
              </a:rPr>
              <a:t>请在此处输入详细的文字介绍信息和简介，表达图表的含义</a:t>
            </a:r>
            <a:r>
              <a:rPr lang="en-US" altLang="zh-CN" sz="1400" dirty="0">
                <a:solidFill>
                  <a:schemeClr val="bg1">
                    <a:lumMod val="50000"/>
                  </a:schemeClr>
                </a:solidFill>
                <a:latin typeface="+mn-lt"/>
                <a:ea typeface="+mn-ea"/>
                <a:cs typeface="+mn-ea"/>
                <a:sym typeface="+mn-lt"/>
              </a:rPr>
              <a:t>.</a:t>
            </a:r>
            <a:r>
              <a:rPr lang="zh-CN" altLang="en-US" sz="1400" dirty="0">
                <a:solidFill>
                  <a:schemeClr val="bg1">
                    <a:lumMod val="50000"/>
                  </a:schemeClr>
                </a:solidFill>
                <a:latin typeface="+mn-lt"/>
                <a:ea typeface="+mn-ea"/>
                <a:cs typeface="+mn-ea"/>
                <a:sym typeface="+mn-lt"/>
              </a:rPr>
              <a:t>表达图表的含义</a:t>
            </a:r>
            <a:r>
              <a:rPr lang="en-US" altLang="zh-CN" sz="1400" dirty="0">
                <a:solidFill>
                  <a:schemeClr val="bg1">
                    <a:lumMod val="50000"/>
                  </a:schemeClr>
                </a:solidFill>
                <a:latin typeface="+mn-lt"/>
                <a:ea typeface="+mn-ea"/>
                <a:cs typeface="+mn-ea"/>
                <a:sym typeface="+mn-lt"/>
              </a:rPr>
              <a:t>.</a:t>
            </a:r>
            <a:endParaRPr lang="zh-CN" altLang="en-US" sz="1400" dirty="0">
              <a:solidFill>
                <a:schemeClr val="bg1">
                  <a:lumMod val="50000"/>
                </a:schemeClr>
              </a:solidFill>
              <a:latin typeface="+mn-lt"/>
              <a:ea typeface="+mn-ea"/>
              <a:cs typeface="+mn-ea"/>
              <a:sym typeface="+mn-lt"/>
            </a:endParaRPr>
          </a:p>
          <a:p>
            <a:pPr algn="l"/>
            <a:endParaRPr lang="zh-CN" altLang="en-US" sz="1400" dirty="0">
              <a:solidFill>
                <a:schemeClr val="bg1">
                  <a:lumMod val="50000"/>
                </a:schemeClr>
              </a:solidFill>
              <a:latin typeface="+mn-lt"/>
              <a:ea typeface="+mn-ea"/>
              <a:cs typeface="+mn-ea"/>
              <a:sym typeface="+mn-lt"/>
            </a:endParaRPr>
          </a:p>
        </p:txBody>
      </p:sp>
      <p:sp>
        <p:nvSpPr>
          <p:cNvPr id="50" name="椭圆 49"/>
          <p:cNvSpPr/>
          <p:nvPr/>
        </p:nvSpPr>
        <p:spPr>
          <a:xfrm>
            <a:off x="1436961" y="4097825"/>
            <a:ext cx="576489" cy="576652"/>
          </a:xfrm>
          <a:prstGeom prst="ellipse">
            <a:avLst/>
          </a:prstGeom>
          <a:solidFill>
            <a:srgbClr val="CE2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sym typeface="+mn-lt"/>
              </a:rPr>
              <a:t>3</a:t>
            </a:r>
            <a:endParaRPr lang="zh-CN" altLang="en-US" dirty="0">
              <a:cs typeface="+mn-ea"/>
              <a:sym typeface="+mn-lt"/>
            </a:endParaRPr>
          </a:p>
        </p:txBody>
      </p:sp>
      <p:cxnSp>
        <p:nvCxnSpPr>
          <p:cNvPr id="51" name="直接连接符 50"/>
          <p:cNvCxnSpPr/>
          <p:nvPr/>
        </p:nvCxnSpPr>
        <p:spPr>
          <a:xfrm>
            <a:off x="2001269" y="4364495"/>
            <a:ext cx="1006806"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52" name="标题 11"/>
          <p:cNvSpPr txBox="1"/>
          <p:nvPr/>
        </p:nvSpPr>
        <p:spPr>
          <a:xfrm>
            <a:off x="3030572" y="4143958"/>
            <a:ext cx="3347274" cy="7964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mn-lt"/>
                <a:ea typeface="+mn-ea"/>
                <a:cs typeface="+mn-ea"/>
                <a:sym typeface="+mn-lt"/>
              </a:rPr>
              <a:t>请在此处输入详细的文字介绍信息和简介，表达图表的含义</a:t>
            </a:r>
            <a:r>
              <a:rPr lang="en-US" altLang="zh-CN" sz="1400" dirty="0">
                <a:solidFill>
                  <a:schemeClr val="bg1">
                    <a:lumMod val="50000"/>
                  </a:schemeClr>
                </a:solidFill>
                <a:latin typeface="+mn-lt"/>
                <a:ea typeface="+mn-ea"/>
                <a:cs typeface="+mn-ea"/>
                <a:sym typeface="+mn-lt"/>
              </a:rPr>
              <a:t>.</a:t>
            </a:r>
            <a:r>
              <a:rPr lang="zh-CN" altLang="en-US" sz="1400" dirty="0">
                <a:solidFill>
                  <a:schemeClr val="bg1">
                    <a:lumMod val="50000"/>
                  </a:schemeClr>
                </a:solidFill>
                <a:latin typeface="+mn-lt"/>
                <a:ea typeface="+mn-ea"/>
                <a:cs typeface="+mn-ea"/>
                <a:sym typeface="+mn-lt"/>
              </a:rPr>
              <a:t>表达图表的含义</a:t>
            </a:r>
            <a:r>
              <a:rPr lang="en-US" altLang="zh-CN" sz="1400" dirty="0">
                <a:solidFill>
                  <a:schemeClr val="bg1">
                    <a:lumMod val="50000"/>
                  </a:schemeClr>
                </a:solidFill>
                <a:latin typeface="+mn-lt"/>
                <a:ea typeface="+mn-ea"/>
                <a:cs typeface="+mn-ea"/>
                <a:sym typeface="+mn-lt"/>
              </a:rPr>
              <a:t>.</a:t>
            </a:r>
            <a:endParaRPr lang="zh-CN" altLang="en-US" sz="1400" dirty="0">
              <a:solidFill>
                <a:schemeClr val="bg1">
                  <a:lumMod val="50000"/>
                </a:schemeClr>
              </a:solidFill>
              <a:latin typeface="+mn-lt"/>
              <a:ea typeface="+mn-ea"/>
              <a:cs typeface="+mn-ea"/>
              <a:sym typeface="+mn-lt"/>
            </a:endParaRPr>
          </a:p>
          <a:p>
            <a:pPr algn="l"/>
            <a:endParaRPr lang="zh-CN" altLang="en-US" sz="1400" dirty="0">
              <a:solidFill>
                <a:schemeClr val="bg1">
                  <a:lumMod val="50000"/>
                </a:schemeClr>
              </a:solidFill>
              <a:latin typeface="+mn-lt"/>
              <a:ea typeface="+mn-ea"/>
              <a:cs typeface="+mn-ea"/>
              <a:sym typeface="+mn-lt"/>
            </a:endParaRPr>
          </a:p>
        </p:txBody>
      </p:sp>
      <p:sp>
        <p:nvSpPr>
          <p:cNvPr id="53" name="椭圆 52"/>
          <p:cNvSpPr/>
          <p:nvPr/>
        </p:nvSpPr>
        <p:spPr>
          <a:xfrm>
            <a:off x="1436962" y="4817739"/>
            <a:ext cx="576489" cy="576652"/>
          </a:xfrm>
          <a:prstGeom prst="ellipse">
            <a:avLst/>
          </a:prstGeom>
          <a:solidFill>
            <a:srgbClr val="4F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sym typeface="+mn-lt"/>
              </a:rPr>
              <a:t>4</a:t>
            </a:r>
            <a:endParaRPr lang="zh-CN" altLang="en-US" dirty="0">
              <a:cs typeface="+mn-ea"/>
              <a:sym typeface="+mn-lt"/>
            </a:endParaRPr>
          </a:p>
        </p:txBody>
      </p:sp>
      <p:cxnSp>
        <p:nvCxnSpPr>
          <p:cNvPr id="54" name="直接连接符 53"/>
          <p:cNvCxnSpPr/>
          <p:nvPr/>
        </p:nvCxnSpPr>
        <p:spPr>
          <a:xfrm>
            <a:off x="2001270" y="5084409"/>
            <a:ext cx="1006806"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55" name="标题 11"/>
          <p:cNvSpPr txBox="1"/>
          <p:nvPr/>
        </p:nvSpPr>
        <p:spPr>
          <a:xfrm>
            <a:off x="3030573" y="4863872"/>
            <a:ext cx="3347274" cy="7964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mn-lt"/>
                <a:ea typeface="+mn-ea"/>
                <a:cs typeface="+mn-ea"/>
                <a:sym typeface="+mn-lt"/>
              </a:rPr>
              <a:t>请在此处输入详细的文字介绍信息和简介，表达图表的含义</a:t>
            </a:r>
            <a:r>
              <a:rPr lang="en-US" altLang="zh-CN" sz="1400" dirty="0">
                <a:solidFill>
                  <a:schemeClr val="bg1">
                    <a:lumMod val="50000"/>
                  </a:schemeClr>
                </a:solidFill>
                <a:latin typeface="+mn-lt"/>
                <a:ea typeface="+mn-ea"/>
                <a:cs typeface="+mn-ea"/>
                <a:sym typeface="+mn-lt"/>
              </a:rPr>
              <a:t>.</a:t>
            </a:r>
            <a:r>
              <a:rPr lang="zh-CN" altLang="en-US" sz="1400" dirty="0">
                <a:solidFill>
                  <a:schemeClr val="bg1">
                    <a:lumMod val="50000"/>
                  </a:schemeClr>
                </a:solidFill>
                <a:latin typeface="+mn-lt"/>
                <a:ea typeface="+mn-ea"/>
                <a:cs typeface="+mn-ea"/>
                <a:sym typeface="+mn-lt"/>
              </a:rPr>
              <a:t>表达图表的含义</a:t>
            </a:r>
            <a:r>
              <a:rPr lang="en-US" altLang="zh-CN" sz="1400" dirty="0">
                <a:solidFill>
                  <a:schemeClr val="bg1">
                    <a:lumMod val="50000"/>
                  </a:schemeClr>
                </a:solidFill>
                <a:latin typeface="+mn-lt"/>
                <a:ea typeface="+mn-ea"/>
                <a:cs typeface="+mn-ea"/>
                <a:sym typeface="+mn-lt"/>
              </a:rPr>
              <a:t>.</a:t>
            </a:r>
            <a:endParaRPr lang="zh-CN" altLang="en-US" sz="1400" dirty="0">
              <a:solidFill>
                <a:schemeClr val="bg1">
                  <a:lumMod val="50000"/>
                </a:schemeClr>
              </a:solidFill>
              <a:latin typeface="+mn-lt"/>
              <a:ea typeface="+mn-ea"/>
              <a:cs typeface="+mn-ea"/>
              <a:sym typeface="+mn-lt"/>
            </a:endParaRPr>
          </a:p>
          <a:p>
            <a:pPr algn="l"/>
            <a:endParaRPr lang="zh-CN" altLang="en-US" sz="1400" dirty="0">
              <a:solidFill>
                <a:schemeClr val="bg1">
                  <a:lumMod val="50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250"/>
                                        <p:tgtEl>
                                          <p:spTgt spid="44"/>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46"/>
                                        </p:tgtEl>
                                        <p:attrNameLst>
                                          <p:attrName>style.visibility</p:attrName>
                                        </p:attrNameLst>
                                      </p:cBhvr>
                                      <p:to>
                                        <p:strVal val="visible"/>
                                      </p:to>
                                    </p:set>
                                    <p:anim calcmode="lin" valueType="num">
                                      <p:cBhvr>
                                        <p:cTn id="24" dur="250" fill="hold"/>
                                        <p:tgtEl>
                                          <p:spTgt spid="46"/>
                                        </p:tgtEl>
                                        <p:attrNameLst>
                                          <p:attrName>ppt_w</p:attrName>
                                        </p:attrNameLst>
                                      </p:cBhvr>
                                      <p:tavLst>
                                        <p:tav tm="0">
                                          <p:val>
                                            <p:fltVal val="0"/>
                                          </p:val>
                                        </p:tav>
                                        <p:tav tm="100000">
                                          <p:val>
                                            <p:strVal val="#ppt_w"/>
                                          </p:val>
                                        </p:tav>
                                      </p:tavLst>
                                    </p:anim>
                                    <p:anim calcmode="lin" valueType="num">
                                      <p:cBhvr>
                                        <p:cTn id="25" dur="250" fill="hold"/>
                                        <p:tgtEl>
                                          <p:spTgt spid="46"/>
                                        </p:tgtEl>
                                        <p:attrNameLst>
                                          <p:attrName>ppt_h</p:attrName>
                                        </p:attrNameLst>
                                      </p:cBhvr>
                                      <p:tavLst>
                                        <p:tav tm="0">
                                          <p:val>
                                            <p:fltVal val="0"/>
                                          </p:val>
                                        </p:tav>
                                        <p:tav tm="100000">
                                          <p:val>
                                            <p:strVal val="#ppt_h"/>
                                          </p:val>
                                        </p:tav>
                                      </p:tavLst>
                                    </p:anim>
                                    <p:animEffect transition="in" filter="fade">
                                      <p:cBhvr>
                                        <p:cTn id="26" dur="250"/>
                                        <p:tgtEl>
                                          <p:spTgt spid="46"/>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250"/>
                                        <p:tgtEl>
                                          <p:spTgt spid="47"/>
                                        </p:tgtEl>
                                      </p:cBhvr>
                                    </p:animEffect>
                                  </p:childTnLst>
                                </p:cTn>
                              </p:par>
                            </p:childTnLst>
                          </p:cTn>
                        </p:par>
                        <p:par>
                          <p:cTn id="31" fill="hold">
                            <p:stCondLst>
                              <p:cond delay="3000"/>
                            </p:stCondLst>
                            <p:childTnLst>
                              <p:par>
                                <p:cTn id="32" presetID="22" presetClass="entr" presetSubtype="8" fill="hold" nodeType="after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left)">
                                      <p:cBhvr>
                                        <p:cTn id="34" dur="250"/>
                                        <p:tgtEl>
                                          <p:spTgt spid="48"/>
                                        </p:tgtEl>
                                      </p:cBhvr>
                                    </p:animEffect>
                                  </p:childTnLst>
                                </p:cTn>
                              </p:par>
                            </p:childTnLst>
                          </p:cTn>
                        </p:par>
                        <p:par>
                          <p:cTn id="35" fill="hold">
                            <p:stCondLst>
                              <p:cond delay="3500"/>
                            </p:stCondLst>
                            <p:childTnLst>
                              <p:par>
                                <p:cTn id="36" presetID="53" presetClass="entr" presetSubtype="16" fill="hold" grpId="0" nodeType="afterEffect">
                                  <p:stCondLst>
                                    <p:cond delay="0"/>
                                  </p:stCondLst>
                                  <p:childTnLst>
                                    <p:set>
                                      <p:cBhvr>
                                        <p:cTn id="37" dur="1" fill="hold">
                                          <p:stCondLst>
                                            <p:cond delay="0"/>
                                          </p:stCondLst>
                                        </p:cTn>
                                        <p:tgtEl>
                                          <p:spTgt spid="49"/>
                                        </p:tgtEl>
                                        <p:attrNameLst>
                                          <p:attrName>style.visibility</p:attrName>
                                        </p:attrNameLst>
                                      </p:cBhvr>
                                      <p:to>
                                        <p:strVal val="visible"/>
                                      </p:to>
                                    </p:set>
                                    <p:anim calcmode="lin" valueType="num">
                                      <p:cBhvr>
                                        <p:cTn id="38" dur="250" fill="hold"/>
                                        <p:tgtEl>
                                          <p:spTgt spid="49"/>
                                        </p:tgtEl>
                                        <p:attrNameLst>
                                          <p:attrName>ppt_w</p:attrName>
                                        </p:attrNameLst>
                                      </p:cBhvr>
                                      <p:tavLst>
                                        <p:tav tm="0">
                                          <p:val>
                                            <p:fltVal val="0"/>
                                          </p:val>
                                        </p:tav>
                                        <p:tav tm="100000">
                                          <p:val>
                                            <p:strVal val="#ppt_w"/>
                                          </p:val>
                                        </p:tav>
                                      </p:tavLst>
                                    </p:anim>
                                    <p:anim calcmode="lin" valueType="num">
                                      <p:cBhvr>
                                        <p:cTn id="39" dur="250" fill="hold"/>
                                        <p:tgtEl>
                                          <p:spTgt spid="49"/>
                                        </p:tgtEl>
                                        <p:attrNameLst>
                                          <p:attrName>ppt_h</p:attrName>
                                        </p:attrNameLst>
                                      </p:cBhvr>
                                      <p:tavLst>
                                        <p:tav tm="0">
                                          <p:val>
                                            <p:fltVal val="0"/>
                                          </p:val>
                                        </p:tav>
                                        <p:tav tm="100000">
                                          <p:val>
                                            <p:strVal val="#ppt_h"/>
                                          </p:val>
                                        </p:tav>
                                      </p:tavLst>
                                    </p:anim>
                                    <p:animEffect transition="in" filter="fade">
                                      <p:cBhvr>
                                        <p:cTn id="40" dur="250"/>
                                        <p:tgtEl>
                                          <p:spTgt spid="49"/>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250"/>
                                        <p:tgtEl>
                                          <p:spTgt spid="50"/>
                                        </p:tgtEl>
                                      </p:cBhvr>
                                    </p:animEffect>
                                  </p:childTnLst>
                                </p:cTn>
                              </p:par>
                            </p:childTnLst>
                          </p:cTn>
                        </p:par>
                        <p:par>
                          <p:cTn id="45" fill="hold">
                            <p:stCondLst>
                              <p:cond delay="4500"/>
                            </p:stCondLst>
                            <p:childTnLst>
                              <p:par>
                                <p:cTn id="46" presetID="22" presetClass="entr" presetSubtype="8" fill="hold" nodeType="after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wipe(left)">
                                      <p:cBhvr>
                                        <p:cTn id="48" dur="250"/>
                                        <p:tgtEl>
                                          <p:spTgt spid="51"/>
                                        </p:tgtEl>
                                      </p:cBhvr>
                                    </p:animEffect>
                                  </p:childTnLst>
                                </p:cTn>
                              </p:par>
                            </p:childTnLst>
                          </p:cTn>
                        </p:par>
                        <p:par>
                          <p:cTn id="49" fill="hold">
                            <p:stCondLst>
                              <p:cond delay="5000"/>
                            </p:stCondLst>
                            <p:childTnLst>
                              <p:par>
                                <p:cTn id="50" presetID="53" presetClass="entr" presetSubtype="16" fill="hold" grpId="0" nodeType="afterEffect">
                                  <p:stCondLst>
                                    <p:cond delay="0"/>
                                  </p:stCondLst>
                                  <p:childTnLst>
                                    <p:set>
                                      <p:cBhvr>
                                        <p:cTn id="51" dur="1" fill="hold">
                                          <p:stCondLst>
                                            <p:cond delay="0"/>
                                          </p:stCondLst>
                                        </p:cTn>
                                        <p:tgtEl>
                                          <p:spTgt spid="52"/>
                                        </p:tgtEl>
                                        <p:attrNameLst>
                                          <p:attrName>style.visibility</p:attrName>
                                        </p:attrNameLst>
                                      </p:cBhvr>
                                      <p:to>
                                        <p:strVal val="visible"/>
                                      </p:to>
                                    </p:set>
                                    <p:anim calcmode="lin" valueType="num">
                                      <p:cBhvr>
                                        <p:cTn id="52" dur="250" fill="hold"/>
                                        <p:tgtEl>
                                          <p:spTgt spid="52"/>
                                        </p:tgtEl>
                                        <p:attrNameLst>
                                          <p:attrName>ppt_w</p:attrName>
                                        </p:attrNameLst>
                                      </p:cBhvr>
                                      <p:tavLst>
                                        <p:tav tm="0">
                                          <p:val>
                                            <p:fltVal val="0"/>
                                          </p:val>
                                        </p:tav>
                                        <p:tav tm="100000">
                                          <p:val>
                                            <p:strVal val="#ppt_w"/>
                                          </p:val>
                                        </p:tav>
                                      </p:tavLst>
                                    </p:anim>
                                    <p:anim calcmode="lin" valueType="num">
                                      <p:cBhvr>
                                        <p:cTn id="53" dur="250" fill="hold"/>
                                        <p:tgtEl>
                                          <p:spTgt spid="52"/>
                                        </p:tgtEl>
                                        <p:attrNameLst>
                                          <p:attrName>ppt_h</p:attrName>
                                        </p:attrNameLst>
                                      </p:cBhvr>
                                      <p:tavLst>
                                        <p:tav tm="0">
                                          <p:val>
                                            <p:fltVal val="0"/>
                                          </p:val>
                                        </p:tav>
                                        <p:tav tm="100000">
                                          <p:val>
                                            <p:strVal val="#ppt_h"/>
                                          </p:val>
                                        </p:tav>
                                      </p:tavLst>
                                    </p:anim>
                                    <p:animEffect transition="in" filter="fade">
                                      <p:cBhvr>
                                        <p:cTn id="54" dur="250"/>
                                        <p:tgtEl>
                                          <p:spTgt spid="52"/>
                                        </p:tgtEl>
                                      </p:cBhvr>
                                    </p:animEffect>
                                  </p:childTnLst>
                                </p:cTn>
                              </p:par>
                            </p:childTnLst>
                          </p:cTn>
                        </p:par>
                        <p:par>
                          <p:cTn id="55" fill="hold">
                            <p:stCondLst>
                              <p:cond delay="5500"/>
                            </p:stCondLst>
                            <p:childTnLst>
                              <p:par>
                                <p:cTn id="56" presetID="10" presetClass="entr" presetSubtype="0" fill="hold" grpId="0" nodeType="after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250"/>
                                        <p:tgtEl>
                                          <p:spTgt spid="53"/>
                                        </p:tgtEl>
                                      </p:cBhvr>
                                    </p:animEffect>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ipe(left)">
                                      <p:cBhvr>
                                        <p:cTn id="62" dur="250"/>
                                        <p:tgtEl>
                                          <p:spTgt spid="54"/>
                                        </p:tgtEl>
                                      </p:cBhvr>
                                    </p:animEffect>
                                  </p:childTnLst>
                                </p:cTn>
                              </p:par>
                            </p:childTnLst>
                          </p:cTn>
                        </p:par>
                        <p:par>
                          <p:cTn id="63" fill="hold">
                            <p:stCondLst>
                              <p:cond delay="6500"/>
                            </p:stCondLst>
                            <p:childTnLst>
                              <p:par>
                                <p:cTn id="64" presetID="53" presetClass="entr" presetSubtype="16" fill="hold" grpId="0" nodeType="afterEffect">
                                  <p:stCondLst>
                                    <p:cond delay="0"/>
                                  </p:stCondLst>
                                  <p:childTnLst>
                                    <p:set>
                                      <p:cBhvr>
                                        <p:cTn id="65" dur="1" fill="hold">
                                          <p:stCondLst>
                                            <p:cond delay="0"/>
                                          </p:stCondLst>
                                        </p:cTn>
                                        <p:tgtEl>
                                          <p:spTgt spid="55"/>
                                        </p:tgtEl>
                                        <p:attrNameLst>
                                          <p:attrName>style.visibility</p:attrName>
                                        </p:attrNameLst>
                                      </p:cBhvr>
                                      <p:to>
                                        <p:strVal val="visible"/>
                                      </p:to>
                                    </p:set>
                                    <p:anim calcmode="lin" valueType="num">
                                      <p:cBhvr>
                                        <p:cTn id="66" dur="250" fill="hold"/>
                                        <p:tgtEl>
                                          <p:spTgt spid="55"/>
                                        </p:tgtEl>
                                        <p:attrNameLst>
                                          <p:attrName>ppt_w</p:attrName>
                                        </p:attrNameLst>
                                      </p:cBhvr>
                                      <p:tavLst>
                                        <p:tav tm="0">
                                          <p:val>
                                            <p:fltVal val="0"/>
                                          </p:val>
                                        </p:tav>
                                        <p:tav tm="100000">
                                          <p:val>
                                            <p:strVal val="#ppt_w"/>
                                          </p:val>
                                        </p:tav>
                                      </p:tavLst>
                                    </p:anim>
                                    <p:anim calcmode="lin" valueType="num">
                                      <p:cBhvr>
                                        <p:cTn id="67" dur="250" fill="hold"/>
                                        <p:tgtEl>
                                          <p:spTgt spid="55"/>
                                        </p:tgtEl>
                                        <p:attrNameLst>
                                          <p:attrName>ppt_h</p:attrName>
                                        </p:attrNameLst>
                                      </p:cBhvr>
                                      <p:tavLst>
                                        <p:tav tm="0">
                                          <p:val>
                                            <p:fltVal val="0"/>
                                          </p:val>
                                        </p:tav>
                                        <p:tav tm="100000">
                                          <p:val>
                                            <p:strVal val="#ppt_h"/>
                                          </p:val>
                                        </p:tav>
                                      </p:tavLst>
                                    </p:anim>
                                    <p:animEffect transition="in" filter="fade">
                                      <p:cBhvr>
                                        <p:cTn id="68" dur="2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p:bldP spid="47" grpId="0" animBg="1"/>
      <p:bldP spid="49" grpId="0"/>
      <p:bldP spid="50" grpId="0" animBg="1"/>
      <p:bldP spid="52" grpId="0"/>
      <p:bldP spid="53" grpId="0" animBg="1"/>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17387" y="274106"/>
            <a:ext cx="10162282" cy="708794"/>
            <a:chOff x="715348" y="487530"/>
            <a:chExt cx="10164634" cy="708958"/>
          </a:xfrm>
        </p:grpSpPr>
        <p:sp>
          <p:nvSpPr>
            <p:cNvPr id="11" name="矩形 10"/>
            <p:cNvSpPr/>
            <p:nvPr/>
          </p:nvSpPr>
          <p:spPr>
            <a:xfrm>
              <a:off x="3788231" y="890229"/>
              <a:ext cx="7091751" cy="45719"/>
            </a:xfrm>
            <a:prstGeom prst="rect">
              <a:avLst/>
            </a:prstGeom>
            <a:solidFill>
              <a:srgbClr val="CE2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12" name="TextBox 8"/>
            <p:cNvSpPr txBox="1">
              <a:spLocks noChangeArrowheads="1"/>
            </p:cNvSpPr>
            <p:nvPr/>
          </p:nvSpPr>
          <p:spPr bwMode="auto">
            <a:xfrm>
              <a:off x="715348" y="487530"/>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b="1" dirty="0">
                  <a:solidFill>
                    <a:srgbClr val="CE2D41"/>
                  </a:solidFill>
                  <a:cs typeface="+mn-ea"/>
                  <a:sym typeface="+mn-lt"/>
                </a:rPr>
                <a:t>工作完成情况</a:t>
              </a:r>
              <a:endParaRPr lang="zh-CN" altLang="en-US" sz="3200" b="1" dirty="0">
                <a:solidFill>
                  <a:srgbClr val="CE2D41"/>
                </a:solidFill>
                <a:cs typeface="+mn-ea"/>
                <a:sym typeface="+mn-lt"/>
              </a:endParaRPr>
            </a:p>
          </p:txBody>
        </p:sp>
        <p:sp>
          <p:nvSpPr>
            <p:cNvPr id="13" name="TextBox 8"/>
            <p:cNvSpPr txBox="1">
              <a:spLocks noChangeArrowheads="1"/>
            </p:cNvSpPr>
            <p:nvPr/>
          </p:nvSpPr>
          <p:spPr bwMode="auto">
            <a:xfrm>
              <a:off x="715349" y="996433"/>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rgbClr val="4F4141"/>
                  </a:solidFill>
                  <a:cs typeface="+mn-ea"/>
                  <a:sym typeface="+mn-lt"/>
                </a:rPr>
                <a:t>CLICK TO ADD CAPTION TEXT</a:t>
              </a:r>
              <a:endParaRPr lang="zh-CN" altLang="en-US" sz="1300" dirty="0">
                <a:solidFill>
                  <a:srgbClr val="4F4141"/>
                </a:solidFill>
                <a:cs typeface="+mn-ea"/>
                <a:sym typeface="+mn-lt"/>
              </a:endParaRPr>
            </a:p>
          </p:txBody>
        </p:sp>
      </p:grpSp>
      <p:grpSp>
        <p:nvGrpSpPr>
          <p:cNvPr id="6" name="组合 5"/>
          <p:cNvGrpSpPr/>
          <p:nvPr/>
        </p:nvGrpSpPr>
        <p:grpSpPr>
          <a:xfrm>
            <a:off x="1175427" y="1927062"/>
            <a:ext cx="5827929" cy="4134175"/>
            <a:chOff x="4451635" y="2076182"/>
            <a:chExt cx="6801698" cy="4044937"/>
          </a:xfrm>
        </p:grpSpPr>
        <p:sp>
          <p:nvSpPr>
            <p:cNvPr id="7" name="矩形 6"/>
            <p:cNvSpPr/>
            <p:nvPr/>
          </p:nvSpPr>
          <p:spPr>
            <a:xfrm>
              <a:off x="4451635" y="2076182"/>
              <a:ext cx="3370291" cy="1978361"/>
            </a:xfrm>
            <a:prstGeom prst="rect">
              <a:avLst/>
            </a:prstGeom>
            <a:blipFill dpi="0" rotWithShape="1">
              <a:blip r:embed="rId1"/>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91417" tIns="45708" rIns="91417" bIns="45708" rtlCol="0" anchor="ctr"/>
            <a:lstStyle/>
            <a:p>
              <a:pPr algn="ctr"/>
              <a:endParaRPr kumimoji="1" lang="zh-CN" altLang="en-US" sz="1600" dirty="0">
                <a:solidFill>
                  <a:prstClr val="white"/>
                </a:solidFill>
                <a:cs typeface="+mn-ea"/>
                <a:sym typeface="+mn-lt"/>
              </a:endParaRPr>
            </a:p>
          </p:txBody>
        </p:sp>
        <p:grpSp>
          <p:nvGrpSpPr>
            <p:cNvPr id="9" name="组合 8"/>
            <p:cNvGrpSpPr/>
            <p:nvPr/>
          </p:nvGrpSpPr>
          <p:grpSpPr>
            <a:xfrm>
              <a:off x="4451636" y="2076182"/>
              <a:ext cx="6801697" cy="4044937"/>
              <a:chOff x="4451636" y="2076182"/>
              <a:chExt cx="6801697" cy="4044937"/>
            </a:xfrm>
          </p:grpSpPr>
          <p:sp>
            <p:nvSpPr>
              <p:cNvPr id="10" name="矩形 9"/>
              <p:cNvSpPr/>
              <p:nvPr/>
            </p:nvSpPr>
            <p:spPr>
              <a:xfrm>
                <a:off x="7894253" y="4142758"/>
                <a:ext cx="3359080" cy="1978361"/>
              </a:xfrm>
              <a:prstGeom prst="rect">
                <a:avLst/>
              </a:prstGeom>
              <a:blipFill dpi="0" rotWithShape="1">
                <a:blip r:embed="rId2"/>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91417" tIns="45708" rIns="91417" bIns="45708" rtlCol="0" anchor="ctr"/>
              <a:lstStyle/>
              <a:p>
                <a:pPr algn="ctr"/>
                <a:endParaRPr kumimoji="1" lang="zh-CN" altLang="en-US" sz="1600" dirty="0">
                  <a:solidFill>
                    <a:prstClr val="white"/>
                  </a:solidFill>
                  <a:cs typeface="+mn-ea"/>
                  <a:sym typeface="+mn-lt"/>
                </a:endParaRPr>
              </a:p>
            </p:txBody>
          </p:sp>
          <p:grpSp>
            <p:nvGrpSpPr>
              <p:cNvPr id="14" name="组合 13"/>
              <p:cNvGrpSpPr/>
              <p:nvPr/>
            </p:nvGrpSpPr>
            <p:grpSpPr>
              <a:xfrm flipV="1">
                <a:off x="4451636" y="2076182"/>
                <a:ext cx="6801696" cy="4032241"/>
                <a:chOff x="4451636" y="2098484"/>
                <a:chExt cx="6801696" cy="4032241"/>
              </a:xfrm>
            </p:grpSpPr>
            <p:sp>
              <p:nvSpPr>
                <p:cNvPr id="15" name="矩形 14"/>
                <p:cNvSpPr/>
                <p:nvPr/>
              </p:nvSpPr>
              <p:spPr>
                <a:xfrm flipV="1">
                  <a:off x="4451636" y="2098484"/>
                  <a:ext cx="3370291" cy="1978362"/>
                </a:xfrm>
                <a:prstGeom prst="rect">
                  <a:avLst/>
                </a:prstGeom>
                <a:solidFill>
                  <a:srgbClr val="CE2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200" dirty="0">
                      <a:cs typeface="+mn-ea"/>
                      <a:sym typeface="+mn-lt"/>
                    </a:rPr>
                    <a:t>此处添加详细文本描述，建议与标题相关并符合整体语言风格，语言描述尽量简洁生动。尽量将每页幻灯片的字数控制在  </a:t>
                  </a:r>
                  <a:r>
                    <a:rPr lang="en-US" altLang="zh-CN" sz="1200" dirty="0">
                      <a:cs typeface="+mn-ea"/>
                      <a:sym typeface="+mn-lt"/>
                    </a:rPr>
                    <a:t>200</a:t>
                  </a:r>
                  <a:r>
                    <a:rPr lang="zh-CN" altLang="en-US" sz="1200" dirty="0">
                      <a:cs typeface="+mn-ea"/>
                      <a:sym typeface="+mn-lt"/>
                    </a:rPr>
                    <a:t>字以内</a:t>
                  </a:r>
                  <a:endParaRPr lang="zh-CN" altLang="en-US" sz="1200" dirty="0">
                    <a:cs typeface="+mn-ea"/>
                    <a:sym typeface="+mn-lt"/>
                  </a:endParaRPr>
                </a:p>
              </p:txBody>
            </p:sp>
            <p:sp>
              <p:nvSpPr>
                <p:cNvPr id="16" name="矩形 15"/>
                <p:cNvSpPr/>
                <p:nvPr/>
              </p:nvSpPr>
              <p:spPr>
                <a:xfrm flipV="1">
                  <a:off x="7875947" y="4152363"/>
                  <a:ext cx="3377385" cy="1978362"/>
                </a:xfrm>
                <a:prstGeom prst="rect">
                  <a:avLst/>
                </a:prstGeom>
                <a:solidFill>
                  <a:srgbClr val="4F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200" dirty="0">
                      <a:cs typeface="+mn-ea"/>
                      <a:sym typeface="+mn-lt"/>
                    </a:rPr>
                    <a:t>此处添加详细文本描述，建议与标题相关并符合整体语言风格，语言描述尽量简洁生动。尽量将每页幻灯片的字数控制在  </a:t>
                  </a:r>
                  <a:r>
                    <a:rPr lang="en-US" altLang="zh-CN" sz="1200" dirty="0">
                      <a:cs typeface="+mn-ea"/>
                      <a:sym typeface="+mn-lt"/>
                    </a:rPr>
                    <a:t>200</a:t>
                  </a:r>
                  <a:r>
                    <a:rPr lang="zh-CN" altLang="en-US" sz="1200" dirty="0">
                      <a:cs typeface="+mn-ea"/>
                      <a:sym typeface="+mn-lt"/>
                    </a:rPr>
                    <a:t>字以内</a:t>
                  </a:r>
                  <a:endParaRPr lang="zh-CN" altLang="en-US" sz="1200" dirty="0">
                    <a:cs typeface="+mn-ea"/>
                    <a:sym typeface="+mn-lt"/>
                  </a:endParaRPr>
                </a:p>
              </p:txBody>
            </p:sp>
          </p:grpSp>
        </p:grpSp>
      </p:grpSp>
      <p:sp>
        <p:nvSpPr>
          <p:cNvPr id="17" name="文本框 16"/>
          <p:cNvSpPr txBox="1"/>
          <p:nvPr/>
        </p:nvSpPr>
        <p:spPr>
          <a:xfrm>
            <a:off x="7383660" y="3011120"/>
            <a:ext cx="4592431" cy="3415529"/>
          </a:xfrm>
          <a:prstGeom prst="rect">
            <a:avLst/>
          </a:prstGeom>
          <a:noFill/>
          <a:effectLst/>
        </p:spPr>
        <p:txBody>
          <a:bodyPr wrap="square" rtlCol="0">
            <a:spAutoFit/>
          </a:bodyPr>
          <a:lstStyle/>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endParaRPr lang="en-US" altLang="zh-CN" sz="1200" dirty="0">
              <a:solidFill>
                <a:schemeClr val="bg1">
                  <a:lumMod val="50000"/>
                </a:schemeClr>
              </a:solidFill>
              <a:cs typeface="+mn-ea"/>
              <a:sym typeface="+mn-lt"/>
            </a:endParaRPr>
          </a:p>
          <a:p>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endParaRPr lang="en-US" altLang="zh-CN" sz="1200" dirty="0">
              <a:solidFill>
                <a:schemeClr val="bg1">
                  <a:lumMod val="50000"/>
                </a:schemeClr>
              </a:solidFill>
              <a:cs typeface="+mn-ea"/>
              <a:sym typeface="+mn-lt"/>
            </a:endParaRPr>
          </a:p>
          <a:p>
            <a:endParaRPr lang="en-US" altLang="zh-CN" sz="1200" dirty="0">
              <a:solidFill>
                <a:schemeClr val="bg1">
                  <a:lumMod val="50000"/>
                </a:schemeClr>
              </a:solidFill>
              <a:cs typeface="+mn-ea"/>
              <a:sym typeface="+mn-lt"/>
            </a:endParaRPr>
          </a:p>
          <a:p>
            <a:endParaRPr lang="en-US" altLang="zh-CN" sz="1200" dirty="0">
              <a:solidFill>
                <a:schemeClr val="bg1">
                  <a:lumMod val="50000"/>
                </a:schemeClr>
              </a:solidFill>
              <a:cs typeface="+mn-ea"/>
              <a:sym typeface="+mn-lt"/>
            </a:endParaRPr>
          </a:p>
        </p:txBody>
      </p:sp>
      <p:sp>
        <p:nvSpPr>
          <p:cNvPr id="18" name="文本框 29"/>
          <p:cNvSpPr txBox="1"/>
          <p:nvPr/>
        </p:nvSpPr>
        <p:spPr>
          <a:xfrm>
            <a:off x="7414649" y="2203145"/>
            <a:ext cx="2089033" cy="646203"/>
          </a:xfrm>
          <a:prstGeom prst="rect">
            <a:avLst/>
          </a:prstGeom>
          <a:noFill/>
          <a:effectLst/>
        </p:spPr>
        <p:txBody>
          <a:bodyPr wrap="none" rtlCol="0">
            <a:spAutoFit/>
          </a:bodyPr>
          <a:lstStyle/>
          <a:p>
            <a:r>
              <a:rPr lang="zh-CN" altLang="en-US" sz="3600" b="1" dirty="0">
                <a:solidFill>
                  <a:srgbClr val="CE2D41"/>
                </a:solidFill>
                <a:cs typeface="+mn-ea"/>
                <a:sym typeface="+mn-lt"/>
              </a:rPr>
              <a:t>加入标题</a:t>
            </a:r>
            <a:endParaRPr lang="en-US" altLang="zh-CN" sz="3600" b="1" dirty="0">
              <a:solidFill>
                <a:srgbClr val="CE2D41"/>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50"/>
                                        <p:tgtEl>
                                          <p:spTgt spid="17"/>
                                        </p:tgtEl>
                                      </p:cBhvr>
                                    </p:animEffect>
                                    <p:anim calcmode="lin" valueType="num">
                                      <p:cBhvr>
                                        <p:cTn id="18" dur="250" fill="hold"/>
                                        <p:tgtEl>
                                          <p:spTgt spid="17"/>
                                        </p:tgtEl>
                                        <p:attrNameLst>
                                          <p:attrName>ppt_x</p:attrName>
                                        </p:attrNameLst>
                                      </p:cBhvr>
                                      <p:tavLst>
                                        <p:tav tm="0">
                                          <p:val>
                                            <p:strVal val="#ppt_x"/>
                                          </p:val>
                                        </p:tav>
                                        <p:tav tm="100000">
                                          <p:val>
                                            <p:strVal val="#ppt_x"/>
                                          </p:val>
                                        </p:tav>
                                      </p:tavLst>
                                    </p:anim>
                                    <p:anim calcmode="lin" valueType="num">
                                      <p:cBhvr>
                                        <p:cTn id="19" dur="25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50"/>
                                        <p:tgtEl>
                                          <p:spTgt spid="18"/>
                                        </p:tgtEl>
                                      </p:cBhvr>
                                    </p:animEffect>
                                    <p:anim calcmode="lin" valueType="num">
                                      <p:cBhvr>
                                        <p:cTn id="24" dur="250" fill="hold"/>
                                        <p:tgtEl>
                                          <p:spTgt spid="18"/>
                                        </p:tgtEl>
                                        <p:attrNameLst>
                                          <p:attrName>ppt_x</p:attrName>
                                        </p:attrNameLst>
                                      </p:cBhvr>
                                      <p:tavLst>
                                        <p:tav tm="0">
                                          <p:val>
                                            <p:strVal val="#ppt_x"/>
                                          </p:val>
                                        </p:tav>
                                        <p:tav tm="100000">
                                          <p:val>
                                            <p:strVal val="#ppt_x"/>
                                          </p:val>
                                        </p:tav>
                                      </p:tavLst>
                                    </p:anim>
                                    <p:anim calcmode="lin" valueType="num">
                                      <p:cBhvr>
                                        <p:cTn id="25" dur="2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17387" y="274106"/>
            <a:ext cx="10162282" cy="708794"/>
            <a:chOff x="715348" y="487530"/>
            <a:chExt cx="10164634" cy="708958"/>
          </a:xfrm>
        </p:grpSpPr>
        <p:sp>
          <p:nvSpPr>
            <p:cNvPr id="11" name="矩形 10"/>
            <p:cNvSpPr/>
            <p:nvPr/>
          </p:nvSpPr>
          <p:spPr>
            <a:xfrm>
              <a:off x="3788231" y="890229"/>
              <a:ext cx="7091751" cy="45719"/>
            </a:xfrm>
            <a:prstGeom prst="rect">
              <a:avLst/>
            </a:prstGeom>
            <a:solidFill>
              <a:srgbClr val="CE2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12" name="TextBox 8"/>
            <p:cNvSpPr txBox="1">
              <a:spLocks noChangeArrowheads="1"/>
            </p:cNvSpPr>
            <p:nvPr/>
          </p:nvSpPr>
          <p:spPr bwMode="auto">
            <a:xfrm>
              <a:off x="715348" y="487530"/>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b="1" dirty="0">
                  <a:solidFill>
                    <a:srgbClr val="CE2D41"/>
                  </a:solidFill>
                  <a:cs typeface="+mn-ea"/>
                  <a:sym typeface="+mn-lt"/>
                </a:rPr>
                <a:t>工作完成情况</a:t>
              </a:r>
              <a:endParaRPr lang="zh-CN" altLang="en-US" sz="3200" b="1" dirty="0">
                <a:solidFill>
                  <a:srgbClr val="CE2D41"/>
                </a:solidFill>
                <a:cs typeface="+mn-ea"/>
                <a:sym typeface="+mn-lt"/>
              </a:endParaRPr>
            </a:p>
          </p:txBody>
        </p:sp>
        <p:sp>
          <p:nvSpPr>
            <p:cNvPr id="13" name="TextBox 8"/>
            <p:cNvSpPr txBox="1">
              <a:spLocks noChangeArrowheads="1"/>
            </p:cNvSpPr>
            <p:nvPr/>
          </p:nvSpPr>
          <p:spPr bwMode="auto">
            <a:xfrm>
              <a:off x="715349" y="996433"/>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rgbClr val="4F4141"/>
                  </a:solidFill>
                  <a:cs typeface="+mn-ea"/>
                  <a:sym typeface="+mn-lt"/>
                </a:rPr>
                <a:t>CLICK TO ADD CAPTION TEXT</a:t>
              </a:r>
              <a:endParaRPr lang="zh-CN" altLang="en-US" sz="1300" dirty="0">
                <a:solidFill>
                  <a:srgbClr val="4F4141"/>
                </a:solidFill>
                <a:cs typeface="+mn-ea"/>
                <a:sym typeface="+mn-lt"/>
              </a:endParaRPr>
            </a:p>
          </p:txBody>
        </p:sp>
      </p:grpSp>
      <p:sp>
        <p:nvSpPr>
          <p:cNvPr id="6" name="椭圆 5"/>
          <p:cNvSpPr/>
          <p:nvPr/>
        </p:nvSpPr>
        <p:spPr>
          <a:xfrm>
            <a:off x="2890123" y="4262928"/>
            <a:ext cx="207103" cy="207239"/>
          </a:xfrm>
          <a:prstGeom prst="ellipse">
            <a:avLst/>
          </a:prstGeom>
          <a:solidFill>
            <a:srgbClr val="CE2D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rtlCol="0" anchor="ctr"/>
          <a:lstStyle/>
          <a:p>
            <a:pPr algn="ctr"/>
            <a:endParaRPr lang="zh-CN" altLang="en-US" sz="1400">
              <a:cs typeface="+mn-ea"/>
              <a:sym typeface="+mn-lt"/>
            </a:endParaRPr>
          </a:p>
        </p:txBody>
      </p:sp>
      <p:sp>
        <p:nvSpPr>
          <p:cNvPr id="7" name="椭圆 6"/>
          <p:cNvSpPr/>
          <p:nvPr/>
        </p:nvSpPr>
        <p:spPr>
          <a:xfrm>
            <a:off x="6006413" y="4262928"/>
            <a:ext cx="207103" cy="207239"/>
          </a:xfrm>
          <a:prstGeom prst="ellipse">
            <a:avLst/>
          </a:prstGeom>
          <a:solidFill>
            <a:srgbClr val="4F41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rtlCol="0" anchor="ctr"/>
          <a:lstStyle/>
          <a:p>
            <a:pPr algn="ctr"/>
            <a:endParaRPr lang="zh-CN" altLang="en-US" sz="1400">
              <a:cs typeface="+mn-ea"/>
              <a:sym typeface="+mn-lt"/>
            </a:endParaRPr>
          </a:p>
        </p:txBody>
      </p:sp>
      <p:sp>
        <p:nvSpPr>
          <p:cNvPr id="9" name="椭圆 8"/>
          <p:cNvSpPr/>
          <p:nvPr/>
        </p:nvSpPr>
        <p:spPr>
          <a:xfrm>
            <a:off x="9122705" y="4262928"/>
            <a:ext cx="207103" cy="207239"/>
          </a:xfrm>
          <a:prstGeom prst="ellipse">
            <a:avLst/>
          </a:prstGeom>
          <a:solidFill>
            <a:srgbClr val="CE2D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rtlCol="0" anchor="ctr"/>
          <a:lstStyle/>
          <a:p>
            <a:pPr algn="ctr"/>
            <a:endParaRPr lang="zh-CN" altLang="en-US" sz="1400">
              <a:cs typeface="+mn-ea"/>
              <a:sym typeface="+mn-lt"/>
            </a:endParaRPr>
          </a:p>
        </p:txBody>
      </p:sp>
      <p:grpSp>
        <p:nvGrpSpPr>
          <p:cNvPr id="10" name="组合 9"/>
          <p:cNvGrpSpPr/>
          <p:nvPr/>
        </p:nvGrpSpPr>
        <p:grpSpPr>
          <a:xfrm>
            <a:off x="8213625" y="1597838"/>
            <a:ext cx="2025259" cy="2590953"/>
            <a:chOff x="6080669" y="1209196"/>
            <a:chExt cx="1451678" cy="1857160"/>
          </a:xfrm>
          <a:solidFill>
            <a:srgbClr val="CE2D41"/>
          </a:solidFill>
        </p:grpSpPr>
        <p:sp>
          <p:nvSpPr>
            <p:cNvPr id="14" name="椭圆 14"/>
            <p:cNvSpPr/>
            <p:nvPr/>
          </p:nvSpPr>
          <p:spPr bwMode="auto">
            <a:xfrm>
              <a:off x="6080669"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p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rtlCol="0" anchor="ctr"/>
            <a:lstStyle/>
            <a:p>
              <a:pPr algn="ctr"/>
              <a:endParaRPr lang="zh-CN" altLang="en-US">
                <a:cs typeface="+mn-ea"/>
                <a:sym typeface="+mn-lt"/>
              </a:endParaRPr>
            </a:p>
          </p:txBody>
        </p:sp>
        <p:sp>
          <p:nvSpPr>
            <p:cNvPr id="15" name="椭圆 14"/>
            <p:cNvSpPr/>
            <p:nvPr/>
          </p:nvSpPr>
          <p:spPr bwMode="auto">
            <a:xfrm>
              <a:off x="6141686" y="1265580"/>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pFill/>
            <a:ln w="14288" cap="flat">
              <a:noFill/>
              <a:prstDash val="solid"/>
              <a:miter lim="800000"/>
            </a:ln>
            <a:effectLst/>
          </p:spPr>
          <p:txBody>
            <a:bodyPr vert="horz" wrap="square" lIns="68573" tIns="34287" rIns="68573" bIns="34287" numCol="1" anchor="t" anchorCtr="0" compatLnSpc="1"/>
            <a:lstStyle/>
            <a:p>
              <a:endParaRPr lang="zh-CN" altLang="en-US">
                <a:cs typeface="+mn-ea"/>
                <a:sym typeface="+mn-lt"/>
              </a:endParaRPr>
            </a:p>
          </p:txBody>
        </p:sp>
      </p:grpSp>
      <p:grpSp>
        <p:nvGrpSpPr>
          <p:cNvPr id="16" name="组合 15"/>
          <p:cNvGrpSpPr/>
          <p:nvPr/>
        </p:nvGrpSpPr>
        <p:grpSpPr>
          <a:xfrm>
            <a:off x="5097333" y="1597838"/>
            <a:ext cx="2025259" cy="2590953"/>
            <a:chOff x="3846954" y="1209196"/>
            <a:chExt cx="1451678" cy="1857160"/>
          </a:xfrm>
          <a:solidFill>
            <a:srgbClr val="4F4141"/>
          </a:solidFill>
        </p:grpSpPr>
        <p:sp>
          <p:nvSpPr>
            <p:cNvPr id="17" name="椭圆 14"/>
            <p:cNvSpPr/>
            <p:nvPr/>
          </p:nvSpPr>
          <p:spPr bwMode="auto">
            <a:xfrm>
              <a:off x="3846954"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p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rtlCol="0" anchor="ctr"/>
            <a:lstStyle/>
            <a:p>
              <a:pPr algn="ctr"/>
              <a:endParaRPr lang="zh-CN" altLang="en-US">
                <a:cs typeface="+mn-ea"/>
                <a:sym typeface="+mn-lt"/>
              </a:endParaRPr>
            </a:p>
          </p:txBody>
        </p:sp>
        <p:sp>
          <p:nvSpPr>
            <p:cNvPr id="18" name="椭圆 14"/>
            <p:cNvSpPr/>
            <p:nvPr/>
          </p:nvSpPr>
          <p:spPr bwMode="auto">
            <a:xfrm>
              <a:off x="3899005" y="1257483"/>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pFill/>
            <a:ln w="14288" cap="flat">
              <a:noFill/>
              <a:prstDash val="solid"/>
              <a:miter lim="800000"/>
            </a:ln>
            <a:effectLst/>
          </p:spPr>
          <p:txBody>
            <a:bodyPr vert="horz" wrap="square" lIns="68573" tIns="34287" rIns="68573" bIns="34287" numCol="1" anchor="t" anchorCtr="0" compatLnSpc="1"/>
            <a:lstStyle/>
            <a:p>
              <a:endParaRPr lang="zh-CN" altLang="en-US">
                <a:cs typeface="+mn-ea"/>
                <a:sym typeface="+mn-lt"/>
              </a:endParaRPr>
            </a:p>
          </p:txBody>
        </p:sp>
      </p:grpSp>
      <p:grpSp>
        <p:nvGrpSpPr>
          <p:cNvPr id="19" name="组合 18"/>
          <p:cNvGrpSpPr/>
          <p:nvPr/>
        </p:nvGrpSpPr>
        <p:grpSpPr>
          <a:xfrm>
            <a:off x="1981044" y="1597838"/>
            <a:ext cx="2025259" cy="2590953"/>
            <a:chOff x="1613240" y="1209196"/>
            <a:chExt cx="1451678" cy="1857160"/>
          </a:xfrm>
          <a:solidFill>
            <a:srgbClr val="CE2D41"/>
          </a:solidFill>
        </p:grpSpPr>
        <p:sp>
          <p:nvSpPr>
            <p:cNvPr id="20" name="椭圆 14"/>
            <p:cNvSpPr/>
            <p:nvPr/>
          </p:nvSpPr>
          <p:spPr bwMode="auto">
            <a:xfrm>
              <a:off x="1613240"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p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rtlCol="0" anchor="ctr"/>
            <a:lstStyle/>
            <a:p>
              <a:pPr algn="ctr"/>
              <a:endParaRPr lang="zh-CN" altLang="en-US">
                <a:cs typeface="+mn-ea"/>
                <a:sym typeface="+mn-lt"/>
              </a:endParaRPr>
            </a:p>
          </p:txBody>
        </p:sp>
        <p:sp>
          <p:nvSpPr>
            <p:cNvPr id="21" name="椭圆 14"/>
            <p:cNvSpPr/>
            <p:nvPr/>
          </p:nvSpPr>
          <p:spPr bwMode="auto">
            <a:xfrm>
              <a:off x="1665290" y="1249344"/>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pFill/>
            <a:ln w="14288" cap="flat">
              <a:noFill/>
              <a:prstDash val="solid"/>
              <a:miter lim="800000"/>
            </a:ln>
            <a:effectLst/>
          </p:spPr>
          <p:txBody>
            <a:bodyPr vert="horz" wrap="square" lIns="68573" tIns="34287" rIns="68573" bIns="34287" numCol="1" anchor="t" anchorCtr="0" compatLnSpc="1"/>
            <a:lstStyle/>
            <a:p>
              <a:endParaRPr lang="zh-CN" altLang="en-US">
                <a:cs typeface="+mn-ea"/>
                <a:sym typeface="+mn-lt"/>
              </a:endParaRPr>
            </a:p>
          </p:txBody>
        </p:sp>
      </p:grpSp>
      <p:sp>
        <p:nvSpPr>
          <p:cNvPr id="22" name="文本框 33"/>
          <p:cNvSpPr txBox="1"/>
          <p:nvPr/>
        </p:nvSpPr>
        <p:spPr>
          <a:xfrm>
            <a:off x="2070374" y="2360053"/>
            <a:ext cx="1880029" cy="500032"/>
          </a:xfrm>
          <a:prstGeom prst="rect">
            <a:avLst/>
          </a:prstGeom>
          <a:noFill/>
        </p:spPr>
        <p:txBody>
          <a:bodyPr wrap="square" lIns="68573" tIns="34287" rIns="68573" bIns="34287"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2800" dirty="0">
                <a:solidFill>
                  <a:schemeClr val="bg1"/>
                </a:solidFill>
                <a:latin typeface="+mn-lt"/>
                <a:ea typeface="+mn-ea"/>
                <a:cs typeface="+mn-ea"/>
                <a:sym typeface="+mn-lt"/>
              </a:rPr>
              <a:t>加入标题</a:t>
            </a:r>
            <a:endParaRPr lang="zh-CN" altLang="en-US" sz="2800" dirty="0">
              <a:solidFill>
                <a:schemeClr val="bg1"/>
              </a:solidFill>
              <a:latin typeface="+mn-lt"/>
              <a:ea typeface="+mn-ea"/>
              <a:cs typeface="+mn-ea"/>
              <a:sym typeface="+mn-lt"/>
            </a:endParaRPr>
          </a:p>
        </p:txBody>
      </p:sp>
      <p:sp>
        <p:nvSpPr>
          <p:cNvPr id="23" name="TextBox 10"/>
          <p:cNvSpPr>
            <a:spLocks noChangeArrowheads="1"/>
          </p:cNvSpPr>
          <p:nvPr/>
        </p:nvSpPr>
        <p:spPr bwMode="auto">
          <a:xfrm>
            <a:off x="1714431" y="4761476"/>
            <a:ext cx="2680097" cy="154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defTabSz="914400">
              <a:defRPr/>
            </a:pPr>
            <a:r>
              <a:rPr lang="zh-CN" altLang="en-US" sz="1600" kern="0" dirty="0">
                <a:solidFill>
                  <a:schemeClr val="bg1">
                    <a:lumMod val="50000"/>
                  </a:schemeClr>
                </a:solidFill>
                <a:cs typeface="+mn-ea"/>
                <a:sym typeface="+mn-lt"/>
              </a:rPr>
              <a:t>详写内容</a:t>
            </a:r>
            <a:r>
              <a:rPr lang="en-US" altLang="zh-CN" sz="1600" kern="0" dirty="0">
                <a:solidFill>
                  <a:schemeClr val="bg1">
                    <a:lumMod val="50000"/>
                  </a:schemeClr>
                </a:solidFill>
                <a:cs typeface="+mn-ea"/>
                <a:sym typeface="+mn-lt"/>
              </a:rPr>
              <a:t>……</a:t>
            </a:r>
            <a:endParaRPr lang="en-US" altLang="zh-CN" sz="1600" kern="0" dirty="0">
              <a:solidFill>
                <a:schemeClr val="bg1">
                  <a:lumMod val="50000"/>
                </a:schemeClr>
              </a:solidFill>
              <a:cs typeface="+mn-ea"/>
              <a:sym typeface="+mn-lt"/>
            </a:endParaRPr>
          </a:p>
          <a:p>
            <a:pPr algn="ctr" defTabSz="914400">
              <a:defRPr/>
            </a:pPr>
            <a:endParaRPr lang="en-US" altLang="zh-CN" sz="1600" kern="0" dirty="0">
              <a:solidFill>
                <a:schemeClr val="bg1">
                  <a:lumMod val="50000"/>
                </a:schemeClr>
              </a:solidFill>
              <a:cs typeface="+mn-ea"/>
              <a:sym typeface="+mn-lt"/>
            </a:endParaRPr>
          </a:p>
          <a:p>
            <a:pPr algn="ctr" defTabSz="914400">
              <a:defRPr/>
            </a:pPr>
            <a:r>
              <a:rPr lang="zh-CN" altLang="en-US" sz="1600" kern="0" dirty="0">
                <a:solidFill>
                  <a:schemeClr val="bg1">
                    <a:lumMod val="50000"/>
                  </a:schemeClr>
                </a:solidFill>
                <a:cs typeface="+mn-ea"/>
                <a:sym typeface="+mn-lt"/>
              </a:rPr>
              <a:t>点击输入本栏的具体文字，简明扼要的说明分项内容，此为概念图解，请根据您的具体内容酌情修改</a:t>
            </a:r>
            <a:endParaRPr lang="en-US" altLang="zh-CN" sz="1600" kern="0" dirty="0">
              <a:solidFill>
                <a:schemeClr val="bg1">
                  <a:lumMod val="50000"/>
                </a:schemeClr>
              </a:solidFill>
              <a:cs typeface="+mn-ea"/>
              <a:sym typeface="+mn-lt"/>
            </a:endParaRPr>
          </a:p>
        </p:txBody>
      </p:sp>
      <p:sp>
        <p:nvSpPr>
          <p:cNvPr id="24" name="文本框 33"/>
          <p:cNvSpPr txBox="1"/>
          <p:nvPr/>
        </p:nvSpPr>
        <p:spPr>
          <a:xfrm>
            <a:off x="5208038" y="2391422"/>
            <a:ext cx="1880029" cy="500032"/>
          </a:xfrm>
          <a:prstGeom prst="rect">
            <a:avLst/>
          </a:prstGeom>
          <a:noFill/>
        </p:spPr>
        <p:txBody>
          <a:bodyPr wrap="square" lIns="68573" tIns="34287" rIns="68573" bIns="34287"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2800" dirty="0">
                <a:solidFill>
                  <a:schemeClr val="bg1"/>
                </a:solidFill>
                <a:latin typeface="+mn-lt"/>
                <a:ea typeface="+mn-ea"/>
                <a:cs typeface="+mn-ea"/>
                <a:sym typeface="+mn-lt"/>
              </a:rPr>
              <a:t>加入标题</a:t>
            </a:r>
            <a:endParaRPr lang="zh-CN" altLang="en-US" sz="2800" dirty="0">
              <a:solidFill>
                <a:schemeClr val="bg1"/>
              </a:solidFill>
              <a:latin typeface="+mn-lt"/>
              <a:ea typeface="+mn-ea"/>
              <a:cs typeface="+mn-ea"/>
              <a:sym typeface="+mn-lt"/>
            </a:endParaRPr>
          </a:p>
        </p:txBody>
      </p:sp>
      <p:sp>
        <p:nvSpPr>
          <p:cNvPr id="25" name="文本框 33"/>
          <p:cNvSpPr txBox="1"/>
          <p:nvPr/>
        </p:nvSpPr>
        <p:spPr>
          <a:xfrm>
            <a:off x="8336838" y="2360053"/>
            <a:ext cx="1880029" cy="500032"/>
          </a:xfrm>
          <a:prstGeom prst="rect">
            <a:avLst/>
          </a:prstGeom>
          <a:noFill/>
        </p:spPr>
        <p:txBody>
          <a:bodyPr wrap="square" lIns="68573" tIns="34287" rIns="68573" bIns="34287"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2800" dirty="0">
                <a:solidFill>
                  <a:schemeClr val="bg1"/>
                </a:solidFill>
                <a:latin typeface="+mn-lt"/>
                <a:ea typeface="+mn-ea"/>
                <a:cs typeface="+mn-ea"/>
                <a:sym typeface="+mn-lt"/>
              </a:rPr>
              <a:t>加入标题</a:t>
            </a:r>
            <a:endParaRPr lang="zh-CN" altLang="en-US" sz="2800" dirty="0">
              <a:solidFill>
                <a:schemeClr val="bg1"/>
              </a:solidFill>
              <a:latin typeface="+mn-lt"/>
              <a:ea typeface="+mn-ea"/>
              <a:cs typeface="+mn-ea"/>
              <a:sym typeface="+mn-lt"/>
            </a:endParaRPr>
          </a:p>
        </p:txBody>
      </p:sp>
      <p:sp>
        <p:nvSpPr>
          <p:cNvPr id="26" name="TextBox 10"/>
          <p:cNvSpPr>
            <a:spLocks noChangeArrowheads="1"/>
          </p:cNvSpPr>
          <p:nvPr/>
        </p:nvSpPr>
        <p:spPr bwMode="auto">
          <a:xfrm>
            <a:off x="4797359" y="4754348"/>
            <a:ext cx="2680097" cy="154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defTabSz="914400">
              <a:defRPr/>
            </a:pPr>
            <a:r>
              <a:rPr lang="zh-CN" altLang="en-US" sz="1600" kern="0" dirty="0">
                <a:solidFill>
                  <a:schemeClr val="bg1">
                    <a:lumMod val="50000"/>
                  </a:schemeClr>
                </a:solidFill>
                <a:cs typeface="+mn-ea"/>
                <a:sym typeface="+mn-lt"/>
              </a:rPr>
              <a:t>详写内容</a:t>
            </a:r>
            <a:r>
              <a:rPr lang="en-US" altLang="zh-CN" sz="1600" kern="0" dirty="0">
                <a:solidFill>
                  <a:schemeClr val="bg1">
                    <a:lumMod val="50000"/>
                  </a:schemeClr>
                </a:solidFill>
                <a:cs typeface="+mn-ea"/>
                <a:sym typeface="+mn-lt"/>
              </a:rPr>
              <a:t>……</a:t>
            </a:r>
            <a:endParaRPr lang="en-US" altLang="zh-CN" sz="1600" kern="0" dirty="0">
              <a:solidFill>
                <a:schemeClr val="bg1">
                  <a:lumMod val="50000"/>
                </a:schemeClr>
              </a:solidFill>
              <a:cs typeface="+mn-ea"/>
              <a:sym typeface="+mn-lt"/>
            </a:endParaRPr>
          </a:p>
          <a:p>
            <a:pPr algn="ctr" defTabSz="914400">
              <a:defRPr/>
            </a:pPr>
            <a:endParaRPr lang="en-US" altLang="zh-CN" sz="1600" kern="0" dirty="0">
              <a:solidFill>
                <a:schemeClr val="bg1">
                  <a:lumMod val="50000"/>
                </a:schemeClr>
              </a:solidFill>
              <a:cs typeface="+mn-ea"/>
              <a:sym typeface="+mn-lt"/>
            </a:endParaRPr>
          </a:p>
          <a:p>
            <a:pPr algn="ctr" defTabSz="914400">
              <a:defRPr/>
            </a:pPr>
            <a:r>
              <a:rPr lang="zh-CN" altLang="en-US" sz="1600" kern="0" dirty="0">
                <a:solidFill>
                  <a:schemeClr val="bg1">
                    <a:lumMod val="50000"/>
                  </a:schemeClr>
                </a:solidFill>
                <a:cs typeface="+mn-ea"/>
                <a:sym typeface="+mn-lt"/>
              </a:rPr>
              <a:t>点击输入本栏的具体文字，简明扼要的说明分项内容，此为概念图解，请根据您的具体内容酌情修改</a:t>
            </a:r>
            <a:endParaRPr lang="en-US" altLang="zh-CN" sz="1600" kern="0" dirty="0">
              <a:solidFill>
                <a:schemeClr val="bg1">
                  <a:lumMod val="50000"/>
                </a:schemeClr>
              </a:solidFill>
              <a:cs typeface="+mn-ea"/>
              <a:sym typeface="+mn-lt"/>
            </a:endParaRPr>
          </a:p>
        </p:txBody>
      </p:sp>
      <p:sp>
        <p:nvSpPr>
          <p:cNvPr id="27" name="TextBox 10"/>
          <p:cNvSpPr>
            <a:spLocks noChangeArrowheads="1"/>
          </p:cNvSpPr>
          <p:nvPr/>
        </p:nvSpPr>
        <p:spPr bwMode="auto">
          <a:xfrm>
            <a:off x="8008994" y="4729065"/>
            <a:ext cx="2680097" cy="154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defTabSz="914400">
              <a:defRPr/>
            </a:pPr>
            <a:r>
              <a:rPr lang="zh-CN" altLang="en-US" sz="1600" kern="0" dirty="0">
                <a:solidFill>
                  <a:schemeClr val="bg1">
                    <a:lumMod val="50000"/>
                  </a:schemeClr>
                </a:solidFill>
                <a:cs typeface="+mn-ea"/>
                <a:sym typeface="+mn-lt"/>
              </a:rPr>
              <a:t>详写内容</a:t>
            </a:r>
            <a:r>
              <a:rPr lang="en-US" altLang="zh-CN" sz="1600" kern="0" dirty="0">
                <a:solidFill>
                  <a:schemeClr val="bg1">
                    <a:lumMod val="50000"/>
                  </a:schemeClr>
                </a:solidFill>
                <a:cs typeface="+mn-ea"/>
                <a:sym typeface="+mn-lt"/>
              </a:rPr>
              <a:t>……</a:t>
            </a:r>
            <a:endParaRPr lang="en-US" altLang="zh-CN" sz="1600" kern="0" dirty="0">
              <a:solidFill>
                <a:schemeClr val="bg1">
                  <a:lumMod val="50000"/>
                </a:schemeClr>
              </a:solidFill>
              <a:cs typeface="+mn-ea"/>
              <a:sym typeface="+mn-lt"/>
            </a:endParaRPr>
          </a:p>
          <a:p>
            <a:pPr algn="ctr" defTabSz="914400">
              <a:defRPr/>
            </a:pPr>
            <a:endParaRPr lang="en-US" altLang="zh-CN" sz="1600" kern="0" dirty="0">
              <a:solidFill>
                <a:schemeClr val="bg1">
                  <a:lumMod val="50000"/>
                </a:schemeClr>
              </a:solidFill>
              <a:cs typeface="+mn-ea"/>
              <a:sym typeface="+mn-lt"/>
            </a:endParaRPr>
          </a:p>
          <a:p>
            <a:pPr algn="ctr" defTabSz="914400">
              <a:defRPr/>
            </a:pPr>
            <a:r>
              <a:rPr lang="zh-CN" altLang="en-US" sz="1600" kern="0" dirty="0">
                <a:solidFill>
                  <a:schemeClr val="bg1">
                    <a:lumMod val="50000"/>
                  </a:schemeClr>
                </a:solidFill>
                <a:cs typeface="+mn-ea"/>
                <a:sym typeface="+mn-lt"/>
              </a:rPr>
              <a:t>点击输入本栏的具体文字，简明扼要的说明分项内容，此为概念图解，请根据您的具体内容酌情修改</a:t>
            </a:r>
            <a:endParaRPr lang="en-US" altLang="zh-CN" sz="1600" kern="0" dirty="0">
              <a:solidFill>
                <a:schemeClr val="bg1">
                  <a:lumMod val="50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2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2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20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0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0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0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childTnLst>
                          </p:cTn>
                        </p:par>
                        <p:par>
                          <p:cTn id="53" fill="hold">
                            <p:stCondLst>
                              <p:cond delay="500"/>
                            </p:stCondLst>
                            <p:childTnLst>
                              <p:par>
                                <p:cTn id="54" presetID="42"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20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anim calcmode="lin" valueType="num">
                                      <p:cBhvr>
                                        <p:cTn id="62" dur="1000" fill="hold"/>
                                        <p:tgtEl>
                                          <p:spTgt spid="26"/>
                                        </p:tgtEl>
                                        <p:attrNameLst>
                                          <p:attrName>ppt_x</p:attrName>
                                        </p:attrNameLst>
                                      </p:cBhvr>
                                      <p:tavLst>
                                        <p:tav tm="0">
                                          <p:val>
                                            <p:strVal val="#ppt_x"/>
                                          </p:val>
                                        </p:tav>
                                        <p:tav tm="100000">
                                          <p:val>
                                            <p:strVal val="#ppt_x"/>
                                          </p:val>
                                        </p:tav>
                                      </p:tavLst>
                                    </p:anim>
                                    <p:anim calcmode="lin" valueType="num">
                                      <p:cBhvr>
                                        <p:cTn id="63" dur="1000" fill="hold"/>
                                        <p:tgtEl>
                                          <p:spTgt spid="2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0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1000"/>
                                        <p:tgtEl>
                                          <p:spTgt spid="27"/>
                                        </p:tgtEl>
                                      </p:cBhvr>
                                    </p:animEffect>
                                    <p:anim calcmode="lin" valueType="num">
                                      <p:cBhvr>
                                        <p:cTn id="67" dur="1000" fill="hold"/>
                                        <p:tgtEl>
                                          <p:spTgt spid="27"/>
                                        </p:tgtEl>
                                        <p:attrNameLst>
                                          <p:attrName>ppt_x</p:attrName>
                                        </p:attrNameLst>
                                      </p:cBhvr>
                                      <p:tavLst>
                                        <p:tav tm="0">
                                          <p:val>
                                            <p:strVal val="#ppt_x"/>
                                          </p:val>
                                        </p:tav>
                                        <p:tav tm="100000">
                                          <p:val>
                                            <p:strVal val="#ppt_x"/>
                                          </p:val>
                                        </p:tav>
                                      </p:tavLst>
                                    </p:anim>
                                    <p:anim calcmode="lin" valueType="num">
                                      <p:cBhvr>
                                        <p:cTn id="6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22" grpId="0"/>
      <p:bldP spid="23" grpId="0"/>
      <p:bldP spid="24" grpId="0"/>
      <p:bldP spid="25" grpId="0"/>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grpSp>
        <p:nvGrpSpPr>
          <p:cNvPr id="3" name="组合 2"/>
          <p:cNvGrpSpPr/>
          <p:nvPr/>
        </p:nvGrpSpPr>
        <p:grpSpPr>
          <a:xfrm>
            <a:off x="3373746" y="1380487"/>
            <a:ext cx="1338162" cy="2608203"/>
            <a:chOff x="3576428" y="1265599"/>
            <a:chExt cx="1338472" cy="2608807"/>
          </a:xfrm>
          <a:solidFill>
            <a:srgbClr val="CE2D41"/>
          </a:solidFill>
        </p:grpSpPr>
        <p:grpSp>
          <p:nvGrpSpPr>
            <p:cNvPr id="26" name="组合 25"/>
            <p:cNvGrpSpPr/>
            <p:nvPr/>
          </p:nvGrpSpPr>
          <p:grpSpPr>
            <a:xfrm>
              <a:off x="3576428" y="1265599"/>
              <a:ext cx="1338472" cy="2608807"/>
              <a:chOff x="2739871" y="1732147"/>
              <a:chExt cx="1338472" cy="2608807"/>
            </a:xfrm>
            <a:grpFill/>
          </p:grpSpPr>
          <p:sp>
            <p:nvSpPr>
              <p:cNvPr id="28" name="矩形 27"/>
              <p:cNvSpPr/>
              <p:nvPr/>
            </p:nvSpPr>
            <p:spPr>
              <a:xfrm>
                <a:off x="2739871" y="1733719"/>
                <a:ext cx="1338472" cy="2607235"/>
              </a:xfrm>
              <a:prstGeom prst="rect">
                <a:avLst/>
              </a:prstGeom>
              <a:grpFill/>
              <a:ln>
                <a:solidFill>
                  <a:srgbClr val="CE2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cs typeface="+mn-ea"/>
                  <a:sym typeface="+mn-lt"/>
                </a:endParaRPr>
              </a:p>
            </p:txBody>
          </p:sp>
          <p:sp>
            <p:nvSpPr>
              <p:cNvPr id="29" name="_14"/>
              <p:cNvSpPr txBox="1">
                <a:spLocks noChangeArrowheads="1"/>
              </p:cNvSpPr>
              <p:nvPr/>
            </p:nvSpPr>
            <p:spPr bwMode="auto">
              <a:xfrm>
                <a:off x="2875162" y="1732147"/>
                <a:ext cx="1148198" cy="1154889"/>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5400" b="1" spc="600" dirty="0">
                    <a:solidFill>
                      <a:schemeClr val="bg1"/>
                    </a:solidFill>
                    <a:latin typeface="+mn-lt"/>
                    <a:ea typeface="+mn-ea"/>
                    <a:cs typeface="+mn-ea"/>
                    <a:sym typeface="+mn-lt"/>
                  </a:rPr>
                  <a:t>3</a:t>
                </a:r>
                <a:endParaRPr lang="zh-CN" altLang="en-US" sz="5400" b="1" spc="600" dirty="0">
                  <a:solidFill>
                    <a:schemeClr val="bg1"/>
                  </a:solidFill>
                  <a:latin typeface="+mn-lt"/>
                  <a:ea typeface="+mn-ea"/>
                  <a:cs typeface="+mn-ea"/>
                  <a:sym typeface="+mn-lt"/>
                </a:endParaRPr>
              </a:p>
            </p:txBody>
          </p:sp>
          <p:sp>
            <p:nvSpPr>
              <p:cNvPr id="30" name="_14"/>
              <p:cNvSpPr txBox="1">
                <a:spLocks noChangeArrowheads="1"/>
              </p:cNvSpPr>
              <p:nvPr/>
            </p:nvSpPr>
            <p:spPr bwMode="auto">
              <a:xfrm>
                <a:off x="2875162" y="3133995"/>
                <a:ext cx="1148198" cy="1154889"/>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5400" b="1" spc="600" dirty="0">
                    <a:solidFill>
                      <a:schemeClr val="bg1"/>
                    </a:solidFill>
                    <a:latin typeface="+mn-lt"/>
                    <a:ea typeface="+mn-ea"/>
                    <a:cs typeface="+mn-ea"/>
                    <a:sym typeface="+mn-lt"/>
                  </a:rPr>
                  <a:t>叁</a:t>
                </a:r>
                <a:endParaRPr lang="zh-CN" altLang="en-US" sz="5400" b="1" spc="600" dirty="0">
                  <a:solidFill>
                    <a:schemeClr val="bg1"/>
                  </a:solidFill>
                  <a:latin typeface="+mn-lt"/>
                  <a:ea typeface="+mn-ea"/>
                  <a:cs typeface="+mn-ea"/>
                  <a:sym typeface="+mn-lt"/>
                </a:endParaRPr>
              </a:p>
            </p:txBody>
          </p:sp>
        </p:grpSp>
        <p:sp>
          <p:nvSpPr>
            <p:cNvPr id="2" name="椭圆 1"/>
            <p:cNvSpPr/>
            <p:nvPr/>
          </p:nvSpPr>
          <p:spPr>
            <a:xfrm>
              <a:off x="4123864" y="2427252"/>
              <a:ext cx="244710" cy="2447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cs typeface="+mn-ea"/>
                <a:sym typeface="+mn-lt"/>
              </a:endParaRPr>
            </a:p>
          </p:txBody>
        </p:sp>
      </p:grpSp>
      <p:grpSp>
        <p:nvGrpSpPr>
          <p:cNvPr id="27" name="组合 26"/>
          <p:cNvGrpSpPr/>
          <p:nvPr/>
        </p:nvGrpSpPr>
        <p:grpSpPr>
          <a:xfrm>
            <a:off x="4885338" y="2064147"/>
            <a:ext cx="3993401" cy="1224205"/>
            <a:chOff x="5235445" y="2488529"/>
            <a:chExt cx="3994325" cy="1224488"/>
          </a:xfrm>
        </p:grpSpPr>
        <p:sp>
          <p:nvSpPr>
            <p:cNvPr id="31" name="矩形 30"/>
            <p:cNvSpPr/>
            <p:nvPr/>
          </p:nvSpPr>
          <p:spPr>
            <a:xfrm>
              <a:off x="5235445" y="2488529"/>
              <a:ext cx="3994325" cy="831060"/>
            </a:xfrm>
            <a:prstGeom prst="rect">
              <a:avLst/>
            </a:prstGeom>
          </p:spPr>
          <p:txBody>
            <a:bodyPr wrap="none">
              <a:spAutoFit/>
            </a:bodyPr>
            <a:lstStyle/>
            <a:p>
              <a:r>
                <a:rPr kumimoji="1" lang="zh-CN" altLang="en-US" sz="4800" b="1" dirty="0">
                  <a:solidFill>
                    <a:srgbClr val="CE2D41"/>
                  </a:solidFill>
                  <a:cs typeface="+mn-ea"/>
                  <a:sym typeface="+mn-lt"/>
                </a:rPr>
                <a:t>成功</a:t>
              </a:r>
              <a:r>
                <a:rPr kumimoji="1" lang="zh-CN" altLang="en-US" sz="4800" b="1" dirty="0">
                  <a:solidFill>
                    <a:srgbClr val="4F4141"/>
                  </a:solidFill>
                  <a:cs typeface="+mn-ea"/>
                  <a:sym typeface="+mn-lt"/>
                </a:rPr>
                <a:t>项目展示</a:t>
              </a:r>
              <a:endParaRPr kumimoji="1" lang="zh-CN" altLang="en-US" sz="4800" b="1" dirty="0">
                <a:solidFill>
                  <a:srgbClr val="4F4141"/>
                </a:solidFill>
                <a:cs typeface="+mn-ea"/>
                <a:sym typeface="+mn-lt"/>
              </a:endParaRPr>
            </a:p>
          </p:txBody>
        </p:sp>
        <p:sp>
          <p:nvSpPr>
            <p:cNvPr id="32" name="矩形 31"/>
            <p:cNvSpPr/>
            <p:nvPr/>
          </p:nvSpPr>
          <p:spPr>
            <a:xfrm>
              <a:off x="5313301" y="3261699"/>
              <a:ext cx="3717779" cy="451318"/>
            </a:xfrm>
            <a:prstGeom prst="rect">
              <a:avLst/>
            </a:prstGeom>
          </p:spPr>
          <p:txBody>
            <a:bodyPr wrap="square">
              <a:spAutoFit/>
            </a:bodyPr>
            <a:lstStyle/>
            <a:p>
              <a:pPr>
                <a:lnSpc>
                  <a:spcPct val="130000"/>
                </a:lnSpc>
              </a:pPr>
              <a:r>
                <a:rPr lang="zh-CN" altLang="en-US" sz="930" dirty="0">
                  <a:solidFill>
                    <a:schemeClr val="bg1">
                      <a:lumMod val="50000"/>
                    </a:schemeClr>
                  </a:solidFill>
                  <a:cs typeface="+mn-ea"/>
                  <a:sym typeface="+mn-lt"/>
                </a:rPr>
                <a:t>点击此处添加文本内容，如关键词、部分简单介绍等。点击此处添加</a:t>
              </a:r>
              <a:endParaRPr lang="en-US" altLang="zh-CN" sz="930" dirty="0">
                <a:solidFill>
                  <a:schemeClr val="bg1">
                    <a:lumMod val="50000"/>
                  </a:schemeClr>
                </a:solidFill>
                <a:cs typeface="+mn-ea"/>
                <a:sym typeface="+mn-lt"/>
              </a:endParaRPr>
            </a:p>
            <a:p>
              <a:pPr>
                <a:lnSpc>
                  <a:spcPct val="130000"/>
                </a:lnSpc>
              </a:pPr>
              <a:r>
                <a:rPr lang="zh-CN" altLang="en-US" sz="930" dirty="0">
                  <a:solidFill>
                    <a:schemeClr val="bg1">
                      <a:lumMod val="50000"/>
                    </a:schemeClr>
                  </a:solidFill>
                  <a:cs typeface="+mn-ea"/>
                  <a:sym typeface="+mn-lt"/>
                </a:rPr>
                <a:t>点击此处添加文本内容，如关键词、部分简单介绍等。点击此处添加</a:t>
              </a:r>
              <a:endParaRPr lang="en-US" altLang="zh-CN" sz="930" dirty="0">
                <a:solidFill>
                  <a:schemeClr val="bg1">
                    <a:lumMod val="50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17387" y="274106"/>
            <a:ext cx="10162282" cy="708794"/>
            <a:chOff x="715348" y="487530"/>
            <a:chExt cx="10164634" cy="708958"/>
          </a:xfrm>
        </p:grpSpPr>
        <p:sp>
          <p:nvSpPr>
            <p:cNvPr id="11" name="矩形 10"/>
            <p:cNvSpPr/>
            <p:nvPr/>
          </p:nvSpPr>
          <p:spPr>
            <a:xfrm>
              <a:off x="3788231" y="890229"/>
              <a:ext cx="7091751" cy="45719"/>
            </a:xfrm>
            <a:prstGeom prst="rect">
              <a:avLst/>
            </a:prstGeom>
            <a:solidFill>
              <a:srgbClr val="CE2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12" name="TextBox 8"/>
            <p:cNvSpPr txBox="1">
              <a:spLocks noChangeArrowheads="1"/>
            </p:cNvSpPr>
            <p:nvPr/>
          </p:nvSpPr>
          <p:spPr bwMode="auto">
            <a:xfrm>
              <a:off x="715348" y="487530"/>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b="1" dirty="0">
                  <a:solidFill>
                    <a:srgbClr val="CE2D41"/>
                  </a:solidFill>
                  <a:cs typeface="+mn-ea"/>
                  <a:sym typeface="+mn-lt"/>
                </a:rPr>
                <a:t>成功项目展示</a:t>
              </a:r>
              <a:endParaRPr lang="zh-CN" altLang="en-US" sz="3200" b="1" dirty="0">
                <a:solidFill>
                  <a:srgbClr val="CE2D41"/>
                </a:solidFill>
                <a:cs typeface="+mn-ea"/>
                <a:sym typeface="+mn-lt"/>
              </a:endParaRPr>
            </a:p>
          </p:txBody>
        </p:sp>
        <p:sp>
          <p:nvSpPr>
            <p:cNvPr id="13" name="TextBox 8"/>
            <p:cNvSpPr txBox="1">
              <a:spLocks noChangeArrowheads="1"/>
            </p:cNvSpPr>
            <p:nvPr/>
          </p:nvSpPr>
          <p:spPr bwMode="auto">
            <a:xfrm>
              <a:off x="715349" y="996433"/>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rgbClr val="4F4141"/>
                  </a:solidFill>
                  <a:cs typeface="+mn-ea"/>
                  <a:sym typeface="+mn-lt"/>
                </a:rPr>
                <a:t>CLICK TO ADD CAPTION TEXT</a:t>
              </a:r>
              <a:endParaRPr lang="zh-CN" altLang="en-US" sz="1300" dirty="0">
                <a:solidFill>
                  <a:srgbClr val="4F4141"/>
                </a:solidFill>
                <a:cs typeface="+mn-ea"/>
                <a:sym typeface="+mn-lt"/>
              </a:endParaRPr>
            </a:p>
          </p:txBody>
        </p:sp>
      </p:grpSp>
      <p:sp>
        <p:nvSpPr>
          <p:cNvPr id="6" name="TextBox 20"/>
          <p:cNvSpPr txBox="1"/>
          <p:nvPr/>
        </p:nvSpPr>
        <p:spPr bwMode="auto">
          <a:xfrm>
            <a:off x="5388526" y="2259871"/>
            <a:ext cx="2827740" cy="1600068"/>
          </a:xfrm>
          <a:prstGeom prst="rect">
            <a:avLst/>
          </a:prstGeom>
          <a:no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zh-CN" altLang="en-US" sz="1400" dirty="0">
                <a:solidFill>
                  <a:schemeClr val="bg1">
                    <a:lumMod val="50000"/>
                  </a:schemeClr>
                </a:solidFill>
                <a:latin typeface="+mn-lt"/>
                <a:cs typeface="+mn-ea"/>
                <a:sym typeface="+mn-lt"/>
              </a:rPr>
              <a:t>点击此处更换文本点击添加</a:t>
            </a:r>
            <a:endParaRPr lang="en-US" altLang="zh-CN" sz="1400" dirty="0">
              <a:solidFill>
                <a:schemeClr val="bg1">
                  <a:lumMod val="50000"/>
                </a:schemeClr>
              </a:solidFill>
              <a:latin typeface="+mn-lt"/>
              <a:cs typeface="+mn-ea"/>
              <a:sym typeface="+mn-lt"/>
            </a:endParaRPr>
          </a:p>
          <a:p>
            <a:r>
              <a:rPr lang="zh-CN" altLang="en-US" sz="1400" dirty="0">
                <a:solidFill>
                  <a:schemeClr val="bg1">
                    <a:lumMod val="50000"/>
                  </a:schemeClr>
                </a:solidFill>
                <a:latin typeface="+mn-lt"/>
                <a:cs typeface="+mn-ea"/>
                <a:sym typeface="+mn-lt"/>
              </a:rPr>
              <a:t>点击此处更换文本点击添加</a:t>
            </a:r>
            <a:endParaRPr lang="en-US" altLang="zh-CN" sz="1400" dirty="0">
              <a:solidFill>
                <a:schemeClr val="bg1">
                  <a:lumMod val="50000"/>
                </a:schemeClr>
              </a:solidFill>
              <a:latin typeface="+mn-lt"/>
              <a:cs typeface="+mn-ea"/>
              <a:sym typeface="+mn-lt"/>
            </a:endParaRPr>
          </a:p>
          <a:p>
            <a:r>
              <a:rPr lang="zh-CN" altLang="en-US" sz="1400" dirty="0">
                <a:solidFill>
                  <a:schemeClr val="bg1">
                    <a:lumMod val="50000"/>
                  </a:schemeClr>
                </a:solidFill>
                <a:latin typeface="+mn-lt"/>
                <a:cs typeface="+mn-ea"/>
                <a:sym typeface="+mn-lt"/>
              </a:rPr>
              <a:t>点击此处更换文本点击添加</a:t>
            </a:r>
            <a:endParaRPr lang="en-US" altLang="zh-CN" sz="1400" dirty="0">
              <a:solidFill>
                <a:schemeClr val="bg1">
                  <a:lumMod val="50000"/>
                </a:schemeClr>
              </a:solidFill>
              <a:latin typeface="+mn-lt"/>
              <a:cs typeface="+mn-ea"/>
              <a:sym typeface="+mn-lt"/>
            </a:endParaRPr>
          </a:p>
          <a:p>
            <a:r>
              <a:rPr lang="zh-CN" altLang="en-US" sz="1400" dirty="0">
                <a:solidFill>
                  <a:schemeClr val="bg1">
                    <a:lumMod val="50000"/>
                  </a:schemeClr>
                </a:solidFill>
                <a:latin typeface="+mn-lt"/>
                <a:cs typeface="+mn-ea"/>
                <a:sym typeface="+mn-lt"/>
              </a:rPr>
              <a:t>点击此处更换文本点击添加</a:t>
            </a:r>
            <a:endParaRPr lang="en-US" altLang="zh-CN" sz="1400" dirty="0">
              <a:solidFill>
                <a:schemeClr val="bg1">
                  <a:lumMod val="50000"/>
                </a:schemeClr>
              </a:solidFill>
              <a:latin typeface="+mn-lt"/>
              <a:cs typeface="+mn-ea"/>
              <a:sym typeface="+mn-lt"/>
            </a:endParaRPr>
          </a:p>
          <a:p>
            <a:r>
              <a:rPr lang="zh-CN" altLang="en-US" sz="1400" dirty="0">
                <a:solidFill>
                  <a:schemeClr val="bg1">
                    <a:lumMod val="50000"/>
                  </a:schemeClr>
                </a:solidFill>
                <a:latin typeface="+mn-lt"/>
                <a:cs typeface="+mn-ea"/>
                <a:sym typeface="+mn-lt"/>
              </a:rPr>
              <a:t>点击此处更换文本点击添加</a:t>
            </a:r>
            <a:endParaRPr lang="en-US" altLang="zh-CN" sz="1400" dirty="0">
              <a:solidFill>
                <a:schemeClr val="bg1">
                  <a:lumMod val="50000"/>
                </a:schemeClr>
              </a:solidFill>
              <a:latin typeface="+mn-lt"/>
              <a:cs typeface="+mn-ea"/>
              <a:sym typeface="+mn-lt"/>
            </a:endParaRPr>
          </a:p>
          <a:p>
            <a:r>
              <a:rPr lang="zh-CN" altLang="en-US" sz="1400" dirty="0">
                <a:solidFill>
                  <a:schemeClr val="bg1">
                    <a:lumMod val="50000"/>
                  </a:schemeClr>
                </a:solidFill>
                <a:latin typeface="+mn-lt"/>
                <a:cs typeface="+mn-ea"/>
                <a:sym typeface="+mn-lt"/>
              </a:rPr>
              <a:t>点击此处更换文本点击添加</a:t>
            </a:r>
            <a:endParaRPr lang="en-US" altLang="zh-CN" sz="1400" dirty="0">
              <a:solidFill>
                <a:schemeClr val="bg1">
                  <a:lumMod val="50000"/>
                </a:schemeClr>
              </a:solidFill>
              <a:latin typeface="+mn-lt"/>
              <a:cs typeface="+mn-ea"/>
              <a:sym typeface="+mn-lt"/>
            </a:endParaRPr>
          </a:p>
          <a:p>
            <a:endParaRPr lang="en-US" altLang="zh-CN" sz="1400" dirty="0">
              <a:solidFill>
                <a:schemeClr val="bg1">
                  <a:lumMod val="50000"/>
                </a:schemeClr>
              </a:solidFill>
              <a:latin typeface="+mn-lt"/>
              <a:cs typeface="+mn-ea"/>
              <a:sym typeface="+mn-lt"/>
            </a:endParaRPr>
          </a:p>
        </p:txBody>
      </p:sp>
      <p:sp>
        <p:nvSpPr>
          <p:cNvPr id="7" name="TextBox 23"/>
          <p:cNvSpPr txBox="1"/>
          <p:nvPr/>
        </p:nvSpPr>
        <p:spPr bwMode="auto">
          <a:xfrm>
            <a:off x="5383765" y="4134275"/>
            <a:ext cx="2965821" cy="1600068"/>
          </a:xfrm>
          <a:prstGeom prst="rect">
            <a:avLst/>
          </a:prstGeom>
          <a:no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zh-CN" altLang="en-US" sz="1400" dirty="0">
                <a:solidFill>
                  <a:schemeClr val="bg1">
                    <a:lumMod val="50000"/>
                  </a:schemeClr>
                </a:solidFill>
                <a:latin typeface="+mn-lt"/>
                <a:cs typeface="+mn-ea"/>
                <a:sym typeface="+mn-lt"/>
              </a:rPr>
              <a:t>点击此处更换文本点击添加</a:t>
            </a:r>
            <a:endParaRPr lang="en-US" altLang="zh-CN" sz="1400" dirty="0">
              <a:solidFill>
                <a:schemeClr val="bg1">
                  <a:lumMod val="50000"/>
                </a:schemeClr>
              </a:solidFill>
              <a:latin typeface="+mn-lt"/>
              <a:cs typeface="+mn-ea"/>
              <a:sym typeface="+mn-lt"/>
            </a:endParaRPr>
          </a:p>
          <a:p>
            <a:r>
              <a:rPr lang="zh-CN" altLang="en-US" sz="1400" dirty="0">
                <a:solidFill>
                  <a:schemeClr val="bg1">
                    <a:lumMod val="50000"/>
                  </a:schemeClr>
                </a:solidFill>
                <a:latin typeface="+mn-lt"/>
                <a:cs typeface="+mn-ea"/>
                <a:sym typeface="+mn-lt"/>
              </a:rPr>
              <a:t>点击此处更换文本点击添加</a:t>
            </a:r>
            <a:endParaRPr lang="en-US" altLang="zh-CN" sz="1400" dirty="0">
              <a:solidFill>
                <a:schemeClr val="bg1">
                  <a:lumMod val="50000"/>
                </a:schemeClr>
              </a:solidFill>
              <a:latin typeface="+mn-lt"/>
              <a:cs typeface="+mn-ea"/>
              <a:sym typeface="+mn-lt"/>
            </a:endParaRPr>
          </a:p>
          <a:p>
            <a:r>
              <a:rPr lang="zh-CN" altLang="en-US" sz="1400" dirty="0">
                <a:solidFill>
                  <a:schemeClr val="bg1">
                    <a:lumMod val="50000"/>
                  </a:schemeClr>
                </a:solidFill>
                <a:latin typeface="+mn-lt"/>
                <a:cs typeface="+mn-ea"/>
                <a:sym typeface="+mn-lt"/>
              </a:rPr>
              <a:t>点击此处更换文本点击添加</a:t>
            </a:r>
            <a:endParaRPr lang="en-US" altLang="zh-CN" sz="1400" dirty="0">
              <a:solidFill>
                <a:schemeClr val="bg1">
                  <a:lumMod val="50000"/>
                </a:schemeClr>
              </a:solidFill>
              <a:latin typeface="+mn-lt"/>
              <a:cs typeface="+mn-ea"/>
              <a:sym typeface="+mn-lt"/>
            </a:endParaRPr>
          </a:p>
          <a:p>
            <a:r>
              <a:rPr lang="zh-CN" altLang="en-US" sz="1400" dirty="0">
                <a:solidFill>
                  <a:schemeClr val="bg1">
                    <a:lumMod val="50000"/>
                  </a:schemeClr>
                </a:solidFill>
                <a:latin typeface="+mn-lt"/>
                <a:cs typeface="+mn-ea"/>
                <a:sym typeface="+mn-lt"/>
              </a:rPr>
              <a:t>点击此处更换文本点击添加</a:t>
            </a:r>
            <a:endParaRPr lang="en-US" altLang="zh-CN" sz="1400" dirty="0">
              <a:solidFill>
                <a:schemeClr val="bg1">
                  <a:lumMod val="50000"/>
                </a:schemeClr>
              </a:solidFill>
              <a:latin typeface="+mn-lt"/>
              <a:cs typeface="+mn-ea"/>
              <a:sym typeface="+mn-lt"/>
            </a:endParaRPr>
          </a:p>
          <a:p>
            <a:r>
              <a:rPr lang="zh-CN" altLang="en-US" sz="1400" dirty="0">
                <a:solidFill>
                  <a:schemeClr val="bg1">
                    <a:lumMod val="50000"/>
                  </a:schemeClr>
                </a:solidFill>
                <a:latin typeface="+mn-lt"/>
                <a:cs typeface="+mn-ea"/>
                <a:sym typeface="+mn-lt"/>
              </a:rPr>
              <a:t>点击此处更换文本点击添加</a:t>
            </a:r>
            <a:endParaRPr lang="en-US" altLang="zh-CN" sz="1400" dirty="0">
              <a:solidFill>
                <a:schemeClr val="bg1">
                  <a:lumMod val="50000"/>
                </a:schemeClr>
              </a:solidFill>
              <a:latin typeface="+mn-lt"/>
              <a:cs typeface="+mn-ea"/>
              <a:sym typeface="+mn-lt"/>
            </a:endParaRPr>
          </a:p>
          <a:p>
            <a:r>
              <a:rPr lang="zh-CN" altLang="en-US" sz="1400" dirty="0">
                <a:solidFill>
                  <a:schemeClr val="bg1">
                    <a:lumMod val="50000"/>
                  </a:schemeClr>
                </a:solidFill>
                <a:latin typeface="+mn-lt"/>
                <a:cs typeface="+mn-ea"/>
                <a:sym typeface="+mn-lt"/>
              </a:rPr>
              <a:t>点击此处更换文本点击添加</a:t>
            </a:r>
            <a:endParaRPr lang="en-US" altLang="zh-CN" sz="1400" dirty="0">
              <a:solidFill>
                <a:schemeClr val="bg1">
                  <a:lumMod val="50000"/>
                </a:schemeClr>
              </a:solidFill>
              <a:latin typeface="+mn-lt"/>
              <a:cs typeface="+mn-ea"/>
              <a:sym typeface="+mn-lt"/>
            </a:endParaRPr>
          </a:p>
          <a:p>
            <a:endParaRPr lang="en-US" altLang="zh-CN" sz="1400" dirty="0">
              <a:solidFill>
                <a:schemeClr val="bg1">
                  <a:lumMod val="50000"/>
                </a:schemeClr>
              </a:solidFill>
              <a:latin typeface="+mn-lt"/>
              <a:cs typeface="+mn-ea"/>
              <a:sym typeface="+mn-lt"/>
            </a:endParaRPr>
          </a:p>
        </p:txBody>
      </p:sp>
      <p:sp>
        <p:nvSpPr>
          <p:cNvPr id="9" name="TextBox 20"/>
          <p:cNvSpPr txBox="1"/>
          <p:nvPr/>
        </p:nvSpPr>
        <p:spPr bwMode="auto">
          <a:xfrm>
            <a:off x="8216267" y="2259871"/>
            <a:ext cx="2827740" cy="1600068"/>
          </a:xfrm>
          <a:prstGeom prst="rect">
            <a:avLst/>
          </a:prstGeom>
          <a:no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zh-CN" altLang="en-US" sz="1400" dirty="0">
                <a:solidFill>
                  <a:schemeClr val="bg1">
                    <a:lumMod val="50000"/>
                  </a:schemeClr>
                </a:solidFill>
                <a:latin typeface="+mn-lt"/>
                <a:cs typeface="+mn-ea"/>
                <a:sym typeface="+mn-lt"/>
              </a:rPr>
              <a:t>点击此处更换文本点击添加</a:t>
            </a:r>
            <a:endParaRPr lang="en-US" altLang="zh-CN" sz="1400" dirty="0">
              <a:solidFill>
                <a:schemeClr val="bg1">
                  <a:lumMod val="50000"/>
                </a:schemeClr>
              </a:solidFill>
              <a:latin typeface="+mn-lt"/>
              <a:cs typeface="+mn-ea"/>
              <a:sym typeface="+mn-lt"/>
            </a:endParaRPr>
          </a:p>
          <a:p>
            <a:r>
              <a:rPr lang="zh-CN" altLang="en-US" sz="1400" dirty="0">
                <a:solidFill>
                  <a:schemeClr val="bg1">
                    <a:lumMod val="50000"/>
                  </a:schemeClr>
                </a:solidFill>
                <a:latin typeface="+mn-lt"/>
                <a:cs typeface="+mn-ea"/>
                <a:sym typeface="+mn-lt"/>
              </a:rPr>
              <a:t>点击此处更换文本点击添加</a:t>
            </a:r>
            <a:endParaRPr lang="en-US" altLang="zh-CN" sz="1400" dirty="0">
              <a:solidFill>
                <a:schemeClr val="bg1">
                  <a:lumMod val="50000"/>
                </a:schemeClr>
              </a:solidFill>
              <a:latin typeface="+mn-lt"/>
              <a:cs typeface="+mn-ea"/>
              <a:sym typeface="+mn-lt"/>
            </a:endParaRPr>
          </a:p>
          <a:p>
            <a:r>
              <a:rPr lang="zh-CN" altLang="en-US" sz="1400" dirty="0">
                <a:solidFill>
                  <a:schemeClr val="bg1">
                    <a:lumMod val="50000"/>
                  </a:schemeClr>
                </a:solidFill>
                <a:latin typeface="+mn-lt"/>
                <a:cs typeface="+mn-ea"/>
                <a:sym typeface="+mn-lt"/>
              </a:rPr>
              <a:t>点击此处更换文本点击添加</a:t>
            </a:r>
            <a:endParaRPr lang="en-US" altLang="zh-CN" sz="1400" dirty="0">
              <a:solidFill>
                <a:schemeClr val="bg1">
                  <a:lumMod val="50000"/>
                </a:schemeClr>
              </a:solidFill>
              <a:latin typeface="+mn-lt"/>
              <a:cs typeface="+mn-ea"/>
              <a:sym typeface="+mn-lt"/>
            </a:endParaRPr>
          </a:p>
          <a:p>
            <a:r>
              <a:rPr lang="zh-CN" altLang="en-US" sz="1400" dirty="0">
                <a:solidFill>
                  <a:schemeClr val="bg1">
                    <a:lumMod val="50000"/>
                  </a:schemeClr>
                </a:solidFill>
                <a:latin typeface="+mn-lt"/>
                <a:cs typeface="+mn-ea"/>
                <a:sym typeface="+mn-lt"/>
              </a:rPr>
              <a:t>点击此处更换文本点击添加</a:t>
            </a:r>
            <a:endParaRPr lang="en-US" altLang="zh-CN" sz="1400" dirty="0">
              <a:solidFill>
                <a:schemeClr val="bg1">
                  <a:lumMod val="50000"/>
                </a:schemeClr>
              </a:solidFill>
              <a:latin typeface="+mn-lt"/>
              <a:cs typeface="+mn-ea"/>
              <a:sym typeface="+mn-lt"/>
            </a:endParaRPr>
          </a:p>
          <a:p>
            <a:r>
              <a:rPr lang="zh-CN" altLang="en-US" sz="1400" dirty="0">
                <a:solidFill>
                  <a:schemeClr val="bg1">
                    <a:lumMod val="50000"/>
                  </a:schemeClr>
                </a:solidFill>
                <a:latin typeface="+mn-lt"/>
                <a:cs typeface="+mn-ea"/>
                <a:sym typeface="+mn-lt"/>
              </a:rPr>
              <a:t>点击此处更换文本点击添加</a:t>
            </a:r>
            <a:endParaRPr lang="en-US" altLang="zh-CN" sz="1400" dirty="0">
              <a:solidFill>
                <a:schemeClr val="bg1">
                  <a:lumMod val="50000"/>
                </a:schemeClr>
              </a:solidFill>
              <a:latin typeface="+mn-lt"/>
              <a:cs typeface="+mn-ea"/>
              <a:sym typeface="+mn-lt"/>
            </a:endParaRPr>
          </a:p>
          <a:p>
            <a:r>
              <a:rPr lang="zh-CN" altLang="en-US" sz="1400" dirty="0">
                <a:solidFill>
                  <a:schemeClr val="bg1">
                    <a:lumMod val="50000"/>
                  </a:schemeClr>
                </a:solidFill>
                <a:latin typeface="+mn-lt"/>
                <a:cs typeface="+mn-ea"/>
                <a:sym typeface="+mn-lt"/>
              </a:rPr>
              <a:t>点击此处更换文本点击添加</a:t>
            </a:r>
            <a:endParaRPr lang="en-US" altLang="zh-CN" sz="1400" dirty="0">
              <a:solidFill>
                <a:schemeClr val="bg1">
                  <a:lumMod val="50000"/>
                </a:schemeClr>
              </a:solidFill>
              <a:latin typeface="+mn-lt"/>
              <a:cs typeface="+mn-ea"/>
              <a:sym typeface="+mn-lt"/>
            </a:endParaRPr>
          </a:p>
          <a:p>
            <a:endParaRPr lang="en-US" altLang="zh-CN" sz="1400" dirty="0">
              <a:solidFill>
                <a:schemeClr val="bg1">
                  <a:lumMod val="50000"/>
                </a:schemeClr>
              </a:solidFill>
              <a:latin typeface="+mn-lt"/>
              <a:cs typeface="+mn-ea"/>
              <a:sym typeface="+mn-lt"/>
            </a:endParaRPr>
          </a:p>
        </p:txBody>
      </p:sp>
      <p:sp>
        <p:nvSpPr>
          <p:cNvPr id="10" name="TextBox 23"/>
          <p:cNvSpPr txBox="1"/>
          <p:nvPr/>
        </p:nvSpPr>
        <p:spPr bwMode="auto">
          <a:xfrm>
            <a:off x="8211506" y="4134275"/>
            <a:ext cx="2965821" cy="1600068"/>
          </a:xfrm>
          <a:prstGeom prst="rect">
            <a:avLst/>
          </a:prstGeom>
          <a:no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zh-CN" altLang="en-US" sz="1400" dirty="0">
                <a:solidFill>
                  <a:schemeClr val="bg1">
                    <a:lumMod val="50000"/>
                  </a:schemeClr>
                </a:solidFill>
                <a:latin typeface="+mn-lt"/>
                <a:cs typeface="+mn-ea"/>
                <a:sym typeface="+mn-lt"/>
              </a:rPr>
              <a:t>点击此处更换文本点击添加</a:t>
            </a:r>
            <a:endParaRPr lang="en-US" altLang="zh-CN" sz="1400" dirty="0">
              <a:solidFill>
                <a:schemeClr val="bg1">
                  <a:lumMod val="50000"/>
                </a:schemeClr>
              </a:solidFill>
              <a:latin typeface="+mn-lt"/>
              <a:cs typeface="+mn-ea"/>
              <a:sym typeface="+mn-lt"/>
            </a:endParaRPr>
          </a:p>
          <a:p>
            <a:r>
              <a:rPr lang="zh-CN" altLang="en-US" sz="1400" dirty="0">
                <a:solidFill>
                  <a:schemeClr val="bg1">
                    <a:lumMod val="50000"/>
                  </a:schemeClr>
                </a:solidFill>
                <a:latin typeface="+mn-lt"/>
                <a:cs typeface="+mn-ea"/>
                <a:sym typeface="+mn-lt"/>
              </a:rPr>
              <a:t>点击此处更换文本点击添加</a:t>
            </a:r>
            <a:endParaRPr lang="en-US" altLang="zh-CN" sz="1400" dirty="0">
              <a:solidFill>
                <a:schemeClr val="bg1">
                  <a:lumMod val="50000"/>
                </a:schemeClr>
              </a:solidFill>
              <a:latin typeface="+mn-lt"/>
              <a:cs typeface="+mn-ea"/>
              <a:sym typeface="+mn-lt"/>
            </a:endParaRPr>
          </a:p>
          <a:p>
            <a:r>
              <a:rPr lang="zh-CN" altLang="en-US" sz="1400" dirty="0">
                <a:solidFill>
                  <a:schemeClr val="bg1">
                    <a:lumMod val="50000"/>
                  </a:schemeClr>
                </a:solidFill>
                <a:latin typeface="+mn-lt"/>
                <a:cs typeface="+mn-ea"/>
                <a:sym typeface="+mn-lt"/>
              </a:rPr>
              <a:t>点击此处更换文本点击添加</a:t>
            </a:r>
            <a:endParaRPr lang="en-US" altLang="zh-CN" sz="1400" dirty="0">
              <a:solidFill>
                <a:schemeClr val="bg1">
                  <a:lumMod val="50000"/>
                </a:schemeClr>
              </a:solidFill>
              <a:latin typeface="+mn-lt"/>
              <a:cs typeface="+mn-ea"/>
              <a:sym typeface="+mn-lt"/>
            </a:endParaRPr>
          </a:p>
          <a:p>
            <a:r>
              <a:rPr lang="zh-CN" altLang="en-US" sz="1400" dirty="0">
                <a:solidFill>
                  <a:schemeClr val="bg1">
                    <a:lumMod val="50000"/>
                  </a:schemeClr>
                </a:solidFill>
                <a:latin typeface="+mn-lt"/>
                <a:cs typeface="+mn-ea"/>
                <a:sym typeface="+mn-lt"/>
              </a:rPr>
              <a:t>点击此处更换文本点击添加</a:t>
            </a:r>
            <a:endParaRPr lang="en-US" altLang="zh-CN" sz="1400" dirty="0">
              <a:solidFill>
                <a:schemeClr val="bg1">
                  <a:lumMod val="50000"/>
                </a:schemeClr>
              </a:solidFill>
              <a:latin typeface="+mn-lt"/>
              <a:cs typeface="+mn-ea"/>
              <a:sym typeface="+mn-lt"/>
            </a:endParaRPr>
          </a:p>
          <a:p>
            <a:r>
              <a:rPr lang="zh-CN" altLang="en-US" sz="1400" dirty="0">
                <a:solidFill>
                  <a:schemeClr val="bg1">
                    <a:lumMod val="50000"/>
                  </a:schemeClr>
                </a:solidFill>
                <a:latin typeface="+mn-lt"/>
                <a:cs typeface="+mn-ea"/>
                <a:sym typeface="+mn-lt"/>
              </a:rPr>
              <a:t>点击此处更换文本点击添加</a:t>
            </a:r>
            <a:endParaRPr lang="en-US" altLang="zh-CN" sz="1400" dirty="0">
              <a:solidFill>
                <a:schemeClr val="bg1">
                  <a:lumMod val="50000"/>
                </a:schemeClr>
              </a:solidFill>
              <a:latin typeface="+mn-lt"/>
              <a:cs typeface="+mn-ea"/>
              <a:sym typeface="+mn-lt"/>
            </a:endParaRPr>
          </a:p>
          <a:p>
            <a:r>
              <a:rPr lang="zh-CN" altLang="en-US" sz="1400" dirty="0">
                <a:solidFill>
                  <a:schemeClr val="bg1">
                    <a:lumMod val="50000"/>
                  </a:schemeClr>
                </a:solidFill>
                <a:latin typeface="+mn-lt"/>
                <a:cs typeface="+mn-ea"/>
                <a:sym typeface="+mn-lt"/>
              </a:rPr>
              <a:t>点击此处更换文本点击添加</a:t>
            </a:r>
            <a:endParaRPr lang="en-US" altLang="zh-CN" sz="1400" dirty="0">
              <a:solidFill>
                <a:schemeClr val="bg1">
                  <a:lumMod val="50000"/>
                </a:schemeClr>
              </a:solidFill>
              <a:latin typeface="+mn-lt"/>
              <a:cs typeface="+mn-ea"/>
              <a:sym typeface="+mn-lt"/>
            </a:endParaRPr>
          </a:p>
          <a:p>
            <a:endParaRPr lang="en-US" altLang="zh-CN" sz="1400" dirty="0">
              <a:solidFill>
                <a:schemeClr val="bg1">
                  <a:lumMod val="50000"/>
                </a:schemeClr>
              </a:solidFill>
              <a:latin typeface="+mn-lt"/>
              <a:cs typeface="+mn-ea"/>
              <a:sym typeface="+mn-lt"/>
            </a:endParaRPr>
          </a:p>
        </p:txBody>
      </p:sp>
      <p:grpSp>
        <p:nvGrpSpPr>
          <p:cNvPr id="14" name="组合 13"/>
          <p:cNvGrpSpPr/>
          <p:nvPr/>
        </p:nvGrpSpPr>
        <p:grpSpPr>
          <a:xfrm>
            <a:off x="2118830" y="1430843"/>
            <a:ext cx="2517517" cy="4805558"/>
            <a:chOff x="2064557" y="439151"/>
            <a:chExt cx="3182587" cy="6075077"/>
          </a:xfrm>
        </p:grpSpPr>
        <p:grpSp>
          <p:nvGrpSpPr>
            <p:cNvPr id="15" name="组合 14"/>
            <p:cNvGrpSpPr/>
            <p:nvPr/>
          </p:nvGrpSpPr>
          <p:grpSpPr>
            <a:xfrm>
              <a:off x="2838175" y="439151"/>
              <a:ext cx="1656213" cy="2055941"/>
              <a:chOff x="5578865" y="1742388"/>
              <a:chExt cx="1294547" cy="1606987"/>
            </a:xfrm>
            <a:solidFill>
              <a:schemeClr val="bg1">
                <a:lumMod val="85000"/>
              </a:schemeClr>
            </a:solidFill>
          </p:grpSpPr>
          <p:sp>
            <p:nvSpPr>
              <p:cNvPr id="24" name="矩形 23"/>
              <p:cNvSpPr/>
              <p:nvPr/>
            </p:nvSpPr>
            <p:spPr>
              <a:xfrm>
                <a:off x="6154221" y="1742388"/>
                <a:ext cx="125168" cy="43420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圆角矩形 14"/>
              <p:cNvSpPr/>
              <p:nvPr/>
            </p:nvSpPr>
            <p:spPr>
              <a:xfrm>
                <a:off x="5887091" y="2211593"/>
                <a:ext cx="667821" cy="182285"/>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圆角矩形 15"/>
              <p:cNvSpPr/>
              <p:nvPr/>
            </p:nvSpPr>
            <p:spPr>
              <a:xfrm>
                <a:off x="5793767" y="2393878"/>
                <a:ext cx="875017" cy="17466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圆角矩形 16"/>
              <p:cNvSpPr/>
              <p:nvPr/>
            </p:nvSpPr>
            <p:spPr>
              <a:xfrm>
                <a:off x="5589140" y="2558265"/>
                <a:ext cx="1284272" cy="200160"/>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圆角矩形 17"/>
              <p:cNvSpPr/>
              <p:nvPr/>
            </p:nvSpPr>
            <p:spPr>
              <a:xfrm>
                <a:off x="5578865" y="2758425"/>
                <a:ext cx="1284272" cy="200160"/>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圆角矩形 18"/>
              <p:cNvSpPr/>
              <p:nvPr/>
            </p:nvSpPr>
            <p:spPr>
              <a:xfrm>
                <a:off x="5589140" y="2949054"/>
                <a:ext cx="1284272" cy="200160"/>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圆角矩形 19"/>
              <p:cNvSpPr/>
              <p:nvPr/>
            </p:nvSpPr>
            <p:spPr>
              <a:xfrm>
                <a:off x="5578865" y="3149215"/>
                <a:ext cx="1284272" cy="200160"/>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椭圆 30"/>
              <p:cNvSpPr/>
              <p:nvPr/>
            </p:nvSpPr>
            <p:spPr>
              <a:xfrm>
                <a:off x="6041203" y="2108677"/>
                <a:ext cx="380144" cy="38014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6" name="任意多边形 21"/>
            <p:cNvSpPr/>
            <p:nvPr/>
          </p:nvSpPr>
          <p:spPr>
            <a:xfrm>
              <a:off x="2470132" y="2573959"/>
              <a:ext cx="2405446" cy="2048437"/>
            </a:xfrm>
            <a:custGeom>
              <a:avLst/>
              <a:gdLst>
                <a:gd name="connsiteX0" fmla="*/ 318499 w 1880171"/>
                <a:gd name="connsiteY0" fmla="*/ 0 h 1592495"/>
                <a:gd name="connsiteX1" fmla="*/ 1571946 w 1880171"/>
                <a:gd name="connsiteY1" fmla="*/ 0 h 1592495"/>
                <a:gd name="connsiteX2" fmla="*/ 1880171 w 1880171"/>
                <a:gd name="connsiteY2" fmla="*/ 883578 h 1592495"/>
                <a:gd name="connsiteX3" fmla="*/ 1171254 w 1880171"/>
                <a:gd name="connsiteY3" fmla="*/ 1592495 h 1592495"/>
                <a:gd name="connsiteX4" fmla="*/ 708917 w 1880171"/>
                <a:gd name="connsiteY4" fmla="*/ 1592495 h 1592495"/>
                <a:gd name="connsiteX5" fmla="*/ 0 w 1880171"/>
                <a:gd name="connsiteY5" fmla="*/ 873304 h 1592495"/>
                <a:gd name="connsiteX6" fmla="*/ 318499 w 1880171"/>
                <a:gd name="connsiteY6" fmla="*/ 0 h 1592495"/>
                <a:gd name="connsiteX0-1" fmla="*/ 318499 w 1880171"/>
                <a:gd name="connsiteY0-2" fmla="*/ 0 h 1592495"/>
                <a:gd name="connsiteX1-3" fmla="*/ 1571946 w 1880171"/>
                <a:gd name="connsiteY1-4" fmla="*/ 0 h 1592495"/>
                <a:gd name="connsiteX2-5" fmla="*/ 1880171 w 1880171"/>
                <a:gd name="connsiteY2-6" fmla="*/ 883578 h 1592495"/>
                <a:gd name="connsiteX3-7" fmla="*/ 1171254 w 1880171"/>
                <a:gd name="connsiteY3-8" fmla="*/ 1592495 h 1592495"/>
                <a:gd name="connsiteX4-9" fmla="*/ 708917 w 1880171"/>
                <a:gd name="connsiteY4-10" fmla="*/ 1592495 h 1592495"/>
                <a:gd name="connsiteX5-11" fmla="*/ 0 w 1880171"/>
                <a:gd name="connsiteY5-12" fmla="*/ 873304 h 1592495"/>
                <a:gd name="connsiteX6-13" fmla="*/ 318499 w 1880171"/>
                <a:gd name="connsiteY6-14" fmla="*/ 0 h 1592495"/>
                <a:gd name="connsiteX0-15" fmla="*/ 318499 w 1880171"/>
                <a:gd name="connsiteY0-16" fmla="*/ 0 h 1592495"/>
                <a:gd name="connsiteX1-17" fmla="*/ 1571946 w 1880171"/>
                <a:gd name="connsiteY1-18" fmla="*/ 0 h 1592495"/>
                <a:gd name="connsiteX2-19" fmla="*/ 1880171 w 1880171"/>
                <a:gd name="connsiteY2-20" fmla="*/ 883578 h 1592495"/>
                <a:gd name="connsiteX3-21" fmla="*/ 1171254 w 1880171"/>
                <a:gd name="connsiteY3-22" fmla="*/ 1592495 h 1592495"/>
                <a:gd name="connsiteX4-23" fmla="*/ 708917 w 1880171"/>
                <a:gd name="connsiteY4-24" fmla="*/ 1592495 h 1592495"/>
                <a:gd name="connsiteX5-25" fmla="*/ 0 w 1880171"/>
                <a:gd name="connsiteY5-26" fmla="*/ 873304 h 1592495"/>
                <a:gd name="connsiteX6-27" fmla="*/ 318499 w 1880171"/>
                <a:gd name="connsiteY6-28" fmla="*/ 0 h 1592495"/>
                <a:gd name="connsiteX0-29" fmla="*/ 318499 w 1880171"/>
                <a:gd name="connsiteY0-30" fmla="*/ 0 h 1592495"/>
                <a:gd name="connsiteX1-31" fmla="*/ 1571946 w 1880171"/>
                <a:gd name="connsiteY1-32" fmla="*/ 0 h 1592495"/>
                <a:gd name="connsiteX2-33" fmla="*/ 1880171 w 1880171"/>
                <a:gd name="connsiteY2-34" fmla="*/ 883578 h 1592495"/>
                <a:gd name="connsiteX3-35" fmla="*/ 1171254 w 1880171"/>
                <a:gd name="connsiteY3-36" fmla="*/ 1592495 h 1592495"/>
                <a:gd name="connsiteX4-37" fmla="*/ 708917 w 1880171"/>
                <a:gd name="connsiteY4-38" fmla="*/ 1592495 h 1592495"/>
                <a:gd name="connsiteX5-39" fmla="*/ 0 w 1880171"/>
                <a:gd name="connsiteY5-40" fmla="*/ 873304 h 1592495"/>
                <a:gd name="connsiteX6-41" fmla="*/ 318499 w 1880171"/>
                <a:gd name="connsiteY6-42" fmla="*/ 0 h 1592495"/>
                <a:gd name="connsiteX0-43" fmla="*/ 318499 w 1880171"/>
                <a:gd name="connsiteY0-44" fmla="*/ 0 h 1592495"/>
                <a:gd name="connsiteX1-45" fmla="*/ 1571946 w 1880171"/>
                <a:gd name="connsiteY1-46" fmla="*/ 0 h 1592495"/>
                <a:gd name="connsiteX2-47" fmla="*/ 1880171 w 1880171"/>
                <a:gd name="connsiteY2-48" fmla="*/ 883578 h 1592495"/>
                <a:gd name="connsiteX3-49" fmla="*/ 1171254 w 1880171"/>
                <a:gd name="connsiteY3-50" fmla="*/ 1592495 h 1592495"/>
                <a:gd name="connsiteX4-51" fmla="*/ 708917 w 1880171"/>
                <a:gd name="connsiteY4-52" fmla="*/ 1592495 h 1592495"/>
                <a:gd name="connsiteX5-53" fmla="*/ 0 w 1880171"/>
                <a:gd name="connsiteY5-54" fmla="*/ 873304 h 1592495"/>
                <a:gd name="connsiteX6-55" fmla="*/ 318499 w 1880171"/>
                <a:gd name="connsiteY6-56" fmla="*/ 0 h 1592495"/>
                <a:gd name="connsiteX0-57" fmla="*/ 318499 w 1880171"/>
                <a:gd name="connsiteY0-58" fmla="*/ 0 h 1592495"/>
                <a:gd name="connsiteX1-59" fmla="*/ 1571946 w 1880171"/>
                <a:gd name="connsiteY1-60" fmla="*/ 0 h 1592495"/>
                <a:gd name="connsiteX2-61" fmla="*/ 1880171 w 1880171"/>
                <a:gd name="connsiteY2-62" fmla="*/ 883578 h 1592495"/>
                <a:gd name="connsiteX3-63" fmla="*/ 1171254 w 1880171"/>
                <a:gd name="connsiteY3-64" fmla="*/ 1592495 h 1592495"/>
                <a:gd name="connsiteX4-65" fmla="*/ 708917 w 1880171"/>
                <a:gd name="connsiteY4-66" fmla="*/ 1592495 h 1592495"/>
                <a:gd name="connsiteX5-67" fmla="*/ 0 w 1880171"/>
                <a:gd name="connsiteY5-68" fmla="*/ 873304 h 1592495"/>
                <a:gd name="connsiteX6-69" fmla="*/ 318499 w 1880171"/>
                <a:gd name="connsiteY6-70" fmla="*/ 0 h 1592495"/>
                <a:gd name="connsiteX0-71" fmla="*/ 318499 w 1880171"/>
                <a:gd name="connsiteY0-72" fmla="*/ 0 h 1592495"/>
                <a:gd name="connsiteX1-73" fmla="*/ 1571946 w 1880171"/>
                <a:gd name="connsiteY1-74" fmla="*/ 0 h 1592495"/>
                <a:gd name="connsiteX2-75" fmla="*/ 1880171 w 1880171"/>
                <a:gd name="connsiteY2-76" fmla="*/ 883578 h 1592495"/>
                <a:gd name="connsiteX3-77" fmla="*/ 1171254 w 1880171"/>
                <a:gd name="connsiteY3-78" fmla="*/ 1592495 h 1592495"/>
                <a:gd name="connsiteX4-79" fmla="*/ 708917 w 1880171"/>
                <a:gd name="connsiteY4-80" fmla="*/ 1592495 h 1592495"/>
                <a:gd name="connsiteX5-81" fmla="*/ 0 w 1880171"/>
                <a:gd name="connsiteY5-82" fmla="*/ 873304 h 1592495"/>
                <a:gd name="connsiteX6-83" fmla="*/ 318499 w 1880171"/>
                <a:gd name="connsiteY6-84" fmla="*/ 0 h 1592495"/>
                <a:gd name="connsiteX0-85" fmla="*/ 318499 w 1880171"/>
                <a:gd name="connsiteY0-86" fmla="*/ 0 h 1601121"/>
                <a:gd name="connsiteX1-87" fmla="*/ 1571946 w 1880171"/>
                <a:gd name="connsiteY1-88" fmla="*/ 0 h 1601121"/>
                <a:gd name="connsiteX2-89" fmla="*/ 1880171 w 1880171"/>
                <a:gd name="connsiteY2-90" fmla="*/ 883578 h 1601121"/>
                <a:gd name="connsiteX3-91" fmla="*/ 1166941 w 1880171"/>
                <a:gd name="connsiteY3-92" fmla="*/ 1601121 h 1601121"/>
                <a:gd name="connsiteX4-93" fmla="*/ 708917 w 1880171"/>
                <a:gd name="connsiteY4-94" fmla="*/ 1592495 h 1601121"/>
                <a:gd name="connsiteX5-95" fmla="*/ 0 w 1880171"/>
                <a:gd name="connsiteY5-96" fmla="*/ 873304 h 1601121"/>
                <a:gd name="connsiteX6-97" fmla="*/ 318499 w 1880171"/>
                <a:gd name="connsiteY6-98" fmla="*/ 0 h 16011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880171" h="1601121">
                  <a:moveTo>
                    <a:pt x="318499" y="0"/>
                  </a:moveTo>
                  <a:lnTo>
                    <a:pt x="1571946" y="0"/>
                  </a:lnTo>
                  <a:lnTo>
                    <a:pt x="1880171" y="883578"/>
                  </a:lnTo>
                  <a:lnTo>
                    <a:pt x="1166941" y="1601121"/>
                  </a:lnTo>
                  <a:cubicBezTo>
                    <a:pt x="1073214" y="1501917"/>
                    <a:pt x="863029" y="1454473"/>
                    <a:pt x="708917" y="1592495"/>
                  </a:cubicBezTo>
                  <a:lnTo>
                    <a:pt x="0" y="873304"/>
                  </a:lnTo>
                  <a:lnTo>
                    <a:pt x="318499" y="0"/>
                  </a:lnTo>
                  <a:close/>
                </a:path>
              </a:pathLst>
            </a:custGeom>
            <a:solidFill>
              <a:srgbClr val="CE2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7" name="任意多边形 22"/>
            <p:cNvSpPr/>
            <p:nvPr/>
          </p:nvSpPr>
          <p:spPr>
            <a:xfrm>
              <a:off x="2109017" y="3750269"/>
              <a:ext cx="1234418" cy="2284542"/>
            </a:xfrm>
            <a:custGeom>
              <a:avLst/>
              <a:gdLst>
                <a:gd name="connsiteX0" fmla="*/ 703053 w 707366"/>
                <a:gd name="connsiteY0" fmla="*/ 707366 h 1785668"/>
                <a:gd name="connsiteX1" fmla="*/ 0 w 707366"/>
                <a:gd name="connsiteY1" fmla="*/ 0 h 1785668"/>
                <a:gd name="connsiteX2" fmla="*/ 73325 w 707366"/>
                <a:gd name="connsiteY2" fmla="*/ 1785668 h 1785668"/>
                <a:gd name="connsiteX3" fmla="*/ 707366 w 707366"/>
                <a:gd name="connsiteY3" fmla="*/ 1143000 h 1785668"/>
                <a:gd name="connsiteX4" fmla="*/ 703053 w 707366"/>
                <a:gd name="connsiteY4" fmla="*/ 707366 h 1785668"/>
                <a:gd name="connsiteX0-1" fmla="*/ 884674 w 888987"/>
                <a:gd name="connsiteY0-2" fmla="*/ 707366 h 1785668"/>
                <a:gd name="connsiteX1-3" fmla="*/ 181621 w 888987"/>
                <a:gd name="connsiteY1-4" fmla="*/ 0 h 1785668"/>
                <a:gd name="connsiteX2-5" fmla="*/ 254946 w 888987"/>
                <a:gd name="connsiteY2-6" fmla="*/ 1785668 h 1785668"/>
                <a:gd name="connsiteX3-7" fmla="*/ 888987 w 888987"/>
                <a:gd name="connsiteY3-8" fmla="*/ 1143000 h 1785668"/>
                <a:gd name="connsiteX4-9" fmla="*/ 884674 w 888987"/>
                <a:gd name="connsiteY4-10" fmla="*/ 707366 h 1785668"/>
                <a:gd name="connsiteX0-11" fmla="*/ 960546 w 964859"/>
                <a:gd name="connsiteY0-12" fmla="*/ 707366 h 1785668"/>
                <a:gd name="connsiteX1-13" fmla="*/ 257493 w 964859"/>
                <a:gd name="connsiteY1-14" fmla="*/ 0 h 1785668"/>
                <a:gd name="connsiteX2-15" fmla="*/ 330818 w 964859"/>
                <a:gd name="connsiteY2-16" fmla="*/ 1785668 h 1785668"/>
                <a:gd name="connsiteX3-17" fmla="*/ 964859 w 964859"/>
                <a:gd name="connsiteY3-18" fmla="*/ 1143000 h 1785668"/>
                <a:gd name="connsiteX4-19" fmla="*/ 960546 w 964859"/>
                <a:gd name="connsiteY4-20" fmla="*/ 707366 h 1785668"/>
                <a:gd name="connsiteX0-21" fmla="*/ 960546 w 964859"/>
                <a:gd name="connsiteY0-22" fmla="*/ 707366 h 1785668"/>
                <a:gd name="connsiteX1-23" fmla="*/ 257493 w 964859"/>
                <a:gd name="connsiteY1-24" fmla="*/ 0 h 1785668"/>
                <a:gd name="connsiteX2-25" fmla="*/ 330818 w 964859"/>
                <a:gd name="connsiteY2-26" fmla="*/ 1785668 h 1785668"/>
                <a:gd name="connsiteX3-27" fmla="*/ 964859 w 964859"/>
                <a:gd name="connsiteY3-28" fmla="*/ 1143000 h 1785668"/>
                <a:gd name="connsiteX4-29" fmla="*/ 960546 w 964859"/>
                <a:gd name="connsiteY4-30" fmla="*/ 707366 h 1785668"/>
                <a:gd name="connsiteX0-31" fmla="*/ 960546 w 964859"/>
                <a:gd name="connsiteY0-32" fmla="*/ 707366 h 1785668"/>
                <a:gd name="connsiteX1-33" fmla="*/ 257493 w 964859"/>
                <a:gd name="connsiteY1-34" fmla="*/ 0 h 1785668"/>
                <a:gd name="connsiteX2-35" fmla="*/ 330818 w 964859"/>
                <a:gd name="connsiteY2-36" fmla="*/ 1785668 h 1785668"/>
                <a:gd name="connsiteX3-37" fmla="*/ 964859 w 964859"/>
                <a:gd name="connsiteY3-38" fmla="*/ 1143000 h 1785668"/>
                <a:gd name="connsiteX4-39" fmla="*/ 960546 w 964859"/>
                <a:gd name="connsiteY4-40" fmla="*/ 707366 h 1785668"/>
                <a:gd name="connsiteX0-41" fmla="*/ 960546 w 964859"/>
                <a:gd name="connsiteY0-42" fmla="*/ 707366 h 1785668"/>
                <a:gd name="connsiteX1-43" fmla="*/ 257493 w 964859"/>
                <a:gd name="connsiteY1-44" fmla="*/ 0 h 1785668"/>
                <a:gd name="connsiteX2-45" fmla="*/ 330818 w 964859"/>
                <a:gd name="connsiteY2-46" fmla="*/ 1785668 h 1785668"/>
                <a:gd name="connsiteX3-47" fmla="*/ 964859 w 964859"/>
                <a:gd name="connsiteY3-48" fmla="*/ 1143000 h 1785668"/>
                <a:gd name="connsiteX4-49" fmla="*/ 960546 w 964859"/>
                <a:gd name="connsiteY4-50" fmla="*/ 707366 h 1785668"/>
                <a:gd name="connsiteX0-51" fmla="*/ 960546 w 964859"/>
                <a:gd name="connsiteY0-52" fmla="*/ 707366 h 1785668"/>
                <a:gd name="connsiteX1-53" fmla="*/ 257493 w 964859"/>
                <a:gd name="connsiteY1-54" fmla="*/ 0 h 1785668"/>
                <a:gd name="connsiteX2-55" fmla="*/ 330818 w 964859"/>
                <a:gd name="connsiteY2-56" fmla="*/ 1785668 h 1785668"/>
                <a:gd name="connsiteX3-57" fmla="*/ 964859 w 964859"/>
                <a:gd name="connsiteY3-58" fmla="*/ 1143000 h 1785668"/>
                <a:gd name="connsiteX4-59" fmla="*/ 960546 w 964859"/>
                <a:gd name="connsiteY4-60" fmla="*/ 707366 h 17856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64859" h="1785668">
                  <a:moveTo>
                    <a:pt x="960546" y="707366"/>
                  </a:moveTo>
                  <a:lnTo>
                    <a:pt x="257493" y="0"/>
                  </a:lnTo>
                  <a:cubicBezTo>
                    <a:pt x="-179578" y="974785"/>
                    <a:pt x="4452" y="1354347"/>
                    <a:pt x="330818" y="1785668"/>
                  </a:cubicBezTo>
                  <a:lnTo>
                    <a:pt x="964859" y="1143000"/>
                  </a:lnTo>
                  <a:cubicBezTo>
                    <a:pt x="898723" y="1045234"/>
                    <a:pt x="832587" y="887084"/>
                    <a:pt x="960546" y="707366"/>
                  </a:cubicBezTo>
                  <a:close/>
                </a:path>
              </a:pathLst>
            </a:custGeom>
            <a:solidFill>
              <a:srgbClr val="4F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8" name="任意多边形 23"/>
            <p:cNvSpPr/>
            <p:nvPr/>
          </p:nvSpPr>
          <p:spPr>
            <a:xfrm flipH="1">
              <a:off x="4012726" y="3750269"/>
              <a:ext cx="1234418" cy="2284542"/>
            </a:xfrm>
            <a:custGeom>
              <a:avLst/>
              <a:gdLst>
                <a:gd name="connsiteX0" fmla="*/ 703053 w 707366"/>
                <a:gd name="connsiteY0" fmla="*/ 707366 h 1785668"/>
                <a:gd name="connsiteX1" fmla="*/ 0 w 707366"/>
                <a:gd name="connsiteY1" fmla="*/ 0 h 1785668"/>
                <a:gd name="connsiteX2" fmla="*/ 73325 w 707366"/>
                <a:gd name="connsiteY2" fmla="*/ 1785668 h 1785668"/>
                <a:gd name="connsiteX3" fmla="*/ 707366 w 707366"/>
                <a:gd name="connsiteY3" fmla="*/ 1143000 h 1785668"/>
                <a:gd name="connsiteX4" fmla="*/ 703053 w 707366"/>
                <a:gd name="connsiteY4" fmla="*/ 707366 h 1785668"/>
                <a:gd name="connsiteX0-1" fmla="*/ 884674 w 888987"/>
                <a:gd name="connsiteY0-2" fmla="*/ 707366 h 1785668"/>
                <a:gd name="connsiteX1-3" fmla="*/ 181621 w 888987"/>
                <a:gd name="connsiteY1-4" fmla="*/ 0 h 1785668"/>
                <a:gd name="connsiteX2-5" fmla="*/ 254946 w 888987"/>
                <a:gd name="connsiteY2-6" fmla="*/ 1785668 h 1785668"/>
                <a:gd name="connsiteX3-7" fmla="*/ 888987 w 888987"/>
                <a:gd name="connsiteY3-8" fmla="*/ 1143000 h 1785668"/>
                <a:gd name="connsiteX4-9" fmla="*/ 884674 w 888987"/>
                <a:gd name="connsiteY4-10" fmla="*/ 707366 h 1785668"/>
                <a:gd name="connsiteX0-11" fmla="*/ 960546 w 964859"/>
                <a:gd name="connsiteY0-12" fmla="*/ 707366 h 1785668"/>
                <a:gd name="connsiteX1-13" fmla="*/ 257493 w 964859"/>
                <a:gd name="connsiteY1-14" fmla="*/ 0 h 1785668"/>
                <a:gd name="connsiteX2-15" fmla="*/ 330818 w 964859"/>
                <a:gd name="connsiteY2-16" fmla="*/ 1785668 h 1785668"/>
                <a:gd name="connsiteX3-17" fmla="*/ 964859 w 964859"/>
                <a:gd name="connsiteY3-18" fmla="*/ 1143000 h 1785668"/>
                <a:gd name="connsiteX4-19" fmla="*/ 960546 w 964859"/>
                <a:gd name="connsiteY4-20" fmla="*/ 707366 h 1785668"/>
                <a:gd name="connsiteX0-21" fmla="*/ 960546 w 964859"/>
                <a:gd name="connsiteY0-22" fmla="*/ 707366 h 1785668"/>
                <a:gd name="connsiteX1-23" fmla="*/ 257493 w 964859"/>
                <a:gd name="connsiteY1-24" fmla="*/ 0 h 1785668"/>
                <a:gd name="connsiteX2-25" fmla="*/ 330818 w 964859"/>
                <a:gd name="connsiteY2-26" fmla="*/ 1785668 h 1785668"/>
                <a:gd name="connsiteX3-27" fmla="*/ 964859 w 964859"/>
                <a:gd name="connsiteY3-28" fmla="*/ 1143000 h 1785668"/>
                <a:gd name="connsiteX4-29" fmla="*/ 960546 w 964859"/>
                <a:gd name="connsiteY4-30" fmla="*/ 707366 h 1785668"/>
                <a:gd name="connsiteX0-31" fmla="*/ 960546 w 964859"/>
                <a:gd name="connsiteY0-32" fmla="*/ 707366 h 1785668"/>
                <a:gd name="connsiteX1-33" fmla="*/ 257493 w 964859"/>
                <a:gd name="connsiteY1-34" fmla="*/ 0 h 1785668"/>
                <a:gd name="connsiteX2-35" fmla="*/ 330818 w 964859"/>
                <a:gd name="connsiteY2-36" fmla="*/ 1785668 h 1785668"/>
                <a:gd name="connsiteX3-37" fmla="*/ 964859 w 964859"/>
                <a:gd name="connsiteY3-38" fmla="*/ 1143000 h 1785668"/>
                <a:gd name="connsiteX4-39" fmla="*/ 960546 w 964859"/>
                <a:gd name="connsiteY4-40" fmla="*/ 707366 h 1785668"/>
                <a:gd name="connsiteX0-41" fmla="*/ 960546 w 964859"/>
                <a:gd name="connsiteY0-42" fmla="*/ 707366 h 1785668"/>
                <a:gd name="connsiteX1-43" fmla="*/ 257493 w 964859"/>
                <a:gd name="connsiteY1-44" fmla="*/ 0 h 1785668"/>
                <a:gd name="connsiteX2-45" fmla="*/ 330818 w 964859"/>
                <a:gd name="connsiteY2-46" fmla="*/ 1785668 h 1785668"/>
                <a:gd name="connsiteX3-47" fmla="*/ 964859 w 964859"/>
                <a:gd name="connsiteY3-48" fmla="*/ 1143000 h 1785668"/>
                <a:gd name="connsiteX4-49" fmla="*/ 960546 w 964859"/>
                <a:gd name="connsiteY4-50" fmla="*/ 707366 h 1785668"/>
                <a:gd name="connsiteX0-51" fmla="*/ 960546 w 964859"/>
                <a:gd name="connsiteY0-52" fmla="*/ 707366 h 1785668"/>
                <a:gd name="connsiteX1-53" fmla="*/ 257493 w 964859"/>
                <a:gd name="connsiteY1-54" fmla="*/ 0 h 1785668"/>
                <a:gd name="connsiteX2-55" fmla="*/ 330818 w 964859"/>
                <a:gd name="connsiteY2-56" fmla="*/ 1785668 h 1785668"/>
                <a:gd name="connsiteX3-57" fmla="*/ 964859 w 964859"/>
                <a:gd name="connsiteY3-58" fmla="*/ 1143000 h 1785668"/>
                <a:gd name="connsiteX4-59" fmla="*/ 960546 w 964859"/>
                <a:gd name="connsiteY4-60" fmla="*/ 707366 h 17856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64859" h="1785668">
                  <a:moveTo>
                    <a:pt x="960546" y="707366"/>
                  </a:moveTo>
                  <a:lnTo>
                    <a:pt x="257493" y="0"/>
                  </a:lnTo>
                  <a:cubicBezTo>
                    <a:pt x="-179578" y="974785"/>
                    <a:pt x="4452" y="1354347"/>
                    <a:pt x="330818" y="1785668"/>
                  </a:cubicBezTo>
                  <a:lnTo>
                    <a:pt x="964859" y="1143000"/>
                  </a:lnTo>
                  <a:cubicBezTo>
                    <a:pt x="898723" y="1045234"/>
                    <a:pt x="832587" y="887084"/>
                    <a:pt x="960546" y="707366"/>
                  </a:cubicBezTo>
                  <a:close/>
                </a:path>
              </a:pathLst>
            </a:custGeom>
            <a:solidFill>
              <a:srgbClr val="4F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9" name="任意多边形 24"/>
            <p:cNvSpPr/>
            <p:nvPr/>
          </p:nvSpPr>
          <p:spPr>
            <a:xfrm>
              <a:off x="2587441" y="5262261"/>
              <a:ext cx="2179695" cy="1251967"/>
            </a:xfrm>
            <a:custGeom>
              <a:avLst/>
              <a:gdLst>
                <a:gd name="connsiteX0" fmla="*/ 629728 w 1703717"/>
                <a:gd name="connsiteY0" fmla="*/ 0 h 638354"/>
                <a:gd name="connsiteX1" fmla="*/ 1073989 w 1703717"/>
                <a:gd name="connsiteY1" fmla="*/ 4313 h 638354"/>
                <a:gd name="connsiteX2" fmla="*/ 1703717 w 1703717"/>
                <a:gd name="connsiteY2" fmla="*/ 638354 h 638354"/>
                <a:gd name="connsiteX3" fmla="*/ 0 w 1703717"/>
                <a:gd name="connsiteY3" fmla="*/ 625415 h 638354"/>
                <a:gd name="connsiteX4" fmla="*/ 629728 w 1703717"/>
                <a:gd name="connsiteY4" fmla="*/ 0 h 638354"/>
                <a:gd name="connsiteX0-1" fmla="*/ 629728 w 1703717"/>
                <a:gd name="connsiteY0-2" fmla="*/ 0 h 836791"/>
                <a:gd name="connsiteX1-3" fmla="*/ 1073989 w 1703717"/>
                <a:gd name="connsiteY1-4" fmla="*/ 4313 h 836791"/>
                <a:gd name="connsiteX2-5" fmla="*/ 1703717 w 1703717"/>
                <a:gd name="connsiteY2-6" fmla="*/ 638354 h 836791"/>
                <a:gd name="connsiteX3-7" fmla="*/ 0 w 1703717"/>
                <a:gd name="connsiteY3-8" fmla="*/ 625415 h 836791"/>
                <a:gd name="connsiteX4-9" fmla="*/ 629728 w 1703717"/>
                <a:gd name="connsiteY4-10" fmla="*/ 0 h 836791"/>
                <a:gd name="connsiteX0-11" fmla="*/ 629728 w 1703717"/>
                <a:gd name="connsiteY0-12" fmla="*/ 0 h 969949"/>
                <a:gd name="connsiteX1-13" fmla="*/ 1073989 w 1703717"/>
                <a:gd name="connsiteY1-14" fmla="*/ 4313 h 969949"/>
                <a:gd name="connsiteX2-15" fmla="*/ 1703717 w 1703717"/>
                <a:gd name="connsiteY2-16" fmla="*/ 638354 h 969949"/>
                <a:gd name="connsiteX3-17" fmla="*/ 0 w 1703717"/>
                <a:gd name="connsiteY3-18" fmla="*/ 625415 h 969949"/>
                <a:gd name="connsiteX4-19" fmla="*/ 629728 w 1703717"/>
                <a:gd name="connsiteY4-20" fmla="*/ 0 h 969949"/>
                <a:gd name="connsiteX0-21" fmla="*/ 629728 w 1703717"/>
                <a:gd name="connsiteY0-22" fmla="*/ 0 h 969949"/>
                <a:gd name="connsiteX1-23" fmla="*/ 1073989 w 1703717"/>
                <a:gd name="connsiteY1-24" fmla="*/ 4313 h 969949"/>
                <a:gd name="connsiteX2-25" fmla="*/ 1703717 w 1703717"/>
                <a:gd name="connsiteY2-26" fmla="*/ 638354 h 969949"/>
                <a:gd name="connsiteX3-27" fmla="*/ 0 w 1703717"/>
                <a:gd name="connsiteY3-28" fmla="*/ 625415 h 969949"/>
                <a:gd name="connsiteX4-29" fmla="*/ 629728 w 1703717"/>
                <a:gd name="connsiteY4-30" fmla="*/ 0 h 969949"/>
                <a:gd name="connsiteX0-31" fmla="*/ 629728 w 1703717"/>
                <a:gd name="connsiteY0-32" fmla="*/ 0 h 969949"/>
                <a:gd name="connsiteX1-33" fmla="*/ 1073989 w 1703717"/>
                <a:gd name="connsiteY1-34" fmla="*/ 4313 h 969949"/>
                <a:gd name="connsiteX2-35" fmla="*/ 1703717 w 1703717"/>
                <a:gd name="connsiteY2-36" fmla="*/ 638354 h 969949"/>
                <a:gd name="connsiteX3-37" fmla="*/ 0 w 1703717"/>
                <a:gd name="connsiteY3-38" fmla="*/ 625415 h 969949"/>
                <a:gd name="connsiteX4-39" fmla="*/ 629728 w 1703717"/>
                <a:gd name="connsiteY4-40" fmla="*/ 0 h 969949"/>
                <a:gd name="connsiteX0-41" fmla="*/ 629728 w 1703717"/>
                <a:gd name="connsiteY0-42" fmla="*/ 0 h 969949"/>
                <a:gd name="connsiteX1-43" fmla="*/ 1073989 w 1703717"/>
                <a:gd name="connsiteY1-44" fmla="*/ 4313 h 969949"/>
                <a:gd name="connsiteX2-45" fmla="*/ 1703717 w 1703717"/>
                <a:gd name="connsiteY2-46" fmla="*/ 638354 h 969949"/>
                <a:gd name="connsiteX3-47" fmla="*/ 0 w 1703717"/>
                <a:gd name="connsiteY3-48" fmla="*/ 625415 h 969949"/>
                <a:gd name="connsiteX4-49" fmla="*/ 629728 w 1703717"/>
                <a:gd name="connsiteY4-50" fmla="*/ 0 h 969949"/>
                <a:gd name="connsiteX0-51" fmla="*/ 629728 w 1703717"/>
                <a:gd name="connsiteY0-52" fmla="*/ 8627 h 978576"/>
                <a:gd name="connsiteX1-53" fmla="*/ 1073989 w 1703717"/>
                <a:gd name="connsiteY1-54" fmla="*/ 0 h 978576"/>
                <a:gd name="connsiteX2-55" fmla="*/ 1703717 w 1703717"/>
                <a:gd name="connsiteY2-56" fmla="*/ 646981 h 978576"/>
                <a:gd name="connsiteX3-57" fmla="*/ 0 w 1703717"/>
                <a:gd name="connsiteY3-58" fmla="*/ 634042 h 978576"/>
                <a:gd name="connsiteX4-59" fmla="*/ 629728 w 1703717"/>
                <a:gd name="connsiteY4-60" fmla="*/ 8627 h 97857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03717" h="978576">
                  <a:moveTo>
                    <a:pt x="629728" y="8627"/>
                  </a:moveTo>
                  <a:cubicBezTo>
                    <a:pt x="743310" y="104955"/>
                    <a:pt x="960407" y="110706"/>
                    <a:pt x="1073989" y="0"/>
                  </a:cubicBezTo>
                  <a:lnTo>
                    <a:pt x="1703717" y="646981"/>
                  </a:lnTo>
                  <a:cubicBezTo>
                    <a:pt x="1299713" y="1078302"/>
                    <a:pt x="416944" y="1104181"/>
                    <a:pt x="0" y="634042"/>
                  </a:cubicBezTo>
                  <a:lnTo>
                    <a:pt x="629728" y="8627"/>
                  </a:lnTo>
                  <a:close/>
                </a:path>
              </a:pathLst>
            </a:custGeom>
            <a:solidFill>
              <a:srgbClr val="CE2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20" name="矩形 19"/>
            <p:cNvSpPr/>
            <p:nvPr/>
          </p:nvSpPr>
          <p:spPr>
            <a:xfrm>
              <a:off x="3084972" y="3273960"/>
              <a:ext cx="1139305" cy="748147"/>
            </a:xfrm>
            <a:prstGeom prst="rect">
              <a:avLst/>
            </a:prstGeom>
          </p:spPr>
          <p:txBody>
            <a:bodyPr wrap="square">
              <a:spAutoFit/>
            </a:bodyPr>
            <a:lstStyle/>
            <a:p>
              <a:pPr algn="ctr"/>
              <a:r>
                <a:rPr lang="en-US" altLang="zh-CN" sz="3200" dirty="0">
                  <a:solidFill>
                    <a:schemeClr val="bg1"/>
                  </a:solidFill>
                  <a:cs typeface="+mn-ea"/>
                  <a:sym typeface="+mn-lt"/>
                </a:rPr>
                <a:t>01</a:t>
              </a:r>
              <a:endParaRPr lang="zh-CN" altLang="en-US" sz="3200" dirty="0">
                <a:solidFill>
                  <a:schemeClr val="bg1"/>
                </a:solidFill>
                <a:cs typeface="+mn-ea"/>
                <a:sym typeface="+mn-lt"/>
              </a:endParaRPr>
            </a:p>
          </p:txBody>
        </p:sp>
        <p:sp>
          <p:nvSpPr>
            <p:cNvPr id="21" name="矩形 20"/>
            <p:cNvSpPr/>
            <p:nvPr/>
          </p:nvSpPr>
          <p:spPr>
            <a:xfrm>
              <a:off x="4097388" y="4622396"/>
              <a:ext cx="1139305" cy="748147"/>
            </a:xfrm>
            <a:prstGeom prst="rect">
              <a:avLst/>
            </a:prstGeom>
          </p:spPr>
          <p:txBody>
            <a:bodyPr wrap="square">
              <a:spAutoFit/>
            </a:bodyPr>
            <a:lstStyle/>
            <a:p>
              <a:pPr algn="ctr"/>
              <a:r>
                <a:rPr lang="en-US" altLang="zh-CN" sz="3200" dirty="0">
                  <a:solidFill>
                    <a:schemeClr val="bg1"/>
                  </a:solidFill>
                  <a:cs typeface="+mn-ea"/>
                  <a:sym typeface="+mn-lt"/>
                </a:rPr>
                <a:t>02</a:t>
              </a:r>
              <a:endParaRPr lang="zh-CN" altLang="en-US" sz="3200" dirty="0">
                <a:solidFill>
                  <a:schemeClr val="bg1"/>
                </a:solidFill>
                <a:cs typeface="+mn-ea"/>
                <a:sym typeface="+mn-lt"/>
              </a:endParaRPr>
            </a:p>
          </p:txBody>
        </p:sp>
        <p:sp>
          <p:nvSpPr>
            <p:cNvPr id="22" name="矩形 21"/>
            <p:cNvSpPr/>
            <p:nvPr/>
          </p:nvSpPr>
          <p:spPr>
            <a:xfrm>
              <a:off x="2064557" y="4518466"/>
              <a:ext cx="1139305" cy="748147"/>
            </a:xfrm>
            <a:prstGeom prst="rect">
              <a:avLst/>
            </a:prstGeom>
          </p:spPr>
          <p:txBody>
            <a:bodyPr wrap="square">
              <a:spAutoFit/>
            </a:bodyPr>
            <a:lstStyle/>
            <a:p>
              <a:pPr algn="ctr"/>
              <a:r>
                <a:rPr lang="en-US" altLang="zh-CN" sz="3200" dirty="0">
                  <a:solidFill>
                    <a:schemeClr val="bg1"/>
                  </a:solidFill>
                  <a:cs typeface="+mn-ea"/>
                  <a:sym typeface="+mn-lt"/>
                </a:rPr>
                <a:t>04</a:t>
              </a:r>
              <a:endParaRPr lang="zh-CN" altLang="en-US" sz="3200" dirty="0">
                <a:solidFill>
                  <a:schemeClr val="bg1"/>
                </a:solidFill>
                <a:cs typeface="+mn-ea"/>
                <a:sym typeface="+mn-lt"/>
              </a:endParaRPr>
            </a:p>
          </p:txBody>
        </p:sp>
        <p:sp>
          <p:nvSpPr>
            <p:cNvPr id="23" name="矩形 22"/>
            <p:cNvSpPr/>
            <p:nvPr/>
          </p:nvSpPr>
          <p:spPr>
            <a:xfrm>
              <a:off x="3108428" y="5618799"/>
              <a:ext cx="1139304" cy="739088"/>
            </a:xfrm>
            <a:prstGeom prst="rect">
              <a:avLst/>
            </a:prstGeom>
          </p:spPr>
          <p:txBody>
            <a:bodyPr wrap="square">
              <a:spAutoFit/>
            </a:bodyPr>
            <a:lstStyle/>
            <a:p>
              <a:pPr algn="ctr"/>
              <a:r>
                <a:rPr lang="en-US" altLang="zh-CN" sz="3200" dirty="0">
                  <a:solidFill>
                    <a:schemeClr val="bg1"/>
                  </a:solidFill>
                  <a:cs typeface="+mn-ea"/>
                  <a:sym typeface="+mn-lt"/>
                </a:rPr>
                <a:t>03</a:t>
              </a:r>
              <a:endParaRPr lang="zh-CN" altLang="en-US" sz="3200" dirty="0">
                <a:solidFill>
                  <a:schemeClr val="bg1"/>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750"/>
                                        <p:tgtEl>
                                          <p:spTgt spid="14"/>
                                        </p:tgtEl>
                                      </p:cBhvr>
                                    </p:animEffect>
                                    <p:anim calcmode="lin" valueType="num">
                                      <p:cBhvr>
                                        <p:cTn id="12" dur="750" fill="hold"/>
                                        <p:tgtEl>
                                          <p:spTgt spid="14"/>
                                        </p:tgtEl>
                                        <p:attrNameLst>
                                          <p:attrName>ppt_x</p:attrName>
                                        </p:attrNameLst>
                                      </p:cBhvr>
                                      <p:tavLst>
                                        <p:tav tm="0">
                                          <p:val>
                                            <p:strVal val="#ppt_x"/>
                                          </p:val>
                                        </p:tav>
                                        <p:tav tm="100000">
                                          <p:val>
                                            <p:strVal val="#ppt_x"/>
                                          </p:val>
                                        </p:tav>
                                      </p:tavLst>
                                    </p:anim>
                                    <p:anim calcmode="lin" valueType="num">
                                      <p:cBhvr>
                                        <p:cTn id="13"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17387" y="274106"/>
            <a:ext cx="10162282" cy="708794"/>
            <a:chOff x="715348" y="487530"/>
            <a:chExt cx="10164634" cy="708958"/>
          </a:xfrm>
        </p:grpSpPr>
        <p:sp>
          <p:nvSpPr>
            <p:cNvPr id="11" name="矩形 10"/>
            <p:cNvSpPr/>
            <p:nvPr/>
          </p:nvSpPr>
          <p:spPr>
            <a:xfrm>
              <a:off x="3788231" y="890229"/>
              <a:ext cx="7091751" cy="45719"/>
            </a:xfrm>
            <a:prstGeom prst="rect">
              <a:avLst/>
            </a:prstGeom>
            <a:solidFill>
              <a:srgbClr val="CE2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12" name="TextBox 8"/>
            <p:cNvSpPr txBox="1">
              <a:spLocks noChangeArrowheads="1"/>
            </p:cNvSpPr>
            <p:nvPr/>
          </p:nvSpPr>
          <p:spPr bwMode="auto">
            <a:xfrm>
              <a:off x="715348" y="487530"/>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b="1" dirty="0">
                  <a:solidFill>
                    <a:srgbClr val="CE2D41"/>
                  </a:solidFill>
                  <a:cs typeface="+mn-ea"/>
                  <a:sym typeface="+mn-lt"/>
                </a:rPr>
                <a:t>成功项目展示</a:t>
              </a:r>
              <a:endParaRPr lang="zh-CN" altLang="en-US" sz="3200" b="1" dirty="0">
                <a:solidFill>
                  <a:srgbClr val="CE2D41"/>
                </a:solidFill>
                <a:cs typeface="+mn-ea"/>
                <a:sym typeface="+mn-lt"/>
              </a:endParaRPr>
            </a:p>
          </p:txBody>
        </p:sp>
        <p:sp>
          <p:nvSpPr>
            <p:cNvPr id="13" name="TextBox 8"/>
            <p:cNvSpPr txBox="1">
              <a:spLocks noChangeArrowheads="1"/>
            </p:cNvSpPr>
            <p:nvPr/>
          </p:nvSpPr>
          <p:spPr bwMode="auto">
            <a:xfrm>
              <a:off x="715349" y="996433"/>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rgbClr val="4F4141"/>
                  </a:solidFill>
                  <a:cs typeface="+mn-ea"/>
                  <a:sym typeface="+mn-lt"/>
                </a:rPr>
                <a:t>CLICK TO ADD CAPTION TEXT</a:t>
              </a:r>
              <a:endParaRPr lang="zh-CN" altLang="en-US" sz="1300" dirty="0">
                <a:solidFill>
                  <a:srgbClr val="4F4141"/>
                </a:solidFill>
                <a:cs typeface="+mn-ea"/>
                <a:sym typeface="+mn-lt"/>
              </a:endParaRPr>
            </a:p>
          </p:txBody>
        </p:sp>
      </p:grpSp>
      <p:sp>
        <p:nvSpPr>
          <p:cNvPr id="6" name="任意多边形 10"/>
          <p:cNvSpPr/>
          <p:nvPr/>
        </p:nvSpPr>
        <p:spPr>
          <a:xfrm>
            <a:off x="1171469" y="2431345"/>
            <a:ext cx="2253728" cy="958628"/>
          </a:xfrm>
          <a:custGeom>
            <a:avLst/>
            <a:gdLst>
              <a:gd name="connsiteX0" fmla="*/ 0 w 2253848"/>
              <a:gd name="connsiteY0" fmla="*/ 159787 h 958704"/>
              <a:gd name="connsiteX1" fmla="*/ 159787 w 2253848"/>
              <a:gd name="connsiteY1" fmla="*/ 0 h 958704"/>
              <a:gd name="connsiteX2" fmla="*/ 2094061 w 2253848"/>
              <a:gd name="connsiteY2" fmla="*/ 0 h 958704"/>
              <a:gd name="connsiteX3" fmla="*/ 2253848 w 2253848"/>
              <a:gd name="connsiteY3" fmla="*/ 159787 h 958704"/>
              <a:gd name="connsiteX4" fmla="*/ 2253848 w 2253848"/>
              <a:gd name="connsiteY4" fmla="*/ 798917 h 958704"/>
              <a:gd name="connsiteX5" fmla="*/ 2094061 w 2253848"/>
              <a:gd name="connsiteY5" fmla="*/ 958704 h 958704"/>
              <a:gd name="connsiteX6" fmla="*/ 159787 w 2253848"/>
              <a:gd name="connsiteY6" fmla="*/ 958704 h 958704"/>
              <a:gd name="connsiteX7" fmla="*/ 0 w 2253848"/>
              <a:gd name="connsiteY7" fmla="*/ 798917 h 958704"/>
              <a:gd name="connsiteX8" fmla="*/ 0 w 2253848"/>
              <a:gd name="connsiteY8" fmla="*/ 159787 h 95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848" h="958704">
                <a:moveTo>
                  <a:pt x="0" y="159787"/>
                </a:moveTo>
                <a:cubicBezTo>
                  <a:pt x="0" y="71539"/>
                  <a:pt x="71539" y="0"/>
                  <a:pt x="159787" y="0"/>
                </a:cubicBezTo>
                <a:lnTo>
                  <a:pt x="2094061" y="0"/>
                </a:lnTo>
                <a:cubicBezTo>
                  <a:pt x="2182309" y="0"/>
                  <a:pt x="2253848" y="71539"/>
                  <a:pt x="2253848" y="159787"/>
                </a:cubicBezTo>
                <a:lnTo>
                  <a:pt x="2253848" y="798917"/>
                </a:lnTo>
                <a:cubicBezTo>
                  <a:pt x="2253848" y="887165"/>
                  <a:pt x="2182309" y="958704"/>
                  <a:pt x="2094061" y="958704"/>
                </a:cubicBezTo>
                <a:lnTo>
                  <a:pt x="159787" y="958704"/>
                </a:lnTo>
                <a:cubicBezTo>
                  <a:pt x="71539" y="958704"/>
                  <a:pt x="0" y="887165"/>
                  <a:pt x="0" y="798917"/>
                </a:cubicBezTo>
                <a:lnTo>
                  <a:pt x="0" y="159787"/>
                </a:lnTo>
                <a:close/>
              </a:path>
            </a:pathLst>
          </a:custGeom>
          <a:solidFill>
            <a:srgbClr val="4F414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dirty="0">
                <a:solidFill>
                  <a:prstClr val="white"/>
                </a:solidFill>
                <a:cs typeface="+mn-ea"/>
                <a:sym typeface="+mn-lt"/>
              </a:rPr>
              <a:t>单击编辑标题</a:t>
            </a:r>
            <a:endParaRPr lang="en-US" altLang="zh-CN" sz="2000" dirty="0">
              <a:solidFill>
                <a:prstClr val="white"/>
              </a:solidFill>
              <a:cs typeface="+mn-ea"/>
              <a:sym typeface="+mn-lt"/>
            </a:endParaRPr>
          </a:p>
        </p:txBody>
      </p:sp>
      <p:sp>
        <p:nvSpPr>
          <p:cNvPr id="7" name="任意多边形 11"/>
          <p:cNvSpPr/>
          <p:nvPr/>
        </p:nvSpPr>
        <p:spPr>
          <a:xfrm>
            <a:off x="3826741" y="2431345"/>
            <a:ext cx="2253728" cy="958628"/>
          </a:xfrm>
          <a:custGeom>
            <a:avLst/>
            <a:gdLst>
              <a:gd name="connsiteX0" fmla="*/ 0 w 2253848"/>
              <a:gd name="connsiteY0" fmla="*/ 159787 h 958704"/>
              <a:gd name="connsiteX1" fmla="*/ 159787 w 2253848"/>
              <a:gd name="connsiteY1" fmla="*/ 0 h 958704"/>
              <a:gd name="connsiteX2" fmla="*/ 2094061 w 2253848"/>
              <a:gd name="connsiteY2" fmla="*/ 0 h 958704"/>
              <a:gd name="connsiteX3" fmla="*/ 2253848 w 2253848"/>
              <a:gd name="connsiteY3" fmla="*/ 159787 h 958704"/>
              <a:gd name="connsiteX4" fmla="*/ 2253848 w 2253848"/>
              <a:gd name="connsiteY4" fmla="*/ 798917 h 958704"/>
              <a:gd name="connsiteX5" fmla="*/ 2094061 w 2253848"/>
              <a:gd name="connsiteY5" fmla="*/ 958704 h 958704"/>
              <a:gd name="connsiteX6" fmla="*/ 159787 w 2253848"/>
              <a:gd name="connsiteY6" fmla="*/ 958704 h 958704"/>
              <a:gd name="connsiteX7" fmla="*/ 0 w 2253848"/>
              <a:gd name="connsiteY7" fmla="*/ 798917 h 958704"/>
              <a:gd name="connsiteX8" fmla="*/ 0 w 2253848"/>
              <a:gd name="connsiteY8" fmla="*/ 159787 h 95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848" h="958704">
                <a:moveTo>
                  <a:pt x="0" y="159787"/>
                </a:moveTo>
                <a:cubicBezTo>
                  <a:pt x="0" y="71539"/>
                  <a:pt x="71539" y="0"/>
                  <a:pt x="159787" y="0"/>
                </a:cubicBezTo>
                <a:lnTo>
                  <a:pt x="2094061" y="0"/>
                </a:lnTo>
                <a:cubicBezTo>
                  <a:pt x="2182309" y="0"/>
                  <a:pt x="2253848" y="71539"/>
                  <a:pt x="2253848" y="159787"/>
                </a:cubicBezTo>
                <a:lnTo>
                  <a:pt x="2253848" y="798917"/>
                </a:lnTo>
                <a:cubicBezTo>
                  <a:pt x="2253848" y="887165"/>
                  <a:pt x="2182309" y="958704"/>
                  <a:pt x="2094061" y="958704"/>
                </a:cubicBezTo>
                <a:lnTo>
                  <a:pt x="159787" y="958704"/>
                </a:lnTo>
                <a:cubicBezTo>
                  <a:pt x="71539" y="958704"/>
                  <a:pt x="0" y="887165"/>
                  <a:pt x="0" y="798917"/>
                </a:cubicBezTo>
                <a:lnTo>
                  <a:pt x="0" y="159787"/>
                </a:lnTo>
                <a:close/>
              </a:path>
            </a:pathLst>
          </a:custGeom>
          <a:solidFill>
            <a:srgbClr val="CE2D4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a:solidFill>
                  <a:prstClr val="white"/>
                </a:solidFill>
                <a:cs typeface="+mn-ea"/>
                <a:sym typeface="+mn-lt"/>
              </a:rPr>
              <a:t>单击编辑标题</a:t>
            </a:r>
            <a:endParaRPr lang="en-US" altLang="zh-CN" sz="2000" dirty="0">
              <a:solidFill>
                <a:prstClr val="white"/>
              </a:solidFill>
              <a:cs typeface="+mn-ea"/>
              <a:sym typeface="+mn-lt"/>
            </a:endParaRPr>
          </a:p>
        </p:txBody>
      </p:sp>
      <p:sp>
        <p:nvSpPr>
          <p:cNvPr id="9" name="任意多边形 12"/>
          <p:cNvSpPr/>
          <p:nvPr/>
        </p:nvSpPr>
        <p:spPr>
          <a:xfrm>
            <a:off x="6483602" y="2431345"/>
            <a:ext cx="2252142" cy="958628"/>
          </a:xfrm>
          <a:custGeom>
            <a:avLst/>
            <a:gdLst>
              <a:gd name="connsiteX0" fmla="*/ 0 w 2253848"/>
              <a:gd name="connsiteY0" fmla="*/ 159787 h 958704"/>
              <a:gd name="connsiteX1" fmla="*/ 159787 w 2253848"/>
              <a:gd name="connsiteY1" fmla="*/ 0 h 958704"/>
              <a:gd name="connsiteX2" fmla="*/ 2094061 w 2253848"/>
              <a:gd name="connsiteY2" fmla="*/ 0 h 958704"/>
              <a:gd name="connsiteX3" fmla="*/ 2253848 w 2253848"/>
              <a:gd name="connsiteY3" fmla="*/ 159787 h 958704"/>
              <a:gd name="connsiteX4" fmla="*/ 2253848 w 2253848"/>
              <a:gd name="connsiteY4" fmla="*/ 798917 h 958704"/>
              <a:gd name="connsiteX5" fmla="*/ 2094061 w 2253848"/>
              <a:gd name="connsiteY5" fmla="*/ 958704 h 958704"/>
              <a:gd name="connsiteX6" fmla="*/ 159787 w 2253848"/>
              <a:gd name="connsiteY6" fmla="*/ 958704 h 958704"/>
              <a:gd name="connsiteX7" fmla="*/ 0 w 2253848"/>
              <a:gd name="connsiteY7" fmla="*/ 798917 h 958704"/>
              <a:gd name="connsiteX8" fmla="*/ 0 w 2253848"/>
              <a:gd name="connsiteY8" fmla="*/ 159787 h 95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848" h="958704">
                <a:moveTo>
                  <a:pt x="0" y="159787"/>
                </a:moveTo>
                <a:cubicBezTo>
                  <a:pt x="0" y="71539"/>
                  <a:pt x="71539" y="0"/>
                  <a:pt x="159787" y="0"/>
                </a:cubicBezTo>
                <a:lnTo>
                  <a:pt x="2094061" y="0"/>
                </a:lnTo>
                <a:cubicBezTo>
                  <a:pt x="2182309" y="0"/>
                  <a:pt x="2253848" y="71539"/>
                  <a:pt x="2253848" y="159787"/>
                </a:cubicBezTo>
                <a:lnTo>
                  <a:pt x="2253848" y="798917"/>
                </a:lnTo>
                <a:cubicBezTo>
                  <a:pt x="2253848" y="887165"/>
                  <a:pt x="2182309" y="958704"/>
                  <a:pt x="2094061" y="958704"/>
                </a:cubicBezTo>
                <a:lnTo>
                  <a:pt x="159787" y="958704"/>
                </a:lnTo>
                <a:cubicBezTo>
                  <a:pt x="71539" y="958704"/>
                  <a:pt x="0" y="887165"/>
                  <a:pt x="0" y="798917"/>
                </a:cubicBezTo>
                <a:lnTo>
                  <a:pt x="0" y="159787"/>
                </a:lnTo>
                <a:close/>
              </a:path>
            </a:pathLst>
          </a:custGeom>
          <a:solidFill>
            <a:srgbClr val="4F414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a:solidFill>
                  <a:prstClr val="white"/>
                </a:solidFill>
                <a:cs typeface="+mn-ea"/>
                <a:sym typeface="+mn-lt"/>
              </a:rPr>
              <a:t>单击编辑标题</a:t>
            </a:r>
            <a:endParaRPr lang="en-US" altLang="zh-CN" sz="2000" dirty="0">
              <a:solidFill>
                <a:prstClr val="white"/>
              </a:solidFill>
              <a:cs typeface="+mn-ea"/>
              <a:sym typeface="+mn-lt"/>
            </a:endParaRPr>
          </a:p>
        </p:txBody>
      </p:sp>
      <p:sp>
        <p:nvSpPr>
          <p:cNvPr id="10" name="任意多边形 13"/>
          <p:cNvSpPr/>
          <p:nvPr/>
        </p:nvSpPr>
        <p:spPr>
          <a:xfrm>
            <a:off x="9138875" y="2431345"/>
            <a:ext cx="1966457" cy="958628"/>
          </a:xfrm>
          <a:custGeom>
            <a:avLst/>
            <a:gdLst>
              <a:gd name="connsiteX0" fmla="*/ 0 w 1966860"/>
              <a:gd name="connsiteY0" fmla="*/ 159787 h 958704"/>
              <a:gd name="connsiteX1" fmla="*/ 159787 w 1966860"/>
              <a:gd name="connsiteY1" fmla="*/ 0 h 958704"/>
              <a:gd name="connsiteX2" fmla="*/ 1807073 w 1966860"/>
              <a:gd name="connsiteY2" fmla="*/ 0 h 958704"/>
              <a:gd name="connsiteX3" fmla="*/ 1966860 w 1966860"/>
              <a:gd name="connsiteY3" fmla="*/ 159787 h 958704"/>
              <a:gd name="connsiteX4" fmla="*/ 1966860 w 1966860"/>
              <a:gd name="connsiteY4" fmla="*/ 798917 h 958704"/>
              <a:gd name="connsiteX5" fmla="*/ 1807073 w 1966860"/>
              <a:gd name="connsiteY5" fmla="*/ 958704 h 958704"/>
              <a:gd name="connsiteX6" fmla="*/ 159787 w 1966860"/>
              <a:gd name="connsiteY6" fmla="*/ 958704 h 958704"/>
              <a:gd name="connsiteX7" fmla="*/ 0 w 1966860"/>
              <a:gd name="connsiteY7" fmla="*/ 798917 h 958704"/>
              <a:gd name="connsiteX8" fmla="*/ 0 w 1966860"/>
              <a:gd name="connsiteY8" fmla="*/ 159787 h 95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6860" h="958704">
                <a:moveTo>
                  <a:pt x="0" y="159787"/>
                </a:moveTo>
                <a:cubicBezTo>
                  <a:pt x="0" y="71539"/>
                  <a:pt x="71539" y="0"/>
                  <a:pt x="159787" y="0"/>
                </a:cubicBezTo>
                <a:lnTo>
                  <a:pt x="1807073" y="0"/>
                </a:lnTo>
                <a:cubicBezTo>
                  <a:pt x="1895321" y="0"/>
                  <a:pt x="1966860" y="71539"/>
                  <a:pt x="1966860" y="159787"/>
                </a:cubicBezTo>
                <a:lnTo>
                  <a:pt x="1966860" y="798917"/>
                </a:lnTo>
                <a:cubicBezTo>
                  <a:pt x="1966860" y="887165"/>
                  <a:pt x="1895321" y="958704"/>
                  <a:pt x="1807073" y="958704"/>
                </a:cubicBezTo>
                <a:lnTo>
                  <a:pt x="159787" y="958704"/>
                </a:lnTo>
                <a:cubicBezTo>
                  <a:pt x="71539" y="958704"/>
                  <a:pt x="0" y="887165"/>
                  <a:pt x="0" y="798917"/>
                </a:cubicBezTo>
                <a:lnTo>
                  <a:pt x="0" y="159787"/>
                </a:lnTo>
                <a:close/>
              </a:path>
            </a:pathLst>
          </a:custGeom>
          <a:solidFill>
            <a:srgbClr val="CE2D4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a:solidFill>
                  <a:prstClr val="white"/>
                </a:solidFill>
                <a:cs typeface="+mn-ea"/>
                <a:sym typeface="+mn-lt"/>
              </a:rPr>
              <a:t>单击编辑标题</a:t>
            </a:r>
            <a:endParaRPr lang="en-US" altLang="zh-CN" sz="2000" dirty="0">
              <a:solidFill>
                <a:prstClr val="white"/>
              </a:solidFill>
              <a:cs typeface="+mn-ea"/>
              <a:sym typeface="+mn-lt"/>
            </a:endParaRPr>
          </a:p>
        </p:txBody>
      </p:sp>
      <p:sp>
        <p:nvSpPr>
          <p:cNvPr id="14" name="TextBox 13"/>
          <p:cNvSpPr txBox="1"/>
          <p:nvPr/>
        </p:nvSpPr>
        <p:spPr>
          <a:xfrm>
            <a:off x="1180312" y="3840719"/>
            <a:ext cx="2295448" cy="1636992"/>
          </a:xfrm>
          <a:prstGeom prst="rect">
            <a:avLst/>
          </a:prstGeom>
          <a:noFill/>
        </p:spPr>
        <p:txBody>
          <a:bodyPr wrap="square" lIns="0" tIns="0" rIns="0" bIns="0">
            <a:spAutoFit/>
          </a:bodyPr>
          <a:lstStyle/>
          <a:p>
            <a:pPr defTabSz="1216660">
              <a:spcBef>
                <a:spcPct val="20000"/>
              </a:spcBef>
              <a:defRPr/>
            </a:pPr>
            <a:r>
              <a:rPr lang="zh-CN" altLang="en-US" sz="1400" dirty="0">
                <a:solidFill>
                  <a:schemeClr val="bg1">
                    <a:lumMod val="50000"/>
                  </a:schemeClr>
                </a:solidFill>
                <a:cs typeface="+mn-ea"/>
                <a:sym typeface="+mn-lt"/>
              </a:rPr>
              <a:t>单击此处可编辑内容，根据您的需要自由拉伸文框大小</a:t>
            </a:r>
            <a:endParaRPr lang="en-US" altLang="zh-CN" sz="1400" dirty="0">
              <a:solidFill>
                <a:schemeClr val="bg1">
                  <a:lumMod val="50000"/>
                </a:schemeClr>
              </a:solidFill>
              <a:cs typeface="+mn-ea"/>
              <a:sym typeface="+mn-lt"/>
            </a:endParaRPr>
          </a:p>
          <a:p>
            <a:pPr defTabSz="1216660">
              <a:spcBef>
                <a:spcPct val="20000"/>
              </a:spcBef>
              <a:defRPr/>
            </a:pPr>
            <a:r>
              <a:rPr lang="zh-CN" altLang="en-US" sz="1400" dirty="0">
                <a:solidFill>
                  <a:schemeClr val="bg1">
                    <a:lumMod val="50000"/>
                  </a:schemeClr>
                </a:solidFill>
                <a:cs typeface="+mn-ea"/>
                <a:sym typeface="+mn-lt"/>
              </a:rPr>
              <a:t>单击此处可编辑内容，根据您的需要自由拉伸文框大小</a:t>
            </a:r>
            <a:endParaRPr lang="en-US" altLang="zh-CN" sz="1400" dirty="0">
              <a:solidFill>
                <a:schemeClr val="bg1">
                  <a:lumMod val="50000"/>
                </a:schemeClr>
              </a:solidFill>
              <a:cs typeface="+mn-ea"/>
              <a:sym typeface="+mn-lt"/>
            </a:endParaRPr>
          </a:p>
          <a:p>
            <a:pPr defTabSz="1216660">
              <a:spcBef>
                <a:spcPct val="20000"/>
              </a:spcBef>
              <a:defRPr/>
            </a:pPr>
            <a:r>
              <a:rPr lang="zh-CN" altLang="en-US" sz="1400" dirty="0">
                <a:solidFill>
                  <a:schemeClr val="bg1">
                    <a:lumMod val="50000"/>
                  </a:schemeClr>
                </a:solidFill>
                <a:cs typeface="+mn-ea"/>
                <a:sym typeface="+mn-lt"/>
              </a:rPr>
              <a:t>单击此处可编辑内容，根据您的需要自由拉伸文框大小</a:t>
            </a:r>
            <a:endParaRPr lang="en-US" altLang="zh-CN" sz="1400" dirty="0">
              <a:solidFill>
                <a:schemeClr val="bg1">
                  <a:lumMod val="50000"/>
                </a:schemeClr>
              </a:solidFill>
              <a:cs typeface="+mn-ea"/>
              <a:sym typeface="+mn-lt"/>
            </a:endParaRPr>
          </a:p>
          <a:p>
            <a:pPr defTabSz="1216660">
              <a:spcBef>
                <a:spcPct val="20000"/>
              </a:spcBef>
              <a:defRPr/>
            </a:pPr>
            <a:endParaRPr lang="en-US" altLang="zh-CN" sz="1400" dirty="0">
              <a:solidFill>
                <a:schemeClr val="bg1">
                  <a:lumMod val="50000"/>
                </a:schemeClr>
              </a:solidFill>
              <a:cs typeface="+mn-ea"/>
              <a:sym typeface="+mn-lt"/>
            </a:endParaRPr>
          </a:p>
        </p:txBody>
      </p:sp>
      <p:sp>
        <p:nvSpPr>
          <p:cNvPr id="15" name="TextBox 19"/>
          <p:cNvSpPr txBox="1"/>
          <p:nvPr/>
        </p:nvSpPr>
        <p:spPr>
          <a:xfrm>
            <a:off x="3837172" y="3840719"/>
            <a:ext cx="2293778" cy="1636992"/>
          </a:xfrm>
          <a:prstGeom prst="rect">
            <a:avLst/>
          </a:prstGeom>
          <a:noFill/>
        </p:spPr>
        <p:txBody>
          <a:bodyPr wrap="square" lIns="0" tIns="0" rIns="0" bIns="0">
            <a:spAutoFit/>
          </a:bodyPr>
          <a:lstStyle/>
          <a:p>
            <a:pPr defTabSz="1216660">
              <a:spcBef>
                <a:spcPct val="20000"/>
              </a:spcBef>
              <a:defRPr/>
            </a:pPr>
            <a:r>
              <a:rPr lang="zh-CN" altLang="en-US" sz="1400" dirty="0">
                <a:solidFill>
                  <a:schemeClr val="bg1">
                    <a:lumMod val="50000"/>
                  </a:schemeClr>
                </a:solidFill>
                <a:cs typeface="+mn-ea"/>
                <a:sym typeface="+mn-lt"/>
              </a:rPr>
              <a:t>单击此处可编辑内容，根据您的需要自由拉伸文框大小</a:t>
            </a:r>
            <a:endParaRPr lang="en-US" altLang="zh-CN" sz="1400" dirty="0">
              <a:solidFill>
                <a:schemeClr val="bg1">
                  <a:lumMod val="50000"/>
                </a:schemeClr>
              </a:solidFill>
              <a:cs typeface="+mn-ea"/>
              <a:sym typeface="+mn-lt"/>
            </a:endParaRPr>
          </a:p>
          <a:p>
            <a:pPr defTabSz="1216660">
              <a:spcBef>
                <a:spcPct val="20000"/>
              </a:spcBef>
              <a:defRPr/>
            </a:pPr>
            <a:r>
              <a:rPr lang="zh-CN" altLang="en-US" sz="1400" dirty="0">
                <a:solidFill>
                  <a:schemeClr val="bg1">
                    <a:lumMod val="50000"/>
                  </a:schemeClr>
                </a:solidFill>
                <a:cs typeface="+mn-ea"/>
                <a:sym typeface="+mn-lt"/>
              </a:rPr>
              <a:t>单击此处可编辑内容，根据您的需要自由拉伸文框大小</a:t>
            </a:r>
            <a:endParaRPr lang="en-US" altLang="zh-CN" sz="1400" dirty="0">
              <a:solidFill>
                <a:schemeClr val="bg1">
                  <a:lumMod val="50000"/>
                </a:schemeClr>
              </a:solidFill>
              <a:cs typeface="+mn-ea"/>
              <a:sym typeface="+mn-lt"/>
            </a:endParaRPr>
          </a:p>
          <a:p>
            <a:pPr defTabSz="1216660">
              <a:spcBef>
                <a:spcPct val="20000"/>
              </a:spcBef>
              <a:defRPr/>
            </a:pPr>
            <a:r>
              <a:rPr lang="zh-CN" altLang="en-US" sz="1400" dirty="0">
                <a:solidFill>
                  <a:schemeClr val="bg1">
                    <a:lumMod val="50000"/>
                  </a:schemeClr>
                </a:solidFill>
                <a:cs typeface="+mn-ea"/>
                <a:sym typeface="+mn-lt"/>
              </a:rPr>
              <a:t>单击此处可编辑内容，根据您的需要自由拉伸文框大小</a:t>
            </a:r>
            <a:endParaRPr lang="en-US" altLang="zh-CN" sz="1400" dirty="0">
              <a:solidFill>
                <a:schemeClr val="bg1">
                  <a:lumMod val="50000"/>
                </a:schemeClr>
              </a:solidFill>
              <a:cs typeface="+mn-ea"/>
              <a:sym typeface="+mn-lt"/>
            </a:endParaRPr>
          </a:p>
          <a:p>
            <a:pPr defTabSz="1216660">
              <a:spcBef>
                <a:spcPct val="20000"/>
              </a:spcBef>
              <a:defRPr/>
            </a:pPr>
            <a:endParaRPr lang="en-US" altLang="zh-CN" sz="1400" dirty="0">
              <a:solidFill>
                <a:schemeClr val="bg1">
                  <a:lumMod val="50000"/>
                </a:schemeClr>
              </a:solidFill>
              <a:cs typeface="+mn-ea"/>
              <a:sym typeface="+mn-lt"/>
            </a:endParaRPr>
          </a:p>
        </p:txBody>
      </p:sp>
      <p:sp>
        <p:nvSpPr>
          <p:cNvPr id="16" name="TextBox 13"/>
          <p:cNvSpPr txBox="1"/>
          <p:nvPr/>
        </p:nvSpPr>
        <p:spPr>
          <a:xfrm>
            <a:off x="6492446" y="3840719"/>
            <a:ext cx="2293778" cy="1636992"/>
          </a:xfrm>
          <a:prstGeom prst="rect">
            <a:avLst/>
          </a:prstGeom>
          <a:noFill/>
        </p:spPr>
        <p:txBody>
          <a:bodyPr wrap="square" lIns="0" tIns="0" rIns="0" bIns="0">
            <a:spAutoFit/>
          </a:bodyPr>
          <a:lstStyle/>
          <a:p>
            <a:pPr defTabSz="1216660">
              <a:spcBef>
                <a:spcPct val="20000"/>
              </a:spcBef>
              <a:defRPr/>
            </a:pPr>
            <a:r>
              <a:rPr lang="zh-CN" altLang="en-US" sz="1400" dirty="0">
                <a:solidFill>
                  <a:schemeClr val="bg1">
                    <a:lumMod val="50000"/>
                  </a:schemeClr>
                </a:solidFill>
                <a:cs typeface="+mn-ea"/>
                <a:sym typeface="+mn-lt"/>
              </a:rPr>
              <a:t>单击此处可编辑内容，根据您的需要自由拉伸文框大小</a:t>
            </a:r>
            <a:endParaRPr lang="en-US" altLang="zh-CN" sz="1400" dirty="0">
              <a:solidFill>
                <a:schemeClr val="bg1">
                  <a:lumMod val="50000"/>
                </a:schemeClr>
              </a:solidFill>
              <a:cs typeface="+mn-ea"/>
              <a:sym typeface="+mn-lt"/>
            </a:endParaRPr>
          </a:p>
          <a:p>
            <a:pPr defTabSz="1216660">
              <a:spcBef>
                <a:spcPct val="20000"/>
              </a:spcBef>
              <a:defRPr/>
            </a:pPr>
            <a:r>
              <a:rPr lang="zh-CN" altLang="en-US" sz="1400" dirty="0">
                <a:solidFill>
                  <a:schemeClr val="bg1">
                    <a:lumMod val="50000"/>
                  </a:schemeClr>
                </a:solidFill>
                <a:cs typeface="+mn-ea"/>
                <a:sym typeface="+mn-lt"/>
              </a:rPr>
              <a:t>单击此处可编辑内容，根据您的需要自由拉伸文框大小</a:t>
            </a:r>
            <a:endParaRPr lang="en-US" altLang="zh-CN" sz="1400" dirty="0">
              <a:solidFill>
                <a:schemeClr val="bg1">
                  <a:lumMod val="50000"/>
                </a:schemeClr>
              </a:solidFill>
              <a:cs typeface="+mn-ea"/>
              <a:sym typeface="+mn-lt"/>
            </a:endParaRPr>
          </a:p>
          <a:p>
            <a:pPr defTabSz="1216660">
              <a:spcBef>
                <a:spcPct val="20000"/>
              </a:spcBef>
              <a:defRPr/>
            </a:pPr>
            <a:r>
              <a:rPr lang="zh-CN" altLang="en-US" sz="1400" dirty="0">
                <a:solidFill>
                  <a:schemeClr val="bg1">
                    <a:lumMod val="50000"/>
                  </a:schemeClr>
                </a:solidFill>
                <a:cs typeface="+mn-ea"/>
                <a:sym typeface="+mn-lt"/>
              </a:rPr>
              <a:t>单击此处可编辑内容，根据您的需要自由拉伸文框大小</a:t>
            </a:r>
            <a:endParaRPr lang="en-US" altLang="zh-CN" sz="1400" dirty="0">
              <a:solidFill>
                <a:schemeClr val="bg1">
                  <a:lumMod val="50000"/>
                </a:schemeClr>
              </a:solidFill>
              <a:cs typeface="+mn-ea"/>
              <a:sym typeface="+mn-lt"/>
            </a:endParaRPr>
          </a:p>
          <a:p>
            <a:pPr defTabSz="1216660">
              <a:spcBef>
                <a:spcPct val="20000"/>
              </a:spcBef>
              <a:defRPr/>
            </a:pPr>
            <a:endParaRPr lang="en-US" altLang="zh-CN" sz="1400" dirty="0">
              <a:solidFill>
                <a:schemeClr val="bg1">
                  <a:lumMod val="50000"/>
                </a:schemeClr>
              </a:solidFill>
              <a:cs typeface="+mn-ea"/>
              <a:sym typeface="+mn-lt"/>
            </a:endParaRPr>
          </a:p>
        </p:txBody>
      </p:sp>
      <p:sp>
        <p:nvSpPr>
          <p:cNvPr id="17" name="TextBox 13"/>
          <p:cNvSpPr txBox="1"/>
          <p:nvPr/>
        </p:nvSpPr>
        <p:spPr>
          <a:xfrm>
            <a:off x="9039793" y="3840719"/>
            <a:ext cx="2257356" cy="1636992"/>
          </a:xfrm>
          <a:prstGeom prst="rect">
            <a:avLst/>
          </a:prstGeom>
          <a:noFill/>
        </p:spPr>
        <p:txBody>
          <a:bodyPr wrap="square" lIns="0" tIns="0" rIns="0" bIns="0">
            <a:spAutoFit/>
          </a:bodyPr>
          <a:lstStyle/>
          <a:p>
            <a:pPr defTabSz="1216660">
              <a:spcBef>
                <a:spcPct val="20000"/>
              </a:spcBef>
              <a:defRPr/>
            </a:pPr>
            <a:r>
              <a:rPr lang="zh-CN" altLang="en-US" sz="1400" dirty="0">
                <a:solidFill>
                  <a:srgbClr val="FFFFFF">
                    <a:lumMod val="50000"/>
                  </a:srgbClr>
                </a:solidFill>
                <a:cs typeface="+mn-ea"/>
                <a:sym typeface="+mn-lt"/>
              </a:rPr>
              <a:t>单击此处可编辑内容，根据您的需要自由拉伸文框大小</a:t>
            </a:r>
            <a:endParaRPr lang="en-US" altLang="zh-CN" sz="1400" dirty="0">
              <a:solidFill>
                <a:srgbClr val="FFFFFF">
                  <a:lumMod val="50000"/>
                </a:srgbClr>
              </a:solidFill>
              <a:cs typeface="+mn-ea"/>
              <a:sym typeface="+mn-lt"/>
            </a:endParaRPr>
          </a:p>
          <a:p>
            <a:pPr defTabSz="1216660">
              <a:spcBef>
                <a:spcPct val="20000"/>
              </a:spcBef>
              <a:defRPr/>
            </a:pPr>
            <a:r>
              <a:rPr lang="zh-CN" altLang="en-US" sz="1400" dirty="0">
                <a:solidFill>
                  <a:srgbClr val="FFFFFF">
                    <a:lumMod val="50000"/>
                  </a:srgbClr>
                </a:solidFill>
                <a:cs typeface="+mn-ea"/>
                <a:sym typeface="+mn-lt"/>
              </a:rPr>
              <a:t>单击此处可编辑内容，根据您的需要自由拉伸文框大小</a:t>
            </a:r>
            <a:endParaRPr lang="en-US" altLang="zh-CN" sz="1400" dirty="0">
              <a:solidFill>
                <a:srgbClr val="FFFFFF">
                  <a:lumMod val="50000"/>
                </a:srgbClr>
              </a:solidFill>
              <a:cs typeface="+mn-ea"/>
              <a:sym typeface="+mn-lt"/>
            </a:endParaRPr>
          </a:p>
          <a:p>
            <a:pPr defTabSz="1216660">
              <a:spcBef>
                <a:spcPct val="20000"/>
              </a:spcBef>
              <a:defRPr/>
            </a:pPr>
            <a:r>
              <a:rPr lang="zh-CN" altLang="en-US" sz="1400" dirty="0">
                <a:solidFill>
                  <a:srgbClr val="FFFFFF">
                    <a:lumMod val="50000"/>
                  </a:srgbClr>
                </a:solidFill>
                <a:cs typeface="+mn-ea"/>
                <a:sym typeface="+mn-lt"/>
              </a:rPr>
              <a:t>单击此处可编辑内容，根据您的需要自由拉伸文框大小</a:t>
            </a:r>
            <a:endParaRPr lang="en-US" altLang="zh-CN" sz="1400" dirty="0">
              <a:solidFill>
                <a:srgbClr val="FFFFFF">
                  <a:lumMod val="50000"/>
                </a:srgbClr>
              </a:solidFill>
              <a:cs typeface="+mn-ea"/>
              <a:sym typeface="+mn-lt"/>
            </a:endParaRPr>
          </a:p>
          <a:p>
            <a:pPr defTabSz="1216660">
              <a:spcBef>
                <a:spcPct val="20000"/>
              </a:spcBef>
              <a:defRPr/>
            </a:pPr>
            <a:endParaRPr lang="en-US" altLang="zh-CN" sz="1400" dirty="0">
              <a:solidFill>
                <a:srgbClr val="FFFFFF">
                  <a:lumMod val="50000"/>
                </a:srgb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25"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2" dur="125"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3" dur="125" accel="50000" fill="hold">
                                          <p:stCondLst>
                                            <p:cond delay="125"/>
                                          </p:stCondLst>
                                        </p:cTn>
                                        <p:tgtEl>
                                          <p:spTgt spid="6"/>
                                        </p:tgtEl>
                                        <p:attrNameLst>
                                          <p:attrName>ppt_w</p:attrName>
                                        </p:attrNameLst>
                                      </p:cBhvr>
                                      <p:tavLst>
                                        <p:tav tm="0">
                                          <p:val>
                                            <p:strVal val="#ppt_w*.05"/>
                                          </p:val>
                                        </p:tav>
                                        <p:tav tm="100000">
                                          <p:val>
                                            <p:strVal val="#ppt_w"/>
                                          </p:val>
                                        </p:tav>
                                      </p:tavLst>
                                    </p:anim>
                                    <p:anim calcmode="lin" valueType="num">
                                      <p:cBhvr>
                                        <p:cTn id="14" dur="250" fill="hold"/>
                                        <p:tgtEl>
                                          <p:spTgt spid="6"/>
                                        </p:tgtEl>
                                        <p:attrNameLst>
                                          <p:attrName>ppt_h</p:attrName>
                                        </p:attrNameLst>
                                      </p:cBhvr>
                                      <p:tavLst>
                                        <p:tav tm="0">
                                          <p:val>
                                            <p:strVal val="#ppt_h"/>
                                          </p:val>
                                        </p:tav>
                                        <p:tav tm="100000">
                                          <p:val>
                                            <p:strVal val="#ppt_h"/>
                                          </p:val>
                                        </p:tav>
                                      </p:tavLst>
                                    </p:anim>
                                    <p:anim calcmode="lin" valueType="num">
                                      <p:cBhvr>
                                        <p:cTn id="15" dur="125"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6" dur="125"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7" dur="125" accel="50000" fill="hold">
                                          <p:stCondLst>
                                            <p:cond delay="125"/>
                                          </p:stCondLst>
                                        </p:cTn>
                                        <p:tgtEl>
                                          <p:spTgt spid="6"/>
                                        </p:tgtEl>
                                        <p:attrNameLst>
                                          <p:attrName>ppt_y</p:attrName>
                                        </p:attrNameLst>
                                      </p:cBhvr>
                                      <p:tavLst>
                                        <p:tav tm="0">
                                          <p:val>
                                            <p:strVal val="#ppt_y+.1"/>
                                          </p:val>
                                        </p:tav>
                                        <p:tav tm="100000">
                                          <p:val>
                                            <p:strVal val="#ppt_y"/>
                                          </p:val>
                                        </p:tav>
                                      </p:tavLst>
                                    </p:anim>
                                    <p:animEffect transition="in" filter="fade">
                                      <p:cBhvr>
                                        <p:cTn id="18" dur="250" decel="50000">
                                          <p:stCondLst>
                                            <p:cond delay="0"/>
                                          </p:stCondLst>
                                        </p:cTn>
                                        <p:tgtEl>
                                          <p:spTgt spid="6"/>
                                        </p:tgtEl>
                                      </p:cBhvr>
                                    </p:animEffect>
                                  </p:childTnLst>
                                </p:cTn>
                              </p:par>
                            </p:childTnLst>
                          </p:cTn>
                        </p:par>
                        <p:par>
                          <p:cTn id="19" fill="hold">
                            <p:stCondLst>
                              <p:cond delay="1000"/>
                            </p:stCondLst>
                            <p:childTnLst>
                              <p:par>
                                <p:cTn id="20" presetID="25"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25"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3" dur="125"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4" dur="125" accel="50000" fill="hold">
                                          <p:stCondLst>
                                            <p:cond delay="125"/>
                                          </p:stCondLst>
                                        </p:cTn>
                                        <p:tgtEl>
                                          <p:spTgt spid="7"/>
                                        </p:tgtEl>
                                        <p:attrNameLst>
                                          <p:attrName>ppt_w</p:attrName>
                                        </p:attrNameLst>
                                      </p:cBhvr>
                                      <p:tavLst>
                                        <p:tav tm="0">
                                          <p:val>
                                            <p:strVal val="#ppt_w*.05"/>
                                          </p:val>
                                        </p:tav>
                                        <p:tav tm="100000">
                                          <p:val>
                                            <p:strVal val="#ppt_w"/>
                                          </p:val>
                                        </p:tav>
                                      </p:tavLst>
                                    </p:anim>
                                    <p:anim calcmode="lin" valueType="num">
                                      <p:cBhvr>
                                        <p:cTn id="25" dur="250" fill="hold"/>
                                        <p:tgtEl>
                                          <p:spTgt spid="7"/>
                                        </p:tgtEl>
                                        <p:attrNameLst>
                                          <p:attrName>ppt_h</p:attrName>
                                        </p:attrNameLst>
                                      </p:cBhvr>
                                      <p:tavLst>
                                        <p:tav tm="0">
                                          <p:val>
                                            <p:strVal val="#ppt_h"/>
                                          </p:val>
                                        </p:tav>
                                        <p:tav tm="100000">
                                          <p:val>
                                            <p:strVal val="#ppt_h"/>
                                          </p:val>
                                        </p:tav>
                                      </p:tavLst>
                                    </p:anim>
                                    <p:anim calcmode="lin" valueType="num">
                                      <p:cBhvr>
                                        <p:cTn id="26" dur="125"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7" dur="125"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8" dur="125" accel="50000" fill="hold">
                                          <p:stCondLst>
                                            <p:cond delay="125"/>
                                          </p:stCondLst>
                                        </p:cTn>
                                        <p:tgtEl>
                                          <p:spTgt spid="7"/>
                                        </p:tgtEl>
                                        <p:attrNameLst>
                                          <p:attrName>ppt_y</p:attrName>
                                        </p:attrNameLst>
                                      </p:cBhvr>
                                      <p:tavLst>
                                        <p:tav tm="0">
                                          <p:val>
                                            <p:strVal val="#ppt_y+.1"/>
                                          </p:val>
                                        </p:tav>
                                        <p:tav tm="100000">
                                          <p:val>
                                            <p:strVal val="#ppt_y"/>
                                          </p:val>
                                        </p:tav>
                                      </p:tavLst>
                                    </p:anim>
                                    <p:animEffect transition="in" filter="fade">
                                      <p:cBhvr>
                                        <p:cTn id="29" dur="250" decel="50000">
                                          <p:stCondLst>
                                            <p:cond delay="0"/>
                                          </p:stCondLst>
                                        </p:cTn>
                                        <p:tgtEl>
                                          <p:spTgt spid="7"/>
                                        </p:tgtEl>
                                      </p:cBhvr>
                                    </p:animEffect>
                                  </p:childTnLst>
                                </p:cTn>
                              </p:par>
                            </p:childTnLst>
                          </p:cTn>
                        </p:par>
                        <p:par>
                          <p:cTn id="30" fill="hold">
                            <p:stCondLst>
                              <p:cond delay="1500"/>
                            </p:stCondLst>
                            <p:childTnLst>
                              <p:par>
                                <p:cTn id="31" presetID="25"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25"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4" dur="125"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5" dur="125" accel="50000" fill="hold">
                                          <p:stCondLst>
                                            <p:cond delay="125"/>
                                          </p:stCondLst>
                                        </p:cTn>
                                        <p:tgtEl>
                                          <p:spTgt spid="9"/>
                                        </p:tgtEl>
                                        <p:attrNameLst>
                                          <p:attrName>ppt_w</p:attrName>
                                        </p:attrNameLst>
                                      </p:cBhvr>
                                      <p:tavLst>
                                        <p:tav tm="0">
                                          <p:val>
                                            <p:strVal val="#ppt_w*.05"/>
                                          </p:val>
                                        </p:tav>
                                        <p:tav tm="100000">
                                          <p:val>
                                            <p:strVal val="#ppt_w"/>
                                          </p:val>
                                        </p:tav>
                                      </p:tavLst>
                                    </p:anim>
                                    <p:anim calcmode="lin" valueType="num">
                                      <p:cBhvr>
                                        <p:cTn id="36" dur="250" fill="hold"/>
                                        <p:tgtEl>
                                          <p:spTgt spid="9"/>
                                        </p:tgtEl>
                                        <p:attrNameLst>
                                          <p:attrName>ppt_h</p:attrName>
                                        </p:attrNameLst>
                                      </p:cBhvr>
                                      <p:tavLst>
                                        <p:tav tm="0">
                                          <p:val>
                                            <p:strVal val="#ppt_h"/>
                                          </p:val>
                                        </p:tav>
                                        <p:tav tm="100000">
                                          <p:val>
                                            <p:strVal val="#ppt_h"/>
                                          </p:val>
                                        </p:tav>
                                      </p:tavLst>
                                    </p:anim>
                                    <p:anim calcmode="lin" valueType="num">
                                      <p:cBhvr>
                                        <p:cTn id="37" dur="125"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8" dur="125"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9" dur="125" accel="50000" fill="hold">
                                          <p:stCondLst>
                                            <p:cond delay="125"/>
                                          </p:stCondLst>
                                        </p:cTn>
                                        <p:tgtEl>
                                          <p:spTgt spid="9"/>
                                        </p:tgtEl>
                                        <p:attrNameLst>
                                          <p:attrName>ppt_y</p:attrName>
                                        </p:attrNameLst>
                                      </p:cBhvr>
                                      <p:tavLst>
                                        <p:tav tm="0">
                                          <p:val>
                                            <p:strVal val="#ppt_y+.1"/>
                                          </p:val>
                                        </p:tav>
                                        <p:tav tm="100000">
                                          <p:val>
                                            <p:strVal val="#ppt_y"/>
                                          </p:val>
                                        </p:tav>
                                      </p:tavLst>
                                    </p:anim>
                                    <p:animEffect transition="in" filter="fade">
                                      <p:cBhvr>
                                        <p:cTn id="40" dur="250" decel="50000">
                                          <p:stCondLst>
                                            <p:cond delay="0"/>
                                          </p:stCondLst>
                                        </p:cTn>
                                        <p:tgtEl>
                                          <p:spTgt spid="9"/>
                                        </p:tgtEl>
                                      </p:cBhvr>
                                    </p:animEffect>
                                  </p:childTnLst>
                                </p:cTn>
                              </p:par>
                            </p:childTnLst>
                          </p:cTn>
                        </p:par>
                        <p:par>
                          <p:cTn id="41" fill="hold">
                            <p:stCondLst>
                              <p:cond delay="2000"/>
                            </p:stCondLst>
                            <p:childTnLst>
                              <p:par>
                                <p:cTn id="42" presetID="25"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25"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45" dur="125"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6" dur="125" accel="50000" fill="hold">
                                          <p:stCondLst>
                                            <p:cond delay="125"/>
                                          </p:stCondLst>
                                        </p:cTn>
                                        <p:tgtEl>
                                          <p:spTgt spid="10"/>
                                        </p:tgtEl>
                                        <p:attrNameLst>
                                          <p:attrName>ppt_w</p:attrName>
                                        </p:attrNameLst>
                                      </p:cBhvr>
                                      <p:tavLst>
                                        <p:tav tm="0">
                                          <p:val>
                                            <p:strVal val="#ppt_w*.05"/>
                                          </p:val>
                                        </p:tav>
                                        <p:tav tm="100000">
                                          <p:val>
                                            <p:strVal val="#ppt_w"/>
                                          </p:val>
                                        </p:tav>
                                      </p:tavLst>
                                    </p:anim>
                                    <p:anim calcmode="lin" valueType="num">
                                      <p:cBhvr>
                                        <p:cTn id="47" dur="250" fill="hold"/>
                                        <p:tgtEl>
                                          <p:spTgt spid="10"/>
                                        </p:tgtEl>
                                        <p:attrNameLst>
                                          <p:attrName>ppt_h</p:attrName>
                                        </p:attrNameLst>
                                      </p:cBhvr>
                                      <p:tavLst>
                                        <p:tav tm="0">
                                          <p:val>
                                            <p:strVal val="#ppt_h"/>
                                          </p:val>
                                        </p:tav>
                                        <p:tav tm="100000">
                                          <p:val>
                                            <p:strVal val="#ppt_h"/>
                                          </p:val>
                                        </p:tav>
                                      </p:tavLst>
                                    </p:anim>
                                    <p:anim calcmode="lin" valueType="num">
                                      <p:cBhvr>
                                        <p:cTn id="48" dur="125"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9" dur="125"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0" dur="125" accel="50000" fill="hold">
                                          <p:stCondLst>
                                            <p:cond delay="125"/>
                                          </p:stCondLst>
                                        </p:cTn>
                                        <p:tgtEl>
                                          <p:spTgt spid="10"/>
                                        </p:tgtEl>
                                        <p:attrNameLst>
                                          <p:attrName>ppt_y</p:attrName>
                                        </p:attrNameLst>
                                      </p:cBhvr>
                                      <p:tavLst>
                                        <p:tav tm="0">
                                          <p:val>
                                            <p:strVal val="#ppt_y+.1"/>
                                          </p:val>
                                        </p:tav>
                                        <p:tav tm="100000">
                                          <p:val>
                                            <p:strVal val="#ppt_y"/>
                                          </p:val>
                                        </p:tav>
                                      </p:tavLst>
                                    </p:anim>
                                    <p:animEffect transition="in" filter="fade">
                                      <p:cBhvr>
                                        <p:cTn id="51" dur="250" decel="50000">
                                          <p:stCondLst>
                                            <p:cond delay="0"/>
                                          </p:stCondLst>
                                        </p:cTn>
                                        <p:tgtEl>
                                          <p:spTgt spid="10"/>
                                        </p:tgtEl>
                                      </p:cBhvr>
                                    </p:animEffect>
                                  </p:childTnLst>
                                </p:cTn>
                              </p:par>
                            </p:childTnLst>
                          </p:cTn>
                        </p:par>
                        <p:par>
                          <p:cTn id="52" fill="hold">
                            <p:stCondLst>
                              <p:cond delay="2500"/>
                            </p:stCondLst>
                            <p:childTnLst>
                              <p:par>
                                <p:cTn id="53" presetID="25"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125"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56" dur="125"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57" dur="125" accel="50000" fill="hold">
                                          <p:stCondLst>
                                            <p:cond delay="125"/>
                                          </p:stCondLst>
                                        </p:cTn>
                                        <p:tgtEl>
                                          <p:spTgt spid="14"/>
                                        </p:tgtEl>
                                        <p:attrNameLst>
                                          <p:attrName>ppt_w</p:attrName>
                                        </p:attrNameLst>
                                      </p:cBhvr>
                                      <p:tavLst>
                                        <p:tav tm="0">
                                          <p:val>
                                            <p:strVal val="#ppt_w*.05"/>
                                          </p:val>
                                        </p:tav>
                                        <p:tav tm="100000">
                                          <p:val>
                                            <p:strVal val="#ppt_w"/>
                                          </p:val>
                                        </p:tav>
                                      </p:tavLst>
                                    </p:anim>
                                    <p:anim calcmode="lin" valueType="num">
                                      <p:cBhvr>
                                        <p:cTn id="58" dur="250" fill="hold"/>
                                        <p:tgtEl>
                                          <p:spTgt spid="14"/>
                                        </p:tgtEl>
                                        <p:attrNameLst>
                                          <p:attrName>ppt_h</p:attrName>
                                        </p:attrNameLst>
                                      </p:cBhvr>
                                      <p:tavLst>
                                        <p:tav tm="0">
                                          <p:val>
                                            <p:strVal val="#ppt_h"/>
                                          </p:val>
                                        </p:tav>
                                        <p:tav tm="100000">
                                          <p:val>
                                            <p:strVal val="#ppt_h"/>
                                          </p:val>
                                        </p:tav>
                                      </p:tavLst>
                                    </p:anim>
                                    <p:anim calcmode="lin" valueType="num">
                                      <p:cBhvr>
                                        <p:cTn id="59" dur="125"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60" dur="125"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61" dur="125" accel="50000" fill="hold">
                                          <p:stCondLst>
                                            <p:cond delay="125"/>
                                          </p:stCondLst>
                                        </p:cTn>
                                        <p:tgtEl>
                                          <p:spTgt spid="14"/>
                                        </p:tgtEl>
                                        <p:attrNameLst>
                                          <p:attrName>ppt_y</p:attrName>
                                        </p:attrNameLst>
                                      </p:cBhvr>
                                      <p:tavLst>
                                        <p:tav tm="0">
                                          <p:val>
                                            <p:strVal val="#ppt_y+.1"/>
                                          </p:val>
                                        </p:tav>
                                        <p:tav tm="100000">
                                          <p:val>
                                            <p:strVal val="#ppt_y"/>
                                          </p:val>
                                        </p:tav>
                                      </p:tavLst>
                                    </p:anim>
                                    <p:animEffect transition="in" filter="fade">
                                      <p:cBhvr>
                                        <p:cTn id="62" dur="250" decel="50000">
                                          <p:stCondLst>
                                            <p:cond delay="0"/>
                                          </p:stCondLst>
                                        </p:cTn>
                                        <p:tgtEl>
                                          <p:spTgt spid="14"/>
                                        </p:tgtEl>
                                      </p:cBhvr>
                                    </p:animEffect>
                                  </p:childTnLst>
                                </p:cTn>
                              </p:par>
                            </p:childTnLst>
                          </p:cTn>
                        </p:par>
                        <p:par>
                          <p:cTn id="63" fill="hold">
                            <p:stCondLst>
                              <p:cond delay="3000"/>
                            </p:stCondLst>
                            <p:childTnLst>
                              <p:par>
                                <p:cTn id="64" presetID="25" presetClass="entr" presetSubtype="0"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125"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67" dur="125"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68" dur="125" accel="50000" fill="hold">
                                          <p:stCondLst>
                                            <p:cond delay="125"/>
                                          </p:stCondLst>
                                        </p:cTn>
                                        <p:tgtEl>
                                          <p:spTgt spid="15"/>
                                        </p:tgtEl>
                                        <p:attrNameLst>
                                          <p:attrName>ppt_w</p:attrName>
                                        </p:attrNameLst>
                                      </p:cBhvr>
                                      <p:tavLst>
                                        <p:tav tm="0">
                                          <p:val>
                                            <p:strVal val="#ppt_w*.05"/>
                                          </p:val>
                                        </p:tav>
                                        <p:tav tm="100000">
                                          <p:val>
                                            <p:strVal val="#ppt_w"/>
                                          </p:val>
                                        </p:tav>
                                      </p:tavLst>
                                    </p:anim>
                                    <p:anim calcmode="lin" valueType="num">
                                      <p:cBhvr>
                                        <p:cTn id="69" dur="250" fill="hold"/>
                                        <p:tgtEl>
                                          <p:spTgt spid="15"/>
                                        </p:tgtEl>
                                        <p:attrNameLst>
                                          <p:attrName>ppt_h</p:attrName>
                                        </p:attrNameLst>
                                      </p:cBhvr>
                                      <p:tavLst>
                                        <p:tav tm="0">
                                          <p:val>
                                            <p:strVal val="#ppt_h"/>
                                          </p:val>
                                        </p:tav>
                                        <p:tav tm="100000">
                                          <p:val>
                                            <p:strVal val="#ppt_h"/>
                                          </p:val>
                                        </p:tav>
                                      </p:tavLst>
                                    </p:anim>
                                    <p:anim calcmode="lin" valueType="num">
                                      <p:cBhvr>
                                        <p:cTn id="70" dur="125"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71" dur="125"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72" dur="125" accel="50000" fill="hold">
                                          <p:stCondLst>
                                            <p:cond delay="125"/>
                                          </p:stCondLst>
                                        </p:cTn>
                                        <p:tgtEl>
                                          <p:spTgt spid="15"/>
                                        </p:tgtEl>
                                        <p:attrNameLst>
                                          <p:attrName>ppt_y</p:attrName>
                                        </p:attrNameLst>
                                      </p:cBhvr>
                                      <p:tavLst>
                                        <p:tav tm="0">
                                          <p:val>
                                            <p:strVal val="#ppt_y+.1"/>
                                          </p:val>
                                        </p:tav>
                                        <p:tav tm="100000">
                                          <p:val>
                                            <p:strVal val="#ppt_y"/>
                                          </p:val>
                                        </p:tav>
                                      </p:tavLst>
                                    </p:anim>
                                    <p:animEffect transition="in" filter="fade">
                                      <p:cBhvr>
                                        <p:cTn id="73" dur="250" decel="50000">
                                          <p:stCondLst>
                                            <p:cond delay="0"/>
                                          </p:stCondLst>
                                        </p:cTn>
                                        <p:tgtEl>
                                          <p:spTgt spid="15"/>
                                        </p:tgtEl>
                                      </p:cBhvr>
                                    </p:animEffect>
                                  </p:childTnLst>
                                </p:cTn>
                              </p:par>
                            </p:childTnLst>
                          </p:cTn>
                        </p:par>
                        <p:par>
                          <p:cTn id="74" fill="hold">
                            <p:stCondLst>
                              <p:cond delay="3500"/>
                            </p:stCondLst>
                            <p:childTnLst>
                              <p:par>
                                <p:cTn id="75" presetID="25" presetClass="entr" presetSubtype="0" fill="hold" grpId="0" nodeType="after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125"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78" dur="125"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79" dur="125" accel="50000" fill="hold">
                                          <p:stCondLst>
                                            <p:cond delay="125"/>
                                          </p:stCondLst>
                                        </p:cTn>
                                        <p:tgtEl>
                                          <p:spTgt spid="16"/>
                                        </p:tgtEl>
                                        <p:attrNameLst>
                                          <p:attrName>ppt_w</p:attrName>
                                        </p:attrNameLst>
                                      </p:cBhvr>
                                      <p:tavLst>
                                        <p:tav tm="0">
                                          <p:val>
                                            <p:strVal val="#ppt_w*.05"/>
                                          </p:val>
                                        </p:tav>
                                        <p:tav tm="100000">
                                          <p:val>
                                            <p:strVal val="#ppt_w"/>
                                          </p:val>
                                        </p:tav>
                                      </p:tavLst>
                                    </p:anim>
                                    <p:anim calcmode="lin" valueType="num">
                                      <p:cBhvr>
                                        <p:cTn id="80" dur="250" fill="hold"/>
                                        <p:tgtEl>
                                          <p:spTgt spid="16"/>
                                        </p:tgtEl>
                                        <p:attrNameLst>
                                          <p:attrName>ppt_h</p:attrName>
                                        </p:attrNameLst>
                                      </p:cBhvr>
                                      <p:tavLst>
                                        <p:tav tm="0">
                                          <p:val>
                                            <p:strVal val="#ppt_h"/>
                                          </p:val>
                                        </p:tav>
                                        <p:tav tm="100000">
                                          <p:val>
                                            <p:strVal val="#ppt_h"/>
                                          </p:val>
                                        </p:tav>
                                      </p:tavLst>
                                    </p:anim>
                                    <p:anim calcmode="lin" valueType="num">
                                      <p:cBhvr>
                                        <p:cTn id="81" dur="125"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82" dur="125"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83" dur="125" accel="50000" fill="hold">
                                          <p:stCondLst>
                                            <p:cond delay="125"/>
                                          </p:stCondLst>
                                        </p:cTn>
                                        <p:tgtEl>
                                          <p:spTgt spid="16"/>
                                        </p:tgtEl>
                                        <p:attrNameLst>
                                          <p:attrName>ppt_y</p:attrName>
                                        </p:attrNameLst>
                                      </p:cBhvr>
                                      <p:tavLst>
                                        <p:tav tm="0">
                                          <p:val>
                                            <p:strVal val="#ppt_y+.1"/>
                                          </p:val>
                                        </p:tav>
                                        <p:tav tm="100000">
                                          <p:val>
                                            <p:strVal val="#ppt_y"/>
                                          </p:val>
                                        </p:tav>
                                      </p:tavLst>
                                    </p:anim>
                                    <p:animEffect transition="in" filter="fade">
                                      <p:cBhvr>
                                        <p:cTn id="84" dur="250" decel="50000">
                                          <p:stCondLst>
                                            <p:cond delay="0"/>
                                          </p:stCondLst>
                                        </p:cTn>
                                        <p:tgtEl>
                                          <p:spTgt spid="16"/>
                                        </p:tgtEl>
                                      </p:cBhvr>
                                    </p:animEffect>
                                  </p:childTnLst>
                                </p:cTn>
                              </p:par>
                            </p:childTnLst>
                          </p:cTn>
                        </p:par>
                        <p:par>
                          <p:cTn id="85" fill="hold">
                            <p:stCondLst>
                              <p:cond delay="4000"/>
                            </p:stCondLst>
                            <p:childTnLst>
                              <p:par>
                                <p:cTn id="86" presetID="25" presetClass="entr" presetSubtype="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25"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89" dur="125"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90" dur="125" accel="50000" fill="hold">
                                          <p:stCondLst>
                                            <p:cond delay="125"/>
                                          </p:stCondLst>
                                        </p:cTn>
                                        <p:tgtEl>
                                          <p:spTgt spid="17"/>
                                        </p:tgtEl>
                                        <p:attrNameLst>
                                          <p:attrName>ppt_w</p:attrName>
                                        </p:attrNameLst>
                                      </p:cBhvr>
                                      <p:tavLst>
                                        <p:tav tm="0">
                                          <p:val>
                                            <p:strVal val="#ppt_w*.05"/>
                                          </p:val>
                                        </p:tav>
                                        <p:tav tm="100000">
                                          <p:val>
                                            <p:strVal val="#ppt_w"/>
                                          </p:val>
                                        </p:tav>
                                      </p:tavLst>
                                    </p:anim>
                                    <p:anim calcmode="lin" valueType="num">
                                      <p:cBhvr>
                                        <p:cTn id="91" dur="250" fill="hold"/>
                                        <p:tgtEl>
                                          <p:spTgt spid="17"/>
                                        </p:tgtEl>
                                        <p:attrNameLst>
                                          <p:attrName>ppt_h</p:attrName>
                                        </p:attrNameLst>
                                      </p:cBhvr>
                                      <p:tavLst>
                                        <p:tav tm="0">
                                          <p:val>
                                            <p:strVal val="#ppt_h"/>
                                          </p:val>
                                        </p:tav>
                                        <p:tav tm="100000">
                                          <p:val>
                                            <p:strVal val="#ppt_h"/>
                                          </p:val>
                                        </p:tav>
                                      </p:tavLst>
                                    </p:anim>
                                    <p:anim calcmode="lin" valueType="num">
                                      <p:cBhvr>
                                        <p:cTn id="92" dur="125"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93" dur="125"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94" dur="125" accel="50000" fill="hold">
                                          <p:stCondLst>
                                            <p:cond delay="125"/>
                                          </p:stCondLst>
                                        </p:cTn>
                                        <p:tgtEl>
                                          <p:spTgt spid="17"/>
                                        </p:tgtEl>
                                        <p:attrNameLst>
                                          <p:attrName>ppt_y</p:attrName>
                                        </p:attrNameLst>
                                      </p:cBhvr>
                                      <p:tavLst>
                                        <p:tav tm="0">
                                          <p:val>
                                            <p:strVal val="#ppt_y+.1"/>
                                          </p:val>
                                        </p:tav>
                                        <p:tav tm="100000">
                                          <p:val>
                                            <p:strVal val="#ppt_y"/>
                                          </p:val>
                                        </p:tav>
                                      </p:tavLst>
                                    </p:anim>
                                    <p:animEffect transition="in" filter="fade">
                                      <p:cBhvr>
                                        <p:cTn id="95" dur="25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17387" y="274106"/>
            <a:ext cx="10162282" cy="708794"/>
            <a:chOff x="715348" y="487530"/>
            <a:chExt cx="10164634" cy="708958"/>
          </a:xfrm>
        </p:grpSpPr>
        <p:sp>
          <p:nvSpPr>
            <p:cNvPr id="11" name="矩形 10"/>
            <p:cNvSpPr/>
            <p:nvPr/>
          </p:nvSpPr>
          <p:spPr>
            <a:xfrm>
              <a:off x="3788231" y="890229"/>
              <a:ext cx="7091751" cy="45719"/>
            </a:xfrm>
            <a:prstGeom prst="rect">
              <a:avLst/>
            </a:prstGeom>
            <a:solidFill>
              <a:srgbClr val="CE2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12" name="TextBox 8"/>
            <p:cNvSpPr txBox="1">
              <a:spLocks noChangeArrowheads="1"/>
            </p:cNvSpPr>
            <p:nvPr/>
          </p:nvSpPr>
          <p:spPr bwMode="auto">
            <a:xfrm>
              <a:off x="715348" y="487530"/>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b="1" dirty="0">
                  <a:solidFill>
                    <a:srgbClr val="CE2D41"/>
                  </a:solidFill>
                  <a:cs typeface="+mn-ea"/>
                  <a:sym typeface="+mn-lt"/>
                </a:rPr>
                <a:t>成功项目展示</a:t>
              </a:r>
              <a:endParaRPr lang="zh-CN" altLang="en-US" sz="3200" b="1" dirty="0">
                <a:solidFill>
                  <a:srgbClr val="CE2D41"/>
                </a:solidFill>
                <a:cs typeface="+mn-ea"/>
                <a:sym typeface="+mn-lt"/>
              </a:endParaRPr>
            </a:p>
          </p:txBody>
        </p:sp>
        <p:sp>
          <p:nvSpPr>
            <p:cNvPr id="13" name="TextBox 8"/>
            <p:cNvSpPr txBox="1">
              <a:spLocks noChangeArrowheads="1"/>
            </p:cNvSpPr>
            <p:nvPr/>
          </p:nvSpPr>
          <p:spPr bwMode="auto">
            <a:xfrm>
              <a:off x="715349" y="996433"/>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rgbClr val="4F4141"/>
                  </a:solidFill>
                  <a:cs typeface="+mn-ea"/>
                  <a:sym typeface="+mn-lt"/>
                </a:rPr>
                <a:t>CLICK TO ADD CAPTION TEXT</a:t>
              </a:r>
              <a:endParaRPr lang="zh-CN" altLang="en-US" sz="1300" dirty="0">
                <a:solidFill>
                  <a:srgbClr val="4F4141"/>
                </a:solidFill>
                <a:cs typeface="+mn-ea"/>
                <a:sym typeface="+mn-lt"/>
              </a:endParaRPr>
            </a:p>
          </p:txBody>
        </p:sp>
      </p:grpSp>
      <p:grpSp>
        <p:nvGrpSpPr>
          <p:cNvPr id="6" name="组合 5"/>
          <p:cNvGrpSpPr/>
          <p:nvPr/>
        </p:nvGrpSpPr>
        <p:grpSpPr>
          <a:xfrm>
            <a:off x="572417" y="1967529"/>
            <a:ext cx="6587087" cy="3849864"/>
            <a:chOff x="1103784" y="1939848"/>
            <a:chExt cx="6951446" cy="4488492"/>
          </a:xfrm>
        </p:grpSpPr>
        <p:sp>
          <p:nvSpPr>
            <p:cNvPr id="7" name="矩形 6"/>
            <p:cNvSpPr>
              <a:spLocks noChangeArrowheads="1"/>
            </p:cNvSpPr>
            <p:nvPr/>
          </p:nvSpPr>
          <p:spPr bwMode="auto">
            <a:xfrm>
              <a:off x="1822912" y="5188846"/>
              <a:ext cx="2706737" cy="430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Tx/>
                <a:buNone/>
              </a:pPr>
              <a:r>
                <a:rPr lang="zh-CN" altLang="en-US" sz="1800" b="1" dirty="0">
                  <a:solidFill>
                    <a:schemeClr val="bg1">
                      <a:lumMod val="50000"/>
                    </a:schemeClr>
                  </a:solidFill>
                  <a:latin typeface="+mn-lt"/>
                  <a:ea typeface="+mn-ea"/>
                  <a:cs typeface="+mn-ea"/>
                  <a:sym typeface="+mn-lt"/>
                </a:rPr>
                <a:t>在此添加标题</a:t>
              </a:r>
              <a:endParaRPr lang="zh-CN" altLang="en-US" sz="1800" b="1" dirty="0">
                <a:solidFill>
                  <a:schemeClr val="bg1">
                    <a:lumMod val="50000"/>
                  </a:schemeClr>
                </a:solidFill>
                <a:latin typeface="+mn-lt"/>
                <a:ea typeface="+mn-ea"/>
                <a:cs typeface="+mn-ea"/>
                <a:sym typeface="+mn-lt"/>
              </a:endParaRPr>
            </a:p>
          </p:txBody>
        </p:sp>
        <p:sp>
          <p:nvSpPr>
            <p:cNvPr id="9" name="矩形 8"/>
            <p:cNvSpPr>
              <a:spLocks noChangeArrowheads="1"/>
            </p:cNvSpPr>
            <p:nvPr/>
          </p:nvSpPr>
          <p:spPr bwMode="auto">
            <a:xfrm>
              <a:off x="5348494" y="5188846"/>
              <a:ext cx="2706736" cy="430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Tx/>
                <a:buNone/>
              </a:pPr>
              <a:r>
                <a:rPr lang="zh-CN" altLang="en-US" sz="1800" b="1" dirty="0">
                  <a:solidFill>
                    <a:schemeClr val="bg1">
                      <a:lumMod val="50000"/>
                    </a:schemeClr>
                  </a:solidFill>
                  <a:latin typeface="+mn-lt"/>
                  <a:ea typeface="+mn-ea"/>
                  <a:cs typeface="+mn-ea"/>
                  <a:sym typeface="+mn-lt"/>
                </a:rPr>
                <a:t>在此添加标题</a:t>
              </a:r>
              <a:endParaRPr lang="zh-CN" altLang="en-US" sz="1800" b="1" dirty="0">
                <a:solidFill>
                  <a:schemeClr val="bg1">
                    <a:lumMod val="50000"/>
                  </a:schemeClr>
                </a:solidFill>
                <a:latin typeface="+mn-lt"/>
                <a:ea typeface="+mn-ea"/>
                <a:cs typeface="+mn-ea"/>
                <a:sym typeface="+mn-lt"/>
              </a:endParaRPr>
            </a:p>
          </p:txBody>
        </p:sp>
        <p:sp>
          <p:nvSpPr>
            <p:cNvPr id="10" name="TextBox 129"/>
            <p:cNvSpPr txBox="1">
              <a:spLocks noChangeArrowheads="1"/>
            </p:cNvSpPr>
            <p:nvPr/>
          </p:nvSpPr>
          <p:spPr bwMode="auto">
            <a:xfrm>
              <a:off x="1256339" y="4806460"/>
              <a:ext cx="766666" cy="139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Tx/>
                <a:buNone/>
              </a:pPr>
              <a:r>
                <a:rPr lang="en-US" altLang="zh-CN" sz="7200" dirty="0">
                  <a:solidFill>
                    <a:srgbClr val="CE2D41"/>
                  </a:solidFill>
                  <a:latin typeface="+mn-lt"/>
                  <a:ea typeface="+mn-ea"/>
                  <a:cs typeface="+mn-ea"/>
                  <a:sym typeface="+mn-lt"/>
                </a:rPr>
                <a:t>1</a:t>
              </a:r>
              <a:endParaRPr lang="zh-CN" altLang="en-US" sz="7200" dirty="0">
                <a:solidFill>
                  <a:srgbClr val="CE2D41"/>
                </a:solidFill>
                <a:latin typeface="+mn-lt"/>
                <a:ea typeface="+mn-ea"/>
                <a:cs typeface="+mn-ea"/>
                <a:sym typeface="+mn-lt"/>
              </a:endParaRPr>
            </a:p>
          </p:txBody>
        </p:sp>
        <p:sp>
          <p:nvSpPr>
            <p:cNvPr id="14" name="TextBox 130"/>
            <p:cNvSpPr txBox="1">
              <a:spLocks noChangeArrowheads="1"/>
            </p:cNvSpPr>
            <p:nvPr/>
          </p:nvSpPr>
          <p:spPr bwMode="auto">
            <a:xfrm>
              <a:off x="4771581" y="4806460"/>
              <a:ext cx="766666" cy="139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Tx/>
                <a:buNone/>
              </a:pPr>
              <a:r>
                <a:rPr lang="en-US" altLang="zh-CN" sz="7200" dirty="0">
                  <a:solidFill>
                    <a:srgbClr val="4F4141"/>
                  </a:solidFill>
                  <a:latin typeface="+mn-lt"/>
                  <a:ea typeface="+mn-ea"/>
                  <a:cs typeface="+mn-ea"/>
                  <a:sym typeface="+mn-lt"/>
                </a:rPr>
                <a:t>2</a:t>
              </a:r>
              <a:endParaRPr lang="zh-CN" altLang="en-US" sz="7200" dirty="0">
                <a:solidFill>
                  <a:srgbClr val="4F4141"/>
                </a:solidFill>
                <a:latin typeface="+mn-lt"/>
                <a:ea typeface="+mn-ea"/>
                <a:cs typeface="+mn-ea"/>
                <a:sym typeface="+mn-lt"/>
              </a:endParaRPr>
            </a:p>
          </p:txBody>
        </p:sp>
        <p:sp>
          <p:nvSpPr>
            <p:cNvPr id="15" name="矩形 22"/>
            <p:cNvSpPr>
              <a:spLocks noChangeArrowheads="1"/>
            </p:cNvSpPr>
            <p:nvPr/>
          </p:nvSpPr>
          <p:spPr bwMode="auto">
            <a:xfrm>
              <a:off x="1810506" y="5526784"/>
              <a:ext cx="2400704" cy="90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20000"/>
                </a:lnSpc>
                <a:spcBef>
                  <a:spcPct val="0"/>
                </a:spcBef>
                <a:buFontTx/>
                <a:buNone/>
              </a:pPr>
              <a:r>
                <a:rPr lang="zh-CN" altLang="en-US" sz="1600" dirty="0">
                  <a:solidFill>
                    <a:schemeClr val="bg1">
                      <a:lumMod val="50000"/>
                    </a:schemeClr>
                  </a:solidFill>
                  <a:latin typeface="+mn-lt"/>
                  <a:ea typeface="+mn-ea"/>
                  <a:cs typeface="+mn-ea"/>
                  <a:sym typeface="+mn-lt"/>
                </a:rPr>
                <a:t>请在这里添加你的文字请在这里添加你的文字</a:t>
              </a:r>
              <a:endParaRPr lang="zh-CN" altLang="en-US" sz="1600" dirty="0">
                <a:solidFill>
                  <a:schemeClr val="bg1">
                    <a:lumMod val="50000"/>
                  </a:schemeClr>
                </a:solidFill>
                <a:latin typeface="+mn-lt"/>
                <a:ea typeface="+mn-ea"/>
                <a:cs typeface="+mn-ea"/>
                <a:sym typeface="+mn-lt"/>
              </a:endParaRPr>
            </a:p>
            <a:p>
              <a:pPr>
                <a:lnSpc>
                  <a:spcPct val="120000"/>
                </a:lnSpc>
                <a:spcBef>
                  <a:spcPct val="0"/>
                </a:spcBef>
                <a:buFontTx/>
                <a:buNone/>
              </a:pPr>
              <a:endParaRPr lang="zh-CN" altLang="en-US" sz="1600" dirty="0">
                <a:solidFill>
                  <a:schemeClr val="bg1">
                    <a:lumMod val="50000"/>
                  </a:schemeClr>
                </a:solidFill>
                <a:latin typeface="+mn-lt"/>
                <a:ea typeface="+mn-ea"/>
                <a:cs typeface="+mn-ea"/>
                <a:sym typeface="+mn-lt"/>
              </a:endParaRPr>
            </a:p>
          </p:txBody>
        </p:sp>
        <p:sp>
          <p:nvSpPr>
            <p:cNvPr id="16" name="矩形 23"/>
            <p:cNvSpPr>
              <a:spLocks noChangeArrowheads="1"/>
            </p:cNvSpPr>
            <p:nvPr/>
          </p:nvSpPr>
          <p:spPr bwMode="auto">
            <a:xfrm>
              <a:off x="5369173" y="5489564"/>
              <a:ext cx="2398636" cy="90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20000"/>
                </a:lnSpc>
                <a:spcBef>
                  <a:spcPct val="0"/>
                </a:spcBef>
                <a:buFontTx/>
                <a:buNone/>
              </a:pPr>
              <a:r>
                <a:rPr lang="zh-CN" altLang="en-US" sz="1600" dirty="0">
                  <a:solidFill>
                    <a:schemeClr val="bg1">
                      <a:lumMod val="50000"/>
                    </a:schemeClr>
                  </a:solidFill>
                  <a:latin typeface="+mn-lt"/>
                  <a:ea typeface="+mn-ea"/>
                  <a:cs typeface="+mn-ea"/>
                  <a:sym typeface="+mn-lt"/>
                </a:rPr>
                <a:t>请在这里添加你的文字请在这里添加你的文字</a:t>
              </a:r>
              <a:endParaRPr lang="zh-CN" altLang="en-US" sz="1600" dirty="0">
                <a:solidFill>
                  <a:schemeClr val="bg1">
                    <a:lumMod val="50000"/>
                  </a:schemeClr>
                </a:solidFill>
                <a:latin typeface="+mn-lt"/>
                <a:ea typeface="+mn-ea"/>
                <a:cs typeface="+mn-ea"/>
                <a:sym typeface="+mn-lt"/>
              </a:endParaRPr>
            </a:p>
            <a:p>
              <a:pPr>
                <a:lnSpc>
                  <a:spcPct val="120000"/>
                </a:lnSpc>
                <a:spcBef>
                  <a:spcPct val="0"/>
                </a:spcBef>
                <a:buFontTx/>
                <a:buNone/>
              </a:pPr>
              <a:endParaRPr lang="zh-CN" altLang="en-US" sz="1600" dirty="0">
                <a:solidFill>
                  <a:schemeClr val="bg1">
                    <a:lumMod val="50000"/>
                  </a:schemeClr>
                </a:solidFill>
                <a:latin typeface="+mn-lt"/>
                <a:ea typeface="+mn-ea"/>
                <a:cs typeface="+mn-ea"/>
                <a:sym typeface="+mn-lt"/>
              </a:endParaRPr>
            </a:p>
          </p:txBody>
        </p:sp>
        <p:sp>
          <p:nvSpPr>
            <p:cNvPr id="17" name="矩形 16"/>
            <p:cNvSpPr/>
            <p:nvPr/>
          </p:nvSpPr>
          <p:spPr>
            <a:xfrm>
              <a:off x="1103784" y="1939848"/>
              <a:ext cx="3256911" cy="2804748"/>
            </a:xfrm>
            <a:prstGeom prst="rect">
              <a:avLst/>
            </a:prstGeom>
            <a:blipFill dpi="0" rotWithShape="1">
              <a:blip r:embed="rId1"/>
              <a:srcRect/>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lumMod val="50000"/>
                  </a:schemeClr>
                </a:solidFill>
                <a:cs typeface="+mn-ea"/>
                <a:sym typeface="+mn-lt"/>
              </a:endParaRPr>
            </a:p>
          </p:txBody>
        </p:sp>
        <p:sp>
          <p:nvSpPr>
            <p:cNvPr id="18" name="矩形 17"/>
            <p:cNvSpPr/>
            <p:nvPr/>
          </p:nvSpPr>
          <p:spPr>
            <a:xfrm>
              <a:off x="4529649" y="1950836"/>
              <a:ext cx="3256911" cy="2804748"/>
            </a:xfrm>
            <a:prstGeom prst="rect">
              <a:avLst/>
            </a:prstGeom>
            <a:blipFill dpi="0" rotWithShape="1">
              <a:blip r:embed="rId2"/>
              <a:srcRect/>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lumMod val="50000"/>
                  </a:schemeClr>
                </a:solidFill>
                <a:cs typeface="+mn-ea"/>
                <a:sym typeface="+mn-lt"/>
              </a:endParaRPr>
            </a:p>
          </p:txBody>
        </p:sp>
      </p:grpSp>
      <p:grpSp>
        <p:nvGrpSpPr>
          <p:cNvPr id="19" name="Group 7"/>
          <p:cNvGrpSpPr/>
          <p:nvPr/>
        </p:nvGrpSpPr>
        <p:grpSpPr>
          <a:xfrm flipH="1">
            <a:off x="7105061" y="2015045"/>
            <a:ext cx="4534000" cy="3564194"/>
            <a:chOff x="7845714" y="1736884"/>
            <a:chExt cx="3501814" cy="1942035"/>
          </a:xfrm>
        </p:grpSpPr>
        <p:grpSp>
          <p:nvGrpSpPr>
            <p:cNvPr id="20" name="Group 35"/>
            <p:cNvGrpSpPr/>
            <p:nvPr/>
          </p:nvGrpSpPr>
          <p:grpSpPr>
            <a:xfrm>
              <a:off x="7845714" y="1736884"/>
              <a:ext cx="3501814" cy="1942035"/>
              <a:chOff x="7541909" y="1631854"/>
              <a:chExt cx="4046955" cy="1942035"/>
            </a:xfrm>
          </p:grpSpPr>
          <p:sp>
            <p:nvSpPr>
              <p:cNvPr id="22" name="Rectangle 29"/>
              <p:cNvSpPr/>
              <p:nvPr/>
            </p:nvSpPr>
            <p:spPr>
              <a:xfrm>
                <a:off x="7541909" y="1631854"/>
                <a:ext cx="4046955" cy="1942035"/>
              </a:xfrm>
              <a:prstGeom prst="rect">
                <a:avLst/>
              </a:prstGeom>
              <a:noFill/>
              <a:ln w="28575">
                <a:solidFill>
                  <a:srgbClr val="CE2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lumMod val="50000"/>
                    </a:schemeClr>
                  </a:solidFill>
                  <a:cs typeface="+mn-ea"/>
                  <a:sym typeface="+mn-lt"/>
                </a:endParaRPr>
              </a:p>
            </p:txBody>
          </p:sp>
          <p:sp>
            <p:nvSpPr>
              <p:cNvPr id="23" name="Rectangle 33"/>
              <p:cNvSpPr/>
              <p:nvPr/>
            </p:nvSpPr>
            <p:spPr>
              <a:xfrm>
                <a:off x="7541909" y="1631854"/>
                <a:ext cx="4046955" cy="435299"/>
              </a:xfrm>
              <a:prstGeom prst="rect">
                <a:avLst/>
              </a:prstGeom>
              <a:solidFill>
                <a:srgbClr val="CE2D41"/>
              </a:solidFill>
              <a:ln>
                <a:solidFill>
                  <a:srgbClr val="CE2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cs typeface="+mn-ea"/>
                    <a:sym typeface="+mn-lt"/>
                  </a:rPr>
                  <a:t>加入标题描述</a:t>
                </a:r>
                <a:endParaRPr lang="en-GB" b="1" dirty="0">
                  <a:solidFill>
                    <a:schemeClr val="bg1"/>
                  </a:solidFill>
                  <a:cs typeface="+mn-ea"/>
                  <a:sym typeface="+mn-lt"/>
                </a:endParaRPr>
              </a:p>
            </p:txBody>
          </p:sp>
        </p:grpSp>
        <p:sp>
          <p:nvSpPr>
            <p:cNvPr id="21" name="Rectangle 34"/>
            <p:cNvSpPr/>
            <p:nvPr/>
          </p:nvSpPr>
          <p:spPr>
            <a:xfrm>
              <a:off x="7978104" y="2409023"/>
              <a:ext cx="3255836" cy="1056261"/>
            </a:xfrm>
            <a:prstGeom prst="rect">
              <a:avLst/>
            </a:prstGeom>
          </p:spPr>
          <p:txBody>
            <a:bodyPr wrap="square">
              <a:spAutoFit/>
            </a:bodyPr>
            <a:lstStyle/>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a:p>
              <a:endParaRPr lang="en-US" altLang="zh-CN" sz="1200" dirty="0">
                <a:solidFill>
                  <a:schemeClr val="bg1">
                    <a:lumMod val="50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17387" y="274106"/>
            <a:ext cx="10162282" cy="708794"/>
            <a:chOff x="715348" y="487530"/>
            <a:chExt cx="10164634" cy="708958"/>
          </a:xfrm>
        </p:grpSpPr>
        <p:sp>
          <p:nvSpPr>
            <p:cNvPr id="11" name="矩形 10"/>
            <p:cNvSpPr/>
            <p:nvPr/>
          </p:nvSpPr>
          <p:spPr>
            <a:xfrm>
              <a:off x="3788231" y="890229"/>
              <a:ext cx="7091751" cy="45719"/>
            </a:xfrm>
            <a:prstGeom prst="rect">
              <a:avLst/>
            </a:prstGeom>
            <a:solidFill>
              <a:srgbClr val="CE2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12" name="TextBox 8"/>
            <p:cNvSpPr txBox="1">
              <a:spLocks noChangeArrowheads="1"/>
            </p:cNvSpPr>
            <p:nvPr/>
          </p:nvSpPr>
          <p:spPr bwMode="auto">
            <a:xfrm>
              <a:off x="715348" y="487530"/>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b="1" dirty="0">
                  <a:solidFill>
                    <a:srgbClr val="CE2D41"/>
                  </a:solidFill>
                  <a:cs typeface="+mn-ea"/>
                  <a:sym typeface="+mn-lt"/>
                </a:rPr>
                <a:t>成功项目展示</a:t>
              </a:r>
              <a:endParaRPr lang="zh-CN" altLang="en-US" sz="3200" b="1" dirty="0">
                <a:solidFill>
                  <a:srgbClr val="CE2D41"/>
                </a:solidFill>
                <a:cs typeface="+mn-ea"/>
                <a:sym typeface="+mn-lt"/>
              </a:endParaRPr>
            </a:p>
          </p:txBody>
        </p:sp>
        <p:sp>
          <p:nvSpPr>
            <p:cNvPr id="13" name="TextBox 8"/>
            <p:cNvSpPr txBox="1">
              <a:spLocks noChangeArrowheads="1"/>
            </p:cNvSpPr>
            <p:nvPr/>
          </p:nvSpPr>
          <p:spPr bwMode="auto">
            <a:xfrm>
              <a:off x="715349" y="996433"/>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rgbClr val="4F4141"/>
                  </a:solidFill>
                  <a:cs typeface="+mn-ea"/>
                  <a:sym typeface="+mn-lt"/>
                </a:rPr>
                <a:t>CLICK TO ADD CAPTION TEXT</a:t>
              </a:r>
              <a:endParaRPr lang="zh-CN" altLang="en-US" sz="1300" dirty="0">
                <a:solidFill>
                  <a:srgbClr val="4F4141"/>
                </a:solidFill>
                <a:cs typeface="+mn-ea"/>
                <a:sym typeface="+mn-lt"/>
              </a:endParaRPr>
            </a:p>
          </p:txBody>
        </p:sp>
      </p:grpSp>
      <p:sp>
        <p:nvSpPr>
          <p:cNvPr id="6" name="矩形 33"/>
          <p:cNvSpPr/>
          <p:nvPr/>
        </p:nvSpPr>
        <p:spPr>
          <a:xfrm>
            <a:off x="6924489" y="2297032"/>
            <a:ext cx="1242587" cy="400079"/>
          </a:xfrm>
          <a:prstGeom prst="rect">
            <a:avLst/>
          </a:prstGeom>
          <a:noFill/>
          <a:ln w="9525">
            <a:noFill/>
            <a:miter/>
          </a:ln>
        </p:spPr>
        <p:txBody>
          <a:bodyPr wrap="none" lIns="91410" tIns="45705" rIns="91410" bIns="45705">
            <a:spAutoFit/>
          </a:bodyPr>
          <a:lstStyle/>
          <a:p>
            <a:pPr lvl="0" eaLnBrk="1" hangingPunct="1">
              <a:buNone/>
            </a:pPr>
            <a:r>
              <a:rPr lang="zh-CN" altLang="en-US" sz="2000" b="1" dirty="0">
                <a:solidFill>
                  <a:schemeClr val="bg1">
                    <a:lumMod val="50000"/>
                  </a:schemeClr>
                </a:solidFill>
                <a:cs typeface="+mn-ea"/>
                <a:sym typeface="+mn-lt"/>
              </a:rPr>
              <a:t>添加标题</a:t>
            </a:r>
            <a:endParaRPr lang="en-US" altLang="x-none" sz="2000" b="1" dirty="0">
              <a:solidFill>
                <a:schemeClr val="bg1">
                  <a:lumMod val="50000"/>
                </a:schemeClr>
              </a:solidFill>
              <a:cs typeface="+mn-ea"/>
              <a:sym typeface="+mn-lt"/>
            </a:endParaRPr>
          </a:p>
        </p:txBody>
      </p:sp>
      <p:sp>
        <p:nvSpPr>
          <p:cNvPr id="7" name="矩形 47"/>
          <p:cNvSpPr/>
          <p:nvPr/>
        </p:nvSpPr>
        <p:spPr>
          <a:xfrm>
            <a:off x="6924490" y="2781108"/>
            <a:ext cx="1896737" cy="646173"/>
          </a:xfrm>
          <a:prstGeom prst="rect">
            <a:avLst/>
          </a:prstGeom>
          <a:noFill/>
          <a:ln w="9525">
            <a:noFill/>
            <a:miter/>
          </a:ln>
        </p:spPr>
        <p:txBody>
          <a:bodyPr wrap="square" lIns="91410" tIns="45705" rIns="91410" bIns="45705">
            <a:spAutoFit/>
          </a:bodyPr>
          <a:lstStyle/>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p:txBody>
      </p:sp>
      <p:sp>
        <p:nvSpPr>
          <p:cNvPr id="9" name="矩形 35"/>
          <p:cNvSpPr/>
          <p:nvPr/>
        </p:nvSpPr>
        <p:spPr>
          <a:xfrm>
            <a:off x="9177135" y="2297032"/>
            <a:ext cx="1242587" cy="400079"/>
          </a:xfrm>
          <a:prstGeom prst="rect">
            <a:avLst/>
          </a:prstGeom>
          <a:noFill/>
          <a:ln w="9525">
            <a:noFill/>
            <a:miter/>
          </a:ln>
        </p:spPr>
        <p:txBody>
          <a:bodyPr wrap="none" lIns="91410" tIns="45705" rIns="91410" bIns="45705">
            <a:spAutoFit/>
          </a:bodyPr>
          <a:lstStyle/>
          <a:p>
            <a:pPr lvl="0" eaLnBrk="1" hangingPunct="1">
              <a:buNone/>
            </a:pPr>
            <a:r>
              <a:rPr lang="zh-CN" altLang="en-US" sz="2000" b="1" dirty="0">
                <a:solidFill>
                  <a:schemeClr val="bg1">
                    <a:lumMod val="50000"/>
                  </a:schemeClr>
                </a:solidFill>
                <a:cs typeface="+mn-ea"/>
                <a:sym typeface="+mn-lt"/>
              </a:rPr>
              <a:t>添加标题</a:t>
            </a:r>
            <a:endParaRPr lang="en-US" altLang="x-none" sz="2000" b="1" dirty="0">
              <a:solidFill>
                <a:schemeClr val="bg1">
                  <a:lumMod val="50000"/>
                </a:schemeClr>
              </a:solidFill>
              <a:cs typeface="+mn-ea"/>
              <a:sym typeface="+mn-lt"/>
            </a:endParaRPr>
          </a:p>
        </p:txBody>
      </p:sp>
      <p:sp>
        <p:nvSpPr>
          <p:cNvPr id="10" name="矩形 47"/>
          <p:cNvSpPr/>
          <p:nvPr/>
        </p:nvSpPr>
        <p:spPr>
          <a:xfrm>
            <a:off x="9177135" y="2781108"/>
            <a:ext cx="1884275" cy="646173"/>
          </a:xfrm>
          <a:prstGeom prst="rect">
            <a:avLst/>
          </a:prstGeom>
          <a:noFill/>
          <a:ln w="9525">
            <a:noFill/>
            <a:miter/>
          </a:ln>
        </p:spPr>
        <p:txBody>
          <a:bodyPr wrap="square" lIns="91410" tIns="45705" rIns="91410" bIns="45705">
            <a:spAutoFit/>
          </a:bodyPr>
          <a:lstStyle/>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p:txBody>
      </p:sp>
      <p:sp>
        <p:nvSpPr>
          <p:cNvPr id="14" name="矩形 37"/>
          <p:cNvSpPr/>
          <p:nvPr/>
        </p:nvSpPr>
        <p:spPr>
          <a:xfrm>
            <a:off x="6924489" y="4355543"/>
            <a:ext cx="1242587" cy="400079"/>
          </a:xfrm>
          <a:prstGeom prst="rect">
            <a:avLst/>
          </a:prstGeom>
          <a:noFill/>
          <a:ln w="9525">
            <a:noFill/>
            <a:miter/>
          </a:ln>
        </p:spPr>
        <p:txBody>
          <a:bodyPr wrap="none" lIns="91410" tIns="45705" rIns="91410" bIns="45705">
            <a:spAutoFit/>
          </a:bodyPr>
          <a:lstStyle/>
          <a:p>
            <a:pPr lvl="0" eaLnBrk="1" hangingPunct="1">
              <a:buNone/>
            </a:pPr>
            <a:r>
              <a:rPr lang="zh-CN" altLang="en-US" sz="2000" b="1" dirty="0">
                <a:solidFill>
                  <a:schemeClr val="bg1">
                    <a:lumMod val="50000"/>
                  </a:schemeClr>
                </a:solidFill>
                <a:cs typeface="+mn-ea"/>
                <a:sym typeface="+mn-lt"/>
              </a:rPr>
              <a:t>添加标题</a:t>
            </a:r>
            <a:endParaRPr lang="en-US" altLang="x-none" sz="2000" b="1" dirty="0">
              <a:solidFill>
                <a:schemeClr val="bg1">
                  <a:lumMod val="50000"/>
                </a:schemeClr>
              </a:solidFill>
              <a:cs typeface="+mn-ea"/>
              <a:sym typeface="+mn-lt"/>
            </a:endParaRPr>
          </a:p>
        </p:txBody>
      </p:sp>
      <p:sp>
        <p:nvSpPr>
          <p:cNvPr id="15" name="矩形 47"/>
          <p:cNvSpPr/>
          <p:nvPr/>
        </p:nvSpPr>
        <p:spPr>
          <a:xfrm>
            <a:off x="6924490" y="4839618"/>
            <a:ext cx="1896737" cy="646173"/>
          </a:xfrm>
          <a:prstGeom prst="rect">
            <a:avLst/>
          </a:prstGeom>
          <a:noFill/>
          <a:ln w="9525">
            <a:noFill/>
            <a:miter/>
          </a:ln>
        </p:spPr>
        <p:txBody>
          <a:bodyPr wrap="square" lIns="91410" tIns="45705" rIns="91410" bIns="45705">
            <a:spAutoFit/>
          </a:bodyPr>
          <a:lstStyle/>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p:txBody>
      </p:sp>
      <p:sp>
        <p:nvSpPr>
          <p:cNvPr id="16" name="矩形 39"/>
          <p:cNvSpPr/>
          <p:nvPr/>
        </p:nvSpPr>
        <p:spPr>
          <a:xfrm>
            <a:off x="9177135" y="4355543"/>
            <a:ext cx="1242587" cy="400079"/>
          </a:xfrm>
          <a:prstGeom prst="rect">
            <a:avLst/>
          </a:prstGeom>
          <a:noFill/>
          <a:ln w="9525">
            <a:noFill/>
            <a:miter/>
          </a:ln>
        </p:spPr>
        <p:txBody>
          <a:bodyPr wrap="none" lIns="91410" tIns="45705" rIns="91410" bIns="45705">
            <a:spAutoFit/>
          </a:bodyPr>
          <a:lstStyle/>
          <a:p>
            <a:pPr lvl="0" eaLnBrk="1" hangingPunct="1">
              <a:buNone/>
            </a:pPr>
            <a:r>
              <a:rPr lang="zh-CN" altLang="en-US" sz="2000" b="1" dirty="0">
                <a:solidFill>
                  <a:schemeClr val="bg1">
                    <a:lumMod val="50000"/>
                  </a:schemeClr>
                </a:solidFill>
                <a:cs typeface="+mn-ea"/>
                <a:sym typeface="+mn-lt"/>
              </a:rPr>
              <a:t>添加标题</a:t>
            </a:r>
            <a:endParaRPr lang="en-US" altLang="x-none" sz="2000" b="1" dirty="0">
              <a:solidFill>
                <a:schemeClr val="bg1">
                  <a:lumMod val="50000"/>
                </a:schemeClr>
              </a:solidFill>
              <a:cs typeface="+mn-ea"/>
              <a:sym typeface="+mn-lt"/>
            </a:endParaRPr>
          </a:p>
        </p:txBody>
      </p:sp>
      <p:sp>
        <p:nvSpPr>
          <p:cNvPr id="17" name="矩形 47"/>
          <p:cNvSpPr/>
          <p:nvPr/>
        </p:nvSpPr>
        <p:spPr>
          <a:xfrm>
            <a:off x="9177135" y="4839618"/>
            <a:ext cx="1884275" cy="646173"/>
          </a:xfrm>
          <a:prstGeom prst="rect">
            <a:avLst/>
          </a:prstGeom>
          <a:noFill/>
          <a:ln w="9525">
            <a:noFill/>
            <a:miter/>
          </a:ln>
        </p:spPr>
        <p:txBody>
          <a:bodyPr wrap="square" lIns="91410" tIns="45705" rIns="91410" bIns="45705">
            <a:spAutoFit/>
          </a:bodyPr>
          <a:lstStyle/>
          <a:p>
            <a:r>
              <a:rPr lang="zh-CN" altLang="en-US" sz="1200" dirty="0">
                <a:solidFill>
                  <a:schemeClr val="bg1">
                    <a:lumMod val="50000"/>
                  </a:schemeClr>
                </a:solidFill>
                <a:cs typeface="+mn-ea"/>
                <a:sym typeface="+mn-lt"/>
              </a:rPr>
              <a:t>点击此处更换文本点击添加点击此处更换文本点击添加</a:t>
            </a:r>
            <a:endParaRPr lang="en-US" altLang="zh-CN" sz="1200" dirty="0">
              <a:solidFill>
                <a:schemeClr val="bg1">
                  <a:lumMod val="50000"/>
                </a:schemeClr>
              </a:solidFill>
              <a:cs typeface="+mn-ea"/>
              <a:sym typeface="+mn-lt"/>
            </a:endParaRPr>
          </a:p>
        </p:txBody>
      </p:sp>
      <p:graphicFrame>
        <p:nvGraphicFramePr>
          <p:cNvPr id="18" name="Chart 7"/>
          <p:cNvGraphicFramePr/>
          <p:nvPr/>
        </p:nvGraphicFramePr>
        <p:xfrm>
          <a:off x="1401720" y="2046039"/>
          <a:ext cx="5064974" cy="3595577"/>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filter="randombar(horizontal)">
                                      <p:cBhvr>
                                        <p:cTn id="11" dur="400"/>
                                        <p:tgtEl>
                                          <p:spTgt spid="6"/>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filter="randombar(horizontal)">
                                      <p:cBhvr>
                                        <p:cTn id="14" dur="400"/>
                                        <p:tgtEl>
                                          <p:spTgt spid="7"/>
                                        </p:tgtEl>
                                      </p:cBhvr>
                                    </p:animEffect>
                                  </p:childTnLst>
                                </p:cTn>
                              </p:par>
                            </p:childTnLst>
                          </p:cTn>
                        </p:par>
                        <p:par>
                          <p:cTn id="15" fill="hold">
                            <p:stCondLst>
                              <p:cond delay="1000"/>
                            </p:stCondLst>
                            <p:childTnLst>
                              <p:par>
                                <p:cTn id="16" presetID="14" presetClass="entr" presetSubtype="10" fill="hold" grpId="0" nodeType="afterEffect">
                                  <p:stCondLst>
                                    <p:cond delay="100"/>
                                  </p:stCondLst>
                                  <p:childTnLst>
                                    <p:set>
                                      <p:cBhvr>
                                        <p:cTn id="17" dur="1" fill="hold">
                                          <p:stCondLst>
                                            <p:cond delay="0"/>
                                          </p:stCondLst>
                                        </p:cTn>
                                        <p:tgtEl>
                                          <p:spTgt spid="9"/>
                                        </p:tgtEl>
                                        <p:attrNameLst>
                                          <p:attrName>style.visibility</p:attrName>
                                        </p:attrNameLst>
                                      </p:cBhvr>
                                      <p:to>
                                        <p:strVal val="visible"/>
                                      </p:to>
                                    </p:set>
                                    <p:animEffect filter="randombar(horizontal)">
                                      <p:cBhvr>
                                        <p:cTn id="18" dur="400"/>
                                        <p:tgtEl>
                                          <p:spTgt spid="9"/>
                                        </p:tgtEl>
                                      </p:cBhvr>
                                    </p:animEffect>
                                  </p:childTnLst>
                                </p:cTn>
                              </p:par>
                              <p:par>
                                <p:cTn id="19" presetID="14" presetClass="entr" presetSubtype="10" fill="hold" grpId="0" nodeType="withEffect">
                                  <p:stCondLst>
                                    <p:cond delay="100"/>
                                  </p:stCondLst>
                                  <p:childTnLst>
                                    <p:set>
                                      <p:cBhvr>
                                        <p:cTn id="20" dur="1" fill="hold">
                                          <p:stCondLst>
                                            <p:cond delay="0"/>
                                          </p:stCondLst>
                                        </p:cTn>
                                        <p:tgtEl>
                                          <p:spTgt spid="10"/>
                                        </p:tgtEl>
                                        <p:attrNameLst>
                                          <p:attrName>style.visibility</p:attrName>
                                        </p:attrNameLst>
                                      </p:cBhvr>
                                      <p:to>
                                        <p:strVal val="visible"/>
                                      </p:to>
                                    </p:set>
                                    <p:animEffect filter="randombar(horizontal)">
                                      <p:cBhvr>
                                        <p:cTn id="21" dur="400"/>
                                        <p:tgtEl>
                                          <p:spTgt spid="10"/>
                                        </p:tgtEl>
                                      </p:cBhvr>
                                    </p:animEffect>
                                  </p:childTnLst>
                                </p:cTn>
                              </p:par>
                            </p:childTnLst>
                          </p:cTn>
                        </p:par>
                        <p:par>
                          <p:cTn id="22" fill="hold">
                            <p:stCondLst>
                              <p:cond delay="1600"/>
                            </p:stCondLst>
                            <p:childTnLst>
                              <p:par>
                                <p:cTn id="23" presetID="14" presetClass="entr" presetSubtype="10" fill="hold" grpId="0" nodeType="afterEffect">
                                  <p:stCondLst>
                                    <p:cond delay="100"/>
                                  </p:stCondLst>
                                  <p:childTnLst>
                                    <p:set>
                                      <p:cBhvr>
                                        <p:cTn id="24" dur="1" fill="hold">
                                          <p:stCondLst>
                                            <p:cond delay="0"/>
                                          </p:stCondLst>
                                        </p:cTn>
                                        <p:tgtEl>
                                          <p:spTgt spid="14"/>
                                        </p:tgtEl>
                                        <p:attrNameLst>
                                          <p:attrName>style.visibility</p:attrName>
                                        </p:attrNameLst>
                                      </p:cBhvr>
                                      <p:to>
                                        <p:strVal val="visible"/>
                                      </p:to>
                                    </p:set>
                                    <p:animEffect filter="randombar(horizontal)">
                                      <p:cBhvr>
                                        <p:cTn id="25" dur="400"/>
                                        <p:tgtEl>
                                          <p:spTgt spid="14"/>
                                        </p:tgtEl>
                                      </p:cBhvr>
                                    </p:animEffect>
                                  </p:childTnLst>
                                </p:cTn>
                              </p:par>
                              <p:par>
                                <p:cTn id="26" presetID="14" presetClass="entr" presetSubtype="10" fill="hold" grpId="0" nodeType="withEffect">
                                  <p:stCondLst>
                                    <p:cond delay="100"/>
                                  </p:stCondLst>
                                  <p:childTnLst>
                                    <p:set>
                                      <p:cBhvr>
                                        <p:cTn id="27" dur="1" fill="hold">
                                          <p:stCondLst>
                                            <p:cond delay="0"/>
                                          </p:stCondLst>
                                        </p:cTn>
                                        <p:tgtEl>
                                          <p:spTgt spid="15"/>
                                        </p:tgtEl>
                                        <p:attrNameLst>
                                          <p:attrName>style.visibility</p:attrName>
                                        </p:attrNameLst>
                                      </p:cBhvr>
                                      <p:to>
                                        <p:strVal val="visible"/>
                                      </p:to>
                                    </p:set>
                                    <p:animEffect filter="randombar(horizontal)">
                                      <p:cBhvr>
                                        <p:cTn id="28" dur="400"/>
                                        <p:tgtEl>
                                          <p:spTgt spid="15"/>
                                        </p:tgtEl>
                                      </p:cBhvr>
                                    </p:animEffect>
                                  </p:childTnLst>
                                </p:cTn>
                              </p:par>
                            </p:childTnLst>
                          </p:cTn>
                        </p:par>
                        <p:par>
                          <p:cTn id="29" fill="hold">
                            <p:stCondLst>
                              <p:cond delay="2200"/>
                            </p:stCondLst>
                            <p:childTnLst>
                              <p:par>
                                <p:cTn id="30" presetID="14" presetClass="entr" presetSubtype="10" fill="hold" grpId="0" nodeType="afterEffect">
                                  <p:stCondLst>
                                    <p:cond delay="100"/>
                                  </p:stCondLst>
                                  <p:childTnLst>
                                    <p:set>
                                      <p:cBhvr>
                                        <p:cTn id="31" dur="1" fill="hold">
                                          <p:stCondLst>
                                            <p:cond delay="0"/>
                                          </p:stCondLst>
                                        </p:cTn>
                                        <p:tgtEl>
                                          <p:spTgt spid="16"/>
                                        </p:tgtEl>
                                        <p:attrNameLst>
                                          <p:attrName>style.visibility</p:attrName>
                                        </p:attrNameLst>
                                      </p:cBhvr>
                                      <p:to>
                                        <p:strVal val="visible"/>
                                      </p:to>
                                    </p:set>
                                    <p:animEffect filter="randombar(horizontal)">
                                      <p:cBhvr>
                                        <p:cTn id="32" dur="400"/>
                                        <p:tgtEl>
                                          <p:spTgt spid="16"/>
                                        </p:tgtEl>
                                      </p:cBhvr>
                                    </p:animEffect>
                                  </p:childTnLst>
                                </p:cTn>
                              </p:par>
                              <p:par>
                                <p:cTn id="33" presetID="14" presetClass="entr" presetSubtype="10" fill="hold" grpId="0" nodeType="withEffect">
                                  <p:stCondLst>
                                    <p:cond delay="100"/>
                                  </p:stCondLst>
                                  <p:childTnLst>
                                    <p:set>
                                      <p:cBhvr>
                                        <p:cTn id="34" dur="1" fill="hold">
                                          <p:stCondLst>
                                            <p:cond delay="0"/>
                                          </p:stCondLst>
                                        </p:cTn>
                                        <p:tgtEl>
                                          <p:spTgt spid="17"/>
                                        </p:tgtEl>
                                        <p:attrNameLst>
                                          <p:attrName>style.visibility</p:attrName>
                                        </p:attrNameLst>
                                      </p:cBhvr>
                                      <p:to>
                                        <p:strVal val="visible"/>
                                      </p:to>
                                    </p:set>
                                    <p:animEffect filter="randombar(horizontal)">
                                      <p:cBhvr>
                                        <p:cTn id="35" dur="400"/>
                                        <p:tgtEl>
                                          <p:spTgt spid="17"/>
                                        </p:tgtEl>
                                      </p:cBhvr>
                                    </p:animEffect>
                                  </p:childTnLst>
                                </p:cTn>
                              </p:par>
                            </p:childTnLst>
                          </p:cTn>
                        </p:par>
                        <p:par>
                          <p:cTn id="36" fill="hold">
                            <p:stCondLst>
                              <p:cond delay="2800"/>
                            </p:stCondLst>
                            <p:childTnLst>
                              <p:par>
                                <p:cTn id="37" presetID="2" presetClass="entr" presetSubtype="2"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1+#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p:bldP spid="7" grpId="0" bldLvl="0"/>
      <p:bldP spid="9" grpId="0" bldLvl="0"/>
      <p:bldP spid="10" grpId="0" bldLvl="0"/>
      <p:bldP spid="14" grpId="0" bldLvl="0"/>
      <p:bldP spid="15" grpId="0" bldLvl="0"/>
      <p:bldP spid="16" grpId="0" bldLvl="0"/>
      <p:bldP spid="17" grpId="0" bldLvl="0"/>
      <p:bldGraphic spid="18"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grpSp>
        <p:nvGrpSpPr>
          <p:cNvPr id="3" name="组合 2"/>
          <p:cNvGrpSpPr/>
          <p:nvPr/>
        </p:nvGrpSpPr>
        <p:grpSpPr>
          <a:xfrm>
            <a:off x="3373746" y="1380487"/>
            <a:ext cx="1338162" cy="2608203"/>
            <a:chOff x="3576428" y="1265599"/>
            <a:chExt cx="1338472" cy="2608807"/>
          </a:xfrm>
          <a:solidFill>
            <a:srgbClr val="CE2D41"/>
          </a:solidFill>
        </p:grpSpPr>
        <p:grpSp>
          <p:nvGrpSpPr>
            <p:cNvPr id="26" name="组合 25"/>
            <p:cNvGrpSpPr/>
            <p:nvPr/>
          </p:nvGrpSpPr>
          <p:grpSpPr>
            <a:xfrm>
              <a:off x="3576428" y="1265599"/>
              <a:ext cx="1338472" cy="2608807"/>
              <a:chOff x="2739871" y="1732147"/>
              <a:chExt cx="1338472" cy="2608807"/>
            </a:xfrm>
            <a:grpFill/>
          </p:grpSpPr>
          <p:sp>
            <p:nvSpPr>
              <p:cNvPr id="28" name="矩形 27"/>
              <p:cNvSpPr/>
              <p:nvPr/>
            </p:nvSpPr>
            <p:spPr>
              <a:xfrm>
                <a:off x="2739871" y="1733719"/>
                <a:ext cx="1338472" cy="2607235"/>
              </a:xfrm>
              <a:prstGeom prst="rect">
                <a:avLst/>
              </a:prstGeom>
              <a:grpFill/>
              <a:ln>
                <a:solidFill>
                  <a:srgbClr val="CE2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cs typeface="+mn-ea"/>
                  <a:sym typeface="+mn-lt"/>
                </a:endParaRPr>
              </a:p>
            </p:txBody>
          </p:sp>
          <p:sp>
            <p:nvSpPr>
              <p:cNvPr id="29" name="_14"/>
              <p:cNvSpPr txBox="1">
                <a:spLocks noChangeArrowheads="1"/>
              </p:cNvSpPr>
              <p:nvPr/>
            </p:nvSpPr>
            <p:spPr bwMode="auto">
              <a:xfrm>
                <a:off x="2875162" y="1732147"/>
                <a:ext cx="1148198" cy="1154889"/>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5400" b="1" spc="600" dirty="0">
                    <a:solidFill>
                      <a:schemeClr val="bg1"/>
                    </a:solidFill>
                    <a:latin typeface="+mn-lt"/>
                    <a:ea typeface="+mn-ea"/>
                    <a:cs typeface="+mn-ea"/>
                    <a:sym typeface="+mn-lt"/>
                  </a:rPr>
                  <a:t>4</a:t>
                </a:r>
                <a:endParaRPr lang="zh-CN" altLang="en-US" sz="5400" b="1" spc="600" dirty="0">
                  <a:solidFill>
                    <a:schemeClr val="bg1"/>
                  </a:solidFill>
                  <a:latin typeface="+mn-lt"/>
                  <a:ea typeface="+mn-ea"/>
                  <a:cs typeface="+mn-ea"/>
                  <a:sym typeface="+mn-lt"/>
                </a:endParaRPr>
              </a:p>
            </p:txBody>
          </p:sp>
          <p:sp>
            <p:nvSpPr>
              <p:cNvPr id="30" name="_14"/>
              <p:cNvSpPr txBox="1">
                <a:spLocks noChangeArrowheads="1"/>
              </p:cNvSpPr>
              <p:nvPr/>
            </p:nvSpPr>
            <p:spPr bwMode="auto">
              <a:xfrm>
                <a:off x="2875162" y="3133995"/>
                <a:ext cx="1148198" cy="1154889"/>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5400" b="1" spc="600" dirty="0">
                    <a:solidFill>
                      <a:schemeClr val="bg1"/>
                    </a:solidFill>
                    <a:latin typeface="+mn-lt"/>
                    <a:ea typeface="+mn-ea"/>
                    <a:cs typeface="+mn-ea"/>
                    <a:sym typeface="+mn-lt"/>
                  </a:rPr>
                  <a:t>肆</a:t>
                </a:r>
                <a:endParaRPr lang="zh-CN" altLang="en-US" sz="5400" b="1" spc="600" dirty="0">
                  <a:solidFill>
                    <a:schemeClr val="bg1"/>
                  </a:solidFill>
                  <a:latin typeface="+mn-lt"/>
                  <a:ea typeface="+mn-ea"/>
                  <a:cs typeface="+mn-ea"/>
                  <a:sym typeface="+mn-lt"/>
                </a:endParaRPr>
              </a:p>
            </p:txBody>
          </p:sp>
        </p:grpSp>
        <p:sp>
          <p:nvSpPr>
            <p:cNvPr id="2" name="椭圆 1"/>
            <p:cNvSpPr/>
            <p:nvPr/>
          </p:nvSpPr>
          <p:spPr>
            <a:xfrm>
              <a:off x="4123864" y="2427252"/>
              <a:ext cx="244710" cy="2447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cs typeface="+mn-ea"/>
                <a:sym typeface="+mn-lt"/>
              </a:endParaRPr>
            </a:p>
          </p:txBody>
        </p:sp>
      </p:grpSp>
      <p:grpSp>
        <p:nvGrpSpPr>
          <p:cNvPr id="27" name="组合 26"/>
          <p:cNvGrpSpPr/>
          <p:nvPr/>
        </p:nvGrpSpPr>
        <p:grpSpPr>
          <a:xfrm>
            <a:off x="4885338" y="2064147"/>
            <a:ext cx="3993401" cy="1224205"/>
            <a:chOff x="5235445" y="2488529"/>
            <a:chExt cx="3994325" cy="1224488"/>
          </a:xfrm>
        </p:grpSpPr>
        <p:sp>
          <p:nvSpPr>
            <p:cNvPr id="31" name="矩形 30"/>
            <p:cNvSpPr/>
            <p:nvPr/>
          </p:nvSpPr>
          <p:spPr>
            <a:xfrm>
              <a:off x="5235445" y="2488529"/>
              <a:ext cx="3994325" cy="831060"/>
            </a:xfrm>
            <a:prstGeom prst="rect">
              <a:avLst/>
            </a:prstGeom>
          </p:spPr>
          <p:txBody>
            <a:bodyPr wrap="none">
              <a:spAutoFit/>
            </a:bodyPr>
            <a:lstStyle/>
            <a:p>
              <a:r>
                <a:rPr kumimoji="1" lang="zh-CN" altLang="en-US" sz="4800" b="1" dirty="0">
                  <a:solidFill>
                    <a:srgbClr val="CE2D41"/>
                  </a:solidFill>
                  <a:cs typeface="+mn-ea"/>
                  <a:sym typeface="+mn-lt"/>
                </a:rPr>
                <a:t>明年</a:t>
              </a:r>
              <a:r>
                <a:rPr kumimoji="1" lang="zh-CN" altLang="en-US" sz="4800" b="1" dirty="0">
                  <a:solidFill>
                    <a:srgbClr val="4F4141"/>
                  </a:solidFill>
                  <a:cs typeface="+mn-ea"/>
                  <a:sym typeface="+mn-lt"/>
                </a:rPr>
                <a:t>工作计划</a:t>
              </a:r>
              <a:endParaRPr kumimoji="1" lang="zh-CN" altLang="en-US" sz="4800" b="1" dirty="0">
                <a:solidFill>
                  <a:srgbClr val="4F4141"/>
                </a:solidFill>
                <a:cs typeface="+mn-ea"/>
                <a:sym typeface="+mn-lt"/>
              </a:endParaRPr>
            </a:p>
          </p:txBody>
        </p:sp>
        <p:sp>
          <p:nvSpPr>
            <p:cNvPr id="32" name="矩形 31"/>
            <p:cNvSpPr/>
            <p:nvPr/>
          </p:nvSpPr>
          <p:spPr>
            <a:xfrm>
              <a:off x="5313301" y="3261699"/>
              <a:ext cx="3717779" cy="451318"/>
            </a:xfrm>
            <a:prstGeom prst="rect">
              <a:avLst/>
            </a:prstGeom>
          </p:spPr>
          <p:txBody>
            <a:bodyPr wrap="square">
              <a:spAutoFit/>
            </a:bodyPr>
            <a:lstStyle/>
            <a:p>
              <a:pPr>
                <a:lnSpc>
                  <a:spcPct val="130000"/>
                </a:lnSpc>
              </a:pPr>
              <a:r>
                <a:rPr lang="zh-CN" altLang="en-US" sz="930" dirty="0">
                  <a:solidFill>
                    <a:schemeClr val="bg1">
                      <a:lumMod val="50000"/>
                    </a:schemeClr>
                  </a:solidFill>
                  <a:cs typeface="+mn-ea"/>
                  <a:sym typeface="+mn-lt"/>
                </a:rPr>
                <a:t>点击此处添加文本内容，如关键词、部分简单介绍等。点击此处添加</a:t>
              </a:r>
              <a:endParaRPr lang="en-US" altLang="zh-CN" sz="930" dirty="0">
                <a:solidFill>
                  <a:schemeClr val="bg1">
                    <a:lumMod val="50000"/>
                  </a:schemeClr>
                </a:solidFill>
                <a:cs typeface="+mn-ea"/>
                <a:sym typeface="+mn-lt"/>
              </a:endParaRPr>
            </a:p>
            <a:p>
              <a:pPr>
                <a:lnSpc>
                  <a:spcPct val="130000"/>
                </a:lnSpc>
              </a:pPr>
              <a:r>
                <a:rPr lang="zh-CN" altLang="en-US" sz="930" dirty="0">
                  <a:solidFill>
                    <a:schemeClr val="bg1">
                      <a:lumMod val="50000"/>
                    </a:schemeClr>
                  </a:solidFill>
                  <a:cs typeface="+mn-ea"/>
                  <a:sym typeface="+mn-lt"/>
                </a:rPr>
                <a:t>点击此处添加文本内容，如关键词、部分简单介绍等。点击此处添加</a:t>
              </a:r>
              <a:endParaRPr lang="en-US" altLang="zh-CN" sz="930" dirty="0">
                <a:solidFill>
                  <a:schemeClr val="bg1">
                    <a:lumMod val="50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36" name="前言"/>
          <p:cNvSpPr>
            <a:spLocks noChangeArrowheads="1"/>
          </p:cNvSpPr>
          <p:nvPr/>
        </p:nvSpPr>
        <p:spPr bwMode="auto">
          <a:xfrm>
            <a:off x="2698059" y="1278033"/>
            <a:ext cx="1169350" cy="298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121884" tIns="60942" rIns="121884" bIns="60942">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3600" b="1" spc="300" dirty="0">
                <a:solidFill>
                  <a:srgbClr val="CE2D41"/>
                </a:solidFill>
                <a:latin typeface="+mn-lt"/>
                <a:ea typeface="+mn-ea"/>
                <a:cs typeface="+mn-ea"/>
                <a:sym typeface="+mn-lt"/>
              </a:rPr>
              <a:t>前言 </a:t>
            </a:r>
            <a:r>
              <a:rPr lang="en-US" altLang="zh-CN" sz="3200" b="1" spc="300" dirty="0">
                <a:solidFill>
                  <a:srgbClr val="CE2D41"/>
                </a:solidFill>
                <a:latin typeface="+mn-lt"/>
                <a:ea typeface="+mn-ea"/>
                <a:cs typeface="+mn-ea"/>
                <a:sym typeface="+mn-lt"/>
              </a:rPr>
              <a:t>/</a:t>
            </a:r>
            <a:r>
              <a:rPr lang="zh-CN" altLang="en-US" sz="3200" b="1" spc="300" dirty="0">
                <a:solidFill>
                  <a:srgbClr val="CE2D41"/>
                </a:solidFill>
                <a:latin typeface="+mn-lt"/>
                <a:ea typeface="+mn-ea"/>
                <a:cs typeface="+mn-ea"/>
                <a:sym typeface="+mn-lt"/>
              </a:rPr>
              <a:t>  </a:t>
            </a:r>
            <a:endParaRPr lang="en-US" altLang="zh-CN" sz="3200" b="1" spc="300" dirty="0">
              <a:solidFill>
                <a:srgbClr val="CE2D41"/>
              </a:solidFill>
              <a:latin typeface="+mn-lt"/>
              <a:ea typeface="+mn-ea"/>
              <a:cs typeface="+mn-ea"/>
              <a:sym typeface="+mn-lt"/>
            </a:endParaRPr>
          </a:p>
          <a:p>
            <a:pPr algn="ctr">
              <a:spcBef>
                <a:spcPct val="0"/>
              </a:spcBef>
              <a:buNone/>
            </a:pPr>
            <a:r>
              <a:rPr lang="en-US" altLang="zh-CN" sz="2400" spc="300" dirty="0">
                <a:solidFill>
                  <a:srgbClr val="CE2D41"/>
                </a:solidFill>
                <a:latin typeface="+mn-lt"/>
                <a:ea typeface="+mn-ea"/>
                <a:cs typeface="+mn-ea"/>
                <a:sym typeface="+mn-lt"/>
              </a:rPr>
              <a:t>INTRODUCTION</a:t>
            </a:r>
            <a:endParaRPr lang="zh-CN" altLang="en-US" sz="3200" spc="300" dirty="0">
              <a:solidFill>
                <a:srgbClr val="CE2D41"/>
              </a:solidFill>
              <a:latin typeface="+mn-lt"/>
              <a:ea typeface="+mn-ea"/>
              <a:cs typeface="+mn-ea"/>
              <a:sym typeface="+mn-lt"/>
            </a:endParaRPr>
          </a:p>
        </p:txBody>
      </p:sp>
      <p:sp>
        <p:nvSpPr>
          <p:cNvPr id="37" name="TextBox 504"/>
          <p:cNvSpPr txBox="1"/>
          <p:nvPr/>
        </p:nvSpPr>
        <p:spPr>
          <a:xfrm>
            <a:off x="4074163" y="867705"/>
            <a:ext cx="4981645" cy="4639042"/>
          </a:xfrm>
          <a:prstGeom prst="rect">
            <a:avLst/>
          </a:prstGeom>
          <a:noFill/>
        </p:spPr>
        <p:txBody>
          <a:bodyPr wrap="square"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just">
              <a:lnSpc>
                <a:spcPct val="150000"/>
              </a:lnSpc>
              <a:spcAft>
                <a:spcPts val="1200"/>
              </a:spcAft>
            </a:pPr>
            <a:r>
              <a:rPr lang="zh-CN" altLang="en-US" sz="2400" b="1" dirty="0">
                <a:solidFill>
                  <a:srgbClr val="4F4141"/>
                </a:solidFill>
                <a:latin typeface="+mn-lt"/>
                <a:ea typeface="+mn-ea"/>
                <a:cs typeface="+mn-ea"/>
                <a:sym typeface="+mn-lt"/>
              </a:rPr>
              <a:t>     首先</a:t>
            </a:r>
            <a:r>
              <a:rPr lang="zh-CN" altLang="en-US" dirty="0">
                <a:solidFill>
                  <a:srgbClr val="4F4141"/>
                </a:solidFill>
                <a:latin typeface="+mn-lt"/>
                <a:ea typeface="+mn-ea"/>
                <a:cs typeface="+mn-ea"/>
                <a:sym typeface="+mn-lt"/>
              </a:rPr>
              <a:t>感谢您在百忙之中审阅我，当您打开这个文件时，您将开始对我的能力进行评估，对我的经历进行阅读；希望当您关闭这个胶片时，我能够契合您的要求，加入一个新的家庭，共过复制您的文本后，在此框中选择粘贴，并选择只保留文字。在此录入上述图表的综合描述说明，在此录入上述图表的综合描述说明。在此录入上述图表的综合描述说明，在此录入上述图表的综合描述说明，在此录入上述图表的综合描述说明，在此录入上述图表的综合描述说明。</a:t>
            </a:r>
            <a:endParaRPr lang="en-US" altLang="zh-CN" dirty="0">
              <a:solidFill>
                <a:srgbClr val="4F4141"/>
              </a:solidFill>
              <a:latin typeface="+mn-lt"/>
              <a:ea typeface="+mn-ea"/>
              <a:cs typeface="+mn-ea"/>
              <a:sym typeface="+mn-lt"/>
            </a:endParaRPr>
          </a:p>
          <a:p>
            <a:pPr algn="just">
              <a:lnSpc>
                <a:spcPct val="150000"/>
              </a:lnSpc>
              <a:spcAft>
                <a:spcPts val="1200"/>
              </a:spcAft>
            </a:pPr>
            <a:r>
              <a:rPr lang="zh-CN" altLang="en-US" dirty="0">
                <a:solidFill>
                  <a:srgbClr val="4F4141"/>
                </a:solidFill>
                <a:latin typeface="+mn-lt"/>
                <a:ea typeface="+mn-ea"/>
                <a:cs typeface="+mn-ea"/>
                <a:sym typeface="+mn-lt"/>
              </a:rPr>
              <a:t>       右键点击图片选择设置图片格式可直接替换图片。您的内容打在此框中选择粘贴，并选择只保留文字。在此录入上述图表的描述说明，在此录入上述图表的综合描述说明，在此录入上述图表的综合描述说明，在此录入上述图表的综合描述说明在此录入上述图表的综合描述说明。</a:t>
            </a:r>
            <a:endParaRPr lang="en-US" altLang="zh-CN" dirty="0">
              <a:solidFill>
                <a:srgbClr val="4F4141"/>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par>
                                <p:cTn id="11" presetID="10" presetClass="entr" presetSubtype="0" fill="hold" grpId="0" nodeType="withEffect">
                                  <p:stCondLst>
                                    <p:cond delay="1500"/>
                                  </p:stCondLst>
                                  <p:iterate type="lt">
                                    <p:tmPct val="10000"/>
                                  </p:iterate>
                                  <p:childTnLst>
                                    <p:set>
                                      <p:cBhvr>
                                        <p:cTn id="12" dur="1" fill="hold">
                                          <p:stCondLst>
                                            <p:cond delay="0"/>
                                          </p:stCondLst>
                                        </p:cTn>
                                        <p:tgtEl>
                                          <p:spTgt spid="37"/>
                                        </p:tgtEl>
                                        <p:attrNameLst>
                                          <p:attrName>style.visibility</p:attrName>
                                        </p:attrNameLst>
                                      </p:cBhvr>
                                      <p:to>
                                        <p:strVal val="visible"/>
                                      </p:to>
                                    </p:set>
                                    <p:animEffect transition="in" filter="fade">
                                      <p:cBhvr>
                                        <p:cTn id="13" dur="1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17387" y="274106"/>
            <a:ext cx="10162282" cy="708794"/>
            <a:chOff x="715348" y="487530"/>
            <a:chExt cx="10164634" cy="708958"/>
          </a:xfrm>
        </p:grpSpPr>
        <p:sp>
          <p:nvSpPr>
            <p:cNvPr id="11" name="矩形 10"/>
            <p:cNvSpPr/>
            <p:nvPr/>
          </p:nvSpPr>
          <p:spPr>
            <a:xfrm>
              <a:off x="3788231" y="890229"/>
              <a:ext cx="7091751" cy="45719"/>
            </a:xfrm>
            <a:prstGeom prst="rect">
              <a:avLst/>
            </a:prstGeom>
            <a:solidFill>
              <a:srgbClr val="CE2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12" name="TextBox 8"/>
            <p:cNvSpPr txBox="1">
              <a:spLocks noChangeArrowheads="1"/>
            </p:cNvSpPr>
            <p:nvPr/>
          </p:nvSpPr>
          <p:spPr bwMode="auto">
            <a:xfrm>
              <a:off x="715348" y="487530"/>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b="1" dirty="0">
                  <a:solidFill>
                    <a:srgbClr val="CE2D41"/>
                  </a:solidFill>
                  <a:cs typeface="+mn-ea"/>
                  <a:sym typeface="+mn-lt"/>
                </a:rPr>
                <a:t>明年工作计划</a:t>
              </a:r>
              <a:endParaRPr lang="zh-CN" altLang="en-US" sz="3200" b="1" dirty="0">
                <a:solidFill>
                  <a:srgbClr val="CE2D41"/>
                </a:solidFill>
                <a:cs typeface="+mn-ea"/>
                <a:sym typeface="+mn-lt"/>
              </a:endParaRPr>
            </a:p>
          </p:txBody>
        </p:sp>
        <p:sp>
          <p:nvSpPr>
            <p:cNvPr id="13" name="TextBox 8"/>
            <p:cNvSpPr txBox="1">
              <a:spLocks noChangeArrowheads="1"/>
            </p:cNvSpPr>
            <p:nvPr/>
          </p:nvSpPr>
          <p:spPr bwMode="auto">
            <a:xfrm>
              <a:off x="715349" y="996433"/>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rgbClr val="4F4141"/>
                  </a:solidFill>
                  <a:cs typeface="+mn-ea"/>
                  <a:sym typeface="+mn-lt"/>
                </a:rPr>
                <a:t>CLICK TO ADD CAPTION TEXT</a:t>
              </a:r>
              <a:endParaRPr lang="zh-CN" altLang="en-US" sz="1300" dirty="0">
                <a:solidFill>
                  <a:srgbClr val="4F4141"/>
                </a:solidFill>
                <a:cs typeface="+mn-ea"/>
                <a:sym typeface="+mn-lt"/>
              </a:endParaRPr>
            </a:p>
          </p:txBody>
        </p:sp>
      </p:grpSp>
      <p:grpSp>
        <p:nvGrpSpPr>
          <p:cNvPr id="6" name="组合 5"/>
          <p:cNvGrpSpPr/>
          <p:nvPr/>
        </p:nvGrpSpPr>
        <p:grpSpPr>
          <a:xfrm>
            <a:off x="1372824" y="2184525"/>
            <a:ext cx="9570619" cy="3372265"/>
            <a:chOff x="1033407" y="-198661"/>
            <a:chExt cx="7079774" cy="2494601"/>
          </a:xfrm>
          <a:solidFill>
            <a:srgbClr val="CE2D41"/>
          </a:solidFill>
        </p:grpSpPr>
        <p:grpSp>
          <p:nvGrpSpPr>
            <p:cNvPr id="7" name="组合 6"/>
            <p:cNvGrpSpPr/>
            <p:nvPr/>
          </p:nvGrpSpPr>
          <p:grpSpPr>
            <a:xfrm>
              <a:off x="1033407" y="-198660"/>
              <a:ext cx="1675446" cy="2494600"/>
              <a:chOff x="778084" y="-969743"/>
              <a:chExt cx="1850186" cy="2751960"/>
            </a:xfrm>
            <a:grpFill/>
          </p:grpSpPr>
          <p:sp>
            <p:nvSpPr>
              <p:cNvPr id="30" name="任意多边形 28"/>
              <p:cNvSpPr/>
              <p:nvPr/>
            </p:nvSpPr>
            <p:spPr>
              <a:xfrm rot="10800000">
                <a:off x="778084" y="-969743"/>
                <a:ext cx="1850186" cy="1880626"/>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lIns="68564" tIns="34282" rIns="68564" bIns="34282" rtlCol="0" anchor="ctr"/>
              <a:lstStyle/>
              <a:p>
                <a:pPr algn="ctr"/>
                <a:endParaRPr lang="zh-HK" altLang="en-US">
                  <a:solidFill>
                    <a:schemeClr val="bg1"/>
                  </a:solidFill>
                  <a:cs typeface="+mn-ea"/>
                  <a:sym typeface="+mn-lt"/>
                </a:endParaRPr>
              </a:p>
            </p:txBody>
          </p:sp>
          <p:sp>
            <p:nvSpPr>
              <p:cNvPr id="31" name="椭圆 30"/>
              <p:cNvSpPr/>
              <p:nvPr/>
            </p:nvSpPr>
            <p:spPr>
              <a:xfrm>
                <a:off x="1403141" y="1182142"/>
                <a:ext cx="600075" cy="6000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2" rIns="68564" bIns="34282" rtlCol="0" anchor="ctr"/>
              <a:lstStyle/>
              <a:p>
                <a:pPr algn="ctr"/>
                <a:endParaRPr lang="zh-HK" altLang="en-US">
                  <a:solidFill>
                    <a:schemeClr val="bg1"/>
                  </a:solidFill>
                  <a:cs typeface="+mn-ea"/>
                  <a:sym typeface="+mn-lt"/>
                </a:endParaRPr>
              </a:p>
            </p:txBody>
          </p:sp>
          <p:sp>
            <p:nvSpPr>
              <p:cNvPr id="32" name="文本框 11"/>
              <p:cNvSpPr txBox="1"/>
              <p:nvPr/>
            </p:nvSpPr>
            <p:spPr>
              <a:xfrm>
                <a:off x="1304926" y="1222952"/>
                <a:ext cx="839367" cy="470718"/>
              </a:xfrm>
              <a:prstGeom prst="rect">
                <a:avLst/>
              </a:prstGeom>
              <a:noFill/>
            </p:spPr>
            <p:txBody>
              <a:bodyPr wrap="square" lIns="68564" tIns="34282" rIns="68564" bIns="34282" rtlCol="0">
                <a:spAutoFit/>
              </a:bodyPr>
              <a:lstStyle/>
              <a:p>
                <a:pPr algn="ctr"/>
                <a:r>
                  <a:rPr lang="en-US" altLang="zh-HK" sz="3300" dirty="0">
                    <a:solidFill>
                      <a:schemeClr val="bg1"/>
                    </a:solidFill>
                    <a:cs typeface="+mn-ea"/>
                    <a:sym typeface="+mn-lt"/>
                  </a:rPr>
                  <a:t>01</a:t>
                </a:r>
                <a:endParaRPr lang="zh-HK" altLang="en-US" sz="3300" dirty="0">
                  <a:solidFill>
                    <a:schemeClr val="bg1"/>
                  </a:solidFill>
                  <a:cs typeface="+mn-ea"/>
                  <a:sym typeface="+mn-lt"/>
                </a:endParaRPr>
              </a:p>
            </p:txBody>
          </p:sp>
          <p:sp>
            <p:nvSpPr>
              <p:cNvPr id="33" name="文本框 64"/>
              <p:cNvSpPr txBox="1"/>
              <p:nvPr/>
            </p:nvSpPr>
            <p:spPr>
              <a:xfrm>
                <a:off x="1148007" y="-594454"/>
                <a:ext cx="1110344" cy="257383"/>
              </a:xfrm>
              <a:prstGeom prst="rect">
                <a:avLst/>
              </a:prstGeom>
              <a:grpFill/>
            </p:spPr>
            <p:txBody>
              <a:bodyPr wrap="square" lIns="68564" tIns="34282" rIns="68564" bIns="34282" rtlCol="0">
                <a:spAutoFit/>
              </a:bodyPr>
              <a:lstStyle/>
              <a:p>
                <a:pPr algn="ctr"/>
                <a:r>
                  <a:rPr lang="zh-CN" altLang="en-US" sz="1600" b="1" dirty="0">
                    <a:solidFill>
                      <a:schemeClr val="bg1"/>
                    </a:solidFill>
                    <a:cs typeface="+mn-ea"/>
                    <a:sym typeface="+mn-lt"/>
                  </a:rPr>
                  <a:t>添加标题</a:t>
                </a:r>
                <a:endParaRPr lang="zh-HK" altLang="en-US" sz="1600" b="1" dirty="0">
                  <a:solidFill>
                    <a:schemeClr val="bg1"/>
                  </a:solidFill>
                  <a:cs typeface="+mn-ea"/>
                  <a:sym typeface="+mn-lt"/>
                </a:endParaRPr>
              </a:p>
            </p:txBody>
          </p:sp>
          <p:sp>
            <p:nvSpPr>
              <p:cNvPr id="34" name="文本框 65"/>
              <p:cNvSpPr txBox="1"/>
              <p:nvPr/>
            </p:nvSpPr>
            <p:spPr>
              <a:xfrm>
                <a:off x="1139623" y="-240635"/>
                <a:ext cx="1127111" cy="608930"/>
              </a:xfrm>
              <a:prstGeom prst="rect">
                <a:avLst/>
              </a:prstGeom>
              <a:grpFill/>
            </p:spPr>
            <p:txBody>
              <a:bodyPr wrap="square" lIns="68564" tIns="34282" rIns="68564" bIns="34282" rtlCol="0">
                <a:spAutoFit/>
              </a:bodyPr>
              <a:lstStyle/>
              <a:p>
                <a:pPr algn="ctr"/>
                <a:r>
                  <a:rPr lang="zh-CN" altLang="en-US" sz="1100" dirty="0">
                    <a:solidFill>
                      <a:schemeClr val="bg1"/>
                    </a:solidFill>
                    <a:cs typeface="+mn-ea"/>
                    <a:sym typeface="+mn-lt"/>
                  </a:rPr>
                  <a:t>完成模高和</a:t>
                </a:r>
                <a:endParaRPr lang="en-US" altLang="zh-CN" sz="1100" dirty="0">
                  <a:solidFill>
                    <a:schemeClr val="bg1"/>
                  </a:solidFill>
                  <a:cs typeface="+mn-ea"/>
                  <a:sym typeface="+mn-lt"/>
                </a:endParaRPr>
              </a:p>
              <a:p>
                <a:pPr algn="ctr"/>
                <a:r>
                  <a:rPr lang="zh-CN" altLang="en-US" sz="1100" dirty="0">
                    <a:solidFill>
                      <a:schemeClr val="bg1"/>
                    </a:solidFill>
                    <a:cs typeface="+mn-ea"/>
                    <a:sym typeface="+mn-lt"/>
                  </a:rPr>
                  <a:t>图高的作业</a:t>
                </a:r>
                <a:endParaRPr lang="en-US" altLang="zh-CN" sz="1100" dirty="0">
                  <a:solidFill>
                    <a:schemeClr val="bg1"/>
                  </a:solidFill>
                  <a:cs typeface="+mn-ea"/>
                  <a:sym typeface="+mn-lt"/>
                </a:endParaRPr>
              </a:p>
              <a:p>
                <a:pPr algn="ctr"/>
                <a:r>
                  <a:rPr lang="zh-CN" altLang="en-US" sz="1100" dirty="0">
                    <a:solidFill>
                      <a:schemeClr val="bg1"/>
                    </a:solidFill>
                    <a:cs typeface="+mn-ea"/>
                    <a:sym typeface="+mn-lt"/>
                  </a:rPr>
                  <a:t>争取尽快做</a:t>
                </a:r>
                <a:endParaRPr lang="en-US" altLang="zh-CN" sz="1100" dirty="0">
                  <a:solidFill>
                    <a:schemeClr val="bg1"/>
                  </a:solidFill>
                  <a:cs typeface="+mn-ea"/>
                  <a:sym typeface="+mn-lt"/>
                </a:endParaRPr>
              </a:p>
              <a:p>
                <a:pPr algn="ctr"/>
                <a:r>
                  <a:rPr lang="zh-CN" altLang="en-US" sz="1100" dirty="0">
                    <a:solidFill>
                      <a:schemeClr val="bg1"/>
                    </a:solidFill>
                    <a:cs typeface="+mn-ea"/>
                    <a:sym typeface="+mn-lt"/>
                  </a:rPr>
                  <a:t>好不能再拖</a:t>
                </a:r>
                <a:endParaRPr lang="zh-HK" altLang="en-US" sz="1100" dirty="0">
                  <a:solidFill>
                    <a:schemeClr val="bg1"/>
                  </a:solidFill>
                  <a:cs typeface="+mn-ea"/>
                  <a:sym typeface="+mn-lt"/>
                </a:endParaRPr>
              </a:p>
            </p:txBody>
          </p:sp>
        </p:grpSp>
        <p:grpSp>
          <p:nvGrpSpPr>
            <p:cNvPr id="9" name="组合 8"/>
            <p:cNvGrpSpPr/>
            <p:nvPr/>
          </p:nvGrpSpPr>
          <p:grpSpPr>
            <a:xfrm>
              <a:off x="2837336" y="-198661"/>
              <a:ext cx="1675446" cy="2494601"/>
              <a:chOff x="2690633" y="-969744"/>
              <a:chExt cx="1850186" cy="2751961"/>
            </a:xfrm>
            <a:grpFill/>
          </p:grpSpPr>
          <p:sp>
            <p:nvSpPr>
              <p:cNvPr id="25" name="任意多边形 22"/>
              <p:cNvSpPr/>
              <p:nvPr/>
            </p:nvSpPr>
            <p:spPr>
              <a:xfrm rot="10800000">
                <a:off x="2690633" y="-969744"/>
                <a:ext cx="1850186" cy="1880627"/>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rgbClr val="4F414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68564" tIns="34282" rIns="68564" bIns="34282" rtlCol="0" anchor="ctr"/>
              <a:lstStyle/>
              <a:p>
                <a:pPr algn="ctr"/>
                <a:endParaRPr lang="zh-HK" altLang="en-US">
                  <a:solidFill>
                    <a:schemeClr val="bg1"/>
                  </a:solidFill>
                  <a:cs typeface="+mn-ea"/>
                  <a:sym typeface="+mn-lt"/>
                </a:endParaRPr>
              </a:p>
            </p:txBody>
          </p:sp>
          <p:sp>
            <p:nvSpPr>
              <p:cNvPr id="26" name="椭圆 25"/>
              <p:cNvSpPr/>
              <p:nvPr/>
            </p:nvSpPr>
            <p:spPr>
              <a:xfrm>
                <a:off x="3315689" y="1182142"/>
                <a:ext cx="600075" cy="600075"/>
              </a:xfrm>
              <a:prstGeom prst="ellipse">
                <a:avLst/>
              </a:prstGeom>
              <a:solidFill>
                <a:srgbClr val="4F41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2" rIns="68564" bIns="34282" rtlCol="0" anchor="ctr"/>
              <a:lstStyle/>
              <a:p>
                <a:pPr algn="ctr"/>
                <a:endParaRPr lang="zh-HK" altLang="en-US">
                  <a:solidFill>
                    <a:schemeClr val="bg1"/>
                  </a:solidFill>
                  <a:cs typeface="+mn-ea"/>
                  <a:sym typeface="+mn-lt"/>
                </a:endParaRPr>
              </a:p>
            </p:txBody>
          </p:sp>
          <p:sp>
            <p:nvSpPr>
              <p:cNvPr id="27" name="文本框 48"/>
              <p:cNvSpPr txBox="1"/>
              <p:nvPr/>
            </p:nvSpPr>
            <p:spPr>
              <a:xfrm>
                <a:off x="3185327" y="1222952"/>
                <a:ext cx="894944" cy="470718"/>
              </a:xfrm>
              <a:prstGeom prst="rect">
                <a:avLst/>
              </a:prstGeom>
              <a:noFill/>
            </p:spPr>
            <p:txBody>
              <a:bodyPr wrap="square" lIns="68564" tIns="34282" rIns="68564" bIns="34282" rtlCol="0">
                <a:spAutoFit/>
              </a:bodyPr>
              <a:lstStyle/>
              <a:p>
                <a:pPr algn="ctr"/>
                <a:r>
                  <a:rPr lang="en-US" altLang="zh-HK" sz="3300" dirty="0">
                    <a:solidFill>
                      <a:schemeClr val="bg1"/>
                    </a:solidFill>
                    <a:cs typeface="+mn-ea"/>
                    <a:sym typeface="+mn-lt"/>
                  </a:rPr>
                  <a:t>02</a:t>
                </a:r>
                <a:endParaRPr lang="zh-HK" altLang="en-US" sz="3300" dirty="0">
                  <a:solidFill>
                    <a:schemeClr val="bg1"/>
                  </a:solidFill>
                  <a:cs typeface="+mn-ea"/>
                  <a:sym typeface="+mn-lt"/>
                </a:endParaRPr>
              </a:p>
            </p:txBody>
          </p:sp>
          <p:sp>
            <p:nvSpPr>
              <p:cNvPr id="28" name="文本框 66"/>
              <p:cNvSpPr txBox="1"/>
              <p:nvPr/>
            </p:nvSpPr>
            <p:spPr>
              <a:xfrm>
                <a:off x="3060555" y="-594454"/>
                <a:ext cx="1110344" cy="257383"/>
              </a:xfrm>
              <a:prstGeom prst="rect">
                <a:avLst/>
              </a:prstGeom>
              <a:solidFill>
                <a:srgbClr val="4F4141"/>
              </a:solidFill>
            </p:spPr>
            <p:txBody>
              <a:bodyPr wrap="square" lIns="68564" tIns="34282" rIns="68564" bIns="34282" rtlCol="0">
                <a:spAutoFit/>
              </a:bodyPr>
              <a:lstStyle/>
              <a:p>
                <a:pPr algn="ctr"/>
                <a:r>
                  <a:rPr lang="zh-CN" altLang="en-US" sz="1600" b="1" dirty="0">
                    <a:solidFill>
                      <a:schemeClr val="bg1"/>
                    </a:solidFill>
                    <a:cs typeface="+mn-ea"/>
                    <a:sym typeface="+mn-lt"/>
                  </a:rPr>
                  <a:t>添加标题</a:t>
                </a:r>
                <a:endParaRPr lang="zh-HK" altLang="en-US" sz="1600" b="1" dirty="0">
                  <a:solidFill>
                    <a:schemeClr val="bg1"/>
                  </a:solidFill>
                  <a:cs typeface="+mn-ea"/>
                  <a:sym typeface="+mn-lt"/>
                </a:endParaRPr>
              </a:p>
            </p:txBody>
          </p:sp>
          <p:sp>
            <p:nvSpPr>
              <p:cNvPr id="29" name="文本框 67"/>
              <p:cNvSpPr txBox="1"/>
              <p:nvPr/>
            </p:nvSpPr>
            <p:spPr>
              <a:xfrm>
                <a:off x="2955048" y="-240635"/>
                <a:ext cx="1321356" cy="608930"/>
              </a:xfrm>
              <a:prstGeom prst="rect">
                <a:avLst/>
              </a:prstGeom>
              <a:solidFill>
                <a:srgbClr val="4F4141"/>
              </a:solidFill>
            </p:spPr>
            <p:txBody>
              <a:bodyPr wrap="square" lIns="68564" tIns="34282" rIns="68564" bIns="34282" rtlCol="0">
                <a:spAutoFit/>
              </a:bodyPr>
              <a:lstStyle/>
              <a:p>
                <a:pPr algn="ctr"/>
                <a:r>
                  <a:rPr lang="zh-CN" altLang="en-US" sz="1100" dirty="0">
                    <a:solidFill>
                      <a:schemeClr val="bg1"/>
                    </a:solidFill>
                    <a:cs typeface="+mn-ea"/>
                    <a:sym typeface="+mn-lt"/>
                  </a:rPr>
                  <a:t>辅助软件可以</a:t>
                </a:r>
                <a:endParaRPr lang="en-US" altLang="zh-CN" sz="1100" dirty="0">
                  <a:solidFill>
                    <a:schemeClr val="bg1"/>
                  </a:solidFill>
                  <a:cs typeface="+mn-ea"/>
                  <a:sym typeface="+mn-lt"/>
                </a:endParaRPr>
              </a:p>
              <a:p>
                <a:pPr algn="ctr"/>
                <a:r>
                  <a:rPr lang="zh-CN" altLang="en-US" sz="1100" dirty="0">
                    <a:solidFill>
                      <a:schemeClr val="bg1"/>
                    </a:solidFill>
                    <a:cs typeface="+mn-ea"/>
                    <a:sym typeface="+mn-lt"/>
                  </a:rPr>
                  <a:t>为幻灯片提供</a:t>
                </a:r>
                <a:endParaRPr lang="en-US" altLang="zh-CN" sz="1100" dirty="0">
                  <a:solidFill>
                    <a:schemeClr val="bg1"/>
                  </a:solidFill>
                  <a:cs typeface="+mn-ea"/>
                  <a:sym typeface="+mn-lt"/>
                </a:endParaRPr>
              </a:p>
              <a:p>
                <a:pPr algn="ctr"/>
                <a:r>
                  <a:rPr lang="zh-CN" altLang="en-US" sz="1100" dirty="0">
                    <a:solidFill>
                      <a:schemeClr val="bg1"/>
                    </a:solidFill>
                    <a:cs typeface="+mn-ea"/>
                    <a:sym typeface="+mn-lt"/>
                  </a:rPr>
                  <a:t>很好的辅助等</a:t>
                </a:r>
                <a:endParaRPr lang="en-US" altLang="zh-CN" sz="1100" dirty="0">
                  <a:solidFill>
                    <a:schemeClr val="bg1"/>
                  </a:solidFill>
                  <a:cs typeface="+mn-ea"/>
                  <a:sym typeface="+mn-lt"/>
                </a:endParaRPr>
              </a:p>
              <a:p>
                <a:pPr algn="ctr"/>
                <a:r>
                  <a:rPr lang="zh-CN" altLang="en-US" sz="1100" dirty="0">
                    <a:solidFill>
                      <a:schemeClr val="bg1"/>
                    </a:solidFill>
                    <a:cs typeface="+mn-ea"/>
                    <a:sym typeface="+mn-lt"/>
                  </a:rPr>
                  <a:t>有必要去学习</a:t>
                </a:r>
                <a:endParaRPr lang="en-US" altLang="zh-CN" sz="1100" dirty="0">
                  <a:solidFill>
                    <a:schemeClr val="bg1"/>
                  </a:solidFill>
                  <a:cs typeface="+mn-ea"/>
                  <a:sym typeface="+mn-lt"/>
                </a:endParaRPr>
              </a:p>
            </p:txBody>
          </p:sp>
        </p:grpSp>
        <p:grpSp>
          <p:nvGrpSpPr>
            <p:cNvPr id="10" name="组合 9"/>
            <p:cNvGrpSpPr/>
            <p:nvPr/>
          </p:nvGrpSpPr>
          <p:grpSpPr>
            <a:xfrm>
              <a:off x="4633807" y="-198661"/>
              <a:ext cx="1675446" cy="2494601"/>
              <a:chOff x="4603182" y="-969744"/>
              <a:chExt cx="1850186" cy="2751961"/>
            </a:xfrm>
            <a:grpFill/>
          </p:grpSpPr>
          <p:sp>
            <p:nvSpPr>
              <p:cNvPr id="20" name="任意多边形 16"/>
              <p:cNvSpPr/>
              <p:nvPr/>
            </p:nvSpPr>
            <p:spPr>
              <a:xfrm rot="10800000">
                <a:off x="4603182" y="-969744"/>
                <a:ext cx="1850186" cy="1880627"/>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lIns="68564" tIns="34282" rIns="68564" bIns="34282" rtlCol="0" anchor="ctr"/>
              <a:lstStyle/>
              <a:p>
                <a:pPr algn="ctr"/>
                <a:endParaRPr lang="zh-HK" altLang="en-US">
                  <a:solidFill>
                    <a:schemeClr val="bg1"/>
                  </a:solidFill>
                  <a:cs typeface="+mn-ea"/>
                  <a:sym typeface="+mn-lt"/>
                </a:endParaRPr>
              </a:p>
            </p:txBody>
          </p:sp>
          <p:sp>
            <p:nvSpPr>
              <p:cNvPr id="21" name="椭圆 20"/>
              <p:cNvSpPr/>
              <p:nvPr/>
            </p:nvSpPr>
            <p:spPr>
              <a:xfrm>
                <a:off x="5228238" y="1182142"/>
                <a:ext cx="600075" cy="6000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2" rIns="68564" bIns="34282" rtlCol="0" anchor="ctr"/>
              <a:lstStyle/>
              <a:p>
                <a:pPr algn="ctr"/>
                <a:endParaRPr lang="zh-HK" altLang="en-US">
                  <a:solidFill>
                    <a:schemeClr val="bg1"/>
                  </a:solidFill>
                  <a:cs typeface="+mn-ea"/>
                  <a:sym typeface="+mn-lt"/>
                </a:endParaRPr>
              </a:p>
            </p:txBody>
          </p:sp>
          <p:sp>
            <p:nvSpPr>
              <p:cNvPr id="22" name="文本框 54"/>
              <p:cNvSpPr txBox="1"/>
              <p:nvPr/>
            </p:nvSpPr>
            <p:spPr>
              <a:xfrm>
                <a:off x="5044295" y="1222952"/>
                <a:ext cx="978584" cy="470718"/>
              </a:xfrm>
              <a:prstGeom prst="rect">
                <a:avLst/>
              </a:prstGeom>
              <a:noFill/>
            </p:spPr>
            <p:txBody>
              <a:bodyPr wrap="square" lIns="68564" tIns="34282" rIns="68564" bIns="34282" rtlCol="0">
                <a:spAutoFit/>
              </a:bodyPr>
              <a:lstStyle/>
              <a:p>
                <a:pPr algn="ctr"/>
                <a:r>
                  <a:rPr lang="en-US" altLang="zh-HK" sz="3300" dirty="0">
                    <a:solidFill>
                      <a:schemeClr val="bg1"/>
                    </a:solidFill>
                    <a:cs typeface="+mn-ea"/>
                    <a:sym typeface="+mn-lt"/>
                  </a:rPr>
                  <a:t>03</a:t>
                </a:r>
                <a:endParaRPr lang="zh-HK" altLang="en-US" sz="3300" dirty="0">
                  <a:solidFill>
                    <a:schemeClr val="bg1"/>
                  </a:solidFill>
                  <a:cs typeface="+mn-ea"/>
                  <a:sym typeface="+mn-lt"/>
                </a:endParaRPr>
              </a:p>
            </p:txBody>
          </p:sp>
          <p:sp>
            <p:nvSpPr>
              <p:cNvPr id="23" name="文本框 68"/>
              <p:cNvSpPr txBox="1"/>
              <p:nvPr/>
            </p:nvSpPr>
            <p:spPr>
              <a:xfrm>
                <a:off x="4973104" y="-594454"/>
                <a:ext cx="1110344" cy="257383"/>
              </a:xfrm>
              <a:prstGeom prst="rect">
                <a:avLst/>
              </a:prstGeom>
              <a:grpFill/>
            </p:spPr>
            <p:txBody>
              <a:bodyPr wrap="square" lIns="68564" tIns="34282" rIns="68564" bIns="34282" rtlCol="0">
                <a:spAutoFit/>
              </a:bodyPr>
              <a:lstStyle/>
              <a:p>
                <a:pPr algn="ctr"/>
                <a:r>
                  <a:rPr lang="zh-CN" altLang="en-US" sz="1600" b="1" dirty="0">
                    <a:solidFill>
                      <a:schemeClr val="bg1"/>
                    </a:solidFill>
                    <a:cs typeface="+mn-ea"/>
                    <a:sym typeface="+mn-lt"/>
                  </a:rPr>
                  <a:t>添加标题</a:t>
                </a:r>
                <a:endParaRPr lang="zh-HK" altLang="en-US" sz="1600" b="1" dirty="0">
                  <a:solidFill>
                    <a:schemeClr val="bg1"/>
                  </a:solidFill>
                  <a:cs typeface="+mn-ea"/>
                  <a:sym typeface="+mn-lt"/>
                </a:endParaRPr>
              </a:p>
            </p:txBody>
          </p:sp>
          <p:sp>
            <p:nvSpPr>
              <p:cNvPr id="24" name="文本框 69"/>
              <p:cNvSpPr txBox="1"/>
              <p:nvPr/>
            </p:nvSpPr>
            <p:spPr>
              <a:xfrm>
                <a:off x="4833160" y="-240635"/>
                <a:ext cx="1390229" cy="470822"/>
              </a:xfrm>
              <a:prstGeom prst="rect">
                <a:avLst/>
              </a:prstGeom>
              <a:grpFill/>
            </p:spPr>
            <p:txBody>
              <a:bodyPr wrap="square" lIns="68564" tIns="34282" rIns="68564" bIns="34282" rtlCol="0">
                <a:spAutoFit/>
              </a:bodyPr>
              <a:lstStyle/>
              <a:p>
                <a:pPr algn="ctr"/>
                <a:r>
                  <a:rPr lang="zh-CN" altLang="en-US" sz="1100" dirty="0">
                    <a:solidFill>
                      <a:schemeClr val="bg1"/>
                    </a:solidFill>
                    <a:cs typeface="+mn-ea"/>
                    <a:sym typeface="+mn-lt"/>
                  </a:rPr>
                  <a:t>形成思路风格</a:t>
                </a:r>
                <a:endParaRPr lang="en-US" altLang="zh-CN" sz="1100" dirty="0">
                  <a:solidFill>
                    <a:schemeClr val="bg1"/>
                  </a:solidFill>
                  <a:cs typeface="+mn-ea"/>
                  <a:sym typeface="+mn-lt"/>
                </a:endParaRPr>
              </a:p>
              <a:p>
                <a:pPr algn="ctr"/>
                <a:r>
                  <a:rPr lang="zh-CN" altLang="en-US" sz="1100" dirty="0">
                    <a:solidFill>
                      <a:schemeClr val="bg1"/>
                    </a:solidFill>
                    <a:cs typeface="+mn-ea"/>
                    <a:sym typeface="+mn-lt"/>
                  </a:rPr>
                  <a:t>仔细考量细节 </a:t>
                </a:r>
                <a:endParaRPr lang="en-US" altLang="zh-CN" sz="1100" dirty="0">
                  <a:solidFill>
                    <a:schemeClr val="bg1"/>
                  </a:solidFill>
                  <a:cs typeface="+mn-ea"/>
                  <a:sym typeface="+mn-lt"/>
                </a:endParaRPr>
              </a:p>
              <a:p>
                <a:pPr algn="ctr"/>
                <a:r>
                  <a:rPr lang="zh-CN" altLang="en-US" sz="1100" dirty="0">
                    <a:solidFill>
                      <a:schemeClr val="bg1"/>
                    </a:solidFill>
                    <a:cs typeface="+mn-ea"/>
                    <a:sym typeface="+mn-lt"/>
                  </a:rPr>
                  <a:t>把每一步做好</a:t>
                </a:r>
                <a:endParaRPr lang="en-US" altLang="zh-CN" sz="1100" dirty="0">
                  <a:solidFill>
                    <a:schemeClr val="bg1"/>
                  </a:solidFill>
                  <a:cs typeface="+mn-ea"/>
                  <a:sym typeface="+mn-lt"/>
                </a:endParaRPr>
              </a:p>
            </p:txBody>
          </p:sp>
        </p:grpSp>
        <p:grpSp>
          <p:nvGrpSpPr>
            <p:cNvPr id="14" name="组合 13"/>
            <p:cNvGrpSpPr/>
            <p:nvPr/>
          </p:nvGrpSpPr>
          <p:grpSpPr>
            <a:xfrm>
              <a:off x="6437735" y="-198661"/>
              <a:ext cx="1675446" cy="2494601"/>
              <a:chOff x="6515731" y="-969744"/>
              <a:chExt cx="1850186" cy="2751961"/>
            </a:xfrm>
            <a:grpFill/>
          </p:grpSpPr>
          <p:sp>
            <p:nvSpPr>
              <p:cNvPr id="15" name="任意多边形 10"/>
              <p:cNvSpPr/>
              <p:nvPr/>
            </p:nvSpPr>
            <p:spPr>
              <a:xfrm rot="10800000">
                <a:off x="6515731" y="-969744"/>
                <a:ext cx="1850186" cy="1880627"/>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rgbClr val="4F414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68564" tIns="34282" rIns="68564" bIns="34282" rtlCol="0" anchor="ctr"/>
              <a:lstStyle/>
              <a:p>
                <a:pPr algn="ctr"/>
                <a:endParaRPr lang="zh-HK" altLang="en-US">
                  <a:solidFill>
                    <a:schemeClr val="bg1"/>
                  </a:solidFill>
                  <a:cs typeface="+mn-ea"/>
                  <a:sym typeface="+mn-lt"/>
                </a:endParaRPr>
              </a:p>
            </p:txBody>
          </p:sp>
          <p:sp>
            <p:nvSpPr>
              <p:cNvPr id="16" name="椭圆 15"/>
              <p:cNvSpPr/>
              <p:nvPr/>
            </p:nvSpPr>
            <p:spPr>
              <a:xfrm>
                <a:off x="7140787" y="1182142"/>
                <a:ext cx="600075" cy="600075"/>
              </a:xfrm>
              <a:prstGeom prst="ellipse">
                <a:avLst/>
              </a:prstGeom>
              <a:solidFill>
                <a:srgbClr val="4F41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2" rIns="68564" bIns="34282" rtlCol="0" anchor="ctr"/>
              <a:lstStyle/>
              <a:p>
                <a:pPr algn="ctr"/>
                <a:endParaRPr lang="zh-HK" altLang="en-US">
                  <a:solidFill>
                    <a:schemeClr val="bg1"/>
                  </a:solidFill>
                  <a:cs typeface="+mn-ea"/>
                  <a:sym typeface="+mn-lt"/>
                </a:endParaRPr>
              </a:p>
            </p:txBody>
          </p:sp>
          <p:sp>
            <p:nvSpPr>
              <p:cNvPr id="17" name="文本框 60"/>
              <p:cNvSpPr txBox="1"/>
              <p:nvPr/>
            </p:nvSpPr>
            <p:spPr>
              <a:xfrm>
                <a:off x="6988992" y="1222952"/>
                <a:ext cx="876274" cy="470718"/>
              </a:xfrm>
              <a:prstGeom prst="rect">
                <a:avLst/>
              </a:prstGeom>
              <a:noFill/>
            </p:spPr>
            <p:txBody>
              <a:bodyPr wrap="square" lIns="68564" tIns="34282" rIns="68564" bIns="34282" rtlCol="0">
                <a:spAutoFit/>
              </a:bodyPr>
              <a:lstStyle/>
              <a:p>
                <a:pPr algn="ctr"/>
                <a:r>
                  <a:rPr lang="en-US" altLang="zh-HK" sz="3300" dirty="0">
                    <a:solidFill>
                      <a:schemeClr val="bg1"/>
                    </a:solidFill>
                    <a:cs typeface="+mn-ea"/>
                    <a:sym typeface="+mn-lt"/>
                  </a:rPr>
                  <a:t>04</a:t>
                </a:r>
                <a:endParaRPr lang="zh-HK" altLang="en-US" sz="3300" dirty="0">
                  <a:solidFill>
                    <a:schemeClr val="bg1"/>
                  </a:solidFill>
                  <a:cs typeface="+mn-ea"/>
                  <a:sym typeface="+mn-lt"/>
                </a:endParaRPr>
              </a:p>
            </p:txBody>
          </p:sp>
          <p:sp>
            <p:nvSpPr>
              <p:cNvPr id="18" name="文本框 70"/>
              <p:cNvSpPr txBox="1"/>
              <p:nvPr/>
            </p:nvSpPr>
            <p:spPr>
              <a:xfrm>
                <a:off x="6885653" y="-594454"/>
                <a:ext cx="1110344" cy="257383"/>
              </a:xfrm>
              <a:prstGeom prst="rect">
                <a:avLst/>
              </a:prstGeom>
              <a:solidFill>
                <a:srgbClr val="4F4141"/>
              </a:solidFill>
            </p:spPr>
            <p:txBody>
              <a:bodyPr wrap="square" lIns="68564" tIns="34282" rIns="68564" bIns="34282" rtlCol="0">
                <a:spAutoFit/>
              </a:bodyPr>
              <a:lstStyle/>
              <a:p>
                <a:pPr algn="ctr"/>
                <a:r>
                  <a:rPr lang="zh-CN" altLang="en-US" sz="1600" b="1" dirty="0">
                    <a:solidFill>
                      <a:schemeClr val="bg1"/>
                    </a:solidFill>
                    <a:cs typeface="+mn-ea"/>
                    <a:sym typeface="+mn-lt"/>
                  </a:rPr>
                  <a:t>添加标题</a:t>
                </a:r>
                <a:endParaRPr lang="zh-HK" altLang="en-US" sz="1600" b="1" dirty="0">
                  <a:solidFill>
                    <a:schemeClr val="bg1"/>
                  </a:solidFill>
                  <a:cs typeface="+mn-ea"/>
                  <a:sym typeface="+mn-lt"/>
                </a:endParaRPr>
              </a:p>
            </p:txBody>
          </p:sp>
          <p:sp>
            <p:nvSpPr>
              <p:cNvPr id="19" name="文本框 71"/>
              <p:cNvSpPr txBox="1"/>
              <p:nvPr/>
            </p:nvSpPr>
            <p:spPr>
              <a:xfrm>
                <a:off x="6770752" y="-240635"/>
                <a:ext cx="1340145" cy="608930"/>
              </a:xfrm>
              <a:prstGeom prst="rect">
                <a:avLst/>
              </a:prstGeom>
              <a:solidFill>
                <a:srgbClr val="4F4141"/>
              </a:solidFill>
            </p:spPr>
            <p:txBody>
              <a:bodyPr wrap="square" lIns="68564" tIns="34282" rIns="68564" bIns="34282" rtlCol="0">
                <a:spAutoFit/>
              </a:bodyPr>
              <a:lstStyle/>
              <a:p>
                <a:pPr algn="ctr"/>
                <a:r>
                  <a:rPr lang="zh-CN" altLang="en-US" sz="1100" dirty="0">
                    <a:solidFill>
                      <a:schemeClr val="bg1"/>
                    </a:solidFill>
                    <a:cs typeface="+mn-ea"/>
                    <a:sym typeface="+mn-lt"/>
                  </a:rPr>
                  <a:t>这是并列关系</a:t>
                </a:r>
                <a:endParaRPr lang="en-US" altLang="zh-CN" sz="1100" dirty="0">
                  <a:solidFill>
                    <a:schemeClr val="bg1"/>
                  </a:solidFill>
                  <a:cs typeface="+mn-ea"/>
                  <a:sym typeface="+mn-lt"/>
                </a:endParaRPr>
              </a:p>
              <a:p>
                <a:pPr algn="ctr"/>
                <a:r>
                  <a:rPr lang="zh-CN" altLang="en-US" sz="1100" dirty="0">
                    <a:solidFill>
                      <a:schemeClr val="bg1"/>
                    </a:solidFill>
                    <a:cs typeface="+mn-ea"/>
                    <a:sym typeface="+mn-lt"/>
                  </a:rPr>
                  <a:t>的表达方式之</a:t>
                </a:r>
                <a:endParaRPr lang="en-US" altLang="zh-CN" sz="1100" dirty="0">
                  <a:solidFill>
                    <a:schemeClr val="bg1"/>
                  </a:solidFill>
                  <a:cs typeface="+mn-ea"/>
                  <a:sym typeface="+mn-lt"/>
                </a:endParaRPr>
              </a:p>
              <a:p>
                <a:pPr algn="ctr"/>
                <a:r>
                  <a:rPr lang="zh-CN" altLang="en-US" sz="1100" dirty="0">
                    <a:solidFill>
                      <a:schemeClr val="bg1"/>
                    </a:solidFill>
                    <a:cs typeface="+mn-ea"/>
                    <a:sym typeface="+mn-lt"/>
                  </a:rPr>
                  <a:t>你可以输入其</a:t>
                </a:r>
                <a:endParaRPr lang="en-US" altLang="zh-CN" sz="1100" dirty="0">
                  <a:solidFill>
                    <a:schemeClr val="bg1"/>
                  </a:solidFill>
                  <a:cs typeface="+mn-ea"/>
                  <a:sym typeface="+mn-lt"/>
                </a:endParaRPr>
              </a:p>
              <a:p>
                <a:pPr algn="ctr"/>
                <a:r>
                  <a:rPr lang="zh-CN" altLang="en-US" sz="1100" dirty="0">
                    <a:solidFill>
                      <a:schemeClr val="bg1"/>
                    </a:solidFill>
                    <a:cs typeface="+mn-ea"/>
                    <a:sym typeface="+mn-lt"/>
                  </a:rPr>
                  <a:t>他的内容代替</a:t>
                </a:r>
                <a:endParaRPr lang="zh-HK" altLang="en-US" sz="1100" dirty="0">
                  <a:solidFill>
                    <a:schemeClr val="bg1"/>
                  </a:solidFill>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17387" y="274106"/>
            <a:ext cx="10162282" cy="708794"/>
            <a:chOff x="715348" y="487530"/>
            <a:chExt cx="10164634" cy="708958"/>
          </a:xfrm>
        </p:grpSpPr>
        <p:sp>
          <p:nvSpPr>
            <p:cNvPr id="11" name="矩形 10"/>
            <p:cNvSpPr/>
            <p:nvPr/>
          </p:nvSpPr>
          <p:spPr>
            <a:xfrm>
              <a:off x="3788231" y="890229"/>
              <a:ext cx="7091751" cy="45719"/>
            </a:xfrm>
            <a:prstGeom prst="rect">
              <a:avLst/>
            </a:prstGeom>
            <a:solidFill>
              <a:srgbClr val="CE2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12" name="TextBox 8"/>
            <p:cNvSpPr txBox="1">
              <a:spLocks noChangeArrowheads="1"/>
            </p:cNvSpPr>
            <p:nvPr/>
          </p:nvSpPr>
          <p:spPr bwMode="auto">
            <a:xfrm>
              <a:off x="715348" y="487530"/>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b="1" dirty="0">
                  <a:solidFill>
                    <a:srgbClr val="CE2D41"/>
                  </a:solidFill>
                  <a:cs typeface="+mn-ea"/>
                  <a:sym typeface="+mn-lt"/>
                </a:rPr>
                <a:t>明年工作计划</a:t>
              </a:r>
              <a:endParaRPr lang="zh-CN" altLang="en-US" sz="3200" b="1" dirty="0">
                <a:solidFill>
                  <a:srgbClr val="CE2D41"/>
                </a:solidFill>
                <a:cs typeface="+mn-ea"/>
                <a:sym typeface="+mn-lt"/>
              </a:endParaRPr>
            </a:p>
          </p:txBody>
        </p:sp>
        <p:sp>
          <p:nvSpPr>
            <p:cNvPr id="13" name="TextBox 8"/>
            <p:cNvSpPr txBox="1">
              <a:spLocks noChangeArrowheads="1"/>
            </p:cNvSpPr>
            <p:nvPr/>
          </p:nvSpPr>
          <p:spPr bwMode="auto">
            <a:xfrm>
              <a:off x="715349" y="996433"/>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rgbClr val="4F4141"/>
                  </a:solidFill>
                  <a:cs typeface="+mn-ea"/>
                  <a:sym typeface="+mn-lt"/>
                </a:rPr>
                <a:t>CLICK TO ADD CAPTION TEXT</a:t>
              </a:r>
              <a:endParaRPr lang="zh-CN" altLang="en-US" sz="1300" dirty="0">
                <a:solidFill>
                  <a:srgbClr val="4F4141"/>
                </a:solidFill>
                <a:cs typeface="+mn-ea"/>
                <a:sym typeface="+mn-lt"/>
              </a:endParaRPr>
            </a:p>
          </p:txBody>
        </p:sp>
      </p:grpSp>
      <p:grpSp>
        <p:nvGrpSpPr>
          <p:cNvPr id="6" name="组合 5"/>
          <p:cNvGrpSpPr/>
          <p:nvPr/>
        </p:nvGrpSpPr>
        <p:grpSpPr>
          <a:xfrm flipH="1">
            <a:off x="1399618" y="1776011"/>
            <a:ext cx="9418735" cy="4310884"/>
            <a:chOff x="564871" y="849697"/>
            <a:chExt cx="8016216" cy="3668963"/>
          </a:xfrm>
        </p:grpSpPr>
        <p:sp>
          <p:nvSpPr>
            <p:cNvPr id="7" name="矩形 6"/>
            <p:cNvSpPr/>
            <p:nvPr/>
          </p:nvSpPr>
          <p:spPr>
            <a:xfrm>
              <a:off x="4747260" y="958053"/>
              <a:ext cx="3833827" cy="3560607"/>
            </a:xfrm>
            <a:prstGeom prst="rect">
              <a:avLst/>
            </a:prstGeom>
            <a:noFill/>
            <a:ln>
              <a:solidFill>
                <a:srgbClr val="CE2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cs typeface="+mn-ea"/>
                <a:sym typeface="+mn-lt"/>
              </a:endParaRPr>
            </a:p>
          </p:txBody>
        </p:sp>
        <p:sp>
          <p:nvSpPr>
            <p:cNvPr id="9" name="矩形 8"/>
            <p:cNvSpPr/>
            <p:nvPr/>
          </p:nvSpPr>
          <p:spPr>
            <a:xfrm>
              <a:off x="564871" y="958053"/>
              <a:ext cx="4070630" cy="3560607"/>
            </a:xfrm>
            <a:prstGeom prst="rect">
              <a:avLst/>
            </a:prstGeom>
            <a:blipFill dpi="0" rotWithShape="1">
              <a:blip r:embed="rId1"/>
              <a:srcRect/>
              <a:tile tx="0" ty="0" sx="100000" sy="100000" flip="none" algn="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cs typeface="+mn-ea"/>
                <a:sym typeface="+mn-lt"/>
              </a:endParaRPr>
            </a:p>
          </p:txBody>
        </p:sp>
        <p:sp>
          <p:nvSpPr>
            <p:cNvPr id="10" name="TextBox 12"/>
            <p:cNvSpPr txBox="1"/>
            <p:nvPr/>
          </p:nvSpPr>
          <p:spPr>
            <a:xfrm>
              <a:off x="5077852" y="1530401"/>
              <a:ext cx="3172641" cy="2173652"/>
            </a:xfrm>
            <a:prstGeom prst="rect">
              <a:avLst/>
            </a:prstGeom>
            <a:noFill/>
          </p:spPr>
          <p:txBody>
            <a:bodyPr wrap="square" rtlCol="0">
              <a:spAutoFit/>
            </a:bodyPr>
            <a:lstStyle/>
            <a:p>
              <a:pPr algn="ctr"/>
              <a:r>
                <a:rPr lang="zh-CN" altLang="en-US" sz="1600" dirty="0">
                  <a:solidFill>
                    <a:schemeClr val="bg1">
                      <a:lumMod val="50000"/>
                    </a:schemeClr>
                  </a:solidFill>
                  <a:cs typeface="+mn-ea"/>
                  <a:sym typeface="+mn-lt"/>
                </a:rPr>
                <a:t>单击此处添加文本单击此处添加文本</a:t>
              </a:r>
              <a:endParaRPr lang="en-US" altLang="zh-CN" sz="1600" dirty="0">
                <a:solidFill>
                  <a:schemeClr val="bg1">
                    <a:lumMod val="50000"/>
                  </a:schemeClr>
                </a:solidFill>
                <a:cs typeface="+mn-ea"/>
                <a:sym typeface="+mn-lt"/>
              </a:endParaRPr>
            </a:p>
            <a:p>
              <a:pPr algn="ctr"/>
              <a:r>
                <a:rPr lang="zh-CN" altLang="en-US" sz="1600" dirty="0">
                  <a:solidFill>
                    <a:schemeClr val="bg1">
                      <a:lumMod val="50000"/>
                    </a:schemeClr>
                  </a:solidFill>
                  <a:cs typeface="+mn-ea"/>
                  <a:sym typeface="+mn-lt"/>
                </a:rPr>
                <a:t>单击此处添加文本单击此处添加文本单击此处添加文本</a:t>
              </a:r>
              <a:endParaRPr lang="en-US" altLang="zh-CN" sz="1600" dirty="0">
                <a:solidFill>
                  <a:schemeClr val="bg1">
                    <a:lumMod val="50000"/>
                  </a:schemeClr>
                </a:solidFill>
                <a:cs typeface="+mn-ea"/>
                <a:sym typeface="+mn-lt"/>
              </a:endParaRPr>
            </a:p>
            <a:p>
              <a:pPr algn="ctr"/>
              <a:r>
                <a:rPr lang="zh-CN" altLang="en-US" sz="1600" dirty="0">
                  <a:solidFill>
                    <a:schemeClr val="bg1">
                      <a:lumMod val="50000"/>
                    </a:schemeClr>
                  </a:solidFill>
                  <a:cs typeface="+mn-ea"/>
                  <a:sym typeface="+mn-lt"/>
                </a:rPr>
                <a:t>单击此处添加文本</a:t>
              </a:r>
              <a:endParaRPr lang="en-US" altLang="zh-CN" sz="1600" dirty="0">
                <a:solidFill>
                  <a:schemeClr val="bg1">
                    <a:lumMod val="50000"/>
                  </a:schemeClr>
                </a:solidFill>
                <a:cs typeface="+mn-ea"/>
                <a:sym typeface="+mn-lt"/>
              </a:endParaRPr>
            </a:p>
            <a:p>
              <a:pPr algn="ctr"/>
              <a:r>
                <a:rPr lang="zh-CN" altLang="en-US" sz="1600" dirty="0">
                  <a:solidFill>
                    <a:schemeClr val="bg1">
                      <a:lumMod val="50000"/>
                    </a:schemeClr>
                  </a:solidFill>
                  <a:cs typeface="+mn-ea"/>
                  <a:sym typeface="+mn-lt"/>
                </a:rPr>
                <a:t>单击此处添加文本单击此处添加文本</a:t>
              </a:r>
              <a:endParaRPr lang="en-US" altLang="zh-CN" sz="1600" dirty="0">
                <a:solidFill>
                  <a:schemeClr val="bg1">
                    <a:lumMod val="50000"/>
                  </a:schemeClr>
                </a:solidFill>
                <a:cs typeface="+mn-ea"/>
                <a:sym typeface="+mn-lt"/>
              </a:endParaRPr>
            </a:p>
            <a:p>
              <a:pPr algn="ctr"/>
              <a:r>
                <a:rPr lang="zh-CN" altLang="en-US" sz="1600" dirty="0">
                  <a:solidFill>
                    <a:schemeClr val="bg1">
                      <a:lumMod val="50000"/>
                    </a:schemeClr>
                  </a:solidFill>
                  <a:cs typeface="+mn-ea"/>
                  <a:sym typeface="+mn-lt"/>
                </a:rPr>
                <a:t>单击此处添加文本单击此处添加文本单击此处添加文本</a:t>
              </a:r>
              <a:endParaRPr lang="en-US" altLang="zh-CN" sz="1600" dirty="0">
                <a:solidFill>
                  <a:schemeClr val="bg1">
                    <a:lumMod val="50000"/>
                  </a:schemeClr>
                </a:solidFill>
                <a:cs typeface="+mn-ea"/>
                <a:sym typeface="+mn-lt"/>
              </a:endParaRPr>
            </a:p>
            <a:p>
              <a:pPr algn="ctr"/>
              <a:r>
                <a:rPr lang="zh-CN" altLang="en-US" sz="1600" dirty="0">
                  <a:solidFill>
                    <a:schemeClr val="bg1">
                      <a:lumMod val="50000"/>
                    </a:schemeClr>
                  </a:solidFill>
                  <a:cs typeface="+mn-ea"/>
                  <a:sym typeface="+mn-lt"/>
                </a:rPr>
                <a:t>单击此处添加文本</a:t>
              </a:r>
              <a:endParaRPr lang="en-US" altLang="zh-CN" sz="1600" dirty="0">
                <a:solidFill>
                  <a:schemeClr val="bg1">
                    <a:lumMod val="50000"/>
                  </a:schemeClr>
                </a:solidFill>
                <a:cs typeface="+mn-ea"/>
                <a:sym typeface="+mn-lt"/>
              </a:endParaRPr>
            </a:p>
            <a:p>
              <a:pPr algn="ctr"/>
              <a:endParaRPr lang="en-US" altLang="zh-CN" sz="1600" dirty="0">
                <a:solidFill>
                  <a:schemeClr val="bg1">
                    <a:lumMod val="50000"/>
                  </a:schemeClr>
                </a:solidFill>
                <a:cs typeface="+mn-ea"/>
                <a:sym typeface="+mn-lt"/>
              </a:endParaRPr>
            </a:p>
            <a:p>
              <a:pPr algn="ctr"/>
              <a:endParaRPr lang="en-US" altLang="zh-CN" sz="1600" dirty="0">
                <a:solidFill>
                  <a:schemeClr val="bg1">
                    <a:lumMod val="50000"/>
                  </a:schemeClr>
                </a:solidFill>
                <a:cs typeface="+mn-ea"/>
                <a:sym typeface="+mn-lt"/>
              </a:endParaRPr>
            </a:p>
          </p:txBody>
        </p:sp>
        <p:sp>
          <p:nvSpPr>
            <p:cNvPr id="14" name="TextBox 13"/>
            <p:cNvSpPr txBox="1"/>
            <p:nvPr/>
          </p:nvSpPr>
          <p:spPr>
            <a:xfrm>
              <a:off x="4833254" y="849697"/>
              <a:ext cx="809898" cy="942789"/>
            </a:xfrm>
            <a:prstGeom prst="rect">
              <a:avLst/>
            </a:prstGeom>
            <a:noFill/>
          </p:spPr>
          <p:txBody>
            <a:bodyPr wrap="square" rtlCol="0">
              <a:spAutoFit/>
            </a:bodyPr>
            <a:lstStyle/>
            <a:p>
              <a:r>
                <a:rPr lang="en-US" altLang="zh-CN" sz="6600" b="1" dirty="0">
                  <a:solidFill>
                    <a:schemeClr val="bg1">
                      <a:lumMod val="50000"/>
                    </a:schemeClr>
                  </a:solidFill>
                  <a:cs typeface="+mn-ea"/>
                  <a:sym typeface="+mn-lt"/>
                </a:rPr>
                <a:t>”</a:t>
              </a:r>
              <a:endParaRPr lang="zh-CN" altLang="en-US" sz="6600" b="1" dirty="0">
                <a:solidFill>
                  <a:schemeClr val="bg1">
                    <a:lumMod val="50000"/>
                  </a:schemeClr>
                </a:solidFill>
                <a:cs typeface="+mn-ea"/>
                <a:sym typeface="+mn-lt"/>
              </a:endParaRPr>
            </a:p>
          </p:txBody>
        </p:sp>
        <p:sp>
          <p:nvSpPr>
            <p:cNvPr id="16" name="TextBox 18"/>
            <p:cNvSpPr txBox="1"/>
            <p:nvPr/>
          </p:nvSpPr>
          <p:spPr>
            <a:xfrm>
              <a:off x="4927604" y="4153918"/>
              <a:ext cx="3344460" cy="216056"/>
            </a:xfrm>
            <a:prstGeom prst="rect">
              <a:avLst/>
            </a:prstGeom>
            <a:noFill/>
          </p:spPr>
          <p:txBody>
            <a:bodyPr wrap="square" rtlCol="0">
              <a:spAutoFit/>
            </a:bodyPr>
            <a:lstStyle/>
            <a:p>
              <a:pPr algn="ctr"/>
              <a:r>
                <a:rPr lang="zh-CN" altLang="en-US" sz="1050" dirty="0">
                  <a:solidFill>
                    <a:schemeClr val="bg1">
                      <a:lumMod val="50000"/>
                    </a:schemeClr>
                  </a:solidFill>
                  <a:cs typeface="+mn-ea"/>
                  <a:sym typeface="+mn-lt"/>
                </a:rPr>
                <a:t>单击此处添加文本单击此处添加文本单击此处添加文本</a:t>
              </a:r>
              <a:endParaRPr lang="en-US" altLang="zh-CN" sz="1050" dirty="0">
                <a:solidFill>
                  <a:schemeClr val="bg1">
                    <a:lumMod val="50000"/>
                  </a:schemeClr>
                </a:solidFill>
                <a:cs typeface="+mn-ea"/>
                <a:sym typeface="+mn-lt"/>
              </a:endParaRPr>
            </a:p>
          </p:txBody>
        </p:sp>
        <p:cxnSp>
          <p:nvCxnSpPr>
            <p:cNvPr id="17" name="直接连接符 16"/>
            <p:cNvCxnSpPr/>
            <p:nvPr/>
          </p:nvCxnSpPr>
          <p:spPr>
            <a:xfrm>
              <a:off x="4943479" y="4076702"/>
              <a:ext cx="3637608" cy="0"/>
            </a:xfrm>
            <a:prstGeom prst="line">
              <a:avLst/>
            </a:prstGeom>
            <a:ln>
              <a:solidFill>
                <a:srgbClr val="CE2D41"/>
              </a:solidFill>
              <a:prstDash val="sysDot"/>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17387" y="274106"/>
            <a:ext cx="10162282" cy="708794"/>
            <a:chOff x="715348" y="487530"/>
            <a:chExt cx="10164634" cy="708958"/>
          </a:xfrm>
        </p:grpSpPr>
        <p:sp>
          <p:nvSpPr>
            <p:cNvPr id="11" name="矩形 10"/>
            <p:cNvSpPr/>
            <p:nvPr/>
          </p:nvSpPr>
          <p:spPr>
            <a:xfrm>
              <a:off x="3788231" y="890229"/>
              <a:ext cx="7091751" cy="45719"/>
            </a:xfrm>
            <a:prstGeom prst="rect">
              <a:avLst/>
            </a:prstGeom>
            <a:solidFill>
              <a:srgbClr val="CE2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12" name="TextBox 8"/>
            <p:cNvSpPr txBox="1">
              <a:spLocks noChangeArrowheads="1"/>
            </p:cNvSpPr>
            <p:nvPr/>
          </p:nvSpPr>
          <p:spPr bwMode="auto">
            <a:xfrm>
              <a:off x="715348" y="487530"/>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b="1" dirty="0">
                  <a:solidFill>
                    <a:srgbClr val="CE2D41"/>
                  </a:solidFill>
                  <a:cs typeface="+mn-ea"/>
                  <a:sym typeface="+mn-lt"/>
                </a:rPr>
                <a:t>明年工作计划</a:t>
              </a:r>
              <a:endParaRPr lang="zh-CN" altLang="en-US" sz="3200" b="1" dirty="0">
                <a:solidFill>
                  <a:srgbClr val="CE2D41"/>
                </a:solidFill>
                <a:cs typeface="+mn-ea"/>
                <a:sym typeface="+mn-lt"/>
              </a:endParaRPr>
            </a:p>
          </p:txBody>
        </p:sp>
        <p:sp>
          <p:nvSpPr>
            <p:cNvPr id="13" name="TextBox 8"/>
            <p:cNvSpPr txBox="1">
              <a:spLocks noChangeArrowheads="1"/>
            </p:cNvSpPr>
            <p:nvPr/>
          </p:nvSpPr>
          <p:spPr bwMode="auto">
            <a:xfrm>
              <a:off x="715349" y="996433"/>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rgbClr val="4F4141"/>
                  </a:solidFill>
                  <a:cs typeface="+mn-ea"/>
                  <a:sym typeface="+mn-lt"/>
                </a:rPr>
                <a:t>CLICK TO ADD CAPTION TEXT</a:t>
              </a:r>
              <a:endParaRPr lang="zh-CN" altLang="en-US" sz="1300" dirty="0">
                <a:solidFill>
                  <a:srgbClr val="4F4141"/>
                </a:solidFill>
                <a:cs typeface="+mn-ea"/>
                <a:sym typeface="+mn-lt"/>
              </a:endParaRPr>
            </a:p>
          </p:txBody>
        </p:sp>
      </p:grpSp>
      <p:sp>
        <p:nvSpPr>
          <p:cNvPr id="6" name="Line 5"/>
          <p:cNvSpPr>
            <a:spLocks noChangeShapeType="1"/>
          </p:cNvSpPr>
          <p:nvPr/>
        </p:nvSpPr>
        <p:spPr bwMode="auto">
          <a:xfrm flipV="1">
            <a:off x="745270" y="5347087"/>
            <a:ext cx="5581230" cy="0"/>
          </a:xfrm>
          <a:prstGeom prst="line">
            <a:avLst/>
          </a:prstGeom>
          <a:noFill/>
          <a:ln w="38100">
            <a:solidFill>
              <a:schemeClr val="bg1">
                <a:lumMod val="65000"/>
              </a:schemeClr>
            </a:solidFill>
            <a:prstDash val="dash"/>
            <a:round/>
            <a:headEnd type="diamond" w="med" len="med"/>
            <a:tailEnd type="diamond" w="med" len="med"/>
          </a:ln>
          <a:extLst>
            <a:ext uri="{909E8E84-426E-40DD-AFC4-6F175D3DCCD1}">
              <a14:hiddenFill xmlns:a14="http://schemas.microsoft.com/office/drawing/2010/main">
                <a:noFill/>
              </a14:hiddenFill>
            </a:ext>
          </a:extLst>
        </p:spPr>
        <p:txBody>
          <a:bodyPr lIns="0" tIns="0" rIns="0" bIns="0" anchor="ctr"/>
          <a:lstStyle/>
          <a:p>
            <a:pPr algn="ctr"/>
            <a:endParaRPr lang="zh-CN" altLang="en-US" sz="900" dirty="0">
              <a:solidFill>
                <a:schemeClr val="bg1">
                  <a:lumMod val="50000"/>
                </a:schemeClr>
              </a:solidFill>
              <a:cs typeface="+mn-ea"/>
              <a:sym typeface="+mn-lt"/>
            </a:endParaRPr>
          </a:p>
        </p:txBody>
      </p:sp>
      <p:sp>
        <p:nvSpPr>
          <p:cNvPr id="7" name="AutoShape 6"/>
          <p:cNvSpPr/>
          <p:nvPr/>
        </p:nvSpPr>
        <p:spPr bwMode="auto">
          <a:xfrm>
            <a:off x="1919400" y="2560202"/>
            <a:ext cx="447572" cy="323745"/>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dirty="0">
                <a:solidFill>
                  <a:schemeClr val="bg1">
                    <a:lumMod val="50000"/>
                  </a:schemeClr>
                </a:solidFill>
                <a:cs typeface="+mn-ea"/>
                <a:sym typeface="+mn-lt"/>
              </a:rPr>
              <a:t>80%</a:t>
            </a:r>
            <a:endParaRPr lang="es-ES" altLang="zh-CN" sz="1400" dirty="0">
              <a:solidFill>
                <a:schemeClr val="bg1">
                  <a:lumMod val="50000"/>
                </a:schemeClr>
              </a:solidFill>
              <a:cs typeface="+mn-ea"/>
              <a:sym typeface="+mn-lt"/>
            </a:endParaRPr>
          </a:p>
        </p:txBody>
      </p:sp>
      <p:sp>
        <p:nvSpPr>
          <p:cNvPr id="9" name="AutoShape 7"/>
          <p:cNvSpPr/>
          <p:nvPr/>
        </p:nvSpPr>
        <p:spPr bwMode="auto">
          <a:xfrm>
            <a:off x="1178669" y="3309141"/>
            <a:ext cx="446828" cy="323745"/>
          </a:xfrm>
          <a:custGeom>
            <a:avLst/>
            <a:gdLst>
              <a:gd name="T0" fmla="*/ 475457 w 21600"/>
              <a:gd name="T1" fmla="*/ 344488 h 21600"/>
              <a:gd name="T2" fmla="*/ 475457 w 21600"/>
              <a:gd name="T3" fmla="*/ 344488 h 21600"/>
              <a:gd name="T4" fmla="*/ 475457 w 21600"/>
              <a:gd name="T5" fmla="*/ 344488 h 21600"/>
              <a:gd name="T6" fmla="*/ 475457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dirty="0">
                <a:solidFill>
                  <a:schemeClr val="bg1">
                    <a:lumMod val="50000"/>
                  </a:schemeClr>
                </a:solidFill>
                <a:cs typeface="+mn-ea"/>
                <a:sym typeface="+mn-lt"/>
              </a:rPr>
              <a:t>45%</a:t>
            </a:r>
            <a:endParaRPr lang="es-ES" altLang="zh-CN" sz="1400" dirty="0">
              <a:solidFill>
                <a:schemeClr val="bg1">
                  <a:lumMod val="50000"/>
                </a:schemeClr>
              </a:solidFill>
              <a:cs typeface="+mn-ea"/>
              <a:sym typeface="+mn-lt"/>
            </a:endParaRPr>
          </a:p>
        </p:txBody>
      </p:sp>
      <p:sp>
        <p:nvSpPr>
          <p:cNvPr id="10" name="AutoShape 8"/>
          <p:cNvSpPr/>
          <p:nvPr/>
        </p:nvSpPr>
        <p:spPr bwMode="auto">
          <a:xfrm>
            <a:off x="2660880" y="3767904"/>
            <a:ext cx="447572" cy="323745"/>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dirty="0">
                <a:solidFill>
                  <a:schemeClr val="bg1">
                    <a:lumMod val="50000"/>
                  </a:schemeClr>
                </a:solidFill>
                <a:cs typeface="+mn-ea"/>
                <a:sym typeface="+mn-lt"/>
              </a:rPr>
              <a:t>25%</a:t>
            </a:r>
            <a:endParaRPr lang="es-ES" altLang="zh-CN" sz="1400" dirty="0">
              <a:solidFill>
                <a:schemeClr val="bg1">
                  <a:lumMod val="50000"/>
                </a:schemeClr>
              </a:solidFill>
              <a:cs typeface="+mn-ea"/>
              <a:sym typeface="+mn-lt"/>
            </a:endParaRPr>
          </a:p>
        </p:txBody>
      </p:sp>
      <p:sp>
        <p:nvSpPr>
          <p:cNvPr id="14" name="AutoShape 9"/>
          <p:cNvSpPr/>
          <p:nvPr/>
        </p:nvSpPr>
        <p:spPr bwMode="auto">
          <a:xfrm>
            <a:off x="3458305" y="2908564"/>
            <a:ext cx="447572" cy="324490"/>
          </a:xfrm>
          <a:custGeom>
            <a:avLst/>
            <a:gdLst>
              <a:gd name="T0" fmla="*/ 476250 w 21600"/>
              <a:gd name="T1" fmla="*/ 345281 h 21600"/>
              <a:gd name="T2" fmla="*/ 476250 w 21600"/>
              <a:gd name="T3" fmla="*/ 345281 h 21600"/>
              <a:gd name="T4" fmla="*/ 476250 w 21600"/>
              <a:gd name="T5" fmla="*/ 345281 h 21600"/>
              <a:gd name="T6" fmla="*/ 476250 w 21600"/>
              <a:gd name="T7" fmla="*/ 3452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dirty="0">
                <a:solidFill>
                  <a:schemeClr val="bg1">
                    <a:lumMod val="50000"/>
                  </a:schemeClr>
                </a:solidFill>
                <a:cs typeface="+mn-ea"/>
                <a:sym typeface="+mn-lt"/>
              </a:rPr>
              <a:t>70%</a:t>
            </a:r>
            <a:endParaRPr lang="es-ES" altLang="zh-CN" sz="1400" dirty="0">
              <a:solidFill>
                <a:schemeClr val="bg1">
                  <a:lumMod val="50000"/>
                </a:schemeClr>
              </a:solidFill>
              <a:cs typeface="+mn-ea"/>
              <a:sym typeface="+mn-lt"/>
            </a:endParaRPr>
          </a:p>
        </p:txBody>
      </p:sp>
      <p:sp>
        <p:nvSpPr>
          <p:cNvPr id="15" name="AutoShape 10"/>
          <p:cNvSpPr/>
          <p:nvPr/>
        </p:nvSpPr>
        <p:spPr bwMode="auto">
          <a:xfrm>
            <a:off x="4143090" y="3368817"/>
            <a:ext cx="447572" cy="323745"/>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dirty="0">
                <a:solidFill>
                  <a:schemeClr val="bg1">
                    <a:lumMod val="50000"/>
                  </a:schemeClr>
                </a:solidFill>
                <a:cs typeface="+mn-ea"/>
                <a:sym typeface="+mn-lt"/>
              </a:rPr>
              <a:t>35%</a:t>
            </a:r>
            <a:endParaRPr lang="es-ES" altLang="zh-CN" sz="1400" dirty="0">
              <a:solidFill>
                <a:schemeClr val="bg1">
                  <a:lumMod val="50000"/>
                </a:schemeClr>
              </a:solidFill>
              <a:cs typeface="+mn-ea"/>
              <a:sym typeface="+mn-lt"/>
            </a:endParaRPr>
          </a:p>
        </p:txBody>
      </p:sp>
      <p:sp>
        <p:nvSpPr>
          <p:cNvPr id="16" name="AutoShape 11"/>
          <p:cNvSpPr/>
          <p:nvPr/>
        </p:nvSpPr>
        <p:spPr bwMode="auto">
          <a:xfrm>
            <a:off x="1716945" y="5631240"/>
            <a:ext cx="839060" cy="179890"/>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50000"/>
                  </a:schemeClr>
                </a:solidFill>
                <a:cs typeface="+mn-ea"/>
                <a:sym typeface="+mn-lt"/>
              </a:rPr>
              <a:t>文字内容</a:t>
            </a:r>
            <a:endParaRPr lang="es-ES" altLang="zh-CN" sz="1100" dirty="0">
              <a:solidFill>
                <a:schemeClr val="bg1">
                  <a:lumMod val="50000"/>
                </a:schemeClr>
              </a:solidFill>
              <a:cs typeface="+mn-ea"/>
              <a:sym typeface="+mn-lt"/>
            </a:endParaRPr>
          </a:p>
        </p:txBody>
      </p:sp>
      <p:sp>
        <p:nvSpPr>
          <p:cNvPr id="17" name="AutoShape 12"/>
          <p:cNvSpPr/>
          <p:nvPr/>
        </p:nvSpPr>
        <p:spPr bwMode="auto">
          <a:xfrm>
            <a:off x="987400" y="5631240"/>
            <a:ext cx="839060" cy="179890"/>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50000"/>
                  </a:schemeClr>
                </a:solidFill>
                <a:cs typeface="+mn-ea"/>
                <a:sym typeface="+mn-lt"/>
              </a:rPr>
              <a:t>文字内容</a:t>
            </a:r>
            <a:endParaRPr lang="es-ES" altLang="zh-CN" sz="1100" dirty="0">
              <a:solidFill>
                <a:schemeClr val="bg1">
                  <a:lumMod val="50000"/>
                </a:schemeClr>
              </a:solidFill>
              <a:cs typeface="+mn-ea"/>
              <a:sym typeface="+mn-lt"/>
            </a:endParaRPr>
          </a:p>
        </p:txBody>
      </p:sp>
      <p:sp>
        <p:nvSpPr>
          <p:cNvPr id="18" name="AutoShape 13"/>
          <p:cNvSpPr/>
          <p:nvPr/>
        </p:nvSpPr>
        <p:spPr bwMode="auto">
          <a:xfrm>
            <a:off x="2457677" y="5631240"/>
            <a:ext cx="839060" cy="179890"/>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50000"/>
                  </a:schemeClr>
                </a:solidFill>
                <a:cs typeface="+mn-ea"/>
                <a:sym typeface="+mn-lt"/>
              </a:rPr>
              <a:t>文字内容</a:t>
            </a:r>
            <a:endParaRPr lang="es-ES" altLang="zh-CN" sz="1100" dirty="0">
              <a:solidFill>
                <a:schemeClr val="bg1">
                  <a:lumMod val="50000"/>
                </a:schemeClr>
              </a:solidFill>
              <a:cs typeface="+mn-ea"/>
              <a:sym typeface="+mn-lt"/>
            </a:endParaRPr>
          </a:p>
        </p:txBody>
      </p:sp>
      <p:sp>
        <p:nvSpPr>
          <p:cNvPr id="19" name="AutoShape 14"/>
          <p:cNvSpPr/>
          <p:nvPr/>
        </p:nvSpPr>
        <p:spPr bwMode="auto">
          <a:xfrm>
            <a:off x="3195425" y="5631240"/>
            <a:ext cx="839060" cy="179890"/>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50000"/>
                  </a:schemeClr>
                </a:solidFill>
                <a:cs typeface="+mn-ea"/>
                <a:sym typeface="+mn-lt"/>
              </a:rPr>
              <a:t>文字内容</a:t>
            </a:r>
            <a:endParaRPr lang="es-ES" altLang="zh-CN" sz="1100" dirty="0">
              <a:solidFill>
                <a:schemeClr val="bg1">
                  <a:lumMod val="50000"/>
                </a:schemeClr>
              </a:solidFill>
              <a:cs typeface="+mn-ea"/>
              <a:sym typeface="+mn-lt"/>
            </a:endParaRPr>
          </a:p>
        </p:txBody>
      </p:sp>
      <p:sp>
        <p:nvSpPr>
          <p:cNvPr id="20" name="AutoShape 15"/>
          <p:cNvSpPr/>
          <p:nvPr/>
        </p:nvSpPr>
        <p:spPr bwMode="auto">
          <a:xfrm>
            <a:off x="3940634" y="5631240"/>
            <a:ext cx="839060" cy="179890"/>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50000"/>
                  </a:schemeClr>
                </a:solidFill>
                <a:cs typeface="+mn-ea"/>
                <a:sym typeface="+mn-lt"/>
              </a:rPr>
              <a:t>文字内容</a:t>
            </a:r>
            <a:endParaRPr lang="es-ES" altLang="zh-CN" sz="1100" dirty="0">
              <a:solidFill>
                <a:schemeClr val="bg1">
                  <a:lumMod val="50000"/>
                </a:schemeClr>
              </a:solidFill>
              <a:cs typeface="+mn-ea"/>
              <a:sym typeface="+mn-lt"/>
            </a:endParaRPr>
          </a:p>
        </p:txBody>
      </p:sp>
      <p:sp>
        <p:nvSpPr>
          <p:cNvPr id="21" name="AutoShape 16"/>
          <p:cNvSpPr/>
          <p:nvPr/>
        </p:nvSpPr>
        <p:spPr bwMode="auto">
          <a:xfrm>
            <a:off x="4845780" y="2905580"/>
            <a:ext cx="447572" cy="323745"/>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dirty="0">
                <a:solidFill>
                  <a:schemeClr val="bg1">
                    <a:lumMod val="50000"/>
                  </a:schemeClr>
                </a:solidFill>
                <a:cs typeface="+mn-ea"/>
                <a:sym typeface="+mn-lt"/>
              </a:rPr>
              <a:t>70%</a:t>
            </a:r>
            <a:endParaRPr lang="es-ES" altLang="zh-CN" sz="1400" dirty="0">
              <a:solidFill>
                <a:schemeClr val="bg1">
                  <a:lumMod val="50000"/>
                </a:schemeClr>
              </a:solidFill>
              <a:cs typeface="+mn-ea"/>
              <a:sym typeface="+mn-lt"/>
            </a:endParaRPr>
          </a:p>
        </p:txBody>
      </p:sp>
      <p:sp>
        <p:nvSpPr>
          <p:cNvPr id="22" name="AutoShape 17"/>
          <p:cNvSpPr/>
          <p:nvPr/>
        </p:nvSpPr>
        <p:spPr bwMode="auto">
          <a:xfrm>
            <a:off x="4665827" y="5627510"/>
            <a:ext cx="838065" cy="179890"/>
          </a:xfrm>
          <a:custGeom>
            <a:avLst/>
            <a:gdLst>
              <a:gd name="T0" fmla="*/ 669131 w 21600"/>
              <a:gd name="T1" fmla="*/ 245269 h 21600"/>
              <a:gd name="T2" fmla="*/ 669131 w 21600"/>
              <a:gd name="T3" fmla="*/ 245269 h 21600"/>
              <a:gd name="T4" fmla="*/ 669131 w 21600"/>
              <a:gd name="T5" fmla="*/ 245269 h 21600"/>
              <a:gd name="T6" fmla="*/ 669131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50000"/>
                  </a:schemeClr>
                </a:solidFill>
                <a:cs typeface="+mn-ea"/>
                <a:sym typeface="+mn-lt"/>
              </a:rPr>
              <a:t>文字内容</a:t>
            </a:r>
            <a:endParaRPr lang="es-ES" altLang="zh-CN" sz="1100" dirty="0">
              <a:solidFill>
                <a:schemeClr val="bg1">
                  <a:lumMod val="50000"/>
                </a:schemeClr>
              </a:solidFill>
              <a:cs typeface="+mn-ea"/>
              <a:sym typeface="+mn-lt"/>
            </a:endParaRPr>
          </a:p>
        </p:txBody>
      </p:sp>
      <p:sp>
        <p:nvSpPr>
          <p:cNvPr id="23" name="AutoShape 18"/>
          <p:cNvSpPr/>
          <p:nvPr/>
        </p:nvSpPr>
        <p:spPr bwMode="auto">
          <a:xfrm>
            <a:off x="1207016" y="3730606"/>
            <a:ext cx="387151" cy="1756721"/>
          </a:xfrm>
          <a:prstGeom prst="roundRect">
            <a:avLst>
              <a:gd name="adj" fmla="val 50000"/>
            </a:avLst>
          </a:prstGeom>
          <a:solidFill>
            <a:srgbClr val="CE2D41"/>
          </a:solidFill>
          <a:ln w="25400" cap="flat" cmpd="sng">
            <a:solidFill>
              <a:srgbClr val="000000">
                <a:alpha val="0"/>
              </a:srgbClr>
            </a:solidFill>
            <a:prstDash val="solid"/>
            <a:miter lim="0"/>
          </a:ln>
          <a:effectLst/>
        </p:spPr>
        <p:txBody>
          <a:bodyPr lIns="0" tIns="0" rIns="0" bIns="0" anchor="ctr"/>
          <a:lstStyle/>
          <a:p>
            <a:pPr algn="ctr" defTabSz="274320">
              <a:lnSpc>
                <a:spcPct val="120000"/>
              </a:lnSpc>
              <a:defRPr/>
            </a:pPr>
            <a:endParaRPr lang="es-ES" sz="800" dirty="0">
              <a:solidFill>
                <a:schemeClr val="bg1">
                  <a:lumMod val="50000"/>
                </a:schemeClr>
              </a:solidFill>
              <a:effectLst>
                <a:outerShdw blurRad="38100" dist="38100" dir="2700000" algn="tl">
                  <a:srgbClr val="000000"/>
                </a:outerShdw>
              </a:effectLst>
              <a:cs typeface="+mn-ea"/>
              <a:sym typeface="+mn-lt"/>
            </a:endParaRPr>
          </a:p>
        </p:txBody>
      </p:sp>
      <p:sp>
        <p:nvSpPr>
          <p:cNvPr id="24" name="AutoShape 19"/>
          <p:cNvSpPr/>
          <p:nvPr/>
        </p:nvSpPr>
        <p:spPr bwMode="auto">
          <a:xfrm>
            <a:off x="1948494" y="2879472"/>
            <a:ext cx="387151" cy="2607855"/>
          </a:xfrm>
          <a:prstGeom prst="roundRect">
            <a:avLst>
              <a:gd name="adj" fmla="val 50000"/>
            </a:avLst>
          </a:prstGeom>
          <a:solidFill>
            <a:srgbClr val="4F4141"/>
          </a:solidFill>
          <a:ln w="25400" cap="flat" cmpd="sng">
            <a:solidFill>
              <a:srgbClr val="000000">
                <a:alpha val="0"/>
              </a:srgbClr>
            </a:solidFill>
            <a:prstDash val="solid"/>
            <a:miter lim="0"/>
          </a:ln>
          <a:effectLst/>
        </p:spPr>
        <p:txBody>
          <a:bodyPr lIns="0" tIns="0" rIns="0" bIns="0" anchor="ctr"/>
          <a:lstStyle/>
          <a:p>
            <a:pPr algn="ctr" defTabSz="274320">
              <a:lnSpc>
                <a:spcPct val="120000"/>
              </a:lnSpc>
              <a:defRPr/>
            </a:pPr>
            <a:endParaRPr lang="es-ES" sz="800" dirty="0">
              <a:solidFill>
                <a:schemeClr val="bg1">
                  <a:lumMod val="50000"/>
                </a:schemeClr>
              </a:solidFill>
              <a:effectLst>
                <a:outerShdw blurRad="38100" dist="38100" dir="2700000" algn="tl">
                  <a:srgbClr val="000000"/>
                </a:outerShdw>
              </a:effectLst>
              <a:cs typeface="+mn-ea"/>
              <a:sym typeface="+mn-lt"/>
            </a:endParaRPr>
          </a:p>
        </p:txBody>
      </p:sp>
      <p:sp>
        <p:nvSpPr>
          <p:cNvPr id="25" name="AutoShape 20"/>
          <p:cNvSpPr/>
          <p:nvPr/>
        </p:nvSpPr>
        <p:spPr bwMode="auto">
          <a:xfrm>
            <a:off x="2689972" y="4188623"/>
            <a:ext cx="387151" cy="1298706"/>
          </a:xfrm>
          <a:prstGeom prst="roundRect">
            <a:avLst>
              <a:gd name="adj" fmla="val 50000"/>
            </a:avLst>
          </a:prstGeom>
          <a:solidFill>
            <a:srgbClr val="CE2D41"/>
          </a:solidFill>
          <a:ln w="25400" cap="flat" cmpd="sng">
            <a:solidFill>
              <a:srgbClr val="000000">
                <a:alpha val="0"/>
              </a:srgbClr>
            </a:solidFill>
            <a:prstDash val="solid"/>
            <a:miter lim="0"/>
          </a:ln>
          <a:effectLst/>
        </p:spPr>
        <p:txBody>
          <a:bodyPr lIns="0" tIns="0" rIns="0" bIns="0" anchor="ctr"/>
          <a:lstStyle/>
          <a:p>
            <a:pPr algn="ctr" defTabSz="274320">
              <a:lnSpc>
                <a:spcPct val="120000"/>
              </a:lnSpc>
              <a:defRPr/>
            </a:pPr>
            <a:endParaRPr lang="es-ES" sz="800" dirty="0">
              <a:solidFill>
                <a:schemeClr val="bg1">
                  <a:lumMod val="50000"/>
                </a:schemeClr>
              </a:solidFill>
              <a:effectLst>
                <a:outerShdw blurRad="38100" dist="38100" dir="2700000" algn="tl">
                  <a:srgbClr val="000000"/>
                </a:outerShdw>
              </a:effectLst>
              <a:cs typeface="+mn-ea"/>
              <a:sym typeface="+mn-lt"/>
            </a:endParaRPr>
          </a:p>
        </p:txBody>
      </p:sp>
      <p:sp>
        <p:nvSpPr>
          <p:cNvPr id="26" name="AutoShape 21"/>
          <p:cNvSpPr/>
          <p:nvPr/>
        </p:nvSpPr>
        <p:spPr bwMode="auto">
          <a:xfrm>
            <a:off x="3431449" y="3304666"/>
            <a:ext cx="387151" cy="2182663"/>
          </a:xfrm>
          <a:prstGeom prst="roundRect">
            <a:avLst>
              <a:gd name="adj" fmla="val 50000"/>
            </a:avLst>
          </a:prstGeom>
          <a:solidFill>
            <a:srgbClr val="4F4141"/>
          </a:solidFill>
          <a:ln w="25400" cap="flat" cmpd="sng">
            <a:solidFill>
              <a:srgbClr val="000000">
                <a:alpha val="0"/>
              </a:srgbClr>
            </a:solidFill>
            <a:prstDash val="solid"/>
            <a:miter lim="0"/>
          </a:ln>
          <a:effectLst/>
        </p:spPr>
        <p:txBody>
          <a:bodyPr lIns="0" tIns="0" rIns="0" bIns="0" anchor="ctr"/>
          <a:lstStyle/>
          <a:p>
            <a:pPr algn="ctr" defTabSz="274320">
              <a:lnSpc>
                <a:spcPct val="120000"/>
              </a:lnSpc>
              <a:defRPr/>
            </a:pPr>
            <a:endParaRPr lang="es-ES" sz="800" dirty="0">
              <a:solidFill>
                <a:schemeClr val="bg1">
                  <a:lumMod val="50000"/>
                </a:schemeClr>
              </a:solidFill>
              <a:effectLst>
                <a:outerShdw blurRad="38100" dist="38100" dir="2700000" algn="tl">
                  <a:srgbClr val="000000"/>
                </a:outerShdw>
              </a:effectLst>
              <a:cs typeface="+mn-ea"/>
              <a:sym typeface="+mn-lt"/>
            </a:endParaRPr>
          </a:p>
        </p:txBody>
      </p:sp>
      <p:sp>
        <p:nvSpPr>
          <p:cNvPr id="27" name="AutoShape 22"/>
          <p:cNvSpPr/>
          <p:nvPr/>
        </p:nvSpPr>
        <p:spPr bwMode="auto">
          <a:xfrm>
            <a:off x="4173676" y="3730606"/>
            <a:ext cx="386405" cy="1756721"/>
          </a:xfrm>
          <a:prstGeom prst="roundRect">
            <a:avLst>
              <a:gd name="adj" fmla="val 50000"/>
            </a:avLst>
          </a:prstGeom>
          <a:solidFill>
            <a:srgbClr val="CE2D41"/>
          </a:solidFill>
          <a:ln w="25400" cap="flat" cmpd="sng">
            <a:solidFill>
              <a:srgbClr val="000000">
                <a:alpha val="0"/>
              </a:srgbClr>
            </a:solidFill>
            <a:prstDash val="solid"/>
            <a:miter lim="0"/>
          </a:ln>
          <a:effectLst/>
        </p:spPr>
        <p:txBody>
          <a:bodyPr lIns="0" tIns="0" rIns="0" bIns="0" anchor="ctr"/>
          <a:lstStyle/>
          <a:p>
            <a:pPr algn="ctr" defTabSz="274320">
              <a:lnSpc>
                <a:spcPct val="120000"/>
              </a:lnSpc>
              <a:defRPr/>
            </a:pPr>
            <a:endParaRPr lang="es-ES" sz="800" dirty="0">
              <a:solidFill>
                <a:schemeClr val="bg1">
                  <a:lumMod val="50000"/>
                </a:schemeClr>
              </a:solidFill>
              <a:effectLst>
                <a:outerShdw blurRad="38100" dist="38100" dir="2700000" algn="tl">
                  <a:srgbClr val="000000"/>
                </a:outerShdw>
              </a:effectLst>
              <a:cs typeface="+mn-ea"/>
              <a:sym typeface="+mn-lt"/>
            </a:endParaRPr>
          </a:p>
        </p:txBody>
      </p:sp>
      <p:sp>
        <p:nvSpPr>
          <p:cNvPr id="28" name="AutoShape 23"/>
          <p:cNvSpPr/>
          <p:nvPr/>
        </p:nvSpPr>
        <p:spPr bwMode="auto">
          <a:xfrm>
            <a:off x="4877856" y="3293477"/>
            <a:ext cx="386405" cy="2182663"/>
          </a:xfrm>
          <a:prstGeom prst="roundRect">
            <a:avLst>
              <a:gd name="adj" fmla="val 50000"/>
            </a:avLst>
          </a:prstGeom>
          <a:solidFill>
            <a:srgbClr val="4F4141"/>
          </a:solidFill>
          <a:ln w="25400" cap="flat" cmpd="sng">
            <a:solidFill>
              <a:srgbClr val="000000">
                <a:alpha val="0"/>
              </a:srgbClr>
            </a:solidFill>
            <a:prstDash val="solid"/>
            <a:miter lim="0"/>
          </a:ln>
          <a:effectLst/>
        </p:spPr>
        <p:txBody>
          <a:bodyPr lIns="0" tIns="0" rIns="0" bIns="0" anchor="ctr"/>
          <a:lstStyle/>
          <a:p>
            <a:pPr algn="ctr" defTabSz="274320">
              <a:lnSpc>
                <a:spcPct val="120000"/>
              </a:lnSpc>
              <a:defRPr/>
            </a:pPr>
            <a:endParaRPr lang="es-ES" sz="800" dirty="0">
              <a:solidFill>
                <a:schemeClr val="bg1">
                  <a:lumMod val="50000"/>
                </a:schemeClr>
              </a:solidFill>
              <a:effectLst>
                <a:outerShdw blurRad="38100" dist="38100" dir="2700000" algn="tl">
                  <a:srgbClr val="000000"/>
                </a:outerShdw>
              </a:effectLst>
              <a:cs typeface="+mn-ea"/>
              <a:sym typeface="+mn-lt"/>
            </a:endParaRPr>
          </a:p>
        </p:txBody>
      </p:sp>
      <p:sp>
        <p:nvSpPr>
          <p:cNvPr id="29" name="AutoShape 24"/>
          <p:cNvSpPr/>
          <p:nvPr/>
        </p:nvSpPr>
        <p:spPr bwMode="auto">
          <a:xfrm>
            <a:off x="5690200" y="3730606"/>
            <a:ext cx="386405" cy="1756721"/>
          </a:xfrm>
          <a:prstGeom prst="roundRect">
            <a:avLst>
              <a:gd name="adj" fmla="val 50000"/>
            </a:avLst>
          </a:prstGeom>
          <a:solidFill>
            <a:srgbClr val="CE2D41"/>
          </a:solidFill>
          <a:ln w="25400" cap="flat" cmpd="sng">
            <a:solidFill>
              <a:srgbClr val="000000">
                <a:alpha val="0"/>
              </a:srgbClr>
            </a:solidFill>
            <a:prstDash val="solid"/>
            <a:miter lim="0"/>
          </a:ln>
          <a:effectLst/>
        </p:spPr>
        <p:txBody>
          <a:bodyPr lIns="0" tIns="0" rIns="0" bIns="0" anchor="ctr"/>
          <a:lstStyle/>
          <a:p>
            <a:pPr algn="ctr" defTabSz="274320">
              <a:lnSpc>
                <a:spcPct val="120000"/>
              </a:lnSpc>
              <a:defRPr/>
            </a:pPr>
            <a:endParaRPr lang="es-ES" sz="800" dirty="0">
              <a:solidFill>
                <a:schemeClr val="bg1">
                  <a:lumMod val="50000"/>
                </a:schemeClr>
              </a:solidFill>
              <a:effectLst>
                <a:outerShdw blurRad="38100" dist="38100" dir="2700000" algn="tl">
                  <a:srgbClr val="000000"/>
                </a:outerShdw>
              </a:effectLst>
              <a:cs typeface="+mn-ea"/>
              <a:sym typeface="+mn-lt"/>
            </a:endParaRPr>
          </a:p>
        </p:txBody>
      </p:sp>
      <p:sp>
        <p:nvSpPr>
          <p:cNvPr id="30" name="AutoShape 25"/>
          <p:cNvSpPr/>
          <p:nvPr/>
        </p:nvSpPr>
        <p:spPr bwMode="auto">
          <a:xfrm>
            <a:off x="5658869" y="3368817"/>
            <a:ext cx="447572" cy="323745"/>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dirty="0">
                <a:solidFill>
                  <a:schemeClr val="bg1">
                    <a:lumMod val="50000"/>
                  </a:schemeClr>
                </a:solidFill>
                <a:cs typeface="+mn-ea"/>
                <a:sym typeface="+mn-lt"/>
              </a:rPr>
              <a:t>35%</a:t>
            </a:r>
            <a:endParaRPr lang="es-ES" altLang="zh-CN" sz="1400" dirty="0">
              <a:solidFill>
                <a:schemeClr val="bg1">
                  <a:lumMod val="50000"/>
                </a:schemeClr>
              </a:solidFill>
              <a:cs typeface="+mn-ea"/>
              <a:sym typeface="+mn-lt"/>
            </a:endParaRPr>
          </a:p>
        </p:txBody>
      </p:sp>
      <p:sp>
        <p:nvSpPr>
          <p:cNvPr id="31" name="AutoShape 26"/>
          <p:cNvSpPr/>
          <p:nvPr/>
        </p:nvSpPr>
        <p:spPr bwMode="auto">
          <a:xfrm>
            <a:off x="5477425" y="5627510"/>
            <a:ext cx="838065" cy="179890"/>
          </a:xfrm>
          <a:custGeom>
            <a:avLst/>
            <a:gdLst>
              <a:gd name="T0" fmla="*/ 669131 w 21600"/>
              <a:gd name="T1" fmla="*/ 245269 h 21600"/>
              <a:gd name="T2" fmla="*/ 669131 w 21600"/>
              <a:gd name="T3" fmla="*/ 245269 h 21600"/>
              <a:gd name="T4" fmla="*/ 669131 w 21600"/>
              <a:gd name="T5" fmla="*/ 245269 h 21600"/>
              <a:gd name="T6" fmla="*/ 669131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50000"/>
                  </a:schemeClr>
                </a:solidFill>
                <a:cs typeface="+mn-ea"/>
                <a:sym typeface="+mn-lt"/>
              </a:rPr>
              <a:t>文字内容</a:t>
            </a:r>
            <a:endParaRPr lang="es-ES" altLang="zh-CN" sz="1100" dirty="0">
              <a:solidFill>
                <a:schemeClr val="bg1">
                  <a:lumMod val="50000"/>
                </a:schemeClr>
              </a:solidFill>
              <a:cs typeface="+mn-ea"/>
              <a:sym typeface="+mn-lt"/>
            </a:endParaRPr>
          </a:p>
        </p:txBody>
      </p:sp>
      <p:grpSp>
        <p:nvGrpSpPr>
          <p:cNvPr id="32" name="组合 31"/>
          <p:cNvGrpSpPr/>
          <p:nvPr/>
        </p:nvGrpSpPr>
        <p:grpSpPr>
          <a:xfrm flipH="1">
            <a:off x="6788246" y="1915010"/>
            <a:ext cx="4450112" cy="4048547"/>
            <a:chOff x="6080182" y="2248925"/>
            <a:chExt cx="4276739" cy="4049484"/>
          </a:xfrm>
          <a:solidFill>
            <a:srgbClr val="019CB8"/>
          </a:solidFill>
        </p:grpSpPr>
        <p:sp>
          <p:nvSpPr>
            <p:cNvPr id="33" name="Rectangle 170"/>
            <p:cNvSpPr/>
            <p:nvPr/>
          </p:nvSpPr>
          <p:spPr>
            <a:xfrm flipH="1">
              <a:off x="6080182" y="2248925"/>
              <a:ext cx="4276739" cy="870805"/>
            </a:xfrm>
            <a:prstGeom prst="rect">
              <a:avLst/>
            </a:prstGeom>
            <a:solidFill>
              <a:srgbClr val="CE2D4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cs typeface="+mn-ea"/>
                <a:sym typeface="+mn-lt"/>
              </a:endParaRPr>
            </a:p>
          </p:txBody>
        </p:sp>
        <p:sp>
          <p:nvSpPr>
            <p:cNvPr id="34" name="Rectangle 171"/>
            <p:cNvSpPr/>
            <p:nvPr/>
          </p:nvSpPr>
          <p:spPr>
            <a:xfrm flipH="1">
              <a:off x="6080182" y="3317260"/>
              <a:ext cx="4276739" cy="870805"/>
            </a:xfrm>
            <a:prstGeom prst="rect">
              <a:avLst/>
            </a:prstGeom>
            <a:solidFill>
              <a:srgbClr val="4F414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cs typeface="+mn-ea"/>
                <a:sym typeface="+mn-lt"/>
              </a:endParaRPr>
            </a:p>
          </p:txBody>
        </p:sp>
        <p:sp>
          <p:nvSpPr>
            <p:cNvPr id="35" name="Rectangle 24"/>
            <p:cNvSpPr/>
            <p:nvPr/>
          </p:nvSpPr>
          <p:spPr bwMode="auto">
            <a:xfrm>
              <a:off x="6288403" y="2462114"/>
              <a:ext cx="3860298" cy="625210"/>
            </a:xfrm>
            <a:prstGeom prst="rect">
              <a:avLst/>
            </a:prstGeom>
            <a:solidFill>
              <a:srgbClr val="CE2D41"/>
            </a:solidFill>
            <a:ln>
              <a:noFill/>
            </a:ln>
            <a:extLs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r>
                <a:rPr lang="zh-CN" altLang="en-US" sz="1200" dirty="0">
                  <a:solidFill>
                    <a:schemeClr val="bg1"/>
                  </a:solidFill>
                  <a:cs typeface="+mn-ea"/>
                  <a:sym typeface="+mn-lt"/>
                </a:rPr>
                <a:t>点击此处更换文本点击添加点击此处更换文本点击添加</a:t>
              </a:r>
              <a:endParaRPr lang="en-US" altLang="zh-CN" sz="1200" dirty="0">
                <a:solidFill>
                  <a:schemeClr val="bg1"/>
                </a:solidFill>
                <a:cs typeface="+mn-ea"/>
                <a:sym typeface="+mn-lt"/>
              </a:endParaRPr>
            </a:p>
            <a:p>
              <a:r>
                <a:rPr lang="zh-CN" altLang="en-US" sz="1200" dirty="0">
                  <a:solidFill>
                    <a:schemeClr val="bg1"/>
                  </a:solidFill>
                  <a:cs typeface="+mn-ea"/>
                  <a:sym typeface="+mn-lt"/>
                </a:rPr>
                <a:t>点击此处更换文本点击添加点击此处更换文本点击添加</a:t>
              </a:r>
              <a:endParaRPr lang="en-US" altLang="zh-CN" sz="1200" dirty="0">
                <a:solidFill>
                  <a:schemeClr val="bg1"/>
                </a:solidFill>
                <a:cs typeface="+mn-ea"/>
                <a:sym typeface="+mn-lt"/>
              </a:endParaRPr>
            </a:p>
            <a:p>
              <a:endParaRPr lang="en-US" altLang="zh-CN" sz="1200" dirty="0">
                <a:solidFill>
                  <a:schemeClr val="bg1"/>
                </a:solidFill>
                <a:cs typeface="+mn-ea"/>
                <a:sym typeface="+mn-lt"/>
              </a:endParaRPr>
            </a:p>
          </p:txBody>
        </p:sp>
        <p:sp>
          <p:nvSpPr>
            <p:cNvPr id="36" name="Rectangle 24"/>
            <p:cNvSpPr/>
            <p:nvPr/>
          </p:nvSpPr>
          <p:spPr bwMode="auto">
            <a:xfrm>
              <a:off x="6229972" y="3452665"/>
              <a:ext cx="3860298" cy="625210"/>
            </a:xfrm>
            <a:prstGeom prst="rect">
              <a:avLst/>
            </a:prstGeom>
            <a:solidFill>
              <a:srgbClr val="4F4141"/>
            </a:solidFill>
            <a:ln>
              <a:noFill/>
            </a:ln>
            <a:extLs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r>
                <a:rPr lang="zh-CN" altLang="en-US" sz="1200" dirty="0">
                  <a:solidFill>
                    <a:schemeClr val="bg1"/>
                  </a:solidFill>
                  <a:cs typeface="+mn-ea"/>
                  <a:sym typeface="+mn-lt"/>
                </a:rPr>
                <a:t>点击此处更换文本点击添加点击此处更换文本点击添加</a:t>
              </a:r>
              <a:endParaRPr lang="en-US" altLang="zh-CN" sz="1200" dirty="0">
                <a:solidFill>
                  <a:schemeClr val="bg1"/>
                </a:solidFill>
                <a:cs typeface="+mn-ea"/>
                <a:sym typeface="+mn-lt"/>
              </a:endParaRPr>
            </a:p>
            <a:p>
              <a:r>
                <a:rPr lang="zh-CN" altLang="en-US" sz="1200" dirty="0">
                  <a:solidFill>
                    <a:schemeClr val="bg1"/>
                  </a:solidFill>
                  <a:cs typeface="+mn-ea"/>
                  <a:sym typeface="+mn-lt"/>
                </a:rPr>
                <a:t>点击此处更换文本点击添加点击此处更换文本点击添加</a:t>
              </a:r>
              <a:endParaRPr lang="en-US" altLang="zh-CN" sz="1200" dirty="0">
                <a:solidFill>
                  <a:schemeClr val="bg1"/>
                </a:solidFill>
                <a:cs typeface="+mn-ea"/>
                <a:sym typeface="+mn-lt"/>
              </a:endParaRPr>
            </a:p>
            <a:p>
              <a:endParaRPr lang="en-US" altLang="zh-CN" sz="1200" dirty="0">
                <a:solidFill>
                  <a:schemeClr val="bg1"/>
                </a:solidFill>
                <a:cs typeface="+mn-ea"/>
                <a:sym typeface="+mn-lt"/>
              </a:endParaRPr>
            </a:p>
          </p:txBody>
        </p:sp>
        <p:sp>
          <p:nvSpPr>
            <p:cNvPr id="37" name="Rectangle 174"/>
            <p:cNvSpPr/>
            <p:nvPr/>
          </p:nvSpPr>
          <p:spPr>
            <a:xfrm flipH="1">
              <a:off x="6080182" y="4359270"/>
              <a:ext cx="4276739" cy="870805"/>
            </a:xfrm>
            <a:prstGeom prst="rect">
              <a:avLst/>
            </a:prstGeom>
            <a:solidFill>
              <a:srgbClr val="CE2D4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cs typeface="+mn-ea"/>
                <a:sym typeface="+mn-lt"/>
              </a:endParaRPr>
            </a:p>
          </p:txBody>
        </p:sp>
        <p:sp>
          <p:nvSpPr>
            <p:cNvPr id="38" name="Rectangle 175"/>
            <p:cNvSpPr/>
            <p:nvPr/>
          </p:nvSpPr>
          <p:spPr>
            <a:xfrm flipH="1">
              <a:off x="6080182" y="5427604"/>
              <a:ext cx="4276739" cy="870805"/>
            </a:xfrm>
            <a:prstGeom prst="rect">
              <a:avLst/>
            </a:prstGeom>
            <a:solidFill>
              <a:srgbClr val="4F414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cs typeface="+mn-ea"/>
                <a:sym typeface="+mn-lt"/>
              </a:endParaRPr>
            </a:p>
          </p:txBody>
        </p:sp>
        <p:sp>
          <p:nvSpPr>
            <p:cNvPr id="39" name="Rectangle 24"/>
            <p:cNvSpPr/>
            <p:nvPr/>
          </p:nvSpPr>
          <p:spPr bwMode="auto">
            <a:xfrm>
              <a:off x="6229972" y="4488327"/>
              <a:ext cx="3860298" cy="625210"/>
            </a:xfrm>
            <a:prstGeom prst="rect">
              <a:avLst/>
            </a:prstGeom>
            <a:solidFill>
              <a:srgbClr val="CE2D41"/>
            </a:solidFill>
            <a:ln>
              <a:noFill/>
            </a:ln>
            <a:extLs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r>
                <a:rPr lang="zh-CN" altLang="en-US" sz="1200" dirty="0">
                  <a:solidFill>
                    <a:schemeClr val="bg1"/>
                  </a:solidFill>
                  <a:cs typeface="+mn-ea"/>
                  <a:sym typeface="+mn-lt"/>
                </a:rPr>
                <a:t>点击此处更换文本点击添加点击此处更换文本点击添加</a:t>
              </a:r>
              <a:endParaRPr lang="en-US" altLang="zh-CN" sz="1200" dirty="0">
                <a:solidFill>
                  <a:schemeClr val="bg1"/>
                </a:solidFill>
                <a:cs typeface="+mn-ea"/>
                <a:sym typeface="+mn-lt"/>
              </a:endParaRPr>
            </a:p>
            <a:p>
              <a:r>
                <a:rPr lang="zh-CN" altLang="en-US" sz="1200" dirty="0">
                  <a:solidFill>
                    <a:schemeClr val="bg1"/>
                  </a:solidFill>
                  <a:cs typeface="+mn-ea"/>
                  <a:sym typeface="+mn-lt"/>
                </a:rPr>
                <a:t>点击此处更换文本点击添加点击此处更换文本点击添加</a:t>
              </a:r>
              <a:endParaRPr lang="en-US" altLang="zh-CN" sz="1200" dirty="0">
                <a:solidFill>
                  <a:schemeClr val="bg1"/>
                </a:solidFill>
                <a:cs typeface="+mn-ea"/>
                <a:sym typeface="+mn-lt"/>
              </a:endParaRPr>
            </a:p>
            <a:p>
              <a:endParaRPr lang="en-US" altLang="zh-CN" sz="1200" dirty="0">
                <a:solidFill>
                  <a:schemeClr val="bg1"/>
                </a:solidFill>
                <a:cs typeface="+mn-ea"/>
                <a:sym typeface="+mn-lt"/>
              </a:endParaRPr>
            </a:p>
          </p:txBody>
        </p:sp>
        <p:sp>
          <p:nvSpPr>
            <p:cNvPr id="40" name="Rectangle 24"/>
            <p:cNvSpPr/>
            <p:nvPr/>
          </p:nvSpPr>
          <p:spPr bwMode="auto">
            <a:xfrm>
              <a:off x="6229972" y="5585312"/>
              <a:ext cx="3860298" cy="625210"/>
            </a:xfrm>
            <a:prstGeom prst="rect">
              <a:avLst/>
            </a:prstGeom>
            <a:solidFill>
              <a:srgbClr val="4F4141"/>
            </a:solidFill>
            <a:ln>
              <a:noFill/>
            </a:ln>
            <a:extLs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r>
                <a:rPr lang="zh-CN" altLang="en-US" sz="1200" dirty="0">
                  <a:solidFill>
                    <a:schemeClr val="bg1"/>
                  </a:solidFill>
                  <a:cs typeface="+mn-ea"/>
                  <a:sym typeface="+mn-lt"/>
                </a:rPr>
                <a:t>点击此处更换文本点击添加点击此处更换文本点击添加</a:t>
              </a:r>
              <a:endParaRPr lang="en-US" altLang="zh-CN" sz="1200" dirty="0">
                <a:solidFill>
                  <a:schemeClr val="bg1"/>
                </a:solidFill>
                <a:cs typeface="+mn-ea"/>
                <a:sym typeface="+mn-lt"/>
              </a:endParaRPr>
            </a:p>
            <a:p>
              <a:r>
                <a:rPr lang="zh-CN" altLang="en-US" sz="1200" dirty="0">
                  <a:solidFill>
                    <a:schemeClr val="bg1"/>
                  </a:solidFill>
                  <a:cs typeface="+mn-ea"/>
                  <a:sym typeface="+mn-lt"/>
                </a:rPr>
                <a:t>点击此处更换文本点击添加点击此处更换文本点击添加</a:t>
              </a:r>
              <a:endParaRPr lang="en-US" altLang="zh-CN" sz="1200" dirty="0">
                <a:solidFill>
                  <a:schemeClr val="bg1"/>
                </a:solidFill>
                <a:cs typeface="+mn-ea"/>
                <a:sym typeface="+mn-lt"/>
              </a:endParaRPr>
            </a:p>
            <a:p>
              <a:endParaRPr lang="en-US" altLang="zh-CN" sz="1200" dirty="0">
                <a:solidFill>
                  <a:schemeClr val="bg1"/>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250"/>
                                        <p:tgtEl>
                                          <p:spTgt spid="23"/>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250"/>
                                        <p:tgtEl>
                                          <p:spTgt spid="24"/>
                                        </p:tgtEl>
                                      </p:cBhvr>
                                    </p:animEffect>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250"/>
                                        <p:tgtEl>
                                          <p:spTgt spid="26"/>
                                        </p:tgtEl>
                                      </p:cBhvr>
                                    </p:animEffect>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250"/>
                                        <p:tgtEl>
                                          <p:spTgt spid="27"/>
                                        </p:tgtEl>
                                      </p:cBhvr>
                                    </p:animEffect>
                                  </p:childTnLst>
                                </p:cTn>
                              </p:par>
                            </p:childTnLst>
                          </p:cTn>
                        </p:par>
                        <p:par>
                          <p:cTn id="29" fill="hold">
                            <p:stCondLst>
                              <p:cond delay="3000"/>
                            </p:stCondLst>
                            <p:childTnLst>
                              <p:par>
                                <p:cTn id="30" presetID="22" presetClass="entr" presetSubtype="4"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250"/>
                                        <p:tgtEl>
                                          <p:spTgt spid="28"/>
                                        </p:tgtEl>
                                      </p:cBhvr>
                                    </p:animEffect>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250"/>
                                        <p:tgtEl>
                                          <p:spTgt spid="29"/>
                                        </p:tgtEl>
                                      </p:cBhvr>
                                    </p:animEffect>
                                  </p:childTnLst>
                                </p:cTn>
                              </p:par>
                            </p:childTnLst>
                          </p:cTn>
                        </p:par>
                        <p:par>
                          <p:cTn id="37" fill="hold">
                            <p:stCondLst>
                              <p:cond delay="4000"/>
                            </p:stCondLst>
                            <p:childTnLst>
                              <p:par>
                                <p:cTn id="38" presetID="9" presetClass="entr" presetSubtype="0"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dissolve">
                                      <p:cBhvr>
                                        <p:cTn id="40" dur="250"/>
                                        <p:tgtEl>
                                          <p:spTgt spid="25"/>
                                        </p:tgtEl>
                                      </p:cBhvr>
                                    </p:animEffect>
                                  </p:childTnLst>
                                </p:cTn>
                              </p:par>
                            </p:childTnLst>
                          </p:cTn>
                        </p:par>
                        <p:par>
                          <p:cTn id="41" fill="hold">
                            <p:stCondLst>
                              <p:cond delay="4500"/>
                            </p:stCondLst>
                            <p:childTnLst>
                              <p:par>
                                <p:cTn id="42" presetID="9" presetClass="entr" presetSubtype="0"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dissolve">
                                      <p:cBhvr>
                                        <p:cTn id="44" dur="250"/>
                                        <p:tgtEl>
                                          <p:spTgt spid="6"/>
                                        </p:tgtEl>
                                      </p:cBhvr>
                                    </p:animEffect>
                                  </p:childTnLst>
                                </p:cTn>
                              </p:par>
                            </p:childTnLst>
                          </p:cTn>
                        </p:par>
                        <p:par>
                          <p:cTn id="45" fill="hold">
                            <p:stCondLst>
                              <p:cond delay="5000"/>
                            </p:stCondLst>
                            <p:childTnLst>
                              <p:par>
                                <p:cTn id="46" presetID="9"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dissolve">
                                      <p:cBhvr>
                                        <p:cTn id="48" dur="250"/>
                                        <p:tgtEl>
                                          <p:spTgt spid="16"/>
                                        </p:tgtEl>
                                      </p:cBhvr>
                                    </p:animEffect>
                                  </p:childTnLst>
                                </p:cTn>
                              </p:par>
                            </p:childTnLst>
                          </p:cTn>
                        </p:par>
                        <p:par>
                          <p:cTn id="49" fill="hold">
                            <p:stCondLst>
                              <p:cond delay="5500"/>
                            </p:stCondLst>
                            <p:childTnLst>
                              <p:par>
                                <p:cTn id="50" presetID="9" presetClass="entr" presetSubtype="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dissolve">
                                      <p:cBhvr>
                                        <p:cTn id="52" dur="250"/>
                                        <p:tgtEl>
                                          <p:spTgt spid="17"/>
                                        </p:tgtEl>
                                      </p:cBhvr>
                                    </p:animEffect>
                                  </p:childTnLst>
                                </p:cTn>
                              </p:par>
                            </p:childTnLst>
                          </p:cTn>
                        </p:par>
                        <p:par>
                          <p:cTn id="53" fill="hold">
                            <p:stCondLst>
                              <p:cond delay="6000"/>
                            </p:stCondLst>
                            <p:childTnLst>
                              <p:par>
                                <p:cTn id="54" presetID="9" presetClass="entr" presetSubtype="0"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dissolve">
                                      <p:cBhvr>
                                        <p:cTn id="56" dur="250"/>
                                        <p:tgtEl>
                                          <p:spTgt spid="18"/>
                                        </p:tgtEl>
                                      </p:cBhvr>
                                    </p:animEffect>
                                  </p:childTnLst>
                                </p:cTn>
                              </p:par>
                            </p:childTnLst>
                          </p:cTn>
                        </p:par>
                        <p:par>
                          <p:cTn id="57" fill="hold">
                            <p:stCondLst>
                              <p:cond delay="6500"/>
                            </p:stCondLst>
                            <p:childTnLst>
                              <p:par>
                                <p:cTn id="58" presetID="9" presetClass="entr" presetSubtype="0"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dissolve">
                                      <p:cBhvr>
                                        <p:cTn id="60" dur="250"/>
                                        <p:tgtEl>
                                          <p:spTgt spid="19"/>
                                        </p:tgtEl>
                                      </p:cBhvr>
                                    </p:animEffect>
                                  </p:childTnLst>
                                </p:cTn>
                              </p:par>
                            </p:childTnLst>
                          </p:cTn>
                        </p:par>
                        <p:par>
                          <p:cTn id="61" fill="hold">
                            <p:stCondLst>
                              <p:cond delay="7000"/>
                            </p:stCondLst>
                            <p:childTnLst>
                              <p:par>
                                <p:cTn id="62" presetID="9" presetClass="entr" presetSubtype="0"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dissolve">
                                      <p:cBhvr>
                                        <p:cTn id="64" dur="250"/>
                                        <p:tgtEl>
                                          <p:spTgt spid="20"/>
                                        </p:tgtEl>
                                      </p:cBhvr>
                                    </p:animEffect>
                                  </p:childTnLst>
                                </p:cTn>
                              </p:par>
                            </p:childTnLst>
                          </p:cTn>
                        </p:par>
                        <p:par>
                          <p:cTn id="65" fill="hold">
                            <p:stCondLst>
                              <p:cond delay="7500"/>
                            </p:stCondLst>
                            <p:childTnLst>
                              <p:par>
                                <p:cTn id="66" presetID="9" presetClass="entr" presetSubtype="0" fill="hold" grpId="0" nodeType="after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dissolve">
                                      <p:cBhvr>
                                        <p:cTn id="68" dur="250"/>
                                        <p:tgtEl>
                                          <p:spTgt spid="22"/>
                                        </p:tgtEl>
                                      </p:cBhvr>
                                    </p:animEffect>
                                  </p:childTnLst>
                                </p:cTn>
                              </p:par>
                            </p:childTnLst>
                          </p:cTn>
                        </p:par>
                        <p:par>
                          <p:cTn id="69" fill="hold">
                            <p:stCondLst>
                              <p:cond delay="8000"/>
                            </p:stCondLst>
                            <p:childTnLst>
                              <p:par>
                                <p:cTn id="70" presetID="9" presetClass="entr" presetSubtype="0" fill="hold" grpId="0" nodeType="after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dissolve">
                                      <p:cBhvr>
                                        <p:cTn id="72" dur="250"/>
                                        <p:tgtEl>
                                          <p:spTgt spid="31"/>
                                        </p:tgtEl>
                                      </p:cBhvr>
                                    </p:animEffect>
                                  </p:childTnLst>
                                </p:cTn>
                              </p:par>
                            </p:childTnLst>
                          </p:cTn>
                        </p:par>
                        <p:par>
                          <p:cTn id="73" fill="hold">
                            <p:stCondLst>
                              <p:cond delay="8500"/>
                            </p:stCondLst>
                            <p:childTnLst>
                              <p:par>
                                <p:cTn id="74" presetID="9" presetClass="entr" presetSubtype="0" fill="hold" grpId="0" nodeType="after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dissolve">
                                      <p:cBhvr>
                                        <p:cTn id="76" dur="250"/>
                                        <p:tgtEl>
                                          <p:spTgt spid="7"/>
                                        </p:tgtEl>
                                      </p:cBhvr>
                                    </p:animEffect>
                                  </p:childTnLst>
                                </p:cTn>
                              </p:par>
                            </p:childTnLst>
                          </p:cTn>
                        </p:par>
                        <p:par>
                          <p:cTn id="77" fill="hold">
                            <p:stCondLst>
                              <p:cond delay="9000"/>
                            </p:stCondLst>
                            <p:childTnLst>
                              <p:par>
                                <p:cTn id="78" presetID="9" presetClass="entr" presetSubtype="0" fill="hold" grpId="0" nodeType="after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dissolve">
                                      <p:cBhvr>
                                        <p:cTn id="80" dur="250"/>
                                        <p:tgtEl>
                                          <p:spTgt spid="9"/>
                                        </p:tgtEl>
                                      </p:cBhvr>
                                    </p:animEffect>
                                  </p:childTnLst>
                                </p:cTn>
                              </p:par>
                            </p:childTnLst>
                          </p:cTn>
                        </p:par>
                        <p:par>
                          <p:cTn id="81" fill="hold">
                            <p:stCondLst>
                              <p:cond delay="9500"/>
                            </p:stCondLst>
                            <p:childTnLst>
                              <p:par>
                                <p:cTn id="82" presetID="9" presetClass="entr" presetSubtype="0" fill="hold" grpId="0" nodeType="after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dissolve">
                                      <p:cBhvr>
                                        <p:cTn id="84" dur="250"/>
                                        <p:tgtEl>
                                          <p:spTgt spid="10"/>
                                        </p:tgtEl>
                                      </p:cBhvr>
                                    </p:animEffect>
                                  </p:childTnLst>
                                </p:cTn>
                              </p:par>
                            </p:childTnLst>
                          </p:cTn>
                        </p:par>
                        <p:par>
                          <p:cTn id="85" fill="hold">
                            <p:stCondLst>
                              <p:cond delay="10000"/>
                            </p:stCondLst>
                            <p:childTnLst>
                              <p:par>
                                <p:cTn id="86" presetID="9" presetClass="entr" presetSubtype="0" fill="hold" grpId="0" nodeType="after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dissolve">
                                      <p:cBhvr>
                                        <p:cTn id="88" dur="250"/>
                                        <p:tgtEl>
                                          <p:spTgt spid="14"/>
                                        </p:tgtEl>
                                      </p:cBhvr>
                                    </p:animEffect>
                                  </p:childTnLst>
                                </p:cTn>
                              </p:par>
                            </p:childTnLst>
                          </p:cTn>
                        </p:par>
                        <p:par>
                          <p:cTn id="89" fill="hold">
                            <p:stCondLst>
                              <p:cond delay="10500"/>
                            </p:stCondLst>
                            <p:childTnLst>
                              <p:par>
                                <p:cTn id="90" presetID="9" presetClass="entr" presetSubtype="0"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dissolve">
                                      <p:cBhvr>
                                        <p:cTn id="92" dur="250"/>
                                        <p:tgtEl>
                                          <p:spTgt spid="15"/>
                                        </p:tgtEl>
                                      </p:cBhvr>
                                    </p:animEffect>
                                  </p:childTnLst>
                                </p:cTn>
                              </p:par>
                            </p:childTnLst>
                          </p:cTn>
                        </p:par>
                        <p:par>
                          <p:cTn id="93" fill="hold">
                            <p:stCondLst>
                              <p:cond delay="11000"/>
                            </p:stCondLst>
                            <p:childTnLst>
                              <p:par>
                                <p:cTn id="94" presetID="9" presetClass="entr" presetSubtype="0" fill="hold" grpId="0" nodeType="after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dissolve">
                                      <p:cBhvr>
                                        <p:cTn id="96" dur="250"/>
                                        <p:tgtEl>
                                          <p:spTgt spid="21"/>
                                        </p:tgtEl>
                                      </p:cBhvr>
                                    </p:animEffect>
                                  </p:childTnLst>
                                </p:cTn>
                              </p:par>
                            </p:childTnLst>
                          </p:cTn>
                        </p:par>
                        <p:par>
                          <p:cTn id="97" fill="hold">
                            <p:stCondLst>
                              <p:cond delay="11500"/>
                            </p:stCondLst>
                            <p:childTnLst>
                              <p:par>
                                <p:cTn id="98" presetID="9" presetClass="entr" presetSubtype="0" fill="hold" grpId="0" nodeType="after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dissolve">
                                      <p:cBhvr>
                                        <p:cTn id="100"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utoUpdateAnimBg="0"/>
      <p:bldP spid="9" grpId="0" autoUpdateAnimBg="0"/>
      <p:bldP spid="10" grpId="0" autoUpdateAnimBg="0"/>
      <p:bldP spid="14" grpId="0" autoUpdateAnimBg="0"/>
      <p:bldP spid="15" grpId="0" autoUpdateAnimBg="0"/>
      <p:bldP spid="16" grpId="0" autoUpdateAnimBg="0"/>
      <p:bldP spid="17" grpId="0" autoUpdateAnimBg="0"/>
      <p:bldP spid="18" grpId="0" autoUpdateAnimBg="0"/>
      <p:bldP spid="19" grpId="0" autoUpdateAnimBg="0"/>
      <p:bldP spid="20" grpId="0" autoUpdateAnimBg="0"/>
      <p:bldP spid="21" grpId="0" autoUpdateAnimBg="0"/>
      <p:bldP spid="22" grpId="0" autoUpdateAnimBg="0"/>
      <p:bldP spid="23" grpId="0" animBg="1" autoUpdateAnimBg="0"/>
      <p:bldP spid="24" grpId="0" animBg="1" autoUpdateAnimBg="0"/>
      <p:bldP spid="25" grpId="0" animBg="1" autoUpdateAnimBg="0"/>
      <p:bldP spid="26" grpId="0" animBg="1" autoUpdateAnimBg="0"/>
      <p:bldP spid="27" grpId="0" animBg="1" autoUpdateAnimBg="0"/>
      <p:bldP spid="28" grpId="0" animBg="1" autoUpdateAnimBg="0"/>
      <p:bldP spid="29" grpId="0" animBg="1" autoUpdateAnimBg="0"/>
      <p:bldP spid="30" grpId="0" autoUpdateAnimBg="0"/>
      <p:bldP spid="31"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36" name="前言"/>
          <p:cNvSpPr>
            <a:spLocks noChangeArrowheads="1"/>
          </p:cNvSpPr>
          <p:nvPr/>
        </p:nvSpPr>
        <p:spPr bwMode="auto">
          <a:xfrm>
            <a:off x="2698059" y="1278033"/>
            <a:ext cx="1169350" cy="298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121884" tIns="60942" rIns="121884" bIns="60942">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3600" b="1" spc="300" dirty="0">
                <a:solidFill>
                  <a:srgbClr val="CE2D41"/>
                </a:solidFill>
                <a:latin typeface="+mn-lt"/>
                <a:ea typeface="+mn-ea"/>
                <a:cs typeface="+mn-ea"/>
                <a:sym typeface="+mn-lt"/>
              </a:rPr>
              <a:t>结语</a:t>
            </a:r>
            <a:r>
              <a:rPr lang="zh-CN" altLang="en-US" sz="3200" b="1" spc="300" dirty="0">
                <a:solidFill>
                  <a:srgbClr val="CE2D41"/>
                </a:solidFill>
                <a:latin typeface="+mn-lt"/>
                <a:ea typeface="+mn-ea"/>
                <a:cs typeface="+mn-ea"/>
                <a:sym typeface="+mn-lt"/>
              </a:rPr>
              <a:t> </a:t>
            </a:r>
            <a:r>
              <a:rPr lang="en-US" altLang="zh-CN" sz="3200" b="1" spc="300" dirty="0">
                <a:solidFill>
                  <a:srgbClr val="CE2D41"/>
                </a:solidFill>
                <a:latin typeface="+mn-lt"/>
                <a:ea typeface="+mn-ea"/>
                <a:cs typeface="+mn-ea"/>
                <a:sym typeface="+mn-lt"/>
              </a:rPr>
              <a:t>/</a:t>
            </a:r>
            <a:r>
              <a:rPr lang="zh-CN" altLang="en-US" sz="3200" b="1" spc="300" dirty="0">
                <a:solidFill>
                  <a:srgbClr val="CE2D41"/>
                </a:solidFill>
                <a:latin typeface="+mn-lt"/>
                <a:ea typeface="+mn-ea"/>
                <a:cs typeface="+mn-ea"/>
                <a:sym typeface="+mn-lt"/>
              </a:rPr>
              <a:t>  </a:t>
            </a:r>
            <a:endParaRPr lang="en-US" altLang="zh-CN" sz="3200" b="1" spc="300" dirty="0">
              <a:solidFill>
                <a:srgbClr val="CE2D41"/>
              </a:solidFill>
              <a:latin typeface="+mn-lt"/>
              <a:ea typeface="+mn-ea"/>
              <a:cs typeface="+mn-ea"/>
              <a:sym typeface="+mn-lt"/>
            </a:endParaRPr>
          </a:p>
          <a:p>
            <a:pPr algn="ctr">
              <a:spcBef>
                <a:spcPct val="0"/>
              </a:spcBef>
              <a:buNone/>
            </a:pPr>
            <a:r>
              <a:rPr lang="en-US" altLang="zh-CN" sz="2400" spc="300" dirty="0">
                <a:solidFill>
                  <a:srgbClr val="CE2D41"/>
                </a:solidFill>
                <a:latin typeface="+mn-lt"/>
                <a:ea typeface="+mn-ea"/>
                <a:cs typeface="+mn-ea"/>
                <a:sym typeface="+mn-lt"/>
              </a:rPr>
              <a:t>INTRODUCTION</a:t>
            </a:r>
            <a:endParaRPr lang="zh-CN" altLang="en-US" sz="3200" spc="300" dirty="0">
              <a:solidFill>
                <a:srgbClr val="CE2D41"/>
              </a:solidFill>
              <a:latin typeface="+mn-lt"/>
              <a:ea typeface="+mn-ea"/>
              <a:cs typeface="+mn-ea"/>
              <a:sym typeface="+mn-lt"/>
            </a:endParaRPr>
          </a:p>
        </p:txBody>
      </p:sp>
      <p:sp>
        <p:nvSpPr>
          <p:cNvPr id="37" name="TextBox 504"/>
          <p:cNvSpPr txBox="1"/>
          <p:nvPr/>
        </p:nvSpPr>
        <p:spPr>
          <a:xfrm>
            <a:off x="4074163" y="867705"/>
            <a:ext cx="4981645" cy="4639042"/>
          </a:xfrm>
          <a:prstGeom prst="rect">
            <a:avLst/>
          </a:prstGeom>
          <a:noFill/>
        </p:spPr>
        <p:txBody>
          <a:bodyPr wrap="square"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just">
              <a:lnSpc>
                <a:spcPct val="150000"/>
              </a:lnSpc>
              <a:spcAft>
                <a:spcPts val="1200"/>
              </a:spcAft>
            </a:pPr>
            <a:r>
              <a:rPr lang="zh-CN" altLang="en-US" sz="2400" b="1" dirty="0">
                <a:solidFill>
                  <a:srgbClr val="4F4141"/>
                </a:solidFill>
                <a:latin typeface="+mn-lt"/>
                <a:ea typeface="+mn-ea"/>
                <a:cs typeface="+mn-ea"/>
                <a:sym typeface="+mn-lt"/>
              </a:rPr>
              <a:t>     首先</a:t>
            </a:r>
            <a:r>
              <a:rPr lang="zh-CN" altLang="en-US" dirty="0">
                <a:solidFill>
                  <a:srgbClr val="4F4141"/>
                </a:solidFill>
                <a:latin typeface="+mn-lt"/>
                <a:ea typeface="+mn-ea"/>
                <a:cs typeface="+mn-ea"/>
                <a:sym typeface="+mn-lt"/>
              </a:rPr>
              <a:t>感谢您在百忙之中审阅我，当您打开这个文件时，您将开始对我的能力进行评估，对我的经历进行阅读；希望当您关闭这个胶片时，我能够契合您的要求，加入一个新的家庭，共过复制您的文本后，在此框中选择粘贴，并选择只保留文字。在此录入上述图表的综合描述说明，在此录入上述图表的综合描述说明。在此录入上述图表的综合描述说明，在此录入上述图表的综合描述说明，在此录入上述图表的综合描述说明，在此录入上述图表的综合描述说明。</a:t>
            </a:r>
            <a:endParaRPr lang="en-US" altLang="zh-CN" dirty="0">
              <a:solidFill>
                <a:srgbClr val="4F4141"/>
              </a:solidFill>
              <a:latin typeface="+mn-lt"/>
              <a:ea typeface="+mn-ea"/>
              <a:cs typeface="+mn-ea"/>
              <a:sym typeface="+mn-lt"/>
            </a:endParaRPr>
          </a:p>
          <a:p>
            <a:pPr algn="just">
              <a:lnSpc>
                <a:spcPct val="150000"/>
              </a:lnSpc>
              <a:spcAft>
                <a:spcPts val="1200"/>
              </a:spcAft>
            </a:pPr>
            <a:r>
              <a:rPr lang="zh-CN" altLang="en-US" dirty="0">
                <a:solidFill>
                  <a:srgbClr val="4F4141"/>
                </a:solidFill>
                <a:latin typeface="+mn-lt"/>
                <a:ea typeface="+mn-ea"/>
                <a:cs typeface="+mn-ea"/>
                <a:sym typeface="+mn-lt"/>
              </a:rPr>
              <a:t>       右键点击图片选择设置图片格式可直接替换图片。您的内容打在此框中选择粘贴，并选择只保留文字。在此录入上述图表的描述说明，在此录入上述图表的综合描述说明，在此录入上述图表的综合描述说明，在此录入上述图表的综合描述说明在此录入上述图表的综合描述说明。</a:t>
            </a:r>
            <a:endParaRPr lang="en-US" altLang="zh-CN" dirty="0">
              <a:solidFill>
                <a:srgbClr val="4F4141"/>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par>
                                <p:cTn id="11" presetID="10" presetClass="entr" presetSubtype="0" fill="hold" grpId="0" nodeType="withEffect">
                                  <p:stCondLst>
                                    <p:cond delay="1500"/>
                                  </p:stCondLst>
                                  <p:iterate type="lt">
                                    <p:tmPct val="10000"/>
                                  </p:iterate>
                                  <p:childTnLst>
                                    <p:set>
                                      <p:cBhvr>
                                        <p:cTn id="12" dur="1" fill="hold">
                                          <p:stCondLst>
                                            <p:cond delay="0"/>
                                          </p:stCondLst>
                                        </p:cTn>
                                        <p:tgtEl>
                                          <p:spTgt spid="37"/>
                                        </p:tgtEl>
                                        <p:attrNameLst>
                                          <p:attrName>style.visibility</p:attrName>
                                        </p:attrNameLst>
                                      </p:cBhvr>
                                      <p:to>
                                        <p:strVal val="visible"/>
                                      </p:to>
                                    </p:set>
                                    <p:animEffect transition="in" filter="fade">
                                      <p:cBhvr>
                                        <p:cTn id="13" dur="1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t="22085" b="22085"/>
          <a:stretch>
            <a:fillRect/>
          </a:stretch>
        </p:blipFill>
        <p:spPr>
          <a:xfrm>
            <a:off x="2590694" y="0"/>
            <a:ext cx="6858000" cy="3828844"/>
          </a:xfrm>
          <a:prstGeom prst="rect">
            <a:avLst/>
          </a:prstGeom>
        </p:spPr>
      </p:pic>
      <p:sp>
        <p:nvSpPr>
          <p:cNvPr id="10" name="TextBox 42"/>
          <p:cNvSpPr txBox="1"/>
          <p:nvPr/>
        </p:nvSpPr>
        <p:spPr>
          <a:xfrm>
            <a:off x="2837817" y="3361808"/>
            <a:ext cx="6363753" cy="830787"/>
          </a:xfrm>
          <a:prstGeom prst="rect">
            <a:avLst/>
          </a:prstGeom>
          <a:noFill/>
        </p:spPr>
        <p:txBody>
          <a:bodyPr wrap="square" lIns="91401" tIns="45700" rIns="91401" bIns="45700" rtlCol="0">
            <a:spAutoFit/>
          </a:bodyPr>
          <a:lstStyle/>
          <a:p>
            <a:pPr algn="ctr"/>
            <a:r>
              <a:rPr lang="zh-CN" altLang="en-US" sz="4800" b="1" dirty="0">
                <a:solidFill>
                  <a:srgbClr val="CE2D41"/>
                </a:solidFill>
                <a:cs typeface="+mn-ea"/>
                <a:sym typeface="+mn-lt"/>
              </a:rPr>
              <a:t>谢谢您的观看指导</a:t>
            </a:r>
            <a:endParaRPr lang="zh-CN" altLang="zh-CN" sz="4800" b="1" dirty="0">
              <a:solidFill>
                <a:srgbClr val="4F4141"/>
              </a:solidFill>
              <a:cs typeface="+mn-ea"/>
              <a:sym typeface="+mn-lt"/>
            </a:endParaRPr>
          </a:p>
        </p:txBody>
      </p:sp>
      <p:sp>
        <p:nvSpPr>
          <p:cNvPr id="11" name="圆角矩形 143"/>
          <p:cNvSpPr/>
          <p:nvPr/>
        </p:nvSpPr>
        <p:spPr>
          <a:xfrm>
            <a:off x="3473108" y="4217885"/>
            <a:ext cx="5105054" cy="532757"/>
          </a:xfrm>
          <a:prstGeom prst="roundRect">
            <a:avLst>
              <a:gd name="adj" fmla="val 50000"/>
            </a:avLst>
          </a:prstGeom>
          <a:solidFill>
            <a:srgbClr val="CE2D4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01" tIns="45700" rIns="91401" bIns="45700" rtlCol="0" anchor="ctr"/>
          <a:lstStyle/>
          <a:p>
            <a:pPr algn="ctr"/>
            <a:endParaRPr lang="zh-CN" altLang="en-US">
              <a:cs typeface="+mn-ea"/>
              <a:sym typeface="+mn-lt"/>
            </a:endParaRPr>
          </a:p>
        </p:txBody>
      </p:sp>
      <p:sp>
        <p:nvSpPr>
          <p:cNvPr id="12" name="_16"/>
          <p:cNvSpPr txBox="1">
            <a:spLocks noChangeArrowheads="1"/>
          </p:cNvSpPr>
          <p:nvPr/>
        </p:nvSpPr>
        <p:spPr bwMode="auto">
          <a:xfrm>
            <a:off x="3825008" y="4306571"/>
            <a:ext cx="4408054" cy="389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1" tIns="45700" rIns="91401" bIns="4570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zh-CN" altLang="en-US" sz="1800" b="0" dirty="0">
                <a:latin typeface="+mn-lt"/>
                <a:ea typeface="+mn-ea"/>
                <a:cs typeface="+mn-ea"/>
                <a:sym typeface="+mn-lt"/>
              </a:rPr>
              <a:t>汇报人：</a:t>
            </a:r>
            <a:r>
              <a:rPr lang="en-US" altLang="zh-CN" sz="1800" b="0" dirty="0">
                <a:latin typeface="+mn-lt"/>
                <a:ea typeface="+mn-ea"/>
                <a:cs typeface="+mn-ea"/>
                <a:sym typeface="+mn-lt"/>
              </a:rPr>
              <a:t>XXX         </a:t>
            </a:r>
            <a:r>
              <a:rPr lang="zh-CN" altLang="en-US" sz="1800" b="0" dirty="0">
                <a:latin typeface="+mn-lt"/>
                <a:ea typeface="+mn-ea"/>
                <a:cs typeface="+mn-ea"/>
                <a:sym typeface="+mn-lt"/>
              </a:rPr>
              <a:t>部门：</a:t>
            </a:r>
            <a:r>
              <a:rPr lang="en-US" altLang="zh-CN" sz="1800" b="0" dirty="0">
                <a:latin typeface="+mn-lt"/>
                <a:ea typeface="+mn-ea"/>
                <a:cs typeface="+mn-ea"/>
                <a:sym typeface="+mn-lt"/>
              </a:rPr>
              <a:t>XXXXX</a:t>
            </a:r>
            <a:endParaRPr lang="zh-CN" altLang="zh-CN" sz="1800" b="0"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10"/>
                                        </p:tgtEl>
                                        <p:attrNameLst>
                                          <p:attrName>style.visibility</p:attrName>
                                        </p:attrNameLst>
                                      </p:cBhvr>
                                      <p:to>
                                        <p:strVal val="visible"/>
                                      </p:to>
                                    </p:set>
                                    <p:anim by="(-#ppt_w*2)" calcmode="lin" valueType="num">
                                      <p:cBhvr rctx="PPT">
                                        <p:cTn id="17" dur="375" autoRev="1" fill="hold">
                                          <p:stCondLst>
                                            <p:cond delay="0"/>
                                          </p:stCondLst>
                                        </p:cTn>
                                        <p:tgtEl>
                                          <p:spTgt spid="10"/>
                                        </p:tgtEl>
                                        <p:attrNameLst>
                                          <p:attrName>ppt_w</p:attrName>
                                        </p:attrNameLst>
                                      </p:cBhvr>
                                    </p:anim>
                                    <p:anim by="(#ppt_w*0.50)" calcmode="lin" valueType="num">
                                      <p:cBhvr>
                                        <p:cTn id="18" dur="375" decel="50000" autoRev="1" fill="hold">
                                          <p:stCondLst>
                                            <p:cond delay="0"/>
                                          </p:stCondLst>
                                        </p:cTn>
                                        <p:tgtEl>
                                          <p:spTgt spid="10"/>
                                        </p:tgtEl>
                                        <p:attrNameLst>
                                          <p:attrName>ppt_x</p:attrName>
                                        </p:attrNameLst>
                                      </p:cBhvr>
                                    </p:anim>
                                    <p:anim from="(-#ppt_h/2)" to="(#ppt_y)" calcmode="lin" valueType="num">
                                      <p:cBhvr>
                                        <p:cTn id="19" dur="750" fill="hold">
                                          <p:stCondLst>
                                            <p:cond delay="0"/>
                                          </p:stCondLst>
                                        </p:cTn>
                                        <p:tgtEl>
                                          <p:spTgt spid="10"/>
                                        </p:tgtEl>
                                        <p:attrNameLst>
                                          <p:attrName>ppt_y</p:attrName>
                                        </p:attrNameLst>
                                      </p:cBhvr>
                                    </p:anim>
                                    <p:animRot by="21600000">
                                      <p:cBhvr>
                                        <p:cTn id="20" dur="750" fill="hold">
                                          <p:stCondLst>
                                            <p:cond delay="0"/>
                                          </p:stCondLst>
                                        </p:cTn>
                                        <p:tgtEl>
                                          <p:spTgt spid="10"/>
                                        </p:tgtEl>
                                        <p:attrNameLst>
                                          <p:attrName>r</p:attrName>
                                        </p:attrNameLst>
                                      </p:cBhvr>
                                    </p:animRot>
                                  </p:childTnLst>
                                </p:cTn>
                              </p:par>
                            </p:childTnLst>
                          </p:cTn>
                        </p:par>
                        <p:par>
                          <p:cTn id="21" fill="hold">
                            <p:stCondLst>
                              <p:cond delay="1774"/>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childTnLst>
                          </p:cTn>
                        </p:par>
                        <p:par>
                          <p:cTn id="25" fill="hold">
                            <p:stCondLst>
                              <p:cond delay="2774"/>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grpSp>
        <p:nvGrpSpPr>
          <p:cNvPr id="12" name="组合 11"/>
          <p:cNvGrpSpPr/>
          <p:nvPr/>
        </p:nvGrpSpPr>
        <p:grpSpPr>
          <a:xfrm>
            <a:off x="5057759" y="1257723"/>
            <a:ext cx="3339017" cy="3383718"/>
            <a:chOff x="4973536" y="1786754"/>
            <a:chExt cx="3339790" cy="3384501"/>
          </a:xfrm>
          <a:solidFill>
            <a:srgbClr val="CE2D41"/>
          </a:solidFill>
        </p:grpSpPr>
        <p:sp>
          <p:nvSpPr>
            <p:cNvPr id="13" name="圆角矩形 52"/>
            <p:cNvSpPr/>
            <p:nvPr/>
          </p:nvSpPr>
          <p:spPr>
            <a:xfrm>
              <a:off x="5661930" y="1840449"/>
              <a:ext cx="2636882" cy="44209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cs typeface="+mn-ea"/>
                <a:sym typeface="+mn-lt"/>
              </a:endParaRPr>
            </a:p>
          </p:txBody>
        </p:sp>
        <p:sp>
          <p:nvSpPr>
            <p:cNvPr id="14" name="椭圆 13"/>
            <p:cNvSpPr/>
            <p:nvPr/>
          </p:nvSpPr>
          <p:spPr>
            <a:xfrm>
              <a:off x="4973536" y="1786754"/>
              <a:ext cx="549482" cy="549482"/>
            </a:xfrm>
            <a:prstGeom prst="ellipse">
              <a:avLst/>
            </a:prstGeom>
            <a:grpFill/>
            <a:ln w="1206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cs typeface="+mn-ea"/>
                  <a:sym typeface="+mn-lt"/>
                </a:rPr>
                <a:t>1</a:t>
              </a:r>
              <a:endParaRPr lang="en-US" sz="2000" b="1" dirty="0">
                <a:solidFill>
                  <a:prstClr val="white"/>
                </a:solidFill>
                <a:cs typeface="+mn-ea"/>
                <a:sym typeface="+mn-lt"/>
              </a:endParaRPr>
            </a:p>
          </p:txBody>
        </p:sp>
        <p:sp>
          <p:nvSpPr>
            <p:cNvPr id="15" name="文本框 14"/>
            <p:cNvSpPr txBox="1"/>
            <p:nvPr/>
          </p:nvSpPr>
          <p:spPr>
            <a:xfrm>
              <a:off x="6088038" y="1875508"/>
              <a:ext cx="1849011" cy="369417"/>
            </a:xfrm>
            <a:prstGeom prst="rect">
              <a:avLst/>
            </a:prstGeom>
            <a:grpFill/>
            <a:ln>
              <a:noFill/>
            </a:ln>
          </p:spPr>
          <p:txBody>
            <a:bodyPr wrap="none" rtlCol="0">
              <a:spAutoFit/>
            </a:bodyPr>
            <a:lstStyle/>
            <a:p>
              <a:r>
                <a:rPr lang="zh-CN" altLang="en-US" b="1" spc="300" dirty="0">
                  <a:solidFill>
                    <a:schemeClr val="bg1"/>
                  </a:solidFill>
                  <a:cs typeface="+mn-ea"/>
                  <a:sym typeface="+mn-lt"/>
                </a:rPr>
                <a:t>年度工作概述</a:t>
              </a:r>
              <a:endParaRPr lang="zh-CN" altLang="en-US" b="1" spc="300" dirty="0">
                <a:solidFill>
                  <a:schemeClr val="bg1"/>
                </a:solidFill>
                <a:cs typeface="+mn-ea"/>
                <a:sym typeface="+mn-lt"/>
              </a:endParaRPr>
            </a:p>
          </p:txBody>
        </p:sp>
        <p:sp>
          <p:nvSpPr>
            <p:cNvPr id="16" name="圆角矩形 52"/>
            <p:cNvSpPr/>
            <p:nvPr/>
          </p:nvSpPr>
          <p:spPr>
            <a:xfrm>
              <a:off x="5676444" y="2785455"/>
              <a:ext cx="2636882" cy="442091"/>
            </a:xfrm>
            <a:prstGeom prst="roundRect">
              <a:avLst>
                <a:gd name="adj" fmla="val 50000"/>
              </a:avLst>
            </a:prstGeom>
            <a:solidFill>
              <a:srgbClr val="4F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cs typeface="+mn-ea"/>
                <a:sym typeface="+mn-lt"/>
              </a:endParaRPr>
            </a:p>
          </p:txBody>
        </p:sp>
        <p:sp>
          <p:nvSpPr>
            <p:cNvPr id="18" name="椭圆 17"/>
            <p:cNvSpPr/>
            <p:nvPr/>
          </p:nvSpPr>
          <p:spPr>
            <a:xfrm>
              <a:off x="4988050" y="2731760"/>
              <a:ext cx="549482" cy="549482"/>
            </a:xfrm>
            <a:prstGeom prst="ellipse">
              <a:avLst/>
            </a:prstGeom>
            <a:solidFill>
              <a:srgbClr val="4F4141"/>
            </a:solidFill>
            <a:ln w="1206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cs typeface="+mn-ea"/>
                  <a:sym typeface="+mn-lt"/>
                </a:rPr>
                <a:t>2</a:t>
              </a:r>
              <a:endParaRPr lang="en-US" sz="2000" b="1" dirty="0">
                <a:solidFill>
                  <a:prstClr val="white"/>
                </a:solidFill>
                <a:cs typeface="+mn-ea"/>
                <a:sym typeface="+mn-lt"/>
              </a:endParaRPr>
            </a:p>
          </p:txBody>
        </p:sp>
        <p:sp>
          <p:nvSpPr>
            <p:cNvPr id="19" name="文本框 18"/>
            <p:cNvSpPr txBox="1"/>
            <p:nvPr/>
          </p:nvSpPr>
          <p:spPr>
            <a:xfrm>
              <a:off x="6102552" y="2820514"/>
              <a:ext cx="1849011" cy="369417"/>
            </a:xfrm>
            <a:prstGeom prst="rect">
              <a:avLst/>
            </a:prstGeom>
            <a:solidFill>
              <a:srgbClr val="4F4141"/>
            </a:solidFill>
            <a:ln>
              <a:noFill/>
            </a:ln>
          </p:spPr>
          <p:txBody>
            <a:bodyPr wrap="none" rtlCol="0">
              <a:spAutoFit/>
            </a:bodyPr>
            <a:lstStyle/>
            <a:p>
              <a:r>
                <a:rPr lang="zh-CN" altLang="en-US" b="1" spc="300" dirty="0">
                  <a:solidFill>
                    <a:schemeClr val="bg1"/>
                  </a:solidFill>
                  <a:cs typeface="+mn-ea"/>
                  <a:sym typeface="+mn-lt"/>
                </a:rPr>
                <a:t>工作完成情况</a:t>
              </a:r>
              <a:endParaRPr lang="zh-CN" altLang="en-US" b="1" spc="300" dirty="0">
                <a:solidFill>
                  <a:schemeClr val="bg1"/>
                </a:solidFill>
                <a:cs typeface="+mn-ea"/>
                <a:sym typeface="+mn-lt"/>
              </a:endParaRPr>
            </a:p>
          </p:txBody>
        </p:sp>
        <p:sp>
          <p:nvSpPr>
            <p:cNvPr id="20" name="圆角矩形 52"/>
            <p:cNvSpPr/>
            <p:nvPr/>
          </p:nvSpPr>
          <p:spPr>
            <a:xfrm>
              <a:off x="5661930" y="3730461"/>
              <a:ext cx="2636882" cy="44209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cs typeface="+mn-ea"/>
                <a:sym typeface="+mn-lt"/>
              </a:endParaRPr>
            </a:p>
          </p:txBody>
        </p:sp>
        <p:sp>
          <p:nvSpPr>
            <p:cNvPr id="21" name="椭圆 20"/>
            <p:cNvSpPr/>
            <p:nvPr/>
          </p:nvSpPr>
          <p:spPr>
            <a:xfrm>
              <a:off x="4973536" y="3676766"/>
              <a:ext cx="549482" cy="549482"/>
            </a:xfrm>
            <a:prstGeom prst="ellipse">
              <a:avLst/>
            </a:prstGeom>
            <a:grpFill/>
            <a:ln w="1206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cs typeface="+mn-ea"/>
                  <a:sym typeface="+mn-lt"/>
                </a:rPr>
                <a:t>3</a:t>
              </a:r>
              <a:endParaRPr lang="en-US" sz="2000" b="1" dirty="0">
                <a:solidFill>
                  <a:prstClr val="white"/>
                </a:solidFill>
                <a:cs typeface="+mn-ea"/>
                <a:sym typeface="+mn-lt"/>
              </a:endParaRPr>
            </a:p>
          </p:txBody>
        </p:sp>
        <p:sp>
          <p:nvSpPr>
            <p:cNvPr id="22" name="文本框 21"/>
            <p:cNvSpPr txBox="1"/>
            <p:nvPr/>
          </p:nvSpPr>
          <p:spPr>
            <a:xfrm>
              <a:off x="6088038" y="3765520"/>
              <a:ext cx="1849011" cy="369417"/>
            </a:xfrm>
            <a:prstGeom prst="rect">
              <a:avLst/>
            </a:prstGeom>
            <a:grpFill/>
            <a:ln>
              <a:noFill/>
            </a:ln>
          </p:spPr>
          <p:txBody>
            <a:bodyPr wrap="none" rtlCol="0">
              <a:spAutoFit/>
            </a:bodyPr>
            <a:lstStyle/>
            <a:p>
              <a:r>
                <a:rPr lang="zh-CN" altLang="en-US" b="1" spc="300" dirty="0">
                  <a:solidFill>
                    <a:schemeClr val="bg1"/>
                  </a:solidFill>
                  <a:cs typeface="+mn-ea"/>
                  <a:sym typeface="+mn-lt"/>
                </a:rPr>
                <a:t>成功项目展示</a:t>
              </a:r>
              <a:endParaRPr lang="zh-CN" altLang="en-US" b="1" spc="300" dirty="0">
                <a:solidFill>
                  <a:schemeClr val="bg1"/>
                </a:solidFill>
                <a:cs typeface="+mn-ea"/>
                <a:sym typeface="+mn-lt"/>
              </a:endParaRPr>
            </a:p>
          </p:txBody>
        </p:sp>
        <p:sp>
          <p:nvSpPr>
            <p:cNvPr id="23" name="圆角矩形 52"/>
            <p:cNvSpPr/>
            <p:nvPr/>
          </p:nvSpPr>
          <p:spPr>
            <a:xfrm>
              <a:off x="5676444" y="4675468"/>
              <a:ext cx="2636882" cy="442091"/>
            </a:xfrm>
            <a:prstGeom prst="roundRect">
              <a:avLst>
                <a:gd name="adj" fmla="val 50000"/>
              </a:avLst>
            </a:prstGeom>
            <a:solidFill>
              <a:srgbClr val="4F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cs typeface="+mn-ea"/>
                <a:sym typeface="+mn-lt"/>
              </a:endParaRPr>
            </a:p>
          </p:txBody>
        </p:sp>
        <p:sp>
          <p:nvSpPr>
            <p:cNvPr id="24" name="椭圆 23"/>
            <p:cNvSpPr/>
            <p:nvPr/>
          </p:nvSpPr>
          <p:spPr>
            <a:xfrm>
              <a:off x="4988050" y="4621773"/>
              <a:ext cx="549482" cy="549482"/>
            </a:xfrm>
            <a:prstGeom prst="ellipse">
              <a:avLst/>
            </a:prstGeom>
            <a:solidFill>
              <a:srgbClr val="4F4141"/>
            </a:solidFill>
            <a:ln w="1206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cs typeface="+mn-ea"/>
                  <a:sym typeface="+mn-lt"/>
                </a:rPr>
                <a:t>4</a:t>
              </a:r>
              <a:endParaRPr lang="en-US" sz="2000" b="1" dirty="0">
                <a:solidFill>
                  <a:prstClr val="white"/>
                </a:solidFill>
                <a:cs typeface="+mn-ea"/>
                <a:sym typeface="+mn-lt"/>
              </a:endParaRPr>
            </a:p>
          </p:txBody>
        </p:sp>
        <p:sp>
          <p:nvSpPr>
            <p:cNvPr id="25" name="文本框 24"/>
            <p:cNvSpPr txBox="1"/>
            <p:nvPr/>
          </p:nvSpPr>
          <p:spPr>
            <a:xfrm>
              <a:off x="6102552" y="4710527"/>
              <a:ext cx="1849011" cy="369417"/>
            </a:xfrm>
            <a:prstGeom prst="rect">
              <a:avLst/>
            </a:prstGeom>
            <a:solidFill>
              <a:srgbClr val="4F4141"/>
            </a:solidFill>
            <a:ln>
              <a:noFill/>
            </a:ln>
          </p:spPr>
          <p:txBody>
            <a:bodyPr wrap="none" rtlCol="0">
              <a:spAutoFit/>
            </a:bodyPr>
            <a:lstStyle/>
            <a:p>
              <a:r>
                <a:rPr lang="zh-CN" altLang="en-US" b="1" spc="300" dirty="0">
                  <a:solidFill>
                    <a:schemeClr val="bg1"/>
                  </a:solidFill>
                  <a:cs typeface="+mn-ea"/>
                  <a:sym typeface="+mn-lt"/>
                </a:rPr>
                <a:t>明年工作计划</a:t>
              </a:r>
              <a:endParaRPr lang="zh-CN" altLang="en-US" b="1" spc="300" dirty="0">
                <a:solidFill>
                  <a:schemeClr val="bg1"/>
                </a:solidFill>
                <a:cs typeface="+mn-ea"/>
                <a:sym typeface="+mn-lt"/>
              </a:endParaRPr>
            </a:p>
          </p:txBody>
        </p:sp>
      </p:grpSp>
      <p:grpSp>
        <p:nvGrpSpPr>
          <p:cNvPr id="3" name="组合 2"/>
          <p:cNvGrpSpPr/>
          <p:nvPr/>
        </p:nvGrpSpPr>
        <p:grpSpPr>
          <a:xfrm>
            <a:off x="3243147" y="1322443"/>
            <a:ext cx="1338162" cy="2608203"/>
            <a:chOff x="3576428" y="1265599"/>
            <a:chExt cx="1338472" cy="2608807"/>
          </a:xfrm>
        </p:grpSpPr>
        <p:grpSp>
          <p:nvGrpSpPr>
            <p:cNvPr id="26" name="组合 25"/>
            <p:cNvGrpSpPr/>
            <p:nvPr/>
          </p:nvGrpSpPr>
          <p:grpSpPr>
            <a:xfrm>
              <a:off x="3576428" y="1265599"/>
              <a:ext cx="1338472" cy="2608807"/>
              <a:chOff x="2739871" y="1732147"/>
              <a:chExt cx="1338472" cy="2608807"/>
            </a:xfrm>
          </p:grpSpPr>
          <p:sp>
            <p:nvSpPr>
              <p:cNvPr id="28" name="矩形 27"/>
              <p:cNvSpPr/>
              <p:nvPr/>
            </p:nvSpPr>
            <p:spPr>
              <a:xfrm>
                <a:off x="2739871" y="1733719"/>
                <a:ext cx="1338472" cy="2607235"/>
              </a:xfrm>
              <a:prstGeom prst="rect">
                <a:avLst/>
              </a:prstGeom>
              <a:solidFill>
                <a:srgbClr val="CE2D41"/>
              </a:solidFill>
              <a:ln>
                <a:solidFill>
                  <a:srgbClr val="CE2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cs typeface="+mn-ea"/>
                  <a:sym typeface="+mn-lt"/>
                </a:endParaRPr>
              </a:p>
            </p:txBody>
          </p:sp>
          <p:sp>
            <p:nvSpPr>
              <p:cNvPr id="29" name="_14"/>
              <p:cNvSpPr txBox="1">
                <a:spLocks noChangeArrowheads="1"/>
              </p:cNvSpPr>
              <p:nvPr/>
            </p:nvSpPr>
            <p:spPr bwMode="auto">
              <a:xfrm>
                <a:off x="2875162" y="1732147"/>
                <a:ext cx="1148198" cy="1154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5400" b="1" spc="600" dirty="0">
                    <a:solidFill>
                      <a:schemeClr val="bg1"/>
                    </a:solidFill>
                    <a:latin typeface="+mn-lt"/>
                    <a:ea typeface="+mn-ea"/>
                    <a:cs typeface="+mn-ea"/>
                    <a:sym typeface="+mn-lt"/>
                  </a:rPr>
                  <a:t>目</a:t>
                </a:r>
                <a:endParaRPr lang="zh-CN" altLang="en-US" sz="5400" b="1" spc="600" dirty="0">
                  <a:solidFill>
                    <a:schemeClr val="bg1"/>
                  </a:solidFill>
                  <a:latin typeface="+mn-lt"/>
                  <a:ea typeface="+mn-ea"/>
                  <a:cs typeface="+mn-ea"/>
                  <a:sym typeface="+mn-lt"/>
                </a:endParaRPr>
              </a:p>
            </p:txBody>
          </p:sp>
          <p:sp>
            <p:nvSpPr>
              <p:cNvPr id="30" name="_14"/>
              <p:cNvSpPr txBox="1">
                <a:spLocks noChangeArrowheads="1"/>
              </p:cNvSpPr>
              <p:nvPr/>
            </p:nvSpPr>
            <p:spPr bwMode="auto">
              <a:xfrm>
                <a:off x="2875162" y="3133995"/>
                <a:ext cx="1148198" cy="1154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5400" b="1" spc="600" dirty="0">
                    <a:solidFill>
                      <a:schemeClr val="bg1"/>
                    </a:solidFill>
                    <a:latin typeface="+mn-lt"/>
                    <a:ea typeface="+mn-ea"/>
                    <a:cs typeface="+mn-ea"/>
                    <a:sym typeface="+mn-lt"/>
                  </a:rPr>
                  <a:t>录</a:t>
                </a:r>
                <a:endParaRPr lang="zh-CN" altLang="en-US" sz="5400" b="1" spc="600" dirty="0">
                  <a:solidFill>
                    <a:schemeClr val="bg1"/>
                  </a:solidFill>
                  <a:latin typeface="+mn-lt"/>
                  <a:ea typeface="+mn-ea"/>
                  <a:cs typeface="+mn-ea"/>
                  <a:sym typeface="+mn-lt"/>
                </a:endParaRPr>
              </a:p>
            </p:txBody>
          </p:sp>
        </p:grpSp>
        <p:sp>
          <p:nvSpPr>
            <p:cNvPr id="2" name="椭圆 1"/>
            <p:cNvSpPr/>
            <p:nvPr/>
          </p:nvSpPr>
          <p:spPr>
            <a:xfrm>
              <a:off x="4123864" y="2427252"/>
              <a:ext cx="244710" cy="2447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1+#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grpSp>
        <p:nvGrpSpPr>
          <p:cNvPr id="3" name="组合 2"/>
          <p:cNvGrpSpPr/>
          <p:nvPr/>
        </p:nvGrpSpPr>
        <p:grpSpPr>
          <a:xfrm>
            <a:off x="3373746" y="1380487"/>
            <a:ext cx="1338162" cy="2608203"/>
            <a:chOff x="3576428" y="1265599"/>
            <a:chExt cx="1338472" cy="2608807"/>
          </a:xfrm>
          <a:solidFill>
            <a:srgbClr val="CE2D41"/>
          </a:solidFill>
        </p:grpSpPr>
        <p:grpSp>
          <p:nvGrpSpPr>
            <p:cNvPr id="26" name="组合 25"/>
            <p:cNvGrpSpPr/>
            <p:nvPr/>
          </p:nvGrpSpPr>
          <p:grpSpPr>
            <a:xfrm>
              <a:off x="3576428" y="1265599"/>
              <a:ext cx="1338472" cy="2608807"/>
              <a:chOff x="2739871" y="1732147"/>
              <a:chExt cx="1338472" cy="2608807"/>
            </a:xfrm>
            <a:grpFill/>
          </p:grpSpPr>
          <p:sp>
            <p:nvSpPr>
              <p:cNvPr id="28" name="矩形 27"/>
              <p:cNvSpPr/>
              <p:nvPr/>
            </p:nvSpPr>
            <p:spPr>
              <a:xfrm>
                <a:off x="2739871" y="1733719"/>
                <a:ext cx="1338472" cy="2607235"/>
              </a:xfrm>
              <a:prstGeom prst="rect">
                <a:avLst/>
              </a:prstGeom>
              <a:grpFill/>
              <a:ln>
                <a:solidFill>
                  <a:srgbClr val="CE2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cs typeface="+mn-ea"/>
                  <a:sym typeface="+mn-lt"/>
                </a:endParaRPr>
              </a:p>
            </p:txBody>
          </p:sp>
          <p:sp>
            <p:nvSpPr>
              <p:cNvPr id="29" name="_14"/>
              <p:cNvSpPr txBox="1">
                <a:spLocks noChangeArrowheads="1"/>
              </p:cNvSpPr>
              <p:nvPr/>
            </p:nvSpPr>
            <p:spPr bwMode="auto">
              <a:xfrm>
                <a:off x="2875162" y="1732147"/>
                <a:ext cx="1148198" cy="1154889"/>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5400" b="1" spc="600" dirty="0">
                    <a:solidFill>
                      <a:schemeClr val="bg1"/>
                    </a:solidFill>
                    <a:latin typeface="+mn-lt"/>
                    <a:ea typeface="+mn-ea"/>
                    <a:cs typeface="+mn-ea"/>
                    <a:sym typeface="+mn-lt"/>
                  </a:rPr>
                  <a:t>1</a:t>
                </a:r>
                <a:endParaRPr lang="zh-CN" altLang="en-US" sz="5400" b="1" spc="600" dirty="0">
                  <a:solidFill>
                    <a:schemeClr val="bg1"/>
                  </a:solidFill>
                  <a:latin typeface="+mn-lt"/>
                  <a:ea typeface="+mn-ea"/>
                  <a:cs typeface="+mn-ea"/>
                  <a:sym typeface="+mn-lt"/>
                </a:endParaRPr>
              </a:p>
            </p:txBody>
          </p:sp>
          <p:sp>
            <p:nvSpPr>
              <p:cNvPr id="30" name="_14"/>
              <p:cNvSpPr txBox="1">
                <a:spLocks noChangeArrowheads="1"/>
              </p:cNvSpPr>
              <p:nvPr/>
            </p:nvSpPr>
            <p:spPr bwMode="auto">
              <a:xfrm>
                <a:off x="2875162" y="3133995"/>
                <a:ext cx="1148198" cy="1154889"/>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5400" b="1" spc="600" dirty="0">
                    <a:solidFill>
                      <a:schemeClr val="bg1"/>
                    </a:solidFill>
                    <a:latin typeface="+mn-lt"/>
                    <a:ea typeface="+mn-ea"/>
                    <a:cs typeface="+mn-ea"/>
                    <a:sym typeface="+mn-lt"/>
                  </a:rPr>
                  <a:t>壹</a:t>
                </a:r>
                <a:endParaRPr lang="zh-CN" altLang="en-US" sz="5400" b="1" spc="600" dirty="0">
                  <a:solidFill>
                    <a:schemeClr val="bg1"/>
                  </a:solidFill>
                  <a:latin typeface="+mn-lt"/>
                  <a:ea typeface="+mn-ea"/>
                  <a:cs typeface="+mn-ea"/>
                  <a:sym typeface="+mn-lt"/>
                </a:endParaRPr>
              </a:p>
            </p:txBody>
          </p:sp>
        </p:grpSp>
        <p:sp>
          <p:nvSpPr>
            <p:cNvPr id="2" name="椭圆 1"/>
            <p:cNvSpPr/>
            <p:nvPr/>
          </p:nvSpPr>
          <p:spPr>
            <a:xfrm>
              <a:off x="4123864" y="2427252"/>
              <a:ext cx="244710" cy="2447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cs typeface="+mn-ea"/>
                <a:sym typeface="+mn-lt"/>
              </a:endParaRPr>
            </a:p>
          </p:txBody>
        </p:sp>
      </p:grpSp>
      <p:grpSp>
        <p:nvGrpSpPr>
          <p:cNvPr id="27" name="组合 26"/>
          <p:cNvGrpSpPr/>
          <p:nvPr/>
        </p:nvGrpSpPr>
        <p:grpSpPr>
          <a:xfrm>
            <a:off x="4885338" y="2064147"/>
            <a:ext cx="3993401" cy="1224205"/>
            <a:chOff x="5235445" y="2488529"/>
            <a:chExt cx="3994325" cy="1224488"/>
          </a:xfrm>
        </p:grpSpPr>
        <p:sp>
          <p:nvSpPr>
            <p:cNvPr id="31" name="矩形 30"/>
            <p:cNvSpPr/>
            <p:nvPr/>
          </p:nvSpPr>
          <p:spPr>
            <a:xfrm>
              <a:off x="5235445" y="2488529"/>
              <a:ext cx="3994325" cy="831060"/>
            </a:xfrm>
            <a:prstGeom prst="rect">
              <a:avLst/>
            </a:prstGeom>
          </p:spPr>
          <p:txBody>
            <a:bodyPr wrap="none">
              <a:spAutoFit/>
            </a:bodyPr>
            <a:lstStyle/>
            <a:p>
              <a:r>
                <a:rPr kumimoji="1" lang="zh-CN" altLang="en-US" sz="4800" b="1" dirty="0">
                  <a:solidFill>
                    <a:srgbClr val="CE2D41"/>
                  </a:solidFill>
                  <a:cs typeface="+mn-ea"/>
                  <a:sym typeface="+mn-lt"/>
                </a:rPr>
                <a:t>年度</a:t>
              </a:r>
              <a:r>
                <a:rPr kumimoji="1" lang="zh-CN" altLang="en-US" sz="4800" b="1" dirty="0">
                  <a:solidFill>
                    <a:srgbClr val="4F4141"/>
                  </a:solidFill>
                  <a:cs typeface="+mn-ea"/>
                  <a:sym typeface="+mn-lt"/>
                </a:rPr>
                <a:t>工作概述</a:t>
              </a:r>
              <a:endParaRPr kumimoji="1" lang="zh-CN" altLang="en-US" sz="4800" b="1" dirty="0">
                <a:solidFill>
                  <a:srgbClr val="4F4141"/>
                </a:solidFill>
                <a:cs typeface="+mn-ea"/>
                <a:sym typeface="+mn-lt"/>
              </a:endParaRPr>
            </a:p>
          </p:txBody>
        </p:sp>
        <p:sp>
          <p:nvSpPr>
            <p:cNvPr id="32" name="矩形 31"/>
            <p:cNvSpPr/>
            <p:nvPr/>
          </p:nvSpPr>
          <p:spPr>
            <a:xfrm>
              <a:off x="5313301" y="3261699"/>
              <a:ext cx="3717779" cy="451318"/>
            </a:xfrm>
            <a:prstGeom prst="rect">
              <a:avLst/>
            </a:prstGeom>
          </p:spPr>
          <p:txBody>
            <a:bodyPr wrap="square">
              <a:spAutoFit/>
            </a:bodyPr>
            <a:lstStyle/>
            <a:p>
              <a:pPr>
                <a:lnSpc>
                  <a:spcPct val="130000"/>
                </a:lnSpc>
              </a:pPr>
              <a:r>
                <a:rPr lang="zh-CN" altLang="en-US" sz="930" dirty="0">
                  <a:solidFill>
                    <a:schemeClr val="bg1">
                      <a:lumMod val="50000"/>
                    </a:schemeClr>
                  </a:solidFill>
                  <a:cs typeface="+mn-ea"/>
                  <a:sym typeface="+mn-lt"/>
                </a:rPr>
                <a:t>点击此处添加文本内容，如关键词、部分简单介绍等。点击此处添加</a:t>
              </a:r>
              <a:endParaRPr lang="en-US" altLang="zh-CN" sz="930" dirty="0">
                <a:solidFill>
                  <a:schemeClr val="bg1">
                    <a:lumMod val="50000"/>
                  </a:schemeClr>
                </a:solidFill>
                <a:cs typeface="+mn-ea"/>
                <a:sym typeface="+mn-lt"/>
              </a:endParaRPr>
            </a:p>
            <a:p>
              <a:pPr>
                <a:lnSpc>
                  <a:spcPct val="130000"/>
                </a:lnSpc>
              </a:pPr>
              <a:r>
                <a:rPr lang="zh-CN" altLang="en-US" sz="930" dirty="0">
                  <a:solidFill>
                    <a:schemeClr val="bg1">
                      <a:lumMod val="50000"/>
                    </a:schemeClr>
                  </a:solidFill>
                  <a:cs typeface="+mn-ea"/>
                  <a:sym typeface="+mn-lt"/>
                </a:rPr>
                <a:t>点击此处添加文本内容，如关键词、部分简单介绍等。点击此处添加</a:t>
              </a:r>
              <a:endParaRPr lang="en-US" altLang="zh-CN" sz="930" dirty="0">
                <a:solidFill>
                  <a:schemeClr val="bg1">
                    <a:lumMod val="50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17387" y="274106"/>
            <a:ext cx="10162282" cy="708794"/>
            <a:chOff x="715348" y="487530"/>
            <a:chExt cx="10164634" cy="708958"/>
          </a:xfrm>
        </p:grpSpPr>
        <p:sp>
          <p:nvSpPr>
            <p:cNvPr id="11" name="矩形 10"/>
            <p:cNvSpPr/>
            <p:nvPr/>
          </p:nvSpPr>
          <p:spPr>
            <a:xfrm>
              <a:off x="3788231" y="890229"/>
              <a:ext cx="7091751" cy="45719"/>
            </a:xfrm>
            <a:prstGeom prst="rect">
              <a:avLst/>
            </a:prstGeom>
            <a:solidFill>
              <a:srgbClr val="CE2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12" name="TextBox 8"/>
            <p:cNvSpPr txBox="1">
              <a:spLocks noChangeArrowheads="1"/>
            </p:cNvSpPr>
            <p:nvPr/>
          </p:nvSpPr>
          <p:spPr bwMode="auto">
            <a:xfrm>
              <a:off x="715348" y="487530"/>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b="1" dirty="0">
                  <a:solidFill>
                    <a:srgbClr val="CE2D41"/>
                  </a:solidFill>
                  <a:cs typeface="+mn-ea"/>
                  <a:sym typeface="+mn-lt"/>
                </a:rPr>
                <a:t>年度工作概述</a:t>
              </a:r>
              <a:endParaRPr lang="zh-CN" altLang="en-US" sz="3200" b="1" dirty="0">
                <a:solidFill>
                  <a:srgbClr val="CE2D41"/>
                </a:solidFill>
                <a:cs typeface="+mn-ea"/>
                <a:sym typeface="+mn-lt"/>
              </a:endParaRPr>
            </a:p>
          </p:txBody>
        </p:sp>
        <p:sp>
          <p:nvSpPr>
            <p:cNvPr id="13" name="TextBox 8"/>
            <p:cNvSpPr txBox="1">
              <a:spLocks noChangeArrowheads="1"/>
            </p:cNvSpPr>
            <p:nvPr/>
          </p:nvSpPr>
          <p:spPr bwMode="auto">
            <a:xfrm>
              <a:off x="715349" y="996433"/>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rgbClr val="4F4141"/>
                  </a:solidFill>
                  <a:cs typeface="+mn-ea"/>
                  <a:sym typeface="+mn-lt"/>
                </a:rPr>
                <a:t>CLICK TO ADD CAPTION TEXT</a:t>
              </a:r>
              <a:endParaRPr lang="zh-CN" altLang="en-US" sz="1300" dirty="0">
                <a:solidFill>
                  <a:srgbClr val="4F4141"/>
                </a:solidFill>
                <a:cs typeface="+mn-ea"/>
                <a:sym typeface="+mn-lt"/>
              </a:endParaRPr>
            </a:p>
          </p:txBody>
        </p:sp>
      </p:grpSp>
      <p:grpSp>
        <p:nvGrpSpPr>
          <p:cNvPr id="6" name="Group 12"/>
          <p:cNvGrpSpPr/>
          <p:nvPr/>
        </p:nvGrpSpPr>
        <p:grpSpPr bwMode="auto">
          <a:xfrm>
            <a:off x="1394722" y="2593198"/>
            <a:ext cx="3038377" cy="3223855"/>
            <a:chOff x="602424" y="1855363"/>
            <a:chExt cx="2876941" cy="3522282"/>
          </a:xfrm>
        </p:grpSpPr>
        <p:sp>
          <p:nvSpPr>
            <p:cNvPr id="7" name="Text Placeholder 32"/>
            <p:cNvSpPr txBox="1"/>
            <p:nvPr/>
          </p:nvSpPr>
          <p:spPr>
            <a:xfrm>
              <a:off x="602424" y="3864793"/>
              <a:ext cx="2781691" cy="1512852"/>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400">
                <a:lnSpc>
                  <a:spcPct val="150000"/>
                </a:lnSpc>
                <a:spcBef>
                  <a:spcPts val="0"/>
                </a:spcBef>
                <a:buNone/>
              </a:pPr>
              <a:r>
                <a:rPr lang="zh-CN" altLang="en-US" sz="1200" dirty="0">
                  <a:solidFill>
                    <a:schemeClr val="bg1">
                      <a:lumMod val="50000"/>
                    </a:schemeClr>
                  </a:solidFill>
                  <a:latin typeface="+mn-lt"/>
                  <a:cs typeface="+mn-ea"/>
                  <a:sym typeface="+mn-lt"/>
                </a:rPr>
                <a:t>点击此处更换文本点击添加</a:t>
              </a:r>
              <a:endParaRPr lang="en-US" altLang="zh-CN" sz="1200" dirty="0">
                <a:solidFill>
                  <a:schemeClr val="bg1">
                    <a:lumMod val="50000"/>
                  </a:schemeClr>
                </a:solidFill>
                <a:latin typeface="+mn-lt"/>
                <a:cs typeface="+mn-ea"/>
                <a:sym typeface="+mn-lt"/>
              </a:endParaRPr>
            </a:p>
            <a:p>
              <a:pPr marL="0" indent="0" algn="ctr" defTabSz="914400">
                <a:lnSpc>
                  <a:spcPct val="150000"/>
                </a:lnSpc>
                <a:spcBef>
                  <a:spcPts val="0"/>
                </a:spcBef>
                <a:buNone/>
              </a:pPr>
              <a:r>
                <a:rPr lang="zh-CN" altLang="en-US" sz="1200" dirty="0">
                  <a:solidFill>
                    <a:schemeClr val="bg1">
                      <a:lumMod val="50000"/>
                    </a:schemeClr>
                  </a:solidFill>
                  <a:latin typeface="+mn-lt"/>
                  <a:cs typeface="+mn-ea"/>
                  <a:sym typeface="+mn-lt"/>
                </a:rPr>
                <a:t>点击此处更换文本点击添加</a:t>
              </a:r>
              <a:endParaRPr lang="en-US" altLang="zh-CN" sz="1200" dirty="0">
                <a:solidFill>
                  <a:schemeClr val="bg1">
                    <a:lumMod val="50000"/>
                  </a:schemeClr>
                </a:solidFill>
                <a:latin typeface="+mn-lt"/>
                <a:cs typeface="+mn-ea"/>
                <a:sym typeface="+mn-lt"/>
              </a:endParaRPr>
            </a:p>
            <a:p>
              <a:pPr marL="0" indent="0" algn="ctr" defTabSz="914400">
                <a:lnSpc>
                  <a:spcPct val="150000"/>
                </a:lnSpc>
                <a:spcBef>
                  <a:spcPts val="0"/>
                </a:spcBef>
                <a:buNone/>
              </a:pPr>
              <a:r>
                <a:rPr lang="zh-CN" altLang="en-US" sz="1200" dirty="0">
                  <a:solidFill>
                    <a:schemeClr val="bg1">
                      <a:lumMod val="50000"/>
                    </a:schemeClr>
                  </a:solidFill>
                  <a:latin typeface="+mn-lt"/>
                  <a:cs typeface="+mn-ea"/>
                  <a:sym typeface="+mn-lt"/>
                </a:rPr>
                <a:t>点击此处更换文本点击添加</a:t>
              </a:r>
              <a:endParaRPr lang="en-US" altLang="zh-CN" sz="1200" dirty="0">
                <a:solidFill>
                  <a:schemeClr val="bg1">
                    <a:lumMod val="50000"/>
                  </a:schemeClr>
                </a:solidFill>
                <a:latin typeface="+mn-lt"/>
                <a:cs typeface="+mn-ea"/>
                <a:sym typeface="+mn-lt"/>
              </a:endParaRPr>
            </a:p>
            <a:p>
              <a:pPr marL="0" indent="0" algn="ctr" defTabSz="914400">
                <a:lnSpc>
                  <a:spcPct val="150000"/>
                </a:lnSpc>
                <a:spcBef>
                  <a:spcPts val="0"/>
                </a:spcBef>
                <a:buNone/>
              </a:pPr>
              <a:r>
                <a:rPr lang="zh-CN" altLang="en-US" sz="1200" dirty="0">
                  <a:solidFill>
                    <a:schemeClr val="bg1">
                      <a:lumMod val="50000"/>
                    </a:schemeClr>
                  </a:solidFill>
                  <a:latin typeface="+mn-lt"/>
                  <a:cs typeface="+mn-ea"/>
                  <a:sym typeface="+mn-lt"/>
                </a:rPr>
                <a:t>点击此处更换文本点击添加</a:t>
              </a:r>
              <a:endParaRPr lang="en-US" altLang="zh-CN" sz="1200" dirty="0">
                <a:solidFill>
                  <a:schemeClr val="bg1">
                    <a:lumMod val="50000"/>
                  </a:schemeClr>
                </a:solidFill>
                <a:latin typeface="+mn-lt"/>
                <a:cs typeface="+mn-ea"/>
                <a:sym typeface="+mn-lt"/>
              </a:endParaRPr>
            </a:p>
            <a:p>
              <a:pPr marL="0" indent="0" algn="ctr" defTabSz="914400">
                <a:lnSpc>
                  <a:spcPct val="150000"/>
                </a:lnSpc>
                <a:spcBef>
                  <a:spcPts val="0"/>
                </a:spcBef>
                <a:buNone/>
              </a:pPr>
              <a:endParaRPr lang="en-US" altLang="zh-CN" sz="1200" dirty="0">
                <a:solidFill>
                  <a:schemeClr val="bg1">
                    <a:lumMod val="50000"/>
                  </a:schemeClr>
                </a:solidFill>
                <a:latin typeface="+mn-lt"/>
                <a:cs typeface="+mn-ea"/>
                <a:sym typeface="+mn-lt"/>
              </a:endParaRPr>
            </a:p>
          </p:txBody>
        </p:sp>
        <p:sp>
          <p:nvSpPr>
            <p:cNvPr id="9" name="Text Placeholder 33"/>
            <p:cNvSpPr txBox="1"/>
            <p:nvPr/>
          </p:nvSpPr>
          <p:spPr>
            <a:xfrm>
              <a:off x="615818" y="2257729"/>
              <a:ext cx="2781691" cy="1512852"/>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400">
                <a:lnSpc>
                  <a:spcPct val="150000"/>
                </a:lnSpc>
                <a:spcBef>
                  <a:spcPts val="0"/>
                </a:spcBef>
                <a:buNone/>
              </a:pPr>
              <a:r>
                <a:rPr lang="zh-CN" altLang="en-US" sz="1200" dirty="0">
                  <a:solidFill>
                    <a:schemeClr val="bg1">
                      <a:lumMod val="50000"/>
                    </a:schemeClr>
                  </a:solidFill>
                  <a:latin typeface="+mn-lt"/>
                  <a:cs typeface="+mn-ea"/>
                  <a:sym typeface="+mn-lt"/>
                </a:rPr>
                <a:t>点击此处更换文本点击添加</a:t>
              </a:r>
              <a:endParaRPr lang="en-US" altLang="zh-CN" sz="1200" dirty="0">
                <a:solidFill>
                  <a:schemeClr val="bg1">
                    <a:lumMod val="50000"/>
                  </a:schemeClr>
                </a:solidFill>
                <a:latin typeface="+mn-lt"/>
                <a:cs typeface="+mn-ea"/>
                <a:sym typeface="+mn-lt"/>
              </a:endParaRPr>
            </a:p>
            <a:p>
              <a:pPr marL="0" indent="0" algn="ctr" defTabSz="914400">
                <a:lnSpc>
                  <a:spcPct val="150000"/>
                </a:lnSpc>
                <a:spcBef>
                  <a:spcPts val="0"/>
                </a:spcBef>
                <a:buNone/>
              </a:pPr>
              <a:r>
                <a:rPr lang="zh-CN" altLang="en-US" sz="1200" dirty="0">
                  <a:solidFill>
                    <a:schemeClr val="bg1">
                      <a:lumMod val="50000"/>
                    </a:schemeClr>
                  </a:solidFill>
                  <a:latin typeface="+mn-lt"/>
                  <a:cs typeface="+mn-ea"/>
                  <a:sym typeface="+mn-lt"/>
                </a:rPr>
                <a:t>点击此处更换文本点击添加</a:t>
              </a:r>
              <a:endParaRPr lang="en-US" altLang="zh-CN" sz="1200" dirty="0">
                <a:solidFill>
                  <a:schemeClr val="bg1">
                    <a:lumMod val="50000"/>
                  </a:schemeClr>
                </a:solidFill>
                <a:latin typeface="+mn-lt"/>
                <a:cs typeface="+mn-ea"/>
                <a:sym typeface="+mn-lt"/>
              </a:endParaRPr>
            </a:p>
            <a:p>
              <a:pPr marL="0" indent="0" algn="ctr" defTabSz="914400">
                <a:lnSpc>
                  <a:spcPct val="150000"/>
                </a:lnSpc>
                <a:spcBef>
                  <a:spcPts val="0"/>
                </a:spcBef>
                <a:buNone/>
              </a:pPr>
              <a:r>
                <a:rPr lang="zh-CN" altLang="en-US" sz="1200" dirty="0">
                  <a:solidFill>
                    <a:schemeClr val="bg1">
                      <a:lumMod val="50000"/>
                    </a:schemeClr>
                  </a:solidFill>
                  <a:latin typeface="+mn-lt"/>
                  <a:cs typeface="+mn-ea"/>
                  <a:sym typeface="+mn-lt"/>
                </a:rPr>
                <a:t>点击此处更换文本点击添加</a:t>
              </a:r>
              <a:endParaRPr lang="en-US" altLang="zh-CN" sz="1200" dirty="0">
                <a:solidFill>
                  <a:schemeClr val="bg1">
                    <a:lumMod val="50000"/>
                  </a:schemeClr>
                </a:solidFill>
                <a:latin typeface="+mn-lt"/>
                <a:cs typeface="+mn-ea"/>
                <a:sym typeface="+mn-lt"/>
              </a:endParaRPr>
            </a:p>
            <a:p>
              <a:pPr marL="0" indent="0" algn="ctr" defTabSz="914400">
                <a:lnSpc>
                  <a:spcPct val="150000"/>
                </a:lnSpc>
                <a:spcBef>
                  <a:spcPts val="0"/>
                </a:spcBef>
                <a:buNone/>
              </a:pPr>
              <a:r>
                <a:rPr lang="zh-CN" altLang="en-US" sz="1200" dirty="0">
                  <a:solidFill>
                    <a:schemeClr val="bg1">
                      <a:lumMod val="50000"/>
                    </a:schemeClr>
                  </a:solidFill>
                  <a:latin typeface="+mn-lt"/>
                  <a:cs typeface="+mn-ea"/>
                  <a:sym typeface="+mn-lt"/>
                </a:rPr>
                <a:t>点击此处更换文本点击添加</a:t>
              </a:r>
              <a:endParaRPr lang="en-US" altLang="zh-CN" sz="1200" dirty="0">
                <a:solidFill>
                  <a:schemeClr val="bg1">
                    <a:lumMod val="50000"/>
                  </a:schemeClr>
                </a:solidFill>
                <a:latin typeface="+mn-lt"/>
                <a:cs typeface="+mn-ea"/>
                <a:sym typeface="+mn-lt"/>
              </a:endParaRPr>
            </a:p>
            <a:p>
              <a:pPr marL="0" indent="0" algn="ctr" defTabSz="914400">
                <a:lnSpc>
                  <a:spcPct val="150000"/>
                </a:lnSpc>
                <a:spcBef>
                  <a:spcPts val="0"/>
                </a:spcBef>
                <a:buNone/>
              </a:pPr>
              <a:endParaRPr lang="en-US" altLang="zh-CN" sz="1200" dirty="0">
                <a:solidFill>
                  <a:schemeClr val="bg1">
                    <a:lumMod val="50000"/>
                  </a:schemeClr>
                </a:solidFill>
                <a:latin typeface="+mn-lt"/>
                <a:cs typeface="+mn-ea"/>
                <a:sym typeface="+mn-lt"/>
              </a:endParaRPr>
            </a:p>
          </p:txBody>
        </p:sp>
        <p:sp>
          <p:nvSpPr>
            <p:cNvPr id="10" name="TextBox 15"/>
            <p:cNvSpPr txBox="1">
              <a:spLocks noChangeArrowheads="1"/>
            </p:cNvSpPr>
            <p:nvPr/>
          </p:nvSpPr>
          <p:spPr bwMode="auto">
            <a:xfrm>
              <a:off x="1058525" y="1855363"/>
              <a:ext cx="2420840" cy="33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1" hangingPunct="1">
                <a:lnSpc>
                  <a:spcPct val="120000"/>
                </a:lnSpc>
              </a:pPr>
              <a:r>
                <a:rPr lang="zh-CN" altLang="en-US" dirty="0">
                  <a:solidFill>
                    <a:schemeClr val="bg1">
                      <a:lumMod val="50000"/>
                    </a:schemeClr>
                  </a:solidFill>
                  <a:cs typeface="+mn-ea"/>
                  <a:sym typeface="+mn-lt"/>
                </a:rPr>
                <a:t>请替换文字内容</a:t>
              </a:r>
              <a:endParaRPr lang="en-US" altLang="en-US" dirty="0">
                <a:solidFill>
                  <a:schemeClr val="bg1">
                    <a:lumMod val="50000"/>
                  </a:schemeClr>
                </a:solidFill>
                <a:cs typeface="+mn-ea"/>
                <a:sym typeface="+mn-lt"/>
              </a:endParaRPr>
            </a:p>
          </p:txBody>
        </p:sp>
      </p:grpSp>
      <p:grpSp>
        <p:nvGrpSpPr>
          <p:cNvPr id="14" name="组合 13"/>
          <p:cNvGrpSpPr/>
          <p:nvPr/>
        </p:nvGrpSpPr>
        <p:grpSpPr>
          <a:xfrm flipH="1">
            <a:off x="4930785" y="1982736"/>
            <a:ext cx="6067075" cy="3669093"/>
            <a:chOff x="1321202" y="1680358"/>
            <a:chExt cx="4781832" cy="2891837"/>
          </a:xfrm>
        </p:grpSpPr>
        <p:grpSp>
          <p:nvGrpSpPr>
            <p:cNvPr id="15" name="Group 75"/>
            <p:cNvGrpSpPr/>
            <p:nvPr/>
          </p:nvGrpSpPr>
          <p:grpSpPr>
            <a:xfrm>
              <a:off x="1447800" y="2888053"/>
              <a:ext cx="925512" cy="1207696"/>
              <a:chOff x="1447800" y="1680358"/>
              <a:chExt cx="925512" cy="1864274"/>
            </a:xfrm>
          </p:grpSpPr>
          <p:sp>
            <p:nvSpPr>
              <p:cNvPr id="39" name="Freeform 5"/>
              <p:cNvSpPr/>
              <p:nvPr/>
            </p:nvSpPr>
            <p:spPr bwMode="auto">
              <a:xfrm>
                <a:off x="1447800" y="1680358"/>
                <a:ext cx="464284" cy="1864274"/>
              </a:xfrm>
              <a:custGeom>
                <a:avLst/>
                <a:gdLst>
                  <a:gd name="T0" fmla="*/ 152 w 152"/>
                  <a:gd name="T1" fmla="*/ 674 h 674"/>
                  <a:gd name="T2" fmla="*/ 151 w 152"/>
                  <a:gd name="T3" fmla="*/ 0 h 674"/>
                  <a:gd name="T4" fmla="*/ 0 w 152"/>
                  <a:gd name="T5" fmla="*/ 672 h 674"/>
                  <a:gd name="T6" fmla="*/ 152 w 152"/>
                  <a:gd name="T7" fmla="*/ 674 h 674"/>
                </a:gdLst>
                <a:ahLst/>
                <a:cxnLst>
                  <a:cxn ang="0">
                    <a:pos x="T0" y="T1"/>
                  </a:cxn>
                  <a:cxn ang="0">
                    <a:pos x="T2" y="T3"/>
                  </a:cxn>
                  <a:cxn ang="0">
                    <a:pos x="T4" y="T5"/>
                  </a:cxn>
                  <a:cxn ang="0">
                    <a:pos x="T6" y="T7"/>
                  </a:cxn>
                </a:cxnLst>
                <a:rect l="0" t="0" r="r" b="b"/>
                <a:pathLst>
                  <a:path w="152" h="674">
                    <a:moveTo>
                      <a:pt x="152" y="674"/>
                    </a:moveTo>
                    <a:lnTo>
                      <a:pt x="151" y="0"/>
                    </a:lnTo>
                    <a:lnTo>
                      <a:pt x="0" y="672"/>
                    </a:lnTo>
                    <a:lnTo>
                      <a:pt x="152" y="674"/>
                    </a:lnTo>
                    <a:close/>
                  </a:path>
                </a:pathLst>
              </a:custGeom>
              <a:solidFill>
                <a:srgbClr val="CE2D41"/>
              </a:solidFill>
              <a:ln>
                <a:noFill/>
              </a:ln>
            </p:spPr>
            <p:txBody>
              <a:bodyPr vert="horz" wrap="square" lIns="91419" tIns="45709" rIns="91419" bIns="45709" numCol="1" anchor="t" anchorCtr="0" compatLnSpc="1"/>
              <a:lstStyle/>
              <a:p>
                <a:endParaRPr lang="en-US" sz="2000" dirty="0">
                  <a:solidFill>
                    <a:schemeClr val="bg1">
                      <a:lumMod val="50000"/>
                    </a:schemeClr>
                  </a:solidFill>
                  <a:cs typeface="+mn-ea"/>
                  <a:sym typeface="+mn-lt"/>
                </a:endParaRPr>
              </a:p>
            </p:txBody>
          </p:sp>
          <p:sp>
            <p:nvSpPr>
              <p:cNvPr id="40" name="Freeform 6"/>
              <p:cNvSpPr/>
              <p:nvPr/>
            </p:nvSpPr>
            <p:spPr bwMode="auto">
              <a:xfrm>
                <a:off x="1909028" y="1680358"/>
                <a:ext cx="464284" cy="1864274"/>
              </a:xfrm>
              <a:custGeom>
                <a:avLst/>
                <a:gdLst>
                  <a:gd name="T0" fmla="*/ 0 w 152"/>
                  <a:gd name="T1" fmla="*/ 674 h 674"/>
                  <a:gd name="T2" fmla="*/ 0 w 152"/>
                  <a:gd name="T3" fmla="*/ 0 h 674"/>
                  <a:gd name="T4" fmla="*/ 152 w 152"/>
                  <a:gd name="T5" fmla="*/ 674 h 674"/>
                  <a:gd name="T6" fmla="*/ 0 w 152"/>
                  <a:gd name="T7" fmla="*/ 674 h 674"/>
                </a:gdLst>
                <a:ahLst/>
                <a:cxnLst>
                  <a:cxn ang="0">
                    <a:pos x="T0" y="T1"/>
                  </a:cxn>
                  <a:cxn ang="0">
                    <a:pos x="T2" y="T3"/>
                  </a:cxn>
                  <a:cxn ang="0">
                    <a:pos x="T4" y="T5"/>
                  </a:cxn>
                  <a:cxn ang="0">
                    <a:pos x="T6" y="T7"/>
                  </a:cxn>
                </a:cxnLst>
                <a:rect l="0" t="0" r="r" b="b"/>
                <a:pathLst>
                  <a:path w="152" h="674">
                    <a:moveTo>
                      <a:pt x="0" y="674"/>
                    </a:moveTo>
                    <a:lnTo>
                      <a:pt x="0" y="0"/>
                    </a:lnTo>
                    <a:lnTo>
                      <a:pt x="152" y="674"/>
                    </a:lnTo>
                    <a:lnTo>
                      <a:pt x="0" y="674"/>
                    </a:lnTo>
                    <a:close/>
                  </a:path>
                </a:pathLst>
              </a:custGeom>
              <a:solidFill>
                <a:srgbClr val="CE2D41"/>
              </a:solidFill>
              <a:ln>
                <a:noFill/>
              </a:ln>
            </p:spPr>
            <p:txBody>
              <a:bodyPr vert="horz" wrap="square" lIns="91419" tIns="45709" rIns="91419" bIns="45709" numCol="1" anchor="t" anchorCtr="0" compatLnSpc="1"/>
              <a:lstStyle/>
              <a:p>
                <a:endParaRPr lang="en-US" sz="2000" dirty="0">
                  <a:solidFill>
                    <a:schemeClr val="bg1">
                      <a:lumMod val="50000"/>
                    </a:schemeClr>
                  </a:solidFill>
                  <a:cs typeface="+mn-ea"/>
                  <a:sym typeface="+mn-lt"/>
                </a:endParaRPr>
              </a:p>
            </p:txBody>
          </p:sp>
        </p:grpSp>
        <p:grpSp>
          <p:nvGrpSpPr>
            <p:cNvPr id="16" name="Group 76"/>
            <p:cNvGrpSpPr/>
            <p:nvPr/>
          </p:nvGrpSpPr>
          <p:grpSpPr>
            <a:xfrm>
              <a:off x="2400986" y="1680358"/>
              <a:ext cx="925512" cy="2415392"/>
              <a:chOff x="2400986" y="1657350"/>
              <a:chExt cx="925512" cy="1864274"/>
            </a:xfrm>
          </p:grpSpPr>
          <p:sp>
            <p:nvSpPr>
              <p:cNvPr id="37" name="Freeform 5"/>
              <p:cNvSpPr/>
              <p:nvPr/>
            </p:nvSpPr>
            <p:spPr bwMode="auto">
              <a:xfrm>
                <a:off x="2400986" y="1657350"/>
                <a:ext cx="464284" cy="1864274"/>
              </a:xfrm>
              <a:custGeom>
                <a:avLst/>
                <a:gdLst>
                  <a:gd name="T0" fmla="*/ 152 w 152"/>
                  <a:gd name="T1" fmla="*/ 674 h 674"/>
                  <a:gd name="T2" fmla="*/ 151 w 152"/>
                  <a:gd name="T3" fmla="*/ 0 h 674"/>
                  <a:gd name="T4" fmla="*/ 0 w 152"/>
                  <a:gd name="T5" fmla="*/ 672 h 674"/>
                  <a:gd name="T6" fmla="*/ 152 w 152"/>
                  <a:gd name="T7" fmla="*/ 674 h 674"/>
                </a:gdLst>
                <a:ahLst/>
                <a:cxnLst>
                  <a:cxn ang="0">
                    <a:pos x="T0" y="T1"/>
                  </a:cxn>
                  <a:cxn ang="0">
                    <a:pos x="T2" y="T3"/>
                  </a:cxn>
                  <a:cxn ang="0">
                    <a:pos x="T4" y="T5"/>
                  </a:cxn>
                  <a:cxn ang="0">
                    <a:pos x="T6" y="T7"/>
                  </a:cxn>
                </a:cxnLst>
                <a:rect l="0" t="0" r="r" b="b"/>
                <a:pathLst>
                  <a:path w="152" h="674">
                    <a:moveTo>
                      <a:pt x="152" y="674"/>
                    </a:moveTo>
                    <a:lnTo>
                      <a:pt x="151" y="0"/>
                    </a:lnTo>
                    <a:lnTo>
                      <a:pt x="0" y="672"/>
                    </a:lnTo>
                    <a:lnTo>
                      <a:pt x="152" y="674"/>
                    </a:lnTo>
                    <a:close/>
                  </a:path>
                </a:pathLst>
              </a:custGeom>
              <a:solidFill>
                <a:srgbClr val="4F4141"/>
              </a:solidFill>
              <a:ln>
                <a:noFill/>
              </a:ln>
            </p:spPr>
            <p:txBody>
              <a:bodyPr vert="horz" wrap="square" lIns="91419" tIns="45709" rIns="91419" bIns="45709" numCol="1" anchor="t" anchorCtr="0" compatLnSpc="1"/>
              <a:lstStyle/>
              <a:p>
                <a:endParaRPr lang="en-US" sz="2000" dirty="0">
                  <a:solidFill>
                    <a:schemeClr val="bg1">
                      <a:lumMod val="50000"/>
                    </a:schemeClr>
                  </a:solidFill>
                  <a:cs typeface="+mn-ea"/>
                  <a:sym typeface="+mn-lt"/>
                </a:endParaRPr>
              </a:p>
            </p:txBody>
          </p:sp>
          <p:sp>
            <p:nvSpPr>
              <p:cNvPr id="38" name="Freeform 6"/>
              <p:cNvSpPr/>
              <p:nvPr/>
            </p:nvSpPr>
            <p:spPr bwMode="auto">
              <a:xfrm>
                <a:off x="2862214" y="1657350"/>
                <a:ext cx="464284" cy="1864274"/>
              </a:xfrm>
              <a:custGeom>
                <a:avLst/>
                <a:gdLst>
                  <a:gd name="T0" fmla="*/ 0 w 152"/>
                  <a:gd name="T1" fmla="*/ 674 h 674"/>
                  <a:gd name="T2" fmla="*/ 0 w 152"/>
                  <a:gd name="T3" fmla="*/ 0 h 674"/>
                  <a:gd name="T4" fmla="*/ 152 w 152"/>
                  <a:gd name="T5" fmla="*/ 674 h 674"/>
                  <a:gd name="T6" fmla="*/ 0 w 152"/>
                  <a:gd name="T7" fmla="*/ 674 h 674"/>
                </a:gdLst>
                <a:ahLst/>
                <a:cxnLst>
                  <a:cxn ang="0">
                    <a:pos x="T0" y="T1"/>
                  </a:cxn>
                  <a:cxn ang="0">
                    <a:pos x="T2" y="T3"/>
                  </a:cxn>
                  <a:cxn ang="0">
                    <a:pos x="T4" y="T5"/>
                  </a:cxn>
                  <a:cxn ang="0">
                    <a:pos x="T6" y="T7"/>
                  </a:cxn>
                </a:cxnLst>
                <a:rect l="0" t="0" r="r" b="b"/>
                <a:pathLst>
                  <a:path w="152" h="674">
                    <a:moveTo>
                      <a:pt x="0" y="674"/>
                    </a:moveTo>
                    <a:lnTo>
                      <a:pt x="0" y="0"/>
                    </a:lnTo>
                    <a:lnTo>
                      <a:pt x="152" y="674"/>
                    </a:lnTo>
                    <a:lnTo>
                      <a:pt x="0" y="674"/>
                    </a:lnTo>
                    <a:close/>
                  </a:path>
                </a:pathLst>
              </a:custGeom>
              <a:solidFill>
                <a:srgbClr val="4F4141"/>
              </a:solidFill>
              <a:ln>
                <a:noFill/>
              </a:ln>
            </p:spPr>
            <p:txBody>
              <a:bodyPr vert="horz" wrap="square" lIns="91419" tIns="45709" rIns="91419" bIns="45709" numCol="1" anchor="t" anchorCtr="0" compatLnSpc="1"/>
              <a:lstStyle/>
              <a:p>
                <a:endParaRPr lang="en-US" sz="2000" dirty="0">
                  <a:solidFill>
                    <a:schemeClr val="bg1">
                      <a:lumMod val="50000"/>
                    </a:schemeClr>
                  </a:solidFill>
                  <a:cs typeface="+mn-ea"/>
                  <a:sym typeface="+mn-lt"/>
                </a:endParaRPr>
              </a:p>
            </p:txBody>
          </p:sp>
        </p:grpSp>
        <p:grpSp>
          <p:nvGrpSpPr>
            <p:cNvPr id="17" name="Group 77"/>
            <p:cNvGrpSpPr/>
            <p:nvPr/>
          </p:nvGrpSpPr>
          <p:grpSpPr>
            <a:xfrm>
              <a:off x="3326498" y="2341632"/>
              <a:ext cx="925512" cy="1754118"/>
              <a:chOff x="3326498" y="1657350"/>
              <a:chExt cx="925512" cy="1864274"/>
            </a:xfrm>
          </p:grpSpPr>
          <p:sp>
            <p:nvSpPr>
              <p:cNvPr id="35" name="Freeform 5"/>
              <p:cNvSpPr/>
              <p:nvPr/>
            </p:nvSpPr>
            <p:spPr bwMode="auto">
              <a:xfrm>
                <a:off x="3326498" y="1657350"/>
                <a:ext cx="464284" cy="1864274"/>
              </a:xfrm>
              <a:custGeom>
                <a:avLst/>
                <a:gdLst>
                  <a:gd name="T0" fmla="*/ 152 w 152"/>
                  <a:gd name="T1" fmla="*/ 674 h 674"/>
                  <a:gd name="T2" fmla="*/ 151 w 152"/>
                  <a:gd name="T3" fmla="*/ 0 h 674"/>
                  <a:gd name="T4" fmla="*/ 0 w 152"/>
                  <a:gd name="T5" fmla="*/ 672 h 674"/>
                  <a:gd name="T6" fmla="*/ 152 w 152"/>
                  <a:gd name="T7" fmla="*/ 674 h 674"/>
                </a:gdLst>
                <a:ahLst/>
                <a:cxnLst>
                  <a:cxn ang="0">
                    <a:pos x="T0" y="T1"/>
                  </a:cxn>
                  <a:cxn ang="0">
                    <a:pos x="T2" y="T3"/>
                  </a:cxn>
                  <a:cxn ang="0">
                    <a:pos x="T4" y="T5"/>
                  </a:cxn>
                  <a:cxn ang="0">
                    <a:pos x="T6" y="T7"/>
                  </a:cxn>
                </a:cxnLst>
                <a:rect l="0" t="0" r="r" b="b"/>
                <a:pathLst>
                  <a:path w="152" h="674">
                    <a:moveTo>
                      <a:pt x="152" y="674"/>
                    </a:moveTo>
                    <a:lnTo>
                      <a:pt x="151" y="0"/>
                    </a:lnTo>
                    <a:lnTo>
                      <a:pt x="0" y="672"/>
                    </a:lnTo>
                    <a:lnTo>
                      <a:pt x="152" y="674"/>
                    </a:lnTo>
                    <a:close/>
                  </a:path>
                </a:pathLst>
              </a:custGeom>
              <a:solidFill>
                <a:srgbClr val="CE2D41"/>
              </a:solidFill>
              <a:ln>
                <a:noFill/>
              </a:ln>
            </p:spPr>
            <p:txBody>
              <a:bodyPr vert="horz" wrap="square" lIns="91419" tIns="45709" rIns="91419" bIns="45709" numCol="1" anchor="t" anchorCtr="0" compatLnSpc="1"/>
              <a:lstStyle/>
              <a:p>
                <a:endParaRPr lang="en-US" sz="2000" dirty="0">
                  <a:solidFill>
                    <a:schemeClr val="bg1">
                      <a:lumMod val="50000"/>
                    </a:schemeClr>
                  </a:solidFill>
                  <a:cs typeface="+mn-ea"/>
                  <a:sym typeface="+mn-lt"/>
                </a:endParaRPr>
              </a:p>
            </p:txBody>
          </p:sp>
          <p:sp>
            <p:nvSpPr>
              <p:cNvPr id="36" name="Freeform 6"/>
              <p:cNvSpPr/>
              <p:nvPr/>
            </p:nvSpPr>
            <p:spPr bwMode="auto">
              <a:xfrm>
                <a:off x="3787726" y="1657350"/>
                <a:ext cx="464284" cy="1864274"/>
              </a:xfrm>
              <a:custGeom>
                <a:avLst/>
                <a:gdLst>
                  <a:gd name="T0" fmla="*/ 0 w 152"/>
                  <a:gd name="T1" fmla="*/ 674 h 674"/>
                  <a:gd name="T2" fmla="*/ 0 w 152"/>
                  <a:gd name="T3" fmla="*/ 0 h 674"/>
                  <a:gd name="T4" fmla="*/ 152 w 152"/>
                  <a:gd name="T5" fmla="*/ 674 h 674"/>
                  <a:gd name="T6" fmla="*/ 0 w 152"/>
                  <a:gd name="T7" fmla="*/ 674 h 674"/>
                </a:gdLst>
                <a:ahLst/>
                <a:cxnLst>
                  <a:cxn ang="0">
                    <a:pos x="T0" y="T1"/>
                  </a:cxn>
                  <a:cxn ang="0">
                    <a:pos x="T2" y="T3"/>
                  </a:cxn>
                  <a:cxn ang="0">
                    <a:pos x="T4" y="T5"/>
                  </a:cxn>
                  <a:cxn ang="0">
                    <a:pos x="T6" y="T7"/>
                  </a:cxn>
                </a:cxnLst>
                <a:rect l="0" t="0" r="r" b="b"/>
                <a:pathLst>
                  <a:path w="152" h="674">
                    <a:moveTo>
                      <a:pt x="0" y="674"/>
                    </a:moveTo>
                    <a:lnTo>
                      <a:pt x="0" y="0"/>
                    </a:lnTo>
                    <a:lnTo>
                      <a:pt x="152" y="674"/>
                    </a:lnTo>
                    <a:lnTo>
                      <a:pt x="0" y="674"/>
                    </a:lnTo>
                    <a:close/>
                  </a:path>
                </a:pathLst>
              </a:custGeom>
              <a:solidFill>
                <a:srgbClr val="CE2D41"/>
              </a:solidFill>
              <a:ln>
                <a:noFill/>
              </a:ln>
            </p:spPr>
            <p:txBody>
              <a:bodyPr vert="horz" wrap="square" lIns="91419" tIns="45709" rIns="91419" bIns="45709" numCol="1" anchor="t" anchorCtr="0" compatLnSpc="1"/>
              <a:lstStyle/>
              <a:p>
                <a:endParaRPr lang="en-US" sz="2000" dirty="0">
                  <a:solidFill>
                    <a:schemeClr val="bg1">
                      <a:lumMod val="50000"/>
                    </a:schemeClr>
                  </a:solidFill>
                  <a:cs typeface="+mn-ea"/>
                  <a:sym typeface="+mn-lt"/>
                </a:endParaRPr>
              </a:p>
            </p:txBody>
          </p:sp>
        </p:grpSp>
        <p:grpSp>
          <p:nvGrpSpPr>
            <p:cNvPr id="18" name="Group 78"/>
            <p:cNvGrpSpPr/>
            <p:nvPr/>
          </p:nvGrpSpPr>
          <p:grpSpPr>
            <a:xfrm>
              <a:off x="4252010" y="2637811"/>
              <a:ext cx="925512" cy="1457939"/>
              <a:chOff x="4252010" y="1669891"/>
              <a:chExt cx="925512" cy="1864274"/>
            </a:xfrm>
          </p:grpSpPr>
          <p:sp>
            <p:nvSpPr>
              <p:cNvPr id="33" name="Freeform 5"/>
              <p:cNvSpPr/>
              <p:nvPr/>
            </p:nvSpPr>
            <p:spPr bwMode="auto">
              <a:xfrm>
                <a:off x="4252010" y="1669891"/>
                <a:ext cx="464284" cy="1864274"/>
              </a:xfrm>
              <a:custGeom>
                <a:avLst/>
                <a:gdLst>
                  <a:gd name="T0" fmla="*/ 152 w 152"/>
                  <a:gd name="T1" fmla="*/ 674 h 674"/>
                  <a:gd name="T2" fmla="*/ 151 w 152"/>
                  <a:gd name="T3" fmla="*/ 0 h 674"/>
                  <a:gd name="T4" fmla="*/ 0 w 152"/>
                  <a:gd name="T5" fmla="*/ 672 h 674"/>
                  <a:gd name="T6" fmla="*/ 152 w 152"/>
                  <a:gd name="T7" fmla="*/ 674 h 674"/>
                </a:gdLst>
                <a:ahLst/>
                <a:cxnLst>
                  <a:cxn ang="0">
                    <a:pos x="T0" y="T1"/>
                  </a:cxn>
                  <a:cxn ang="0">
                    <a:pos x="T2" y="T3"/>
                  </a:cxn>
                  <a:cxn ang="0">
                    <a:pos x="T4" y="T5"/>
                  </a:cxn>
                  <a:cxn ang="0">
                    <a:pos x="T6" y="T7"/>
                  </a:cxn>
                </a:cxnLst>
                <a:rect l="0" t="0" r="r" b="b"/>
                <a:pathLst>
                  <a:path w="152" h="674">
                    <a:moveTo>
                      <a:pt x="152" y="674"/>
                    </a:moveTo>
                    <a:lnTo>
                      <a:pt x="151" y="0"/>
                    </a:lnTo>
                    <a:lnTo>
                      <a:pt x="0" y="672"/>
                    </a:lnTo>
                    <a:lnTo>
                      <a:pt x="152" y="674"/>
                    </a:lnTo>
                    <a:close/>
                  </a:path>
                </a:pathLst>
              </a:custGeom>
              <a:solidFill>
                <a:srgbClr val="4F4141"/>
              </a:solidFill>
              <a:ln>
                <a:noFill/>
              </a:ln>
            </p:spPr>
            <p:txBody>
              <a:bodyPr vert="horz" wrap="square" lIns="91419" tIns="45709" rIns="91419" bIns="45709" numCol="1" anchor="t" anchorCtr="0" compatLnSpc="1"/>
              <a:lstStyle/>
              <a:p>
                <a:endParaRPr lang="en-US" sz="2000" dirty="0">
                  <a:solidFill>
                    <a:schemeClr val="bg1">
                      <a:lumMod val="50000"/>
                    </a:schemeClr>
                  </a:solidFill>
                  <a:cs typeface="+mn-ea"/>
                  <a:sym typeface="+mn-lt"/>
                </a:endParaRPr>
              </a:p>
            </p:txBody>
          </p:sp>
          <p:sp>
            <p:nvSpPr>
              <p:cNvPr id="34" name="Freeform 6"/>
              <p:cNvSpPr/>
              <p:nvPr/>
            </p:nvSpPr>
            <p:spPr bwMode="auto">
              <a:xfrm>
                <a:off x="4713238" y="1669891"/>
                <a:ext cx="464284" cy="1864274"/>
              </a:xfrm>
              <a:custGeom>
                <a:avLst/>
                <a:gdLst>
                  <a:gd name="T0" fmla="*/ 0 w 152"/>
                  <a:gd name="T1" fmla="*/ 674 h 674"/>
                  <a:gd name="T2" fmla="*/ 0 w 152"/>
                  <a:gd name="T3" fmla="*/ 0 h 674"/>
                  <a:gd name="T4" fmla="*/ 152 w 152"/>
                  <a:gd name="T5" fmla="*/ 674 h 674"/>
                  <a:gd name="T6" fmla="*/ 0 w 152"/>
                  <a:gd name="T7" fmla="*/ 674 h 674"/>
                </a:gdLst>
                <a:ahLst/>
                <a:cxnLst>
                  <a:cxn ang="0">
                    <a:pos x="T0" y="T1"/>
                  </a:cxn>
                  <a:cxn ang="0">
                    <a:pos x="T2" y="T3"/>
                  </a:cxn>
                  <a:cxn ang="0">
                    <a:pos x="T4" y="T5"/>
                  </a:cxn>
                  <a:cxn ang="0">
                    <a:pos x="T6" y="T7"/>
                  </a:cxn>
                </a:cxnLst>
                <a:rect l="0" t="0" r="r" b="b"/>
                <a:pathLst>
                  <a:path w="152" h="674">
                    <a:moveTo>
                      <a:pt x="0" y="674"/>
                    </a:moveTo>
                    <a:lnTo>
                      <a:pt x="0" y="0"/>
                    </a:lnTo>
                    <a:lnTo>
                      <a:pt x="152" y="674"/>
                    </a:lnTo>
                    <a:lnTo>
                      <a:pt x="0" y="674"/>
                    </a:lnTo>
                    <a:close/>
                  </a:path>
                </a:pathLst>
              </a:custGeom>
              <a:solidFill>
                <a:srgbClr val="4F4141"/>
              </a:solidFill>
              <a:ln>
                <a:noFill/>
              </a:ln>
            </p:spPr>
            <p:txBody>
              <a:bodyPr vert="horz" wrap="square" lIns="91419" tIns="45709" rIns="91419" bIns="45709" numCol="1" anchor="t" anchorCtr="0" compatLnSpc="1"/>
              <a:lstStyle/>
              <a:p>
                <a:endParaRPr lang="en-US" sz="2000" dirty="0">
                  <a:solidFill>
                    <a:schemeClr val="bg1">
                      <a:lumMod val="50000"/>
                    </a:schemeClr>
                  </a:solidFill>
                  <a:cs typeface="+mn-ea"/>
                  <a:sym typeface="+mn-lt"/>
                </a:endParaRPr>
              </a:p>
            </p:txBody>
          </p:sp>
        </p:grpSp>
        <p:grpSp>
          <p:nvGrpSpPr>
            <p:cNvPr id="19" name="Group 79"/>
            <p:cNvGrpSpPr/>
            <p:nvPr/>
          </p:nvGrpSpPr>
          <p:grpSpPr>
            <a:xfrm>
              <a:off x="5177522" y="1946727"/>
              <a:ext cx="925512" cy="2149023"/>
              <a:chOff x="5177522" y="1669891"/>
              <a:chExt cx="925512" cy="1864274"/>
            </a:xfrm>
          </p:grpSpPr>
          <p:sp>
            <p:nvSpPr>
              <p:cNvPr id="31" name="Freeform 5"/>
              <p:cNvSpPr/>
              <p:nvPr/>
            </p:nvSpPr>
            <p:spPr bwMode="auto">
              <a:xfrm>
                <a:off x="5177522" y="1669891"/>
                <a:ext cx="464284" cy="1864274"/>
              </a:xfrm>
              <a:custGeom>
                <a:avLst/>
                <a:gdLst>
                  <a:gd name="T0" fmla="*/ 152 w 152"/>
                  <a:gd name="T1" fmla="*/ 674 h 674"/>
                  <a:gd name="T2" fmla="*/ 151 w 152"/>
                  <a:gd name="T3" fmla="*/ 0 h 674"/>
                  <a:gd name="T4" fmla="*/ 0 w 152"/>
                  <a:gd name="T5" fmla="*/ 672 h 674"/>
                  <a:gd name="T6" fmla="*/ 152 w 152"/>
                  <a:gd name="T7" fmla="*/ 674 h 674"/>
                </a:gdLst>
                <a:ahLst/>
                <a:cxnLst>
                  <a:cxn ang="0">
                    <a:pos x="T0" y="T1"/>
                  </a:cxn>
                  <a:cxn ang="0">
                    <a:pos x="T2" y="T3"/>
                  </a:cxn>
                  <a:cxn ang="0">
                    <a:pos x="T4" y="T5"/>
                  </a:cxn>
                  <a:cxn ang="0">
                    <a:pos x="T6" y="T7"/>
                  </a:cxn>
                </a:cxnLst>
                <a:rect l="0" t="0" r="r" b="b"/>
                <a:pathLst>
                  <a:path w="152" h="674">
                    <a:moveTo>
                      <a:pt x="152" y="674"/>
                    </a:moveTo>
                    <a:lnTo>
                      <a:pt x="151" y="0"/>
                    </a:lnTo>
                    <a:lnTo>
                      <a:pt x="0" y="672"/>
                    </a:lnTo>
                    <a:lnTo>
                      <a:pt x="152" y="674"/>
                    </a:lnTo>
                    <a:close/>
                  </a:path>
                </a:pathLst>
              </a:custGeom>
              <a:solidFill>
                <a:srgbClr val="CE2D41"/>
              </a:solidFill>
              <a:ln>
                <a:noFill/>
              </a:ln>
            </p:spPr>
            <p:txBody>
              <a:bodyPr vert="horz" wrap="square" lIns="91419" tIns="45709" rIns="91419" bIns="45709" numCol="1" anchor="t" anchorCtr="0" compatLnSpc="1"/>
              <a:lstStyle/>
              <a:p>
                <a:endParaRPr lang="en-US" sz="2000" dirty="0">
                  <a:solidFill>
                    <a:schemeClr val="bg1">
                      <a:lumMod val="50000"/>
                    </a:schemeClr>
                  </a:solidFill>
                  <a:cs typeface="+mn-ea"/>
                  <a:sym typeface="+mn-lt"/>
                </a:endParaRPr>
              </a:p>
            </p:txBody>
          </p:sp>
          <p:sp>
            <p:nvSpPr>
              <p:cNvPr id="32" name="Freeform 6"/>
              <p:cNvSpPr/>
              <p:nvPr/>
            </p:nvSpPr>
            <p:spPr bwMode="auto">
              <a:xfrm>
                <a:off x="5638750" y="1669891"/>
                <a:ext cx="464284" cy="1864274"/>
              </a:xfrm>
              <a:custGeom>
                <a:avLst/>
                <a:gdLst>
                  <a:gd name="T0" fmla="*/ 0 w 152"/>
                  <a:gd name="T1" fmla="*/ 674 h 674"/>
                  <a:gd name="T2" fmla="*/ 0 w 152"/>
                  <a:gd name="T3" fmla="*/ 0 h 674"/>
                  <a:gd name="T4" fmla="*/ 152 w 152"/>
                  <a:gd name="T5" fmla="*/ 674 h 674"/>
                  <a:gd name="T6" fmla="*/ 0 w 152"/>
                  <a:gd name="T7" fmla="*/ 674 h 674"/>
                </a:gdLst>
                <a:ahLst/>
                <a:cxnLst>
                  <a:cxn ang="0">
                    <a:pos x="T0" y="T1"/>
                  </a:cxn>
                  <a:cxn ang="0">
                    <a:pos x="T2" y="T3"/>
                  </a:cxn>
                  <a:cxn ang="0">
                    <a:pos x="T4" y="T5"/>
                  </a:cxn>
                  <a:cxn ang="0">
                    <a:pos x="T6" y="T7"/>
                  </a:cxn>
                </a:cxnLst>
                <a:rect l="0" t="0" r="r" b="b"/>
                <a:pathLst>
                  <a:path w="152" h="674">
                    <a:moveTo>
                      <a:pt x="0" y="674"/>
                    </a:moveTo>
                    <a:lnTo>
                      <a:pt x="0" y="0"/>
                    </a:lnTo>
                    <a:lnTo>
                      <a:pt x="152" y="674"/>
                    </a:lnTo>
                    <a:lnTo>
                      <a:pt x="0" y="674"/>
                    </a:lnTo>
                    <a:close/>
                  </a:path>
                </a:pathLst>
              </a:custGeom>
              <a:solidFill>
                <a:srgbClr val="CE2D41"/>
              </a:solidFill>
              <a:ln>
                <a:noFill/>
              </a:ln>
            </p:spPr>
            <p:txBody>
              <a:bodyPr vert="horz" wrap="square" lIns="91419" tIns="45709" rIns="91419" bIns="45709" numCol="1" anchor="t" anchorCtr="0" compatLnSpc="1"/>
              <a:lstStyle/>
              <a:p>
                <a:endParaRPr lang="en-US" sz="2000" dirty="0">
                  <a:solidFill>
                    <a:schemeClr val="bg1">
                      <a:lumMod val="50000"/>
                    </a:schemeClr>
                  </a:solidFill>
                  <a:cs typeface="+mn-ea"/>
                  <a:sym typeface="+mn-lt"/>
                </a:endParaRPr>
              </a:p>
            </p:txBody>
          </p:sp>
        </p:grpSp>
        <p:sp>
          <p:nvSpPr>
            <p:cNvPr id="20" name="Text Box 10"/>
            <p:cNvSpPr txBox="1">
              <a:spLocks noChangeArrowheads="1"/>
            </p:cNvSpPr>
            <p:nvPr/>
          </p:nvSpPr>
          <p:spPr bwMode="auto">
            <a:xfrm>
              <a:off x="1446272" y="4366052"/>
              <a:ext cx="925512" cy="206143"/>
            </a:xfrm>
            <a:prstGeom prst="rect">
              <a:avLst/>
            </a:prstGeom>
            <a:noFill/>
            <a:ln w="9525">
              <a:noFill/>
              <a:miter lim="800000"/>
            </a:ln>
          </p:spPr>
          <p:txBody>
            <a:bodyPr wrap="square" lIns="45709" tIns="22855" rIns="45709" bIns="22855">
              <a:spAutoFit/>
            </a:bodyPr>
            <a:lstStyle/>
            <a:p>
              <a:pPr algn="ctr" defTabSz="1087755"/>
              <a:r>
                <a:rPr lang="zh-CN" altLang="en-US" sz="1400" dirty="0">
                  <a:solidFill>
                    <a:schemeClr val="bg1">
                      <a:lumMod val="50000"/>
                    </a:schemeClr>
                  </a:solidFill>
                  <a:cs typeface="+mn-ea"/>
                  <a:sym typeface="+mn-lt"/>
                </a:rPr>
                <a:t>加入标题</a:t>
              </a:r>
              <a:endParaRPr lang="en-US" altLang="zh-CN" sz="1400" dirty="0">
                <a:solidFill>
                  <a:schemeClr val="bg1">
                    <a:lumMod val="50000"/>
                  </a:schemeClr>
                </a:solidFill>
                <a:cs typeface="+mn-ea"/>
                <a:sym typeface="+mn-lt"/>
              </a:endParaRPr>
            </a:p>
          </p:txBody>
        </p:sp>
        <p:sp>
          <p:nvSpPr>
            <p:cNvPr id="21" name="Text Box 10"/>
            <p:cNvSpPr txBox="1">
              <a:spLocks noChangeArrowheads="1"/>
            </p:cNvSpPr>
            <p:nvPr/>
          </p:nvSpPr>
          <p:spPr bwMode="auto">
            <a:xfrm>
              <a:off x="2402514" y="4366052"/>
              <a:ext cx="925512" cy="206143"/>
            </a:xfrm>
            <a:prstGeom prst="rect">
              <a:avLst/>
            </a:prstGeom>
            <a:noFill/>
            <a:ln w="9525">
              <a:noFill/>
              <a:miter lim="800000"/>
            </a:ln>
          </p:spPr>
          <p:txBody>
            <a:bodyPr wrap="square" lIns="45709" tIns="22855" rIns="45709" bIns="22855">
              <a:spAutoFit/>
            </a:bodyPr>
            <a:lstStyle/>
            <a:p>
              <a:pPr algn="ctr" defTabSz="1087755"/>
              <a:r>
                <a:rPr lang="zh-CN" altLang="en-US" sz="1400" dirty="0">
                  <a:solidFill>
                    <a:schemeClr val="bg1">
                      <a:lumMod val="50000"/>
                    </a:schemeClr>
                  </a:solidFill>
                  <a:cs typeface="+mn-ea"/>
                  <a:sym typeface="+mn-lt"/>
                </a:rPr>
                <a:t>加入标题</a:t>
              </a:r>
              <a:endParaRPr lang="en-US" altLang="zh-CN" sz="1400" dirty="0">
                <a:solidFill>
                  <a:schemeClr val="bg1">
                    <a:lumMod val="50000"/>
                  </a:schemeClr>
                </a:solidFill>
                <a:cs typeface="+mn-ea"/>
                <a:sym typeface="+mn-lt"/>
              </a:endParaRPr>
            </a:p>
          </p:txBody>
        </p:sp>
        <p:sp>
          <p:nvSpPr>
            <p:cNvPr id="22" name="Text Box 10"/>
            <p:cNvSpPr txBox="1">
              <a:spLocks noChangeArrowheads="1"/>
            </p:cNvSpPr>
            <p:nvPr/>
          </p:nvSpPr>
          <p:spPr bwMode="auto">
            <a:xfrm>
              <a:off x="3328026" y="4366052"/>
              <a:ext cx="925512" cy="206143"/>
            </a:xfrm>
            <a:prstGeom prst="rect">
              <a:avLst/>
            </a:prstGeom>
            <a:noFill/>
            <a:ln w="9525">
              <a:noFill/>
              <a:miter lim="800000"/>
            </a:ln>
          </p:spPr>
          <p:txBody>
            <a:bodyPr wrap="square" lIns="45709" tIns="22855" rIns="45709" bIns="22855">
              <a:spAutoFit/>
            </a:bodyPr>
            <a:lstStyle/>
            <a:p>
              <a:pPr algn="ctr" defTabSz="1087755"/>
              <a:r>
                <a:rPr lang="zh-CN" altLang="en-US" sz="1400" dirty="0">
                  <a:solidFill>
                    <a:schemeClr val="bg1">
                      <a:lumMod val="50000"/>
                    </a:schemeClr>
                  </a:solidFill>
                  <a:cs typeface="+mn-ea"/>
                  <a:sym typeface="+mn-lt"/>
                </a:rPr>
                <a:t>加入标题</a:t>
              </a:r>
              <a:endParaRPr lang="en-US" altLang="zh-CN" sz="1400" dirty="0">
                <a:solidFill>
                  <a:schemeClr val="bg1">
                    <a:lumMod val="50000"/>
                  </a:schemeClr>
                </a:solidFill>
                <a:cs typeface="+mn-ea"/>
                <a:sym typeface="+mn-lt"/>
              </a:endParaRPr>
            </a:p>
          </p:txBody>
        </p:sp>
        <p:sp>
          <p:nvSpPr>
            <p:cNvPr id="23" name="Text Box 10"/>
            <p:cNvSpPr txBox="1">
              <a:spLocks noChangeArrowheads="1"/>
            </p:cNvSpPr>
            <p:nvPr/>
          </p:nvSpPr>
          <p:spPr bwMode="auto">
            <a:xfrm>
              <a:off x="4252011" y="4366052"/>
              <a:ext cx="925512" cy="206143"/>
            </a:xfrm>
            <a:prstGeom prst="rect">
              <a:avLst/>
            </a:prstGeom>
            <a:noFill/>
            <a:ln w="9525">
              <a:noFill/>
              <a:miter lim="800000"/>
            </a:ln>
          </p:spPr>
          <p:txBody>
            <a:bodyPr wrap="square" lIns="45709" tIns="22855" rIns="45709" bIns="22855">
              <a:spAutoFit/>
            </a:bodyPr>
            <a:lstStyle/>
            <a:p>
              <a:pPr algn="ctr" defTabSz="1087755"/>
              <a:r>
                <a:rPr lang="zh-CN" altLang="en-US" sz="1400" dirty="0">
                  <a:solidFill>
                    <a:schemeClr val="bg1">
                      <a:lumMod val="50000"/>
                    </a:schemeClr>
                  </a:solidFill>
                  <a:cs typeface="+mn-ea"/>
                  <a:sym typeface="+mn-lt"/>
                </a:rPr>
                <a:t>加入标题</a:t>
              </a:r>
              <a:endParaRPr lang="en-US" altLang="zh-CN" sz="1400" dirty="0">
                <a:solidFill>
                  <a:schemeClr val="bg1">
                    <a:lumMod val="50000"/>
                  </a:schemeClr>
                </a:solidFill>
                <a:cs typeface="+mn-ea"/>
                <a:sym typeface="+mn-lt"/>
              </a:endParaRPr>
            </a:p>
          </p:txBody>
        </p:sp>
        <p:sp>
          <p:nvSpPr>
            <p:cNvPr id="24" name="Text Box 10"/>
            <p:cNvSpPr txBox="1">
              <a:spLocks noChangeArrowheads="1"/>
            </p:cNvSpPr>
            <p:nvPr/>
          </p:nvSpPr>
          <p:spPr bwMode="auto">
            <a:xfrm>
              <a:off x="5175994" y="4366052"/>
              <a:ext cx="925512" cy="206143"/>
            </a:xfrm>
            <a:prstGeom prst="rect">
              <a:avLst/>
            </a:prstGeom>
            <a:noFill/>
            <a:ln w="9525">
              <a:noFill/>
              <a:miter lim="800000"/>
            </a:ln>
          </p:spPr>
          <p:txBody>
            <a:bodyPr wrap="square" lIns="45709" tIns="22855" rIns="45709" bIns="22855">
              <a:spAutoFit/>
            </a:bodyPr>
            <a:lstStyle/>
            <a:p>
              <a:pPr algn="ctr" defTabSz="1087755"/>
              <a:r>
                <a:rPr lang="zh-CN" altLang="en-US" sz="1400" dirty="0">
                  <a:solidFill>
                    <a:schemeClr val="bg1">
                      <a:lumMod val="50000"/>
                    </a:schemeClr>
                  </a:solidFill>
                  <a:cs typeface="+mn-ea"/>
                  <a:sym typeface="+mn-lt"/>
                </a:rPr>
                <a:t>加入标题</a:t>
              </a:r>
              <a:endParaRPr lang="en-US" altLang="zh-CN" sz="1400" dirty="0">
                <a:solidFill>
                  <a:schemeClr val="bg1">
                    <a:lumMod val="50000"/>
                  </a:schemeClr>
                </a:solidFill>
                <a:cs typeface="+mn-ea"/>
                <a:sym typeface="+mn-lt"/>
              </a:endParaRPr>
            </a:p>
          </p:txBody>
        </p:sp>
        <p:cxnSp>
          <p:nvCxnSpPr>
            <p:cNvPr id="25" name="Straight Connector 88"/>
            <p:cNvCxnSpPr/>
            <p:nvPr/>
          </p:nvCxnSpPr>
          <p:spPr>
            <a:xfrm>
              <a:off x="1321202" y="4249480"/>
              <a:ext cx="4780304"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6" name="Text Box 7"/>
            <p:cNvSpPr txBox="1">
              <a:spLocks noChangeArrowheads="1"/>
            </p:cNvSpPr>
            <p:nvPr/>
          </p:nvSpPr>
          <p:spPr bwMode="auto">
            <a:xfrm>
              <a:off x="2557357" y="3604052"/>
              <a:ext cx="609712" cy="375886"/>
            </a:xfrm>
            <a:prstGeom prst="rect">
              <a:avLst/>
            </a:prstGeom>
            <a:noFill/>
            <a:ln w="9525">
              <a:noFill/>
              <a:miter lim="800000"/>
            </a:ln>
          </p:spPr>
          <p:txBody>
            <a:bodyPr wrap="none" lIns="45709" tIns="22855" rIns="45709" bIns="22855">
              <a:spAutoFit/>
            </a:bodyPr>
            <a:lstStyle/>
            <a:p>
              <a:pPr algn="ctr" defTabSz="1087755"/>
              <a:r>
                <a:rPr lang="en-CA" sz="2800" spc="-150" dirty="0">
                  <a:solidFill>
                    <a:schemeClr val="bg1"/>
                  </a:solidFill>
                  <a:cs typeface="+mn-ea"/>
                  <a:sym typeface="+mn-lt"/>
                </a:rPr>
                <a:t>90%</a:t>
              </a:r>
              <a:endParaRPr lang="en-CA" sz="2800" spc="-150" dirty="0">
                <a:solidFill>
                  <a:schemeClr val="bg1"/>
                </a:solidFill>
                <a:cs typeface="+mn-ea"/>
                <a:sym typeface="+mn-lt"/>
              </a:endParaRPr>
            </a:p>
          </p:txBody>
        </p:sp>
        <p:sp>
          <p:nvSpPr>
            <p:cNvPr id="27" name="Text Box 7"/>
            <p:cNvSpPr txBox="1">
              <a:spLocks noChangeArrowheads="1"/>
            </p:cNvSpPr>
            <p:nvPr/>
          </p:nvSpPr>
          <p:spPr bwMode="auto">
            <a:xfrm>
              <a:off x="3473392" y="3604052"/>
              <a:ext cx="628663" cy="375886"/>
            </a:xfrm>
            <a:prstGeom prst="rect">
              <a:avLst/>
            </a:prstGeom>
            <a:noFill/>
            <a:ln w="9525">
              <a:noFill/>
              <a:miter lim="800000"/>
            </a:ln>
          </p:spPr>
          <p:txBody>
            <a:bodyPr wrap="none" lIns="45709" tIns="22855" rIns="45709" bIns="22855">
              <a:spAutoFit/>
            </a:bodyPr>
            <a:lstStyle/>
            <a:p>
              <a:pPr algn="ctr" defTabSz="1087755"/>
              <a:r>
                <a:rPr lang="en-CA" sz="2800" spc="-150" dirty="0">
                  <a:solidFill>
                    <a:schemeClr val="bg1"/>
                  </a:solidFill>
                  <a:cs typeface="+mn-ea"/>
                  <a:sym typeface="+mn-lt"/>
                </a:rPr>
                <a:t>67%</a:t>
              </a:r>
              <a:endParaRPr lang="en-CA" sz="2800" spc="-150" dirty="0">
                <a:solidFill>
                  <a:schemeClr val="bg1"/>
                </a:solidFill>
                <a:cs typeface="+mn-ea"/>
                <a:sym typeface="+mn-lt"/>
              </a:endParaRPr>
            </a:p>
          </p:txBody>
        </p:sp>
        <p:sp>
          <p:nvSpPr>
            <p:cNvPr id="28" name="Text Box 7"/>
            <p:cNvSpPr txBox="1">
              <a:spLocks noChangeArrowheads="1"/>
            </p:cNvSpPr>
            <p:nvPr/>
          </p:nvSpPr>
          <p:spPr bwMode="auto">
            <a:xfrm>
              <a:off x="4398905" y="3604052"/>
              <a:ext cx="628663" cy="375886"/>
            </a:xfrm>
            <a:prstGeom prst="rect">
              <a:avLst/>
            </a:prstGeom>
            <a:noFill/>
            <a:ln w="9525">
              <a:noFill/>
              <a:miter lim="800000"/>
            </a:ln>
          </p:spPr>
          <p:txBody>
            <a:bodyPr wrap="none" lIns="45709" tIns="22855" rIns="45709" bIns="22855">
              <a:spAutoFit/>
            </a:bodyPr>
            <a:lstStyle/>
            <a:p>
              <a:pPr algn="ctr" defTabSz="1087755"/>
              <a:r>
                <a:rPr lang="en-CA" sz="2800" spc="-150" dirty="0">
                  <a:solidFill>
                    <a:schemeClr val="bg1"/>
                  </a:solidFill>
                  <a:cs typeface="+mn-ea"/>
                  <a:sym typeface="+mn-lt"/>
                </a:rPr>
                <a:t>54%</a:t>
              </a:r>
              <a:endParaRPr lang="en-CA" sz="2800" spc="-150" dirty="0">
                <a:solidFill>
                  <a:schemeClr val="bg1"/>
                </a:solidFill>
                <a:cs typeface="+mn-ea"/>
                <a:sym typeface="+mn-lt"/>
              </a:endParaRPr>
            </a:p>
          </p:txBody>
        </p:sp>
        <p:sp>
          <p:nvSpPr>
            <p:cNvPr id="29" name="Text Box 7"/>
            <p:cNvSpPr txBox="1">
              <a:spLocks noChangeArrowheads="1"/>
            </p:cNvSpPr>
            <p:nvPr/>
          </p:nvSpPr>
          <p:spPr bwMode="auto">
            <a:xfrm>
              <a:off x="5324418" y="3604052"/>
              <a:ext cx="628663" cy="375886"/>
            </a:xfrm>
            <a:prstGeom prst="rect">
              <a:avLst/>
            </a:prstGeom>
            <a:noFill/>
            <a:ln w="9525">
              <a:noFill/>
              <a:miter lim="800000"/>
            </a:ln>
          </p:spPr>
          <p:txBody>
            <a:bodyPr wrap="none" lIns="45709" tIns="22855" rIns="45709" bIns="22855">
              <a:spAutoFit/>
            </a:bodyPr>
            <a:lstStyle/>
            <a:p>
              <a:pPr algn="ctr" defTabSz="1087755"/>
              <a:r>
                <a:rPr lang="en-CA" sz="2800" spc="-150" dirty="0">
                  <a:solidFill>
                    <a:schemeClr val="bg1"/>
                  </a:solidFill>
                  <a:cs typeface="+mn-ea"/>
                  <a:sym typeface="+mn-lt"/>
                </a:rPr>
                <a:t>85%</a:t>
              </a:r>
              <a:endParaRPr lang="en-CA" sz="2800" spc="-150" dirty="0">
                <a:solidFill>
                  <a:schemeClr val="bg1"/>
                </a:solidFill>
                <a:cs typeface="+mn-ea"/>
                <a:sym typeface="+mn-lt"/>
              </a:endParaRPr>
            </a:p>
          </p:txBody>
        </p:sp>
        <p:sp>
          <p:nvSpPr>
            <p:cNvPr id="30" name="Text Box 7"/>
            <p:cNvSpPr txBox="1">
              <a:spLocks noChangeArrowheads="1"/>
            </p:cNvSpPr>
            <p:nvPr/>
          </p:nvSpPr>
          <p:spPr bwMode="auto">
            <a:xfrm>
              <a:off x="1594695" y="3604052"/>
              <a:ext cx="628663" cy="375886"/>
            </a:xfrm>
            <a:prstGeom prst="rect">
              <a:avLst/>
            </a:prstGeom>
            <a:noFill/>
            <a:ln w="9525">
              <a:noFill/>
              <a:miter lim="800000"/>
            </a:ln>
          </p:spPr>
          <p:txBody>
            <a:bodyPr wrap="none" lIns="45709" tIns="22855" rIns="45709" bIns="22855">
              <a:spAutoFit/>
            </a:bodyPr>
            <a:lstStyle/>
            <a:p>
              <a:pPr algn="ctr" defTabSz="1087755"/>
              <a:r>
                <a:rPr lang="en-CA" sz="2800" spc="-150" dirty="0">
                  <a:solidFill>
                    <a:schemeClr val="bg1"/>
                  </a:solidFill>
                  <a:cs typeface="+mn-ea"/>
                  <a:sym typeface="+mn-lt"/>
                </a:rPr>
                <a:t>39%</a:t>
              </a:r>
              <a:endParaRPr lang="en-CA" sz="2800" spc="-150" dirty="0">
                <a:solidFill>
                  <a:schemeClr val="bg1"/>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17387" y="274106"/>
            <a:ext cx="10162282" cy="708794"/>
            <a:chOff x="715348" y="487530"/>
            <a:chExt cx="10164634" cy="708958"/>
          </a:xfrm>
        </p:grpSpPr>
        <p:sp>
          <p:nvSpPr>
            <p:cNvPr id="11" name="矩形 10"/>
            <p:cNvSpPr/>
            <p:nvPr/>
          </p:nvSpPr>
          <p:spPr>
            <a:xfrm>
              <a:off x="3788231" y="890229"/>
              <a:ext cx="7091751" cy="45719"/>
            </a:xfrm>
            <a:prstGeom prst="rect">
              <a:avLst/>
            </a:prstGeom>
            <a:solidFill>
              <a:srgbClr val="CE2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12" name="TextBox 8"/>
            <p:cNvSpPr txBox="1">
              <a:spLocks noChangeArrowheads="1"/>
            </p:cNvSpPr>
            <p:nvPr/>
          </p:nvSpPr>
          <p:spPr bwMode="auto">
            <a:xfrm>
              <a:off x="715348" y="487530"/>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b="1" dirty="0">
                  <a:solidFill>
                    <a:srgbClr val="CE2D41"/>
                  </a:solidFill>
                  <a:cs typeface="+mn-ea"/>
                  <a:sym typeface="+mn-lt"/>
                </a:rPr>
                <a:t>年度工作概述</a:t>
              </a:r>
              <a:endParaRPr lang="zh-CN" altLang="en-US" sz="3200" b="1" dirty="0">
                <a:solidFill>
                  <a:srgbClr val="CE2D41"/>
                </a:solidFill>
                <a:cs typeface="+mn-ea"/>
                <a:sym typeface="+mn-lt"/>
              </a:endParaRPr>
            </a:p>
          </p:txBody>
        </p:sp>
        <p:sp>
          <p:nvSpPr>
            <p:cNvPr id="13" name="TextBox 8"/>
            <p:cNvSpPr txBox="1">
              <a:spLocks noChangeArrowheads="1"/>
            </p:cNvSpPr>
            <p:nvPr/>
          </p:nvSpPr>
          <p:spPr bwMode="auto">
            <a:xfrm>
              <a:off x="715349" y="996433"/>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rgbClr val="4F4141"/>
                  </a:solidFill>
                  <a:cs typeface="+mn-ea"/>
                  <a:sym typeface="+mn-lt"/>
                </a:rPr>
                <a:t>CLICK TO ADD CAPTION TEXT</a:t>
              </a:r>
              <a:endParaRPr lang="zh-CN" altLang="en-US" sz="1300" dirty="0">
                <a:solidFill>
                  <a:srgbClr val="4F4141"/>
                </a:solidFill>
                <a:cs typeface="+mn-ea"/>
                <a:sym typeface="+mn-lt"/>
              </a:endParaRPr>
            </a:p>
          </p:txBody>
        </p:sp>
      </p:grpSp>
      <p:grpSp>
        <p:nvGrpSpPr>
          <p:cNvPr id="6" name="组合 14"/>
          <p:cNvGrpSpPr/>
          <p:nvPr/>
        </p:nvGrpSpPr>
        <p:grpSpPr bwMode="auto">
          <a:xfrm>
            <a:off x="6151581" y="1897959"/>
            <a:ext cx="5239257" cy="1180552"/>
            <a:chOff x="0" y="0"/>
            <a:chExt cx="3811400" cy="857461"/>
          </a:xfrm>
        </p:grpSpPr>
        <p:sp>
          <p:nvSpPr>
            <p:cNvPr id="7" name="矩形 15"/>
            <p:cNvSpPr>
              <a:spLocks noChangeArrowheads="1"/>
            </p:cNvSpPr>
            <p:nvPr/>
          </p:nvSpPr>
          <p:spPr bwMode="auto">
            <a:xfrm>
              <a:off x="95245" y="72172"/>
              <a:ext cx="358757" cy="229911"/>
            </a:xfrm>
            <a:prstGeom prst="rect">
              <a:avLst/>
            </a:prstGeom>
            <a:solidFill>
              <a:srgbClr val="CE2D41"/>
            </a:solidFill>
            <a:ln>
              <a:noFill/>
            </a:ln>
            <a:extLst>
              <a:ext uri="{91240B29-F687-4F45-9708-019B960494DF}">
                <a14:hiddenLine xmlns:a14="http://schemas.microsoft.com/office/drawing/2010/main" w="25400">
                  <a:solidFill>
                    <a:srgbClr val="000000"/>
                  </a:solidFill>
                  <a:bevel/>
                </a14:hiddenLine>
              </a:ext>
            </a:extLst>
          </p:spPr>
          <p:txBody>
            <a:bodyPr anchor="ctr"/>
            <a:lstStyle/>
            <a:p>
              <a:pPr algn="ctr"/>
              <a:endParaRPr lang="zh-CN" altLang="zh-CN" dirty="0">
                <a:solidFill>
                  <a:schemeClr val="bg1">
                    <a:lumMod val="50000"/>
                  </a:schemeClr>
                </a:solidFill>
                <a:cs typeface="+mn-ea"/>
                <a:sym typeface="+mn-lt"/>
              </a:endParaRPr>
            </a:p>
          </p:txBody>
        </p:sp>
        <p:sp>
          <p:nvSpPr>
            <p:cNvPr id="9" name="TextBox 16"/>
            <p:cNvSpPr>
              <a:spLocks noChangeArrowheads="1"/>
            </p:cNvSpPr>
            <p:nvPr/>
          </p:nvSpPr>
          <p:spPr bwMode="auto">
            <a:xfrm>
              <a:off x="0" y="343308"/>
              <a:ext cx="3811400" cy="514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400" dirty="0">
                  <a:solidFill>
                    <a:schemeClr val="bg1">
                      <a:lumMod val="50000"/>
                    </a:schemeClr>
                  </a:solidFill>
                  <a:cs typeface="+mn-ea"/>
                  <a:sym typeface="+mn-lt"/>
                </a:rPr>
                <a:t>这里输入简单的文字概述这里输入简单文字概述简单的文字概述这里输入简单的文字概述这里输入简单</a:t>
              </a:r>
              <a:endParaRPr lang="zh-CN" altLang="en-US" sz="1400" dirty="0">
                <a:solidFill>
                  <a:schemeClr val="bg1">
                    <a:lumMod val="50000"/>
                  </a:schemeClr>
                </a:solidFill>
                <a:cs typeface="+mn-ea"/>
                <a:sym typeface="+mn-lt"/>
              </a:endParaRPr>
            </a:p>
          </p:txBody>
        </p:sp>
        <p:sp>
          <p:nvSpPr>
            <p:cNvPr id="10" name="矩形 17"/>
            <p:cNvSpPr>
              <a:spLocks noChangeArrowheads="1"/>
            </p:cNvSpPr>
            <p:nvPr/>
          </p:nvSpPr>
          <p:spPr bwMode="auto">
            <a:xfrm>
              <a:off x="558773" y="0"/>
              <a:ext cx="2020788" cy="26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dirty="0">
                  <a:solidFill>
                    <a:schemeClr val="bg1">
                      <a:lumMod val="50000"/>
                    </a:schemeClr>
                  </a:solidFill>
                  <a:cs typeface="+mn-ea"/>
                  <a:sym typeface="+mn-lt"/>
                </a:rPr>
                <a:t>输入相关标题</a:t>
              </a:r>
              <a:endParaRPr lang="zh-CN" altLang="en-US" b="1" dirty="0">
                <a:solidFill>
                  <a:schemeClr val="bg1">
                    <a:lumMod val="50000"/>
                  </a:schemeClr>
                </a:solidFill>
                <a:cs typeface="+mn-ea"/>
                <a:sym typeface="+mn-lt"/>
              </a:endParaRPr>
            </a:p>
          </p:txBody>
        </p:sp>
      </p:grpSp>
      <p:grpSp>
        <p:nvGrpSpPr>
          <p:cNvPr id="14" name="组合 18"/>
          <p:cNvGrpSpPr/>
          <p:nvPr/>
        </p:nvGrpSpPr>
        <p:grpSpPr bwMode="auto">
          <a:xfrm>
            <a:off x="6151579" y="3257889"/>
            <a:ext cx="5239261" cy="1208982"/>
            <a:chOff x="0" y="0"/>
            <a:chExt cx="3811399" cy="879520"/>
          </a:xfrm>
        </p:grpSpPr>
        <p:sp>
          <p:nvSpPr>
            <p:cNvPr id="15" name="矩形 19"/>
            <p:cNvSpPr>
              <a:spLocks noChangeArrowheads="1"/>
            </p:cNvSpPr>
            <p:nvPr/>
          </p:nvSpPr>
          <p:spPr bwMode="auto">
            <a:xfrm>
              <a:off x="95245" y="92989"/>
              <a:ext cx="358757" cy="230264"/>
            </a:xfrm>
            <a:prstGeom prst="rect">
              <a:avLst/>
            </a:prstGeom>
            <a:solidFill>
              <a:srgbClr val="4F4141"/>
            </a:solidFill>
            <a:ln>
              <a:noFill/>
            </a:ln>
            <a:extLst>
              <a:ext uri="{91240B29-F687-4F45-9708-019B960494DF}">
                <a14:hiddenLine xmlns:a14="http://schemas.microsoft.com/office/drawing/2010/main" w="25400">
                  <a:solidFill>
                    <a:srgbClr val="000000"/>
                  </a:solidFill>
                  <a:bevel/>
                </a14:hiddenLine>
              </a:ext>
            </a:extLst>
          </p:spPr>
          <p:txBody>
            <a:bodyPr anchor="ctr"/>
            <a:lstStyle/>
            <a:p>
              <a:pPr algn="ctr"/>
              <a:endParaRPr lang="zh-CN" altLang="zh-CN" dirty="0">
                <a:solidFill>
                  <a:schemeClr val="bg1">
                    <a:lumMod val="50000"/>
                  </a:schemeClr>
                </a:solidFill>
                <a:cs typeface="+mn-ea"/>
                <a:sym typeface="+mn-lt"/>
              </a:endParaRPr>
            </a:p>
          </p:txBody>
        </p:sp>
        <p:sp>
          <p:nvSpPr>
            <p:cNvPr id="16" name="TextBox 20"/>
            <p:cNvSpPr>
              <a:spLocks noChangeArrowheads="1"/>
            </p:cNvSpPr>
            <p:nvPr/>
          </p:nvSpPr>
          <p:spPr bwMode="auto">
            <a:xfrm>
              <a:off x="0" y="364541"/>
              <a:ext cx="3811399" cy="51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400" dirty="0">
                  <a:solidFill>
                    <a:schemeClr val="bg1">
                      <a:lumMod val="50000"/>
                    </a:schemeClr>
                  </a:solidFill>
                  <a:cs typeface="+mn-ea"/>
                  <a:sym typeface="+mn-lt"/>
                </a:rPr>
                <a:t>这里输入简单的文字概述这里输入简单文字概述简单的文字概述这里输入简单的文字概述这里输入简单</a:t>
              </a:r>
              <a:endParaRPr lang="zh-CN" altLang="en-US" sz="1400" dirty="0">
                <a:solidFill>
                  <a:schemeClr val="bg1">
                    <a:lumMod val="50000"/>
                  </a:schemeClr>
                </a:solidFill>
                <a:cs typeface="+mn-ea"/>
                <a:sym typeface="+mn-lt"/>
              </a:endParaRPr>
            </a:p>
          </p:txBody>
        </p:sp>
        <p:sp>
          <p:nvSpPr>
            <p:cNvPr id="17" name="矩形 21"/>
            <p:cNvSpPr>
              <a:spLocks noChangeArrowheads="1"/>
            </p:cNvSpPr>
            <p:nvPr/>
          </p:nvSpPr>
          <p:spPr bwMode="auto">
            <a:xfrm>
              <a:off x="558772" y="0"/>
              <a:ext cx="2020787" cy="26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dirty="0">
                  <a:solidFill>
                    <a:schemeClr val="bg1">
                      <a:lumMod val="50000"/>
                    </a:schemeClr>
                  </a:solidFill>
                  <a:cs typeface="+mn-ea"/>
                  <a:sym typeface="+mn-lt"/>
                </a:rPr>
                <a:t>输入相关标题</a:t>
              </a:r>
              <a:endParaRPr lang="zh-CN" altLang="en-US" b="1" dirty="0">
                <a:solidFill>
                  <a:schemeClr val="bg1">
                    <a:lumMod val="50000"/>
                  </a:schemeClr>
                </a:solidFill>
                <a:cs typeface="+mn-ea"/>
                <a:sym typeface="+mn-lt"/>
              </a:endParaRPr>
            </a:p>
          </p:txBody>
        </p:sp>
      </p:grpSp>
      <p:grpSp>
        <p:nvGrpSpPr>
          <p:cNvPr id="18" name="组合 22"/>
          <p:cNvGrpSpPr/>
          <p:nvPr/>
        </p:nvGrpSpPr>
        <p:grpSpPr bwMode="auto">
          <a:xfrm>
            <a:off x="6151579" y="4666931"/>
            <a:ext cx="5239261" cy="1162783"/>
            <a:chOff x="0" y="0"/>
            <a:chExt cx="3811398" cy="845538"/>
          </a:xfrm>
        </p:grpSpPr>
        <p:sp>
          <p:nvSpPr>
            <p:cNvPr id="19" name="矩形 23"/>
            <p:cNvSpPr>
              <a:spLocks noChangeArrowheads="1"/>
            </p:cNvSpPr>
            <p:nvPr/>
          </p:nvSpPr>
          <p:spPr bwMode="auto">
            <a:xfrm>
              <a:off x="95245" y="59234"/>
              <a:ext cx="358757" cy="230264"/>
            </a:xfrm>
            <a:prstGeom prst="rect">
              <a:avLst/>
            </a:prstGeom>
            <a:solidFill>
              <a:srgbClr val="CE2D41"/>
            </a:solidFill>
            <a:ln>
              <a:noFill/>
            </a:ln>
            <a:extLst>
              <a:ext uri="{91240B29-F687-4F45-9708-019B960494DF}">
                <a14:hiddenLine xmlns:a14="http://schemas.microsoft.com/office/drawing/2010/main" w="25400">
                  <a:solidFill>
                    <a:srgbClr val="000000"/>
                  </a:solidFill>
                  <a:bevel/>
                </a14:hiddenLine>
              </a:ext>
            </a:extLst>
          </p:spPr>
          <p:txBody>
            <a:bodyPr anchor="ctr"/>
            <a:lstStyle/>
            <a:p>
              <a:pPr algn="ctr"/>
              <a:endParaRPr lang="zh-CN" altLang="zh-CN" dirty="0">
                <a:solidFill>
                  <a:schemeClr val="bg1">
                    <a:lumMod val="50000"/>
                  </a:schemeClr>
                </a:solidFill>
                <a:cs typeface="+mn-ea"/>
                <a:sym typeface="+mn-lt"/>
              </a:endParaRPr>
            </a:p>
          </p:txBody>
        </p:sp>
        <p:sp>
          <p:nvSpPr>
            <p:cNvPr id="20" name="TextBox 24"/>
            <p:cNvSpPr>
              <a:spLocks noChangeArrowheads="1"/>
            </p:cNvSpPr>
            <p:nvPr/>
          </p:nvSpPr>
          <p:spPr bwMode="auto">
            <a:xfrm>
              <a:off x="0" y="330786"/>
              <a:ext cx="3811398" cy="514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400" dirty="0">
                  <a:solidFill>
                    <a:schemeClr val="bg1">
                      <a:lumMod val="50000"/>
                    </a:schemeClr>
                  </a:solidFill>
                  <a:cs typeface="+mn-ea"/>
                  <a:sym typeface="+mn-lt"/>
                </a:rPr>
                <a:t>这里输入简单的文字概述这里输入简单文字概述简单的文字概述这里输入简单的文字概述这里输入简单</a:t>
              </a:r>
              <a:endParaRPr lang="zh-CN" altLang="en-US" sz="1400" dirty="0">
                <a:solidFill>
                  <a:schemeClr val="bg1">
                    <a:lumMod val="50000"/>
                  </a:schemeClr>
                </a:solidFill>
                <a:cs typeface="+mn-ea"/>
                <a:sym typeface="+mn-lt"/>
              </a:endParaRPr>
            </a:p>
          </p:txBody>
        </p:sp>
        <p:sp>
          <p:nvSpPr>
            <p:cNvPr id="21" name="矩形 25"/>
            <p:cNvSpPr>
              <a:spLocks noChangeArrowheads="1"/>
            </p:cNvSpPr>
            <p:nvPr/>
          </p:nvSpPr>
          <p:spPr bwMode="auto">
            <a:xfrm>
              <a:off x="558772" y="0"/>
              <a:ext cx="2020787" cy="26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dirty="0">
                  <a:solidFill>
                    <a:schemeClr val="bg1">
                      <a:lumMod val="50000"/>
                    </a:schemeClr>
                  </a:solidFill>
                  <a:cs typeface="+mn-ea"/>
                  <a:sym typeface="+mn-lt"/>
                </a:rPr>
                <a:t>输入相关标题</a:t>
              </a:r>
              <a:endParaRPr lang="zh-CN" altLang="en-US" dirty="0">
                <a:solidFill>
                  <a:schemeClr val="bg1">
                    <a:lumMod val="50000"/>
                  </a:schemeClr>
                </a:solidFill>
                <a:cs typeface="+mn-ea"/>
                <a:sym typeface="+mn-lt"/>
              </a:endParaRPr>
            </a:p>
          </p:txBody>
        </p:sp>
      </p:grpSp>
      <p:graphicFrame>
        <p:nvGraphicFramePr>
          <p:cNvPr id="22" name="Chart 1"/>
          <p:cNvGraphicFramePr/>
          <p:nvPr/>
        </p:nvGraphicFramePr>
        <p:xfrm>
          <a:off x="859166" y="1839763"/>
          <a:ext cx="5148392" cy="3914624"/>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p:cBhvr>
                                        <p:cTn id="11" dur="750"/>
                                        <p:tgtEl>
                                          <p:spTgt spid="6"/>
                                        </p:tgtEl>
                                      </p:cBhvr>
                                    </p:animEffect>
                                    <p:anim calcmode="lin" valueType="num">
                                      <p:cBhvr>
                                        <p:cTn id="12" dur="750" fill="hold"/>
                                        <p:tgtEl>
                                          <p:spTgt spid="6"/>
                                        </p:tgtEl>
                                        <p:attrNameLst>
                                          <p:attrName>ppt_x</p:attrName>
                                        </p:attrNameLst>
                                      </p:cBhvr>
                                      <p:tavLst>
                                        <p:tav tm="0">
                                          <p:val>
                                            <p:strVal val="#ppt_x"/>
                                          </p:val>
                                        </p:tav>
                                        <p:tav tm="100000">
                                          <p:val>
                                            <p:strVal val="#ppt_x"/>
                                          </p:val>
                                        </p:tav>
                                      </p:tavLst>
                                    </p:anim>
                                    <p:anim calcmode="lin" valueType="num">
                                      <p:cBhvr>
                                        <p:cTn id="13" dur="75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p:cBhvr>
                                        <p:cTn id="17" dur="750"/>
                                        <p:tgtEl>
                                          <p:spTgt spid="14"/>
                                        </p:tgtEl>
                                      </p:cBhvr>
                                    </p:animEffect>
                                    <p:anim calcmode="lin" valueType="num">
                                      <p:cBhvr>
                                        <p:cTn id="18" dur="750" fill="hold"/>
                                        <p:tgtEl>
                                          <p:spTgt spid="14"/>
                                        </p:tgtEl>
                                        <p:attrNameLst>
                                          <p:attrName>ppt_x</p:attrName>
                                        </p:attrNameLst>
                                      </p:cBhvr>
                                      <p:tavLst>
                                        <p:tav tm="0">
                                          <p:val>
                                            <p:strVal val="#ppt_x"/>
                                          </p:val>
                                        </p:tav>
                                        <p:tav tm="100000">
                                          <p:val>
                                            <p:strVal val="#ppt_x"/>
                                          </p:val>
                                        </p:tav>
                                      </p:tavLst>
                                    </p:anim>
                                    <p:anim calcmode="lin" valueType="num">
                                      <p:cBhvr>
                                        <p:cTn id="19" dur="75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p:cBhvr>
                                        <p:cTn id="23" dur="750"/>
                                        <p:tgtEl>
                                          <p:spTgt spid="18"/>
                                        </p:tgtEl>
                                      </p:cBhvr>
                                    </p:animEffect>
                                    <p:anim calcmode="lin" valueType="num">
                                      <p:cBhvr>
                                        <p:cTn id="24" dur="750" fill="hold"/>
                                        <p:tgtEl>
                                          <p:spTgt spid="18"/>
                                        </p:tgtEl>
                                        <p:attrNameLst>
                                          <p:attrName>ppt_x</p:attrName>
                                        </p:attrNameLst>
                                      </p:cBhvr>
                                      <p:tavLst>
                                        <p:tav tm="0">
                                          <p:val>
                                            <p:strVal val="#ppt_x"/>
                                          </p:val>
                                        </p:tav>
                                        <p:tav tm="100000">
                                          <p:val>
                                            <p:strVal val="#ppt_x"/>
                                          </p:val>
                                        </p:tav>
                                      </p:tavLst>
                                    </p:anim>
                                    <p:anim calcmode="lin" valueType="num">
                                      <p:cBhvr>
                                        <p:cTn id="25" dur="750" fill="hold"/>
                                        <p:tgtEl>
                                          <p:spTgt spid="1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2" presetClass="entr" presetSubtype="8"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17387" y="274106"/>
            <a:ext cx="10162282" cy="708794"/>
            <a:chOff x="715348" y="487530"/>
            <a:chExt cx="10164634" cy="708958"/>
          </a:xfrm>
        </p:grpSpPr>
        <p:sp>
          <p:nvSpPr>
            <p:cNvPr id="11" name="矩形 10"/>
            <p:cNvSpPr/>
            <p:nvPr/>
          </p:nvSpPr>
          <p:spPr>
            <a:xfrm>
              <a:off x="3788231" y="890229"/>
              <a:ext cx="7091751" cy="45719"/>
            </a:xfrm>
            <a:prstGeom prst="rect">
              <a:avLst/>
            </a:prstGeom>
            <a:solidFill>
              <a:srgbClr val="CE2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12" name="TextBox 8"/>
            <p:cNvSpPr txBox="1">
              <a:spLocks noChangeArrowheads="1"/>
            </p:cNvSpPr>
            <p:nvPr/>
          </p:nvSpPr>
          <p:spPr bwMode="auto">
            <a:xfrm>
              <a:off x="715348" y="487530"/>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b="1" dirty="0">
                  <a:solidFill>
                    <a:srgbClr val="CE2D41"/>
                  </a:solidFill>
                  <a:cs typeface="+mn-ea"/>
                  <a:sym typeface="+mn-lt"/>
                </a:rPr>
                <a:t>年度工作概述</a:t>
              </a:r>
              <a:endParaRPr lang="zh-CN" altLang="en-US" sz="3200" b="1" dirty="0">
                <a:solidFill>
                  <a:srgbClr val="CE2D41"/>
                </a:solidFill>
                <a:cs typeface="+mn-ea"/>
                <a:sym typeface="+mn-lt"/>
              </a:endParaRPr>
            </a:p>
          </p:txBody>
        </p:sp>
        <p:sp>
          <p:nvSpPr>
            <p:cNvPr id="13" name="TextBox 8"/>
            <p:cNvSpPr txBox="1">
              <a:spLocks noChangeArrowheads="1"/>
            </p:cNvSpPr>
            <p:nvPr/>
          </p:nvSpPr>
          <p:spPr bwMode="auto">
            <a:xfrm>
              <a:off x="715349" y="996433"/>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rgbClr val="4F4141"/>
                  </a:solidFill>
                  <a:cs typeface="+mn-ea"/>
                  <a:sym typeface="+mn-lt"/>
                </a:rPr>
                <a:t>CLICK TO ADD CAPTION TEXT</a:t>
              </a:r>
              <a:endParaRPr lang="zh-CN" altLang="en-US" sz="1300" dirty="0">
                <a:solidFill>
                  <a:srgbClr val="4F4141"/>
                </a:solidFill>
                <a:cs typeface="+mn-ea"/>
                <a:sym typeface="+mn-lt"/>
              </a:endParaRPr>
            </a:p>
          </p:txBody>
        </p:sp>
      </p:grpSp>
      <p:grpSp>
        <p:nvGrpSpPr>
          <p:cNvPr id="6" name="Grupo 31"/>
          <p:cNvGrpSpPr/>
          <p:nvPr/>
        </p:nvGrpSpPr>
        <p:grpSpPr>
          <a:xfrm>
            <a:off x="1005589" y="2132543"/>
            <a:ext cx="2515624" cy="3277289"/>
            <a:chOff x="935958" y="1663938"/>
            <a:chExt cx="2516206" cy="3278048"/>
          </a:xfrm>
        </p:grpSpPr>
        <p:sp>
          <p:nvSpPr>
            <p:cNvPr id="7" name="CuadroTexto 27"/>
            <p:cNvSpPr txBox="1"/>
            <p:nvPr/>
          </p:nvSpPr>
          <p:spPr>
            <a:xfrm>
              <a:off x="935958" y="1663938"/>
              <a:ext cx="2275998" cy="400110"/>
            </a:xfrm>
            <a:prstGeom prst="rect">
              <a:avLst/>
            </a:prstGeom>
            <a:noFill/>
          </p:spPr>
          <p:txBody>
            <a:bodyPr wrap="square" rtlCol="0">
              <a:spAutoFit/>
            </a:bodyPr>
            <a:lstStyle/>
            <a:p>
              <a:r>
                <a:rPr lang="zh-CN" altLang="en-US" sz="2000" b="1" dirty="0">
                  <a:solidFill>
                    <a:schemeClr val="bg1">
                      <a:lumMod val="50000"/>
                    </a:schemeClr>
                  </a:solidFill>
                  <a:cs typeface="+mn-ea"/>
                  <a:sym typeface="+mn-lt"/>
                </a:rPr>
                <a:t>加入标题描述</a:t>
              </a:r>
              <a:endParaRPr lang="es-ES" sz="2000" b="1" dirty="0">
                <a:solidFill>
                  <a:schemeClr val="bg1">
                    <a:lumMod val="50000"/>
                  </a:schemeClr>
                </a:solidFill>
                <a:cs typeface="+mn-ea"/>
                <a:sym typeface="+mn-lt"/>
              </a:endParaRPr>
            </a:p>
          </p:txBody>
        </p:sp>
        <p:sp>
          <p:nvSpPr>
            <p:cNvPr id="9" name="Rectángulo 28"/>
            <p:cNvSpPr/>
            <p:nvPr/>
          </p:nvSpPr>
          <p:spPr>
            <a:xfrm>
              <a:off x="935958" y="2038231"/>
              <a:ext cx="2516206" cy="738664"/>
            </a:xfrm>
            <a:prstGeom prst="rect">
              <a:avLst/>
            </a:prstGeom>
          </p:spPr>
          <p:txBody>
            <a:bodyPr wrap="square">
              <a:spAutoFit/>
            </a:bodyPr>
            <a:lstStyle/>
            <a:p>
              <a:pPr lvl="0">
                <a:defRPr/>
              </a:pPr>
              <a:r>
                <a:rPr lang="zh-CN" altLang="en-US" sz="1400" kern="0" dirty="0">
                  <a:solidFill>
                    <a:schemeClr val="bg1">
                      <a:lumMod val="50000"/>
                    </a:schemeClr>
                  </a:solidFill>
                  <a:cs typeface="+mn-ea"/>
                  <a:sym typeface="+mn-lt"/>
                </a:rPr>
                <a:t>这里可以添加主要内容</a:t>
              </a:r>
              <a:endParaRPr lang="en-US" altLang="zh-CN" sz="1400" kern="0" dirty="0">
                <a:solidFill>
                  <a:schemeClr val="bg1">
                    <a:lumMod val="50000"/>
                  </a:schemeClr>
                </a:solidFill>
                <a:cs typeface="+mn-ea"/>
                <a:sym typeface="+mn-lt"/>
              </a:endParaRPr>
            </a:p>
            <a:p>
              <a:pPr lvl="0">
                <a:defRPr/>
              </a:pPr>
              <a:r>
                <a:rPr lang="zh-CN" altLang="en-US" sz="1400" kern="0" dirty="0">
                  <a:solidFill>
                    <a:schemeClr val="bg1">
                      <a:lumMod val="50000"/>
                    </a:schemeClr>
                  </a:solidFill>
                  <a:cs typeface="+mn-ea"/>
                  <a:sym typeface="+mn-lt"/>
                </a:rPr>
                <a:t>这里可以添加主要内容</a:t>
              </a:r>
              <a:endParaRPr lang="zh-CN" altLang="en-US" sz="1400" kern="0" dirty="0">
                <a:solidFill>
                  <a:schemeClr val="bg1">
                    <a:lumMod val="50000"/>
                  </a:schemeClr>
                </a:solidFill>
                <a:cs typeface="+mn-ea"/>
                <a:sym typeface="+mn-lt"/>
              </a:endParaRPr>
            </a:p>
            <a:p>
              <a:pPr lvl="0">
                <a:defRPr/>
              </a:pPr>
              <a:r>
                <a:rPr lang="zh-CN" altLang="en-US" sz="1400" kern="0" dirty="0">
                  <a:solidFill>
                    <a:schemeClr val="bg1">
                      <a:lumMod val="50000"/>
                    </a:schemeClr>
                  </a:solidFill>
                  <a:cs typeface="+mn-ea"/>
                  <a:sym typeface="+mn-lt"/>
                </a:rPr>
                <a:t>这里可以添加主要内容</a:t>
              </a:r>
              <a:endParaRPr lang="zh-CN" altLang="en-US" sz="1400" kern="0" dirty="0">
                <a:solidFill>
                  <a:schemeClr val="bg1">
                    <a:lumMod val="50000"/>
                  </a:schemeClr>
                </a:solidFill>
                <a:cs typeface="+mn-ea"/>
                <a:sym typeface="+mn-lt"/>
              </a:endParaRPr>
            </a:p>
          </p:txBody>
        </p:sp>
        <p:sp>
          <p:nvSpPr>
            <p:cNvPr id="10" name="CuadroTexto 29"/>
            <p:cNvSpPr txBox="1"/>
            <p:nvPr/>
          </p:nvSpPr>
          <p:spPr>
            <a:xfrm>
              <a:off x="935958" y="3829029"/>
              <a:ext cx="2373966" cy="400110"/>
            </a:xfrm>
            <a:prstGeom prst="rect">
              <a:avLst/>
            </a:prstGeom>
            <a:noFill/>
          </p:spPr>
          <p:txBody>
            <a:bodyPr wrap="square" rtlCol="0">
              <a:spAutoFit/>
            </a:bodyPr>
            <a:lstStyle/>
            <a:p>
              <a:r>
                <a:rPr lang="zh-CN" altLang="en-US" sz="2000" b="1" dirty="0">
                  <a:solidFill>
                    <a:schemeClr val="bg1">
                      <a:lumMod val="50000"/>
                    </a:schemeClr>
                  </a:solidFill>
                  <a:cs typeface="+mn-ea"/>
                  <a:sym typeface="+mn-lt"/>
                </a:rPr>
                <a:t>加入标题描述</a:t>
              </a:r>
              <a:endParaRPr lang="es-ES" altLang="zh-CN" sz="2000" b="1" dirty="0">
                <a:solidFill>
                  <a:schemeClr val="bg1">
                    <a:lumMod val="50000"/>
                  </a:schemeClr>
                </a:solidFill>
                <a:cs typeface="+mn-ea"/>
                <a:sym typeface="+mn-lt"/>
              </a:endParaRPr>
            </a:p>
          </p:txBody>
        </p:sp>
        <p:sp>
          <p:nvSpPr>
            <p:cNvPr id="14" name="Rectángulo 30"/>
            <p:cNvSpPr/>
            <p:nvPr/>
          </p:nvSpPr>
          <p:spPr>
            <a:xfrm>
              <a:off x="935958" y="4203322"/>
              <a:ext cx="2516206" cy="738664"/>
            </a:xfrm>
            <a:prstGeom prst="rect">
              <a:avLst/>
            </a:prstGeom>
          </p:spPr>
          <p:txBody>
            <a:bodyPr wrap="square">
              <a:spAutoFit/>
            </a:bodyPr>
            <a:lstStyle/>
            <a:p>
              <a:pPr lvl="0">
                <a:defRPr/>
              </a:pPr>
              <a:r>
                <a:rPr lang="zh-CN" altLang="en-US" sz="1400" kern="0" dirty="0">
                  <a:solidFill>
                    <a:schemeClr val="bg1">
                      <a:lumMod val="50000"/>
                    </a:schemeClr>
                  </a:solidFill>
                  <a:cs typeface="+mn-ea"/>
                  <a:sym typeface="+mn-lt"/>
                </a:rPr>
                <a:t>这里可以添加主要内容</a:t>
              </a:r>
              <a:endParaRPr lang="en-US" altLang="zh-CN" sz="1400" kern="0" dirty="0">
                <a:solidFill>
                  <a:schemeClr val="bg1">
                    <a:lumMod val="50000"/>
                  </a:schemeClr>
                </a:solidFill>
                <a:cs typeface="+mn-ea"/>
                <a:sym typeface="+mn-lt"/>
              </a:endParaRPr>
            </a:p>
            <a:p>
              <a:pPr lvl="0">
                <a:defRPr/>
              </a:pPr>
              <a:r>
                <a:rPr lang="zh-CN" altLang="en-US" sz="1400" kern="0" dirty="0">
                  <a:solidFill>
                    <a:schemeClr val="bg1">
                      <a:lumMod val="50000"/>
                    </a:schemeClr>
                  </a:solidFill>
                  <a:cs typeface="+mn-ea"/>
                  <a:sym typeface="+mn-lt"/>
                </a:rPr>
                <a:t>这里可以添加主要内容</a:t>
              </a:r>
              <a:endParaRPr lang="zh-CN" altLang="en-US" sz="1400" kern="0" dirty="0">
                <a:solidFill>
                  <a:schemeClr val="bg1">
                    <a:lumMod val="50000"/>
                  </a:schemeClr>
                </a:solidFill>
                <a:cs typeface="+mn-ea"/>
                <a:sym typeface="+mn-lt"/>
              </a:endParaRPr>
            </a:p>
            <a:p>
              <a:pPr lvl="0">
                <a:defRPr/>
              </a:pPr>
              <a:r>
                <a:rPr lang="zh-CN" altLang="en-US" sz="1400" kern="0" dirty="0">
                  <a:solidFill>
                    <a:schemeClr val="bg1">
                      <a:lumMod val="50000"/>
                    </a:schemeClr>
                  </a:solidFill>
                  <a:cs typeface="+mn-ea"/>
                  <a:sym typeface="+mn-lt"/>
                </a:rPr>
                <a:t>这里可以添加主要内容</a:t>
              </a:r>
              <a:endParaRPr lang="zh-CN" altLang="en-US" sz="1400" kern="0" dirty="0">
                <a:solidFill>
                  <a:schemeClr val="bg1">
                    <a:lumMod val="50000"/>
                  </a:schemeClr>
                </a:solidFill>
                <a:cs typeface="+mn-ea"/>
                <a:sym typeface="+mn-lt"/>
              </a:endParaRPr>
            </a:p>
          </p:txBody>
        </p:sp>
      </p:grpSp>
      <p:grpSp>
        <p:nvGrpSpPr>
          <p:cNvPr id="15" name="Grupo 32"/>
          <p:cNvGrpSpPr/>
          <p:nvPr/>
        </p:nvGrpSpPr>
        <p:grpSpPr>
          <a:xfrm>
            <a:off x="8944911" y="2106732"/>
            <a:ext cx="3244885" cy="3277289"/>
            <a:chOff x="1198502" y="1838176"/>
            <a:chExt cx="3245636" cy="3278048"/>
          </a:xfrm>
        </p:grpSpPr>
        <p:sp>
          <p:nvSpPr>
            <p:cNvPr id="16" name="CuadroTexto 33"/>
            <p:cNvSpPr txBox="1"/>
            <p:nvPr/>
          </p:nvSpPr>
          <p:spPr>
            <a:xfrm>
              <a:off x="1198502" y="1838176"/>
              <a:ext cx="3059068" cy="400110"/>
            </a:xfrm>
            <a:prstGeom prst="rect">
              <a:avLst/>
            </a:prstGeom>
            <a:noFill/>
          </p:spPr>
          <p:txBody>
            <a:bodyPr wrap="square" rtlCol="0">
              <a:spAutoFit/>
            </a:bodyPr>
            <a:lstStyle/>
            <a:p>
              <a:r>
                <a:rPr lang="zh-CN" altLang="en-US" sz="2000" b="1" dirty="0">
                  <a:solidFill>
                    <a:schemeClr val="bg1">
                      <a:lumMod val="50000"/>
                    </a:schemeClr>
                  </a:solidFill>
                  <a:cs typeface="+mn-ea"/>
                  <a:sym typeface="+mn-lt"/>
                </a:rPr>
                <a:t>加入标题描述</a:t>
              </a:r>
              <a:endParaRPr lang="es-ES" altLang="zh-CN" sz="2000" b="1" dirty="0">
                <a:solidFill>
                  <a:schemeClr val="bg1">
                    <a:lumMod val="50000"/>
                  </a:schemeClr>
                </a:solidFill>
                <a:cs typeface="+mn-ea"/>
                <a:sym typeface="+mn-lt"/>
              </a:endParaRPr>
            </a:p>
          </p:txBody>
        </p:sp>
        <p:sp>
          <p:nvSpPr>
            <p:cNvPr id="17" name="Rectángulo 34"/>
            <p:cNvSpPr/>
            <p:nvPr/>
          </p:nvSpPr>
          <p:spPr>
            <a:xfrm>
              <a:off x="1198502" y="2212469"/>
              <a:ext cx="2439458" cy="738664"/>
            </a:xfrm>
            <a:prstGeom prst="rect">
              <a:avLst/>
            </a:prstGeom>
          </p:spPr>
          <p:txBody>
            <a:bodyPr wrap="square">
              <a:spAutoFit/>
            </a:bodyPr>
            <a:lstStyle/>
            <a:p>
              <a:pPr lvl="0">
                <a:defRPr/>
              </a:pPr>
              <a:r>
                <a:rPr lang="zh-CN" altLang="en-US" sz="1400" kern="0" dirty="0">
                  <a:solidFill>
                    <a:schemeClr val="bg1">
                      <a:lumMod val="50000"/>
                    </a:schemeClr>
                  </a:solidFill>
                  <a:cs typeface="+mn-ea"/>
                  <a:sym typeface="+mn-lt"/>
                </a:rPr>
                <a:t>这里可以添加主要内容</a:t>
              </a:r>
              <a:endParaRPr lang="en-US" altLang="zh-CN" sz="1400" kern="0" dirty="0">
                <a:solidFill>
                  <a:schemeClr val="bg1">
                    <a:lumMod val="50000"/>
                  </a:schemeClr>
                </a:solidFill>
                <a:cs typeface="+mn-ea"/>
                <a:sym typeface="+mn-lt"/>
              </a:endParaRPr>
            </a:p>
            <a:p>
              <a:pPr lvl="0">
                <a:defRPr/>
              </a:pPr>
              <a:r>
                <a:rPr lang="zh-CN" altLang="en-US" sz="1400" kern="0" dirty="0">
                  <a:solidFill>
                    <a:schemeClr val="bg1">
                      <a:lumMod val="50000"/>
                    </a:schemeClr>
                  </a:solidFill>
                  <a:cs typeface="+mn-ea"/>
                  <a:sym typeface="+mn-lt"/>
                </a:rPr>
                <a:t>这里可以添加主要内容</a:t>
              </a:r>
              <a:endParaRPr lang="zh-CN" altLang="en-US" sz="1400" kern="0" dirty="0">
                <a:solidFill>
                  <a:schemeClr val="bg1">
                    <a:lumMod val="50000"/>
                  </a:schemeClr>
                </a:solidFill>
                <a:cs typeface="+mn-ea"/>
                <a:sym typeface="+mn-lt"/>
              </a:endParaRPr>
            </a:p>
            <a:p>
              <a:pPr lvl="0">
                <a:defRPr/>
              </a:pPr>
              <a:r>
                <a:rPr lang="zh-CN" altLang="en-US" sz="1400" kern="0" dirty="0">
                  <a:solidFill>
                    <a:schemeClr val="bg1">
                      <a:lumMod val="50000"/>
                    </a:schemeClr>
                  </a:solidFill>
                  <a:cs typeface="+mn-ea"/>
                  <a:sym typeface="+mn-lt"/>
                </a:rPr>
                <a:t>这里可以添加主要内容</a:t>
              </a:r>
              <a:endParaRPr lang="zh-CN" altLang="en-US" sz="1400" kern="0" dirty="0">
                <a:solidFill>
                  <a:schemeClr val="bg1">
                    <a:lumMod val="50000"/>
                  </a:schemeClr>
                </a:solidFill>
                <a:cs typeface="+mn-ea"/>
                <a:sym typeface="+mn-lt"/>
              </a:endParaRPr>
            </a:p>
          </p:txBody>
        </p:sp>
        <p:sp>
          <p:nvSpPr>
            <p:cNvPr id="18" name="CuadroTexto 35"/>
            <p:cNvSpPr txBox="1"/>
            <p:nvPr/>
          </p:nvSpPr>
          <p:spPr>
            <a:xfrm>
              <a:off x="1198502" y="4003267"/>
              <a:ext cx="3245636" cy="400110"/>
            </a:xfrm>
            <a:prstGeom prst="rect">
              <a:avLst/>
            </a:prstGeom>
            <a:noFill/>
          </p:spPr>
          <p:txBody>
            <a:bodyPr wrap="square" rtlCol="0">
              <a:spAutoFit/>
            </a:bodyPr>
            <a:lstStyle/>
            <a:p>
              <a:r>
                <a:rPr lang="zh-CN" altLang="en-US" sz="2000" b="1" dirty="0">
                  <a:solidFill>
                    <a:schemeClr val="bg1">
                      <a:lumMod val="50000"/>
                    </a:schemeClr>
                  </a:solidFill>
                  <a:cs typeface="+mn-ea"/>
                  <a:sym typeface="+mn-lt"/>
                </a:rPr>
                <a:t>加入标题描述</a:t>
              </a:r>
              <a:endParaRPr lang="es-ES" altLang="zh-CN" sz="2000" b="1" dirty="0">
                <a:solidFill>
                  <a:schemeClr val="bg1">
                    <a:lumMod val="50000"/>
                  </a:schemeClr>
                </a:solidFill>
                <a:cs typeface="+mn-ea"/>
                <a:sym typeface="+mn-lt"/>
              </a:endParaRPr>
            </a:p>
          </p:txBody>
        </p:sp>
        <p:sp>
          <p:nvSpPr>
            <p:cNvPr id="19" name="Rectángulo 36"/>
            <p:cNvSpPr/>
            <p:nvPr/>
          </p:nvSpPr>
          <p:spPr>
            <a:xfrm>
              <a:off x="1198502" y="4377560"/>
              <a:ext cx="2439458" cy="738664"/>
            </a:xfrm>
            <a:prstGeom prst="rect">
              <a:avLst/>
            </a:prstGeom>
          </p:spPr>
          <p:txBody>
            <a:bodyPr wrap="square">
              <a:spAutoFit/>
            </a:bodyPr>
            <a:lstStyle/>
            <a:p>
              <a:pPr lvl="0">
                <a:defRPr/>
              </a:pPr>
              <a:r>
                <a:rPr lang="zh-CN" altLang="en-US" sz="1400" kern="0" dirty="0">
                  <a:solidFill>
                    <a:schemeClr val="bg1">
                      <a:lumMod val="50000"/>
                    </a:schemeClr>
                  </a:solidFill>
                  <a:cs typeface="+mn-ea"/>
                  <a:sym typeface="+mn-lt"/>
                </a:rPr>
                <a:t>这里可以添加主要内容</a:t>
              </a:r>
              <a:endParaRPr lang="en-US" altLang="zh-CN" sz="1400" kern="0" dirty="0">
                <a:solidFill>
                  <a:schemeClr val="bg1">
                    <a:lumMod val="50000"/>
                  </a:schemeClr>
                </a:solidFill>
                <a:cs typeface="+mn-ea"/>
                <a:sym typeface="+mn-lt"/>
              </a:endParaRPr>
            </a:p>
            <a:p>
              <a:pPr lvl="0">
                <a:defRPr/>
              </a:pPr>
              <a:r>
                <a:rPr lang="zh-CN" altLang="en-US" sz="1400" kern="0" dirty="0">
                  <a:solidFill>
                    <a:schemeClr val="bg1">
                      <a:lumMod val="50000"/>
                    </a:schemeClr>
                  </a:solidFill>
                  <a:cs typeface="+mn-ea"/>
                  <a:sym typeface="+mn-lt"/>
                </a:rPr>
                <a:t>这里可以添加主要内容</a:t>
              </a:r>
              <a:endParaRPr lang="zh-CN" altLang="en-US" sz="1400" kern="0" dirty="0">
                <a:solidFill>
                  <a:schemeClr val="bg1">
                    <a:lumMod val="50000"/>
                  </a:schemeClr>
                </a:solidFill>
                <a:cs typeface="+mn-ea"/>
                <a:sym typeface="+mn-lt"/>
              </a:endParaRPr>
            </a:p>
            <a:p>
              <a:pPr lvl="0">
                <a:defRPr/>
              </a:pPr>
              <a:r>
                <a:rPr lang="zh-CN" altLang="en-US" sz="1400" kern="0" dirty="0">
                  <a:solidFill>
                    <a:schemeClr val="bg1">
                      <a:lumMod val="50000"/>
                    </a:schemeClr>
                  </a:solidFill>
                  <a:cs typeface="+mn-ea"/>
                  <a:sym typeface="+mn-lt"/>
                </a:rPr>
                <a:t>这里可以添加主要内容</a:t>
              </a:r>
              <a:endParaRPr lang="zh-CN" altLang="en-US" sz="1400" kern="0" dirty="0">
                <a:solidFill>
                  <a:schemeClr val="bg1">
                    <a:lumMod val="50000"/>
                  </a:schemeClr>
                </a:solidFill>
                <a:cs typeface="+mn-ea"/>
                <a:sym typeface="+mn-lt"/>
              </a:endParaRPr>
            </a:p>
          </p:txBody>
        </p:sp>
      </p:grpSp>
      <p:sp>
        <p:nvSpPr>
          <p:cNvPr id="20" name="Rectangle 30"/>
          <p:cNvSpPr/>
          <p:nvPr/>
        </p:nvSpPr>
        <p:spPr>
          <a:xfrm>
            <a:off x="3663388" y="2106732"/>
            <a:ext cx="4659044" cy="3520786"/>
          </a:xfrm>
          <a:prstGeom prst="rect">
            <a:avLst/>
          </a:prstGeom>
          <a:blipFill dpi="0" rotWithShape="1">
            <a:blip r:embed="rId1"/>
            <a:srcRect/>
            <a:tile tx="0" ty="0" sx="100000" sy="10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anim calcmode="lin" valueType="num">
                                      <p:cBhvr>
                                        <p:cTn id="12" dur="250" fill="hold"/>
                                        <p:tgtEl>
                                          <p:spTgt spid="6"/>
                                        </p:tgtEl>
                                        <p:attrNameLst>
                                          <p:attrName>ppt_x</p:attrName>
                                        </p:attrNameLst>
                                      </p:cBhvr>
                                      <p:tavLst>
                                        <p:tav tm="0">
                                          <p:val>
                                            <p:strVal val="#ppt_x"/>
                                          </p:val>
                                        </p:tav>
                                        <p:tav tm="100000">
                                          <p:val>
                                            <p:strVal val="#ppt_x"/>
                                          </p:val>
                                        </p:tav>
                                      </p:tavLst>
                                    </p:anim>
                                    <p:anim calcmode="lin" valueType="num">
                                      <p:cBhvr>
                                        <p:cTn id="13" dur="25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50"/>
                                        <p:tgtEl>
                                          <p:spTgt spid="15"/>
                                        </p:tgtEl>
                                      </p:cBhvr>
                                    </p:animEffect>
                                    <p:anim calcmode="lin" valueType="num">
                                      <p:cBhvr>
                                        <p:cTn id="18" dur="250" fill="hold"/>
                                        <p:tgtEl>
                                          <p:spTgt spid="15"/>
                                        </p:tgtEl>
                                        <p:attrNameLst>
                                          <p:attrName>ppt_x</p:attrName>
                                        </p:attrNameLst>
                                      </p:cBhvr>
                                      <p:tavLst>
                                        <p:tav tm="0">
                                          <p:val>
                                            <p:strVal val="#ppt_x"/>
                                          </p:val>
                                        </p:tav>
                                        <p:tav tm="100000">
                                          <p:val>
                                            <p:strVal val="#ppt_x"/>
                                          </p:val>
                                        </p:tav>
                                      </p:tavLst>
                                    </p:anim>
                                    <p:anim calcmode="lin" valueType="num">
                                      <p:cBhvr>
                                        <p:cTn id="19" dur="25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17387" y="274106"/>
            <a:ext cx="10162282" cy="708794"/>
            <a:chOff x="715348" y="487530"/>
            <a:chExt cx="10164634" cy="708958"/>
          </a:xfrm>
        </p:grpSpPr>
        <p:sp>
          <p:nvSpPr>
            <p:cNvPr id="11" name="矩形 10"/>
            <p:cNvSpPr/>
            <p:nvPr/>
          </p:nvSpPr>
          <p:spPr>
            <a:xfrm>
              <a:off x="3788231" y="890229"/>
              <a:ext cx="7091751" cy="45719"/>
            </a:xfrm>
            <a:prstGeom prst="rect">
              <a:avLst/>
            </a:prstGeom>
            <a:solidFill>
              <a:srgbClr val="CE2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12" name="TextBox 8"/>
            <p:cNvSpPr txBox="1">
              <a:spLocks noChangeArrowheads="1"/>
            </p:cNvSpPr>
            <p:nvPr/>
          </p:nvSpPr>
          <p:spPr bwMode="auto">
            <a:xfrm>
              <a:off x="715348" y="487530"/>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b="1" dirty="0">
                  <a:solidFill>
                    <a:srgbClr val="CE2D41"/>
                  </a:solidFill>
                  <a:cs typeface="+mn-ea"/>
                  <a:sym typeface="+mn-lt"/>
                </a:rPr>
                <a:t>年度工作概述</a:t>
              </a:r>
              <a:endParaRPr lang="zh-CN" altLang="en-US" sz="3200" b="1" dirty="0">
                <a:solidFill>
                  <a:srgbClr val="CE2D41"/>
                </a:solidFill>
                <a:cs typeface="+mn-ea"/>
                <a:sym typeface="+mn-lt"/>
              </a:endParaRPr>
            </a:p>
          </p:txBody>
        </p:sp>
        <p:sp>
          <p:nvSpPr>
            <p:cNvPr id="13" name="TextBox 8"/>
            <p:cNvSpPr txBox="1">
              <a:spLocks noChangeArrowheads="1"/>
            </p:cNvSpPr>
            <p:nvPr/>
          </p:nvSpPr>
          <p:spPr bwMode="auto">
            <a:xfrm>
              <a:off x="715349" y="996433"/>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rgbClr val="4F4141"/>
                  </a:solidFill>
                  <a:cs typeface="+mn-ea"/>
                  <a:sym typeface="+mn-lt"/>
                </a:rPr>
                <a:t>CLICK TO ADD CAPTION TEXT</a:t>
              </a:r>
              <a:endParaRPr lang="zh-CN" altLang="en-US" sz="1300" dirty="0">
                <a:solidFill>
                  <a:srgbClr val="4F4141"/>
                </a:solidFill>
                <a:cs typeface="+mn-ea"/>
                <a:sym typeface="+mn-lt"/>
              </a:endParaRPr>
            </a:p>
          </p:txBody>
        </p:sp>
      </p:grpSp>
      <p:grpSp>
        <p:nvGrpSpPr>
          <p:cNvPr id="6" name="组合 5"/>
          <p:cNvGrpSpPr/>
          <p:nvPr/>
        </p:nvGrpSpPr>
        <p:grpSpPr>
          <a:xfrm>
            <a:off x="8554309" y="2382589"/>
            <a:ext cx="2763424" cy="710454"/>
            <a:chOff x="7845878" y="1293974"/>
            <a:chExt cx="2764064" cy="710618"/>
          </a:xfrm>
        </p:grpSpPr>
        <p:sp>
          <p:nvSpPr>
            <p:cNvPr id="7" name="文本框 6"/>
            <p:cNvSpPr txBox="1"/>
            <p:nvPr/>
          </p:nvSpPr>
          <p:spPr>
            <a:xfrm>
              <a:off x="7845878" y="1293974"/>
              <a:ext cx="1923123" cy="307777"/>
            </a:xfrm>
            <a:prstGeom prst="rect">
              <a:avLst/>
            </a:prstGeom>
            <a:noFill/>
          </p:spPr>
          <p:txBody>
            <a:bodyPr wrap="square" rtlCol="0">
              <a:spAutoFit/>
            </a:bodyPr>
            <a:lstStyle/>
            <a:p>
              <a:r>
                <a:rPr lang="zh-CN" altLang="en-US" sz="1400" dirty="0">
                  <a:solidFill>
                    <a:schemeClr val="bg1">
                      <a:lumMod val="50000"/>
                    </a:schemeClr>
                  </a:solidFill>
                  <a:cs typeface="+mn-ea"/>
                  <a:sym typeface="+mn-lt"/>
                </a:rPr>
                <a:t>点击添加标题</a:t>
              </a:r>
              <a:endParaRPr lang="zh-CN" altLang="en-US" sz="1400" dirty="0">
                <a:solidFill>
                  <a:schemeClr val="bg1">
                    <a:lumMod val="50000"/>
                  </a:schemeClr>
                </a:solidFill>
                <a:cs typeface="+mn-ea"/>
                <a:sym typeface="+mn-lt"/>
              </a:endParaRPr>
            </a:p>
          </p:txBody>
        </p:sp>
        <p:sp>
          <p:nvSpPr>
            <p:cNvPr id="9" name="矩形 8"/>
            <p:cNvSpPr/>
            <p:nvPr/>
          </p:nvSpPr>
          <p:spPr>
            <a:xfrm>
              <a:off x="7845878" y="1542927"/>
              <a:ext cx="2764064" cy="461665"/>
            </a:xfrm>
            <a:prstGeom prst="rect">
              <a:avLst/>
            </a:prstGeom>
          </p:spPr>
          <p:txBody>
            <a:bodyPr wrap="square">
              <a:spAutoFit/>
            </a:bodyPr>
            <a:lstStyle/>
            <a:p>
              <a:pPr lvl="0"/>
              <a:r>
                <a:rPr lang="zh-CN" altLang="en-US" sz="1200" dirty="0">
                  <a:solidFill>
                    <a:srgbClr val="FFFFFF">
                      <a:lumMod val="50000"/>
                    </a:srgbClr>
                  </a:solidFill>
                  <a:cs typeface="+mn-ea"/>
                  <a:sym typeface="+mn-lt"/>
                </a:rPr>
                <a:t>点击此处更换文本点击添加</a:t>
              </a:r>
              <a:endParaRPr lang="en-US" altLang="zh-CN" sz="1200" dirty="0">
                <a:solidFill>
                  <a:srgbClr val="FFFFFF">
                    <a:lumMod val="50000"/>
                  </a:srgbClr>
                </a:solidFill>
                <a:cs typeface="+mn-ea"/>
                <a:sym typeface="+mn-lt"/>
              </a:endParaRPr>
            </a:p>
            <a:p>
              <a:pPr lvl="0"/>
              <a:r>
                <a:rPr lang="zh-CN" altLang="en-US" sz="1200" dirty="0">
                  <a:solidFill>
                    <a:srgbClr val="FFFFFF">
                      <a:lumMod val="50000"/>
                    </a:srgbClr>
                  </a:solidFill>
                  <a:cs typeface="+mn-ea"/>
                  <a:sym typeface="+mn-lt"/>
                </a:rPr>
                <a:t>点击此处更换文本点击添加</a:t>
              </a:r>
              <a:endParaRPr lang="en-US" altLang="zh-CN" sz="1200" dirty="0">
                <a:solidFill>
                  <a:srgbClr val="FFFFFF">
                    <a:lumMod val="50000"/>
                  </a:srgbClr>
                </a:solidFill>
                <a:cs typeface="+mn-ea"/>
                <a:sym typeface="+mn-lt"/>
              </a:endParaRPr>
            </a:p>
          </p:txBody>
        </p:sp>
      </p:grpSp>
      <p:grpSp>
        <p:nvGrpSpPr>
          <p:cNvPr id="10" name="组合 9"/>
          <p:cNvGrpSpPr/>
          <p:nvPr/>
        </p:nvGrpSpPr>
        <p:grpSpPr>
          <a:xfrm>
            <a:off x="8554309" y="3715780"/>
            <a:ext cx="2763424" cy="710454"/>
            <a:chOff x="7845878" y="1293974"/>
            <a:chExt cx="2764064" cy="710618"/>
          </a:xfrm>
        </p:grpSpPr>
        <p:sp>
          <p:nvSpPr>
            <p:cNvPr id="14" name="文本框 13"/>
            <p:cNvSpPr txBox="1"/>
            <p:nvPr/>
          </p:nvSpPr>
          <p:spPr>
            <a:xfrm>
              <a:off x="7845878" y="1293974"/>
              <a:ext cx="1923123" cy="307777"/>
            </a:xfrm>
            <a:prstGeom prst="rect">
              <a:avLst/>
            </a:prstGeom>
            <a:noFill/>
          </p:spPr>
          <p:txBody>
            <a:bodyPr wrap="square" rtlCol="0">
              <a:spAutoFit/>
            </a:bodyPr>
            <a:lstStyle/>
            <a:p>
              <a:r>
                <a:rPr lang="zh-CN" altLang="en-US" sz="1400" dirty="0">
                  <a:solidFill>
                    <a:schemeClr val="bg1">
                      <a:lumMod val="50000"/>
                    </a:schemeClr>
                  </a:solidFill>
                  <a:cs typeface="+mn-ea"/>
                  <a:sym typeface="+mn-lt"/>
                </a:rPr>
                <a:t>点击添加标题</a:t>
              </a:r>
              <a:endParaRPr lang="zh-CN" altLang="en-US" sz="1400" dirty="0">
                <a:solidFill>
                  <a:schemeClr val="bg1">
                    <a:lumMod val="50000"/>
                  </a:schemeClr>
                </a:solidFill>
                <a:cs typeface="+mn-ea"/>
                <a:sym typeface="+mn-lt"/>
              </a:endParaRPr>
            </a:p>
          </p:txBody>
        </p:sp>
        <p:sp>
          <p:nvSpPr>
            <p:cNvPr id="15" name="矩形 14"/>
            <p:cNvSpPr/>
            <p:nvPr/>
          </p:nvSpPr>
          <p:spPr>
            <a:xfrm>
              <a:off x="7845878" y="1542927"/>
              <a:ext cx="2764064" cy="461665"/>
            </a:xfrm>
            <a:prstGeom prst="rect">
              <a:avLst/>
            </a:prstGeom>
          </p:spPr>
          <p:txBody>
            <a:bodyPr wrap="square">
              <a:spAutoFit/>
            </a:bodyPr>
            <a:lstStyle/>
            <a:p>
              <a:pPr lvl="0"/>
              <a:r>
                <a:rPr lang="zh-CN" altLang="en-US" sz="1200" dirty="0">
                  <a:solidFill>
                    <a:srgbClr val="FFFFFF">
                      <a:lumMod val="50000"/>
                    </a:srgbClr>
                  </a:solidFill>
                  <a:cs typeface="+mn-ea"/>
                  <a:sym typeface="+mn-lt"/>
                </a:rPr>
                <a:t>点击此处更换文本点击添加</a:t>
              </a:r>
              <a:endParaRPr lang="en-US" altLang="zh-CN" sz="1200" dirty="0">
                <a:solidFill>
                  <a:srgbClr val="FFFFFF">
                    <a:lumMod val="50000"/>
                  </a:srgbClr>
                </a:solidFill>
                <a:cs typeface="+mn-ea"/>
                <a:sym typeface="+mn-lt"/>
              </a:endParaRPr>
            </a:p>
            <a:p>
              <a:pPr lvl="0"/>
              <a:r>
                <a:rPr lang="zh-CN" altLang="en-US" sz="1200" dirty="0">
                  <a:solidFill>
                    <a:srgbClr val="FFFFFF">
                      <a:lumMod val="50000"/>
                    </a:srgbClr>
                  </a:solidFill>
                  <a:cs typeface="+mn-ea"/>
                  <a:sym typeface="+mn-lt"/>
                </a:rPr>
                <a:t>点击此处更换文本点击添加</a:t>
              </a:r>
              <a:endParaRPr lang="en-US" altLang="zh-CN" sz="1200" dirty="0">
                <a:solidFill>
                  <a:srgbClr val="FFFFFF">
                    <a:lumMod val="50000"/>
                  </a:srgbClr>
                </a:solidFill>
                <a:cs typeface="+mn-ea"/>
                <a:sym typeface="+mn-lt"/>
              </a:endParaRPr>
            </a:p>
          </p:txBody>
        </p:sp>
      </p:grpSp>
      <p:grpSp>
        <p:nvGrpSpPr>
          <p:cNvPr id="16" name="组合 15"/>
          <p:cNvGrpSpPr/>
          <p:nvPr/>
        </p:nvGrpSpPr>
        <p:grpSpPr>
          <a:xfrm>
            <a:off x="8554309" y="4991835"/>
            <a:ext cx="2763424" cy="710454"/>
            <a:chOff x="7845878" y="1293974"/>
            <a:chExt cx="2764064" cy="710618"/>
          </a:xfrm>
        </p:grpSpPr>
        <p:sp>
          <p:nvSpPr>
            <p:cNvPr id="17" name="文本框 16"/>
            <p:cNvSpPr txBox="1"/>
            <p:nvPr/>
          </p:nvSpPr>
          <p:spPr>
            <a:xfrm>
              <a:off x="7845878" y="1293974"/>
              <a:ext cx="1923123" cy="307777"/>
            </a:xfrm>
            <a:prstGeom prst="rect">
              <a:avLst/>
            </a:prstGeom>
            <a:noFill/>
          </p:spPr>
          <p:txBody>
            <a:bodyPr wrap="square" rtlCol="0">
              <a:spAutoFit/>
            </a:bodyPr>
            <a:lstStyle/>
            <a:p>
              <a:r>
                <a:rPr lang="zh-CN" altLang="en-US" sz="1400" dirty="0">
                  <a:solidFill>
                    <a:schemeClr val="bg1">
                      <a:lumMod val="50000"/>
                    </a:schemeClr>
                  </a:solidFill>
                  <a:cs typeface="+mn-ea"/>
                  <a:sym typeface="+mn-lt"/>
                </a:rPr>
                <a:t>点击添加标题</a:t>
              </a:r>
              <a:endParaRPr lang="zh-CN" altLang="en-US" sz="1400" dirty="0">
                <a:solidFill>
                  <a:schemeClr val="bg1">
                    <a:lumMod val="50000"/>
                  </a:schemeClr>
                </a:solidFill>
                <a:cs typeface="+mn-ea"/>
                <a:sym typeface="+mn-lt"/>
              </a:endParaRPr>
            </a:p>
          </p:txBody>
        </p:sp>
        <p:sp>
          <p:nvSpPr>
            <p:cNvPr id="18" name="矩形 17"/>
            <p:cNvSpPr/>
            <p:nvPr/>
          </p:nvSpPr>
          <p:spPr>
            <a:xfrm>
              <a:off x="7845878" y="1542927"/>
              <a:ext cx="2764064" cy="461665"/>
            </a:xfrm>
            <a:prstGeom prst="rect">
              <a:avLst/>
            </a:prstGeom>
          </p:spPr>
          <p:txBody>
            <a:bodyPr wrap="square">
              <a:spAutoFit/>
            </a:bodyPr>
            <a:lstStyle/>
            <a:p>
              <a:pPr lvl="0"/>
              <a:r>
                <a:rPr lang="zh-CN" altLang="en-US" sz="1200" dirty="0">
                  <a:solidFill>
                    <a:srgbClr val="FFFFFF">
                      <a:lumMod val="50000"/>
                    </a:srgbClr>
                  </a:solidFill>
                  <a:cs typeface="+mn-ea"/>
                  <a:sym typeface="+mn-lt"/>
                </a:rPr>
                <a:t>点击此处更换文本点击添加</a:t>
              </a:r>
              <a:endParaRPr lang="en-US" altLang="zh-CN" sz="1200" dirty="0">
                <a:solidFill>
                  <a:srgbClr val="FFFFFF">
                    <a:lumMod val="50000"/>
                  </a:srgbClr>
                </a:solidFill>
                <a:cs typeface="+mn-ea"/>
                <a:sym typeface="+mn-lt"/>
              </a:endParaRPr>
            </a:p>
            <a:p>
              <a:pPr lvl="0"/>
              <a:r>
                <a:rPr lang="zh-CN" altLang="en-US" sz="1200" dirty="0">
                  <a:solidFill>
                    <a:srgbClr val="FFFFFF">
                      <a:lumMod val="50000"/>
                    </a:srgbClr>
                  </a:solidFill>
                  <a:cs typeface="+mn-ea"/>
                  <a:sym typeface="+mn-lt"/>
                </a:rPr>
                <a:t>点击此处更换文本点击添加</a:t>
              </a:r>
              <a:endParaRPr lang="en-US" altLang="zh-CN" sz="1200" dirty="0">
                <a:solidFill>
                  <a:srgbClr val="FFFFFF">
                    <a:lumMod val="50000"/>
                  </a:srgbClr>
                </a:solidFill>
                <a:cs typeface="+mn-ea"/>
                <a:sym typeface="+mn-lt"/>
              </a:endParaRPr>
            </a:p>
          </p:txBody>
        </p:sp>
      </p:grpSp>
      <p:sp>
        <p:nvSpPr>
          <p:cNvPr id="19" name="文本框 18"/>
          <p:cNvSpPr txBox="1"/>
          <p:nvPr/>
        </p:nvSpPr>
        <p:spPr>
          <a:xfrm>
            <a:off x="1760335" y="2382590"/>
            <a:ext cx="1922678" cy="307706"/>
          </a:xfrm>
          <a:prstGeom prst="rect">
            <a:avLst/>
          </a:prstGeom>
          <a:noFill/>
        </p:spPr>
        <p:txBody>
          <a:bodyPr wrap="square" rtlCol="0">
            <a:spAutoFit/>
          </a:bodyPr>
          <a:lstStyle/>
          <a:p>
            <a:pPr algn="r"/>
            <a:r>
              <a:rPr lang="zh-CN" altLang="en-US" sz="1400" dirty="0">
                <a:solidFill>
                  <a:schemeClr val="bg1">
                    <a:lumMod val="50000"/>
                  </a:schemeClr>
                </a:solidFill>
                <a:cs typeface="+mn-ea"/>
                <a:sym typeface="+mn-lt"/>
              </a:rPr>
              <a:t>点击添加标题</a:t>
            </a:r>
            <a:endParaRPr lang="zh-CN" altLang="en-US" sz="1400" dirty="0">
              <a:solidFill>
                <a:schemeClr val="bg1">
                  <a:lumMod val="50000"/>
                </a:schemeClr>
              </a:solidFill>
              <a:cs typeface="+mn-ea"/>
              <a:sym typeface="+mn-lt"/>
            </a:endParaRPr>
          </a:p>
        </p:txBody>
      </p:sp>
      <p:sp>
        <p:nvSpPr>
          <p:cNvPr id="20" name="矩形 19"/>
          <p:cNvSpPr/>
          <p:nvPr/>
        </p:nvSpPr>
        <p:spPr>
          <a:xfrm>
            <a:off x="919588" y="2631485"/>
            <a:ext cx="2763424" cy="461558"/>
          </a:xfrm>
          <a:prstGeom prst="rect">
            <a:avLst/>
          </a:prstGeom>
        </p:spPr>
        <p:txBody>
          <a:bodyPr wrap="square">
            <a:spAutoFit/>
          </a:bodyPr>
          <a:lstStyle/>
          <a:p>
            <a:pPr algn="r"/>
            <a:r>
              <a:rPr lang="zh-CN" altLang="en-US" sz="1200" dirty="0">
                <a:solidFill>
                  <a:schemeClr val="bg1">
                    <a:lumMod val="50000"/>
                  </a:schemeClr>
                </a:solidFill>
                <a:cs typeface="+mn-ea"/>
                <a:sym typeface="+mn-lt"/>
              </a:rPr>
              <a:t>点击此处更换文本点击添加</a:t>
            </a:r>
            <a:endParaRPr lang="en-US" altLang="zh-CN" sz="1200" dirty="0">
              <a:solidFill>
                <a:schemeClr val="bg1">
                  <a:lumMod val="50000"/>
                </a:schemeClr>
              </a:solidFill>
              <a:cs typeface="+mn-ea"/>
              <a:sym typeface="+mn-lt"/>
            </a:endParaRPr>
          </a:p>
          <a:p>
            <a:pPr algn="r"/>
            <a:r>
              <a:rPr lang="zh-CN" altLang="en-US" sz="1200" dirty="0">
                <a:solidFill>
                  <a:schemeClr val="bg1">
                    <a:lumMod val="50000"/>
                  </a:schemeClr>
                </a:solidFill>
                <a:cs typeface="+mn-ea"/>
                <a:sym typeface="+mn-lt"/>
              </a:rPr>
              <a:t>点击此处更换文本点击添加</a:t>
            </a:r>
            <a:endParaRPr lang="en-US" altLang="zh-CN" sz="1200" dirty="0">
              <a:solidFill>
                <a:schemeClr val="bg1">
                  <a:lumMod val="50000"/>
                </a:schemeClr>
              </a:solidFill>
              <a:cs typeface="+mn-ea"/>
              <a:sym typeface="+mn-lt"/>
            </a:endParaRPr>
          </a:p>
        </p:txBody>
      </p:sp>
      <p:sp>
        <p:nvSpPr>
          <p:cNvPr id="21" name="文本框 20"/>
          <p:cNvSpPr txBox="1"/>
          <p:nvPr/>
        </p:nvSpPr>
        <p:spPr>
          <a:xfrm>
            <a:off x="1760335" y="3715781"/>
            <a:ext cx="1922678" cy="307706"/>
          </a:xfrm>
          <a:prstGeom prst="rect">
            <a:avLst/>
          </a:prstGeom>
          <a:noFill/>
        </p:spPr>
        <p:txBody>
          <a:bodyPr wrap="square" rtlCol="0">
            <a:spAutoFit/>
          </a:bodyPr>
          <a:lstStyle/>
          <a:p>
            <a:pPr algn="r"/>
            <a:r>
              <a:rPr lang="zh-CN" altLang="en-US" sz="1400" dirty="0">
                <a:solidFill>
                  <a:schemeClr val="bg1">
                    <a:lumMod val="50000"/>
                  </a:schemeClr>
                </a:solidFill>
                <a:cs typeface="+mn-ea"/>
                <a:sym typeface="+mn-lt"/>
              </a:rPr>
              <a:t>点击添加标题</a:t>
            </a:r>
            <a:endParaRPr lang="zh-CN" altLang="en-US" sz="1400" dirty="0">
              <a:solidFill>
                <a:schemeClr val="bg1">
                  <a:lumMod val="50000"/>
                </a:schemeClr>
              </a:solidFill>
              <a:cs typeface="+mn-ea"/>
              <a:sym typeface="+mn-lt"/>
            </a:endParaRPr>
          </a:p>
        </p:txBody>
      </p:sp>
      <p:sp>
        <p:nvSpPr>
          <p:cNvPr id="22" name="矩形 21"/>
          <p:cNvSpPr/>
          <p:nvPr/>
        </p:nvSpPr>
        <p:spPr>
          <a:xfrm>
            <a:off x="919588" y="3964677"/>
            <a:ext cx="2763424" cy="461558"/>
          </a:xfrm>
          <a:prstGeom prst="rect">
            <a:avLst/>
          </a:prstGeom>
        </p:spPr>
        <p:txBody>
          <a:bodyPr wrap="square">
            <a:spAutoFit/>
          </a:bodyPr>
          <a:lstStyle/>
          <a:p>
            <a:pPr lvl="0" algn="r"/>
            <a:r>
              <a:rPr lang="zh-CN" altLang="en-US" sz="1200" dirty="0">
                <a:solidFill>
                  <a:srgbClr val="FFFFFF">
                    <a:lumMod val="50000"/>
                  </a:srgbClr>
                </a:solidFill>
                <a:cs typeface="+mn-ea"/>
                <a:sym typeface="+mn-lt"/>
              </a:rPr>
              <a:t>点击此处更换文本点击添加</a:t>
            </a:r>
            <a:endParaRPr lang="en-US" altLang="zh-CN" sz="1200" dirty="0">
              <a:solidFill>
                <a:srgbClr val="FFFFFF">
                  <a:lumMod val="50000"/>
                </a:srgbClr>
              </a:solidFill>
              <a:cs typeface="+mn-ea"/>
              <a:sym typeface="+mn-lt"/>
            </a:endParaRPr>
          </a:p>
          <a:p>
            <a:pPr lvl="0" algn="r"/>
            <a:r>
              <a:rPr lang="zh-CN" altLang="en-US" sz="1200" dirty="0">
                <a:solidFill>
                  <a:srgbClr val="FFFFFF">
                    <a:lumMod val="50000"/>
                  </a:srgbClr>
                </a:solidFill>
                <a:cs typeface="+mn-ea"/>
                <a:sym typeface="+mn-lt"/>
              </a:rPr>
              <a:t>点击此处更换文本点击添加</a:t>
            </a:r>
            <a:endParaRPr lang="en-US" altLang="zh-CN" sz="1200" dirty="0">
              <a:solidFill>
                <a:srgbClr val="FFFFFF">
                  <a:lumMod val="50000"/>
                </a:srgbClr>
              </a:solidFill>
              <a:cs typeface="+mn-ea"/>
              <a:sym typeface="+mn-lt"/>
            </a:endParaRPr>
          </a:p>
        </p:txBody>
      </p:sp>
      <p:sp>
        <p:nvSpPr>
          <p:cNvPr id="23" name="文本框 22"/>
          <p:cNvSpPr txBox="1"/>
          <p:nvPr/>
        </p:nvSpPr>
        <p:spPr>
          <a:xfrm>
            <a:off x="1760335" y="4991836"/>
            <a:ext cx="1922678" cy="307706"/>
          </a:xfrm>
          <a:prstGeom prst="rect">
            <a:avLst/>
          </a:prstGeom>
          <a:noFill/>
        </p:spPr>
        <p:txBody>
          <a:bodyPr wrap="square" rtlCol="0">
            <a:spAutoFit/>
          </a:bodyPr>
          <a:lstStyle/>
          <a:p>
            <a:pPr algn="r"/>
            <a:r>
              <a:rPr lang="zh-CN" altLang="en-US" sz="1400" dirty="0">
                <a:solidFill>
                  <a:schemeClr val="bg1">
                    <a:lumMod val="50000"/>
                  </a:schemeClr>
                </a:solidFill>
                <a:cs typeface="+mn-ea"/>
                <a:sym typeface="+mn-lt"/>
              </a:rPr>
              <a:t>点击添加标题</a:t>
            </a:r>
            <a:endParaRPr lang="zh-CN" altLang="en-US" sz="1400" dirty="0">
              <a:solidFill>
                <a:schemeClr val="bg1">
                  <a:lumMod val="50000"/>
                </a:schemeClr>
              </a:solidFill>
              <a:cs typeface="+mn-ea"/>
              <a:sym typeface="+mn-lt"/>
            </a:endParaRPr>
          </a:p>
        </p:txBody>
      </p:sp>
      <p:sp>
        <p:nvSpPr>
          <p:cNvPr id="24" name="矩形 23"/>
          <p:cNvSpPr/>
          <p:nvPr/>
        </p:nvSpPr>
        <p:spPr>
          <a:xfrm>
            <a:off x="919588" y="5240731"/>
            <a:ext cx="2763424" cy="461558"/>
          </a:xfrm>
          <a:prstGeom prst="rect">
            <a:avLst/>
          </a:prstGeom>
        </p:spPr>
        <p:txBody>
          <a:bodyPr wrap="square">
            <a:spAutoFit/>
          </a:bodyPr>
          <a:lstStyle/>
          <a:p>
            <a:pPr lvl="0" algn="r"/>
            <a:r>
              <a:rPr lang="zh-CN" altLang="en-US" sz="1200" dirty="0">
                <a:solidFill>
                  <a:srgbClr val="FFFFFF">
                    <a:lumMod val="50000"/>
                  </a:srgbClr>
                </a:solidFill>
                <a:cs typeface="+mn-ea"/>
                <a:sym typeface="+mn-lt"/>
              </a:rPr>
              <a:t>点击此处更换文本点击添加</a:t>
            </a:r>
            <a:endParaRPr lang="en-US" altLang="zh-CN" sz="1200" dirty="0">
              <a:solidFill>
                <a:srgbClr val="FFFFFF">
                  <a:lumMod val="50000"/>
                </a:srgbClr>
              </a:solidFill>
              <a:cs typeface="+mn-ea"/>
              <a:sym typeface="+mn-lt"/>
            </a:endParaRPr>
          </a:p>
          <a:p>
            <a:pPr lvl="0" algn="r"/>
            <a:r>
              <a:rPr lang="zh-CN" altLang="en-US" sz="1200" dirty="0">
                <a:solidFill>
                  <a:srgbClr val="FFFFFF">
                    <a:lumMod val="50000"/>
                  </a:srgbClr>
                </a:solidFill>
                <a:cs typeface="+mn-ea"/>
                <a:sym typeface="+mn-lt"/>
              </a:rPr>
              <a:t>点击此处更换文本点击添加</a:t>
            </a:r>
            <a:endParaRPr lang="en-US" altLang="zh-CN" sz="1200" dirty="0">
              <a:solidFill>
                <a:srgbClr val="FFFFFF">
                  <a:lumMod val="50000"/>
                </a:srgbClr>
              </a:solidFill>
              <a:cs typeface="+mn-ea"/>
              <a:sym typeface="+mn-lt"/>
            </a:endParaRPr>
          </a:p>
        </p:txBody>
      </p:sp>
      <p:grpSp>
        <p:nvGrpSpPr>
          <p:cNvPr id="25" name="Group 1"/>
          <p:cNvGrpSpPr/>
          <p:nvPr/>
        </p:nvGrpSpPr>
        <p:grpSpPr bwMode="auto">
          <a:xfrm>
            <a:off x="4197709" y="1892529"/>
            <a:ext cx="4032191" cy="4144295"/>
            <a:chOff x="2151565" y="678942"/>
            <a:chExt cx="5782311" cy="5943038"/>
          </a:xfrm>
        </p:grpSpPr>
        <p:grpSp>
          <p:nvGrpSpPr>
            <p:cNvPr id="26" name="Group 4"/>
            <p:cNvGrpSpPr/>
            <p:nvPr/>
          </p:nvGrpSpPr>
          <p:grpSpPr bwMode="auto">
            <a:xfrm>
              <a:off x="6199021" y="1614914"/>
              <a:ext cx="1734855" cy="1734855"/>
              <a:chOff x="0" y="0"/>
              <a:chExt cx="1734853" cy="1734853"/>
            </a:xfrm>
          </p:grpSpPr>
          <p:sp>
            <p:nvSpPr>
              <p:cNvPr id="42" name="AutoShape 5"/>
              <p:cNvSpPr/>
              <p:nvPr/>
            </p:nvSpPr>
            <p:spPr bwMode="auto">
              <a:xfrm rot="3600000">
                <a:off x="231694" y="232283"/>
                <a:ext cx="1271685" cy="1270107"/>
              </a:xfrm>
              <a:prstGeom prst="wedgeEllipseCallout">
                <a:avLst>
                  <a:gd name="adj1" fmla="val 778"/>
                  <a:gd name="adj2" fmla="val 60440"/>
                </a:avLst>
              </a:prstGeom>
              <a:solidFill>
                <a:srgbClr val="CE2D41"/>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1400">
                  <a:solidFill>
                    <a:schemeClr val="bg1">
                      <a:lumMod val="50000"/>
                    </a:schemeClr>
                  </a:solidFill>
                  <a:cs typeface="+mn-ea"/>
                  <a:sym typeface="+mn-lt"/>
                </a:endParaRPr>
              </a:p>
            </p:txBody>
          </p:sp>
          <p:sp>
            <p:nvSpPr>
              <p:cNvPr id="43" name="AutoShape 6"/>
              <p:cNvSpPr/>
              <p:nvPr/>
            </p:nvSpPr>
            <p:spPr bwMode="auto">
              <a:xfrm>
                <a:off x="559536" y="523615"/>
                <a:ext cx="619177" cy="662038"/>
              </a:xfrm>
              <a:custGeom>
                <a:avLst/>
                <a:gdLst>
                  <a:gd name="T0" fmla="*/ 309589 w 21600"/>
                  <a:gd name="T1" fmla="*/ 331019 h 21600"/>
                  <a:gd name="T2" fmla="*/ 309589 w 21600"/>
                  <a:gd name="T3" fmla="*/ 331019 h 21600"/>
                  <a:gd name="T4" fmla="*/ 309589 w 21600"/>
                  <a:gd name="T5" fmla="*/ 331019 h 21600"/>
                  <a:gd name="T6" fmla="*/ 309589 w 21600"/>
                  <a:gd name="T7" fmla="*/ 3310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5040" y="0"/>
                    </a:moveTo>
                    <a:cubicBezTo>
                      <a:pt x="4643" y="0"/>
                      <a:pt x="4320" y="302"/>
                      <a:pt x="4320" y="675"/>
                    </a:cubicBezTo>
                    <a:lnTo>
                      <a:pt x="4320" y="3375"/>
                    </a:lnTo>
                    <a:cubicBezTo>
                      <a:pt x="4320" y="3748"/>
                      <a:pt x="4643" y="4050"/>
                      <a:pt x="5040" y="4050"/>
                    </a:cubicBezTo>
                    <a:lnTo>
                      <a:pt x="6480" y="4050"/>
                    </a:lnTo>
                    <a:cubicBezTo>
                      <a:pt x="6877" y="4050"/>
                      <a:pt x="7200" y="3748"/>
                      <a:pt x="7200" y="3375"/>
                    </a:cubicBezTo>
                    <a:lnTo>
                      <a:pt x="7200" y="675"/>
                    </a:lnTo>
                    <a:cubicBezTo>
                      <a:pt x="7200" y="302"/>
                      <a:pt x="6877" y="0"/>
                      <a:pt x="6480" y="0"/>
                    </a:cubicBezTo>
                    <a:lnTo>
                      <a:pt x="5040" y="0"/>
                    </a:lnTo>
                    <a:close/>
                    <a:moveTo>
                      <a:pt x="15120" y="0"/>
                    </a:moveTo>
                    <a:cubicBezTo>
                      <a:pt x="14723" y="0"/>
                      <a:pt x="14400" y="302"/>
                      <a:pt x="14400" y="675"/>
                    </a:cubicBezTo>
                    <a:lnTo>
                      <a:pt x="14400" y="3375"/>
                    </a:lnTo>
                    <a:cubicBezTo>
                      <a:pt x="14400" y="3748"/>
                      <a:pt x="14723" y="4050"/>
                      <a:pt x="15120" y="4050"/>
                    </a:cubicBezTo>
                    <a:lnTo>
                      <a:pt x="16560" y="4050"/>
                    </a:lnTo>
                    <a:cubicBezTo>
                      <a:pt x="16957" y="4050"/>
                      <a:pt x="17280" y="3748"/>
                      <a:pt x="17280" y="3375"/>
                    </a:cubicBezTo>
                    <a:lnTo>
                      <a:pt x="17280" y="675"/>
                    </a:lnTo>
                    <a:cubicBezTo>
                      <a:pt x="17280" y="302"/>
                      <a:pt x="16957" y="0"/>
                      <a:pt x="16560" y="0"/>
                    </a:cubicBezTo>
                    <a:lnTo>
                      <a:pt x="15120" y="0"/>
                    </a:lnTo>
                    <a:close/>
                    <a:moveTo>
                      <a:pt x="2160" y="2025"/>
                    </a:moveTo>
                    <a:cubicBezTo>
                      <a:pt x="725" y="2025"/>
                      <a:pt x="0" y="2700"/>
                      <a:pt x="0" y="4050"/>
                    </a:cubicBezTo>
                    <a:lnTo>
                      <a:pt x="0" y="19575"/>
                    </a:lnTo>
                    <a:cubicBezTo>
                      <a:pt x="0" y="20925"/>
                      <a:pt x="720" y="21600"/>
                      <a:pt x="2160" y="21600"/>
                    </a:cubicBezTo>
                    <a:lnTo>
                      <a:pt x="19440" y="21600"/>
                    </a:lnTo>
                    <a:cubicBezTo>
                      <a:pt x="20880" y="21600"/>
                      <a:pt x="21600" y="20925"/>
                      <a:pt x="21600" y="19575"/>
                    </a:cubicBezTo>
                    <a:cubicBezTo>
                      <a:pt x="21600" y="19575"/>
                      <a:pt x="21600" y="4050"/>
                      <a:pt x="21600" y="4050"/>
                    </a:cubicBezTo>
                    <a:cubicBezTo>
                      <a:pt x="21600" y="2700"/>
                      <a:pt x="20879" y="2025"/>
                      <a:pt x="19398" y="2025"/>
                    </a:cubicBezTo>
                    <a:lnTo>
                      <a:pt x="18720" y="2025"/>
                    </a:lnTo>
                    <a:lnTo>
                      <a:pt x="18720" y="4050"/>
                    </a:lnTo>
                    <a:cubicBezTo>
                      <a:pt x="18720" y="4796"/>
                      <a:pt x="18074" y="5400"/>
                      <a:pt x="17280" y="5400"/>
                    </a:cubicBezTo>
                    <a:lnTo>
                      <a:pt x="14400" y="5400"/>
                    </a:lnTo>
                    <a:cubicBezTo>
                      <a:pt x="13606" y="5400"/>
                      <a:pt x="12960" y="4796"/>
                      <a:pt x="12960" y="4050"/>
                    </a:cubicBezTo>
                    <a:lnTo>
                      <a:pt x="12960" y="2025"/>
                    </a:lnTo>
                    <a:lnTo>
                      <a:pt x="8640" y="2025"/>
                    </a:lnTo>
                    <a:lnTo>
                      <a:pt x="8640" y="4050"/>
                    </a:lnTo>
                    <a:cubicBezTo>
                      <a:pt x="8640" y="4796"/>
                      <a:pt x="7994" y="5400"/>
                      <a:pt x="7200" y="5400"/>
                    </a:cubicBezTo>
                    <a:lnTo>
                      <a:pt x="4320" y="5400"/>
                    </a:lnTo>
                    <a:cubicBezTo>
                      <a:pt x="3526" y="5400"/>
                      <a:pt x="2880" y="4796"/>
                      <a:pt x="2880" y="4050"/>
                    </a:cubicBezTo>
                    <a:lnTo>
                      <a:pt x="2880" y="2025"/>
                    </a:lnTo>
                    <a:lnTo>
                      <a:pt x="2160" y="2025"/>
                    </a:lnTo>
                    <a:close/>
                    <a:moveTo>
                      <a:pt x="1440" y="6750"/>
                    </a:moveTo>
                    <a:lnTo>
                      <a:pt x="20160" y="6750"/>
                    </a:lnTo>
                    <a:cubicBezTo>
                      <a:pt x="20160" y="6750"/>
                      <a:pt x="20160" y="20250"/>
                      <a:pt x="20160" y="20250"/>
                    </a:cubicBezTo>
                    <a:lnTo>
                      <a:pt x="1440" y="20250"/>
                    </a:lnTo>
                    <a:lnTo>
                      <a:pt x="1440" y="6750"/>
                    </a:lnTo>
                    <a:close/>
                    <a:moveTo>
                      <a:pt x="2880" y="8100"/>
                    </a:moveTo>
                    <a:lnTo>
                      <a:pt x="2880" y="10800"/>
                    </a:lnTo>
                    <a:lnTo>
                      <a:pt x="5760" y="10800"/>
                    </a:lnTo>
                    <a:cubicBezTo>
                      <a:pt x="5760" y="10800"/>
                      <a:pt x="5760" y="8100"/>
                      <a:pt x="5760" y="8100"/>
                    </a:cubicBezTo>
                    <a:lnTo>
                      <a:pt x="2880" y="8100"/>
                    </a:lnTo>
                    <a:close/>
                    <a:moveTo>
                      <a:pt x="7200" y="8100"/>
                    </a:moveTo>
                    <a:cubicBezTo>
                      <a:pt x="7200" y="8100"/>
                      <a:pt x="7200" y="10800"/>
                      <a:pt x="7200" y="10800"/>
                    </a:cubicBezTo>
                    <a:lnTo>
                      <a:pt x="10080" y="10800"/>
                    </a:lnTo>
                    <a:lnTo>
                      <a:pt x="10080" y="8100"/>
                    </a:lnTo>
                    <a:lnTo>
                      <a:pt x="7200" y="8100"/>
                    </a:lnTo>
                    <a:close/>
                    <a:moveTo>
                      <a:pt x="11520" y="8100"/>
                    </a:moveTo>
                    <a:lnTo>
                      <a:pt x="11520" y="10800"/>
                    </a:lnTo>
                    <a:lnTo>
                      <a:pt x="14400" y="10800"/>
                    </a:lnTo>
                    <a:cubicBezTo>
                      <a:pt x="14400" y="10800"/>
                      <a:pt x="14400" y="8100"/>
                      <a:pt x="14400" y="8100"/>
                    </a:cubicBezTo>
                    <a:lnTo>
                      <a:pt x="11520" y="8100"/>
                    </a:lnTo>
                    <a:close/>
                    <a:moveTo>
                      <a:pt x="15840" y="8100"/>
                    </a:moveTo>
                    <a:cubicBezTo>
                      <a:pt x="15840" y="8100"/>
                      <a:pt x="15840" y="10800"/>
                      <a:pt x="15840" y="10800"/>
                    </a:cubicBezTo>
                    <a:lnTo>
                      <a:pt x="18720" y="10800"/>
                    </a:lnTo>
                    <a:lnTo>
                      <a:pt x="18720" y="8100"/>
                    </a:lnTo>
                    <a:lnTo>
                      <a:pt x="15840" y="8100"/>
                    </a:lnTo>
                    <a:close/>
                    <a:moveTo>
                      <a:pt x="2880" y="12150"/>
                    </a:moveTo>
                    <a:lnTo>
                      <a:pt x="2880" y="14850"/>
                    </a:lnTo>
                    <a:lnTo>
                      <a:pt x="5760" y="14850"/>
                    </a:lnTo>
                    <a:cubicBezTo>
                      <a:pt x="5760" y="14850"/>
                      <a:pt x="5760" y="12150"/>
                      <a:pt x="5760" y="12150"/>
                    </a:cubicBezTo>
                    <a:lnTo>
                      <a:pt x="2880" y="12150"/>
                    </a:lnTo>
                    <a:close/>
                    <a:moveTo>
                      <a:pt x="7200" y="12150"/>
                    </a:moveTo>
                    <a:cubicBezTo>
                      <a:pt x="7200" y="12150"/>
                      <a:pt x="7200" y="14850"/>
                      <a:pt x="7200" y="14850"/>
                    </a:cubicBezTo>
                    <a:lnTo>
                      <a:pt x="10080" y="14850"/>
                    </a:lnTo>
                    <a:lnTo>
                      <a:pt x="10080" y="12150"/>
                    </a:lnTo>
                    <a:lnTo>
                      <a:pt x="7200" y="12150"/>
                    </a:lnTo>
                    <a:close/>
                    <a:moveTo>
                      <a:pt x="11520" y="12150"/>
                    </a:moveTo>
                    <a:lnTo>
                      <a:pt x="11520" y="14850"/>
                    </a:lnTo>
                    <a:lnTo>
                      <a:pt x="14400" y="14850"/>
                    </a:lnTo>
                    <a:cubicBezTo>
                      <a:pt x="14400" y="14850"/>
                      <a:pt x="14400" y="12150"/>
                      <a:pt x="14400" y="12150"/>
                    </a:cubicBezTo>
                    <a:lnTo>
                      <a:pt x="11520" y="12150"/>
                    </a:lnTo>
                    <a:close/>
                    <a:moveTo>
                      <a:pt x="15840" y="12150"/>
                    </a:moveTo>
                    <a:cubicBezTo>
                      <a:pt x="15840" y="12150"/>
                      <a:pt x="15840" y="14850"/>
                      <a:pt x="15840" y="14850"/>
                    </a:cubicBezTo>
                    <a:lnTo>
                      <a:pt x="18720" y="14850"/>
                    </a:lnTo>
                    <a:lnTo>
                      <a:pt x="18720" y="12150"/>
                    </a:lnTo>
                    <a:lnTo>
                      <a:pt x="15840" y="12150"/>
                    </a:lnTo>
                    <a:close/>
                    <a:moveTo>
                      <a:pt x="2880" y="16200"/>
                    </a:moveTo>
                    <a:lnTo>
                      <a:pt x="2880" y="18900"/>
                    </a:lnTo>
                    <a:lnTo>
                      <a:pt x="5760" y="18900"/>
                    </a:lnTo>
                    <a:cubicBezTo>
                      <a:pt x="5760" y="18900"/>
                      <a:pt x="5760" y="16200"/>
                      <a:pt x="5760" y="16200"/>
                    </a:cubicBezTo>
                    <a:lnTo>
                      <a:pt x="2880" y="16200"/>
                    </a:lnTo>
                    <a:close/>
                    <a:moveTo>
                      <a:pt x="7200" y="16200"/>
                    </a:moveTo>
                    <a:cubicBezTo>
                      <a:pt x="7200" y="16200"/>
                      <a:pt x="7200" y="18900"/>
                      <a:pt x="7200" y="18900"/>
                    </a:cubicBezTo>
                    <a:lnTo>
                      <a:pt x="10080" y="18900"/>
                    </a:lnTo>
                    <a:lnTo>
                      <a:pt x="10080" y="16200"/>
                    </a:lnTo>
                    <a:lnTo>
                      <a:pt x="7200" y="16200"/>
                    </a:lnTo>
                    <a:close/>
                    <a:moveTo>
                      <a:pt x="11520" y="16200"/>
                    </a:moveTo>
                    <a:lnTo>
                      <a:pt x="11520" y="18900"/>
                    </a:lnTo>
                    <a:lnTo>
                      <a:pt x="14400" y="18900"/>
                    </a:lnTo>
                    <a:cubicBezTo>
                      <a:pt x="14400" y="18900"/>
                      <a:pt x="14400" y="16200"/>
                      <a:pt x="14400" y="16200"/>
                    </a:cubicBezTo>
                    <a:lnTo>
                      <a:pt x="11520" y="16200"/>
                    </a:lnTo>
                    <a:close/>
                    <a:moveTo>
                      <a:pt x="15840" y="16200"/>
                    </a:moveTo>
                    <a:lnTo>
                      <a:pt x="15840" y="18900"/>
                    </a:lnTo>
                    <a:cubicBezTo>
                      <a:pt x="15840" y="18900"/>
                      <a:pt x="18720" y="18900"/>
                      <a:pt x="18720" y="18900"/>
                    </a:cubicBezTo>
                    <a:lnTo>
                      <a:pt x="18720" y="16200"/>
                    </a:lnTo>
                    <a:lnTo>
                      <a:pt x="15840" y="162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400">
                  <a:solidFill>
                    <a:schemeClr val="bg1">
                      <a:lumMod val="50000"/>
                    </a:schemeClr>
                  </a:solidFill>
                  <a:cs typeface="+mn-ea"/>
                  <a:sym typeface="+mn-lt"/>
                </a:endParaRPr>
              </a:p>
            </p:txBody>
          </p:sp>
        </p:grpSp>
        <p:grpSp>
          <p:nvGrpSpPr>
            <p:cNvPr id="27" name="Group 9"/>
            <p:cNvGrpSpPr/>
            <p:nvPr/>
          </p:nvGrpSpPr>
          <p:grpSpPr bwMode="auto">
            <a:xfrm>
              <a:off x="2151729" y="1614518"/>
              <a:ext cx="1734935" cy="1734935"/>
              <a:chOff x="-1" y="-1"/>
              <a:chExt cx="1734936" cy="1734936"/>
            </a:xfrm>
          </p:grpSpPr>
          <p:sp>
            <p:nvSpPr>
              <p:cNvPr id="40" name="AutoShape 10"/>
              <p:cNvSpPr/>
              <p:nvPr/>
            </p:nvSpPr>
            <p:spPr bwMode="auto">
              <a:xfrm rot="18000606">
                <a:off x="231312" y="231886"/>
                <a:ext cx="1271687" cy="1271695"/>
              </a:xfrm>
              <a:prstGeom prst="wedgeEllipseCallout">
                <a:avLst>
                  <a:gd name="adj1" fmla="val 778"/>
                  <a:gd name="adj2" fmla="val 60440"/>
                </a:avLst>
              </a:prstGeom>
              <a:solidFill>
                <a:srgbClr val="CE2D41"/>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1400" dirty="0">
                  <a:solidFill>
                    <a:schemeClr val="bg1">
                      <a:lumMod val="50000"/>
                    </a:schemeClr>
                  </a:solidFill>
                  <a:cs typeface="+mn-ea"/>
                  <a:sym typeface="+mn-lt"/>
                </a:endParaRPr>
              </a:p>
            </p:txBody>
          </p:sp>
          <p:sp>
            <p:nvSpPr>
              <p:cNvPr id="41" name="AutoShape 11"/>
              <p:cNvSpPr/>
              <p:nvPr/>
            </p:nvSpPr>
            <p:spPr bwMode="auto">
              <a:xfrm>
                <a:off x="429763" y="589104"/>
                <a:ext cx="849383" cy="660452"/>
              </a:xfrm>
              <a:custGeom>
                <a:avLst/>
                <a:gdLst>
                  <a:gd name="T0" fmla="*/ 424691 w 21600"/>
                  <a:gd name="T1" fmla="*/ 330767 h 21345"/>
                  <a:gd name="T2" fmla="*/ 424691 w 21600"/>
                  <a:gd name="T3" fmla="*/ 330767 h 21345"/>
                  <a:gd name="T4" fmla="*/ 424691 w 21600"/>
                  <a:gd name="T5" fmla="*/ 330767 h 21345"/>
                  <a:gd name="T6" fmla="*/ 424691 w 21600"/>
                  <a:gd name="T7" fmla="*/ 330767 h 213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345">
                    <a:moveTo>
                      <a:pt x="3348" y="2"/>
                    </a:moveTo>
                    <a:cubicBezTo>
                      <a:pt x="1989" y="2"/>
                      <a:pt x="0" y="1403"/>
                      <a:pt x="0" y="2554"/>
                    </a:cubicBezTo>
                    <a:cubicBezTo>
                      <a:pt x="0" y="4074"/>
                      <a:pt x="0" y="9708"/>
                      <a:pt x="0" y="11941"/>
                    </a:cubicBezTo>
                    <a:lnTo>
                      <a:pt x="787" y="9825"/>
                    </a:lnTo>
                    <a:cubicBezTo>
                      <a:pt x="1450" y="8140"/>
                      <a:pt x="3062" y="7455"/>
                      <a:pt x="4387" y="8299"/>
                    </a:cubicBezTo>
                    <a:lnTo>
                      <a:pt x="10982" y="12492"/>
                    </a:lnTo>
                    <a:cubicBezTo>
                      <a:pt x="12306" y="13336"/>
                      <a:pt x="12845" y="15385"/>
                      <a:pt x="12182" y="17070"/>
                    </a:cubicBezTo>
                    <a:cubicBezTo>
                      <a:pt x="12182" y="17070"/>
                      <a:pt x="10810" y="20494"/>
                      <a:pt x="10810" y="20494"/>
                    </a:cubicBezTo>
                    <a:cubicBezTo>
                      <a:pt x="11174" y="21294"/>
                      <a:pt x="11975" y="21582"/>
                      <a:pt x="12615" y="21135"/>
                    </a:cubicBezTo>
                    <a:cubicBezTo>
                      <a:pt x="13068" y="20819"/>
                      <a:pt x="13116" y="19783"/>
                      <a:pt x="12988" y="18904"/>
                    </a:cubicBezTo>
                    <a:lnTo>
                      <a:pt x="13281" y="18750"/>
                    </a:lnTo>
                    <a:cubicBezTo>
                      <a:pt x="13637" y="19575"/>
                      <a:pt x="14457" y="19883"/>
                      <a:pt x="15106" y="19429"/>
                    </a:cubicBezTo>
                    <a:cubicBezTo>
                      <a:pt x="15579" y="19099"/>
                      <a:pt x="15717" y="17972"/>
                      <a:pt x="15620" y="17070"/>
                    </a:cubicBezTo>
                    <a:lnTo>
                      <a:pt x="15882" y="16890"/>
                    </a:lnTo>
                    <a:cubicBezTo>
                      <a:pt x="16417" y="17509"/>
                      <a:pt x="17213" y="18017"/>
                      <a:pt x="17687" y="17685"/>
                    </a:cubicBezTo>
                    <a:cubicBezTo>
                      <a:pt x="18337" y="17232"/>
                      <a:pt x="18458" y="16177"/>
                      <a:pt x="18101" y="15351"/>
                    </a:cubicBezTo>
                    <a:lnTo>
                      <a:pt x="14037" y="6157"/>
                    </a:lnTo>
                    <a:lnTo>
                      <a:pt x="12030" y="8530"/>
                    </a:lnTo>
                    <a:cubicBezTo>
                      <a:pt x="12030" y="8530"/>
                      <a:pt x="8903" y="8772"/>
                      <a:pt x="8390" y="8119"/>
                    </a:cubicBezTo>
                    <a:cubicBezTo>
                      <a:pt x="7855" y="7440"/>
                      <a:pt x="8047" y="3387"/>
                      <a:pt x="8047" y="3387"/>
                    </a:cubicBezTo>
                    <a:lnTo>
                      <a:pt x="10729" y="2"/>
                    </a:lnTo>
                    <a:cubicBezTo>
                      <a:pt x="10729" y="2"/>
                      <a:pt x="6106" y="2"/>
                      <a:pt x="3348" y="2"/>
                    </a:cubicBezTo>
                    <a:close/>
                    <a:moveTo>
                      <a:pt x="12877" y="15"/>
                    </a:moveTo>
                    <a:lnTo>
                      <a:pt x="10195" y="3426"/>
                    </a:lnTo>
                    <a:lnTo>
                      <a:pt x="9529" y="4285"/>
                    </a:lnTo>
                    <a:cubicBezTo>
                      <a:pt x="9529" y="4285"/>
                      <a:pt x="9332" y="5791"/>
                      <a:pt x="9852" y="6452"/>
                    </a:cubicBezTo>
                    <a:cubicBezTo>
                      <a:pt x="10337" y="7069"/>
                      <a:pt x="11536" y="6837"/>
                      <a:pt x="11536" y="6837"/>
                    </a:cubicBezTo>
                    <a:lnTo>
                      <a:pt x="14874" y="3426"/>
                    </a:lnTo>
                    <a:lnTo>
                      <a:pt x="19583" y="14518"/>
                    </a:lnTo>
                    <a:cubicBezTo>
                      <a:pt x="19583" y="14518"/>
                      <a:pt x="21600" y="14512"/>
                      <a:pt x="21600" y="13659"/>
                    </a:cubicBezTo>
                    <a:cubicBezTo>
                      <a:pt x="21599" y="8488"/>
                      <a:pt x="21600" y="5991"/>
                      <a:pt x="21600" y="4285"/>
                    </a:cubicBezTo>
                    <a:cubicBezTo>
                      <a:pt x="21600" y="4285"/>
                      <a:pt x="20806" y="2570"/>
                      <a:pt x="20511" y="2195"/>
                    </a:cubicBezTo>
                    <a:cubicBezTo>
                      <a:pt x="20237" y="1847"/>
                      <a:pt x="19177" y="41"/>
                      <a:pt x="17556" y="15"/>
                    </a:cubicBezTo>
                    <a:cubicBezTo>
                      <a:pt x="15583" y="-18"/>
                      <a:pt x="12877" y="15"/>
                      <a:pt x="12877" y="15"/>
                    </a:cubicBezTo>
                    <a:close/>
                    <a:moveTo>
                      <a:pt x="2854" y="9581"/>
                    </a:moveTo>
                    <a:cubicBezTo>
                      <a:pt x="2609" y="9684"/>
                      <a:pt x="2403" y="9906"/>
                      <a:pt x="2279" y="10222"/>
                    </a:cubicBezTo>
                    <a:lnTo>
                      <a:pt x="776" y="14031"/>
                    </a:lnTo>
                    <a:cubicBezTo>
                      <a:pt x="528" y="14662"/>
                      <a:pt x="723" y="15433"/>
                      <a:pt x="1220" y="15749"/>
                    </a:cubicBezTo>
                    <a:cubicBezTo>
                      <a:pt x="1717" y="16065"/>
                      <a:pt x="2323" y="15804"/>
                      <a:pt x="2571" y="15172"/>
                    </a:cubicBezTo>
                    <a:cubicBezTo>
                      <a:pt x="2571" y="15172"/>
                      <a:pt x="4074" y="11363"/>
                      <a:pt x="4074" y="11363"/>
                    </a:cubicBezTo>
                    <a:cubicBezTo>
                      <a:pt x="4323" y="10732"/>
                      <a:pt x="4117" y="9962"/>
                      <a:pt x="3620" y="9645"/>
                    </a:cubicBezTo>
                    <a:cubicBezTo>
                      <a:pt x="3372" y="9487"/>
                      <a:pt x="3098" y="9478"/>
                      <a:pt x="2854" y="9581"/>
                    </a:cubicBezTo>
                    <a:close/>
                    <a:moveTo>
                      <a:pt x="5254" y="11107"/>
                    </a:moveTo>
                    <a:cubicBezTo>
                      <a:pt x="5009" y="11210"/>
                      <a:pt x="4793" y="11432"/>
                      <a:pt x="4669" y="11748"/>
                    </a:cubicBezTo>
                    <a:lnTo>
                      <a:pt x="3176" y="15557"/>
                    </a:lnTo>
                    <a:cubicBezTo>
                      <a:pt x="2928" y="16188"/>
                      <a:pt x="3123" y="16958"/>
                      <a:pt x="3620" y="17275"/>
                    </a:cubicBezTo>
                    <a:cubicBezTo>
                      <a:pt x="4117" y="17591"/>
                      <a:pt x="4723" y="17330"/>
                      <a:pt x="4971" y="16698"/>
                    </a:cubicBezTo>
                    <a:cubicBezTo>
                      <a:pt x="4971" y="16698"/>
                      <a:pt x="6474" y="12889"/>
                      <a:pt x="6474" y="12889"/>
                    </a:cubicBezTo>
                    <a:cubicBezTo>
                      <a:pt x="6723" y="12258"/>
                      <a:pt x="6517" y="11488"/>
                      <a:pt x="6020" y="11171"/>
                    </a:cubicBezTo>
                    <a:cubicBezTo>
                      <a:pt x="5772" y="11013"/>
                      <a:pt x="5498" y="11004"/>
                      <a:pt x="5254" y="11107"/>
                    </a:cubicBezTo>
                    <a:close/>
                    <a:moveTo>
                      <a:pt x="7654" y="12633"/>
                    </a:moveTo>
                    <a:cubicBezTo>
                      <a:pt x="7410" y="12736"/>
                      <a:pt x="7193" y="12958"/>
                      <a:pt x="7069" y="13274"/>
                    </a:cubicBezTo>
                    <a:lnTo>
                      <a:pt x="5566" y="17083"/>
                    </a:lnTo>
                    <a:cubicBezTo>
                      <a:pt x="5318" y="17714"/>
                      <a:pt x="5523" y="18485"/>
                      <a:pt x="6020" y="18801"/>
                    </a:cubicBezTo>
                    <a:cubicBezTo>
                      <a:pt x="6517" y="19117"/>
                      <a:pt x="7123" y="18855"/>
                      <a:pt x="7371" y="18224"/>
                    </a:cubicBezTo>
                    <a:cubicBezTo>
                      <a:pt x="7371" y="18224"/>
                      <a:pt x="8874" y="14415"/>
                      <a:pt x="8874" y="14415"/>
                    </a:cubicBezTo>
                    <a:cubicBezTo>
                      <a:pt x="9123" y="13784"/>
                      <a:pt x="8917" y="13014"/>
                      <a:pt x="8420" y="12697"/>
                    </a:cubicBezTo>
                    <a:cubicBezTo>
                      <a:pt x="8172" y="12539"/>
                      <a:pt x="7898" y="12530"/>
                      <a:pt x="7654" y="12633"/>
                    </a:cubicBezTo>
                    <a:close/>
                    <a:moveTo>
                      <a:pt x="10054" y="14159"/>
                    </a:moveTo>
                    <a:cubicBezTo>
                      <a:pt x="9809" y="14262"/>
                      <a:pt x="9593" y="14484"/>
                      <a:pt x="9469" y="14800"/>
                    </a:cubicBezTo>
                    <a:lnTo>
                      <a:pt x="7966" y="18609"/>
                    </a:lnTo>
                    <a:cubicBezTo>
                      <a:pt x="7718" y="19240"/>
                      <a:pt x="7923" y="20010"/>
                      <a:pt x="8420" y="20327"/>
                    </a:cubicBezTo>
                    <a:cubicBezTo>
                      <a:pt x="8917" y="20643"/>
                      <a:pt x="9523" y="20395"/>
                      <a:pt x="9771" y="19763"/>
                    </a:cubicBezTo>
                    <a:lnTo>
                      <a:pt x="11274" y="15941"/>
                    </a:lnTo>
                    <a:cubicBezTo>
                      <a:pt x="11523" y="15310"/>
                      <a:pt x="11317" y="14539"/>
                      <a:pt x="10820" y="14223"/>
                    </a:cubicBezTo>
                    <a:cubicBezTo>
                      <a:pt x="10572" y="14065"/>
                      <a:pt x="10298" y="14056"/>
                      <a:pt x="10054" y="14159"/>
                    </a:cubicBez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400">
                  <a:solidFill>
                    <a:schemeClr val="bg1">
                      <a:lumMod val="50000"/>
                    </a:schemeClr>
                  </a:solidFill>
                  <a:cs typeface="+mn-ea"/>
                  <a:sym typeface="+mn-lt"/>
                </a:endParaRPr>
              </a:p>
            </p:txBody>
          </p:sp>
        </p:grpSp>
        <p:grpSp>
          <p:nvGrpSpPr>
            <p:cNvPr id="28" name="Group 14"/>
            <p:cNvGrpSpPr/>
            <p:nvPr/>
          </p:nvGrpSpPr>
          <p:grpSpPr bwMode="auto">
            <a:xfrm>
              <a:off x="2151565" y="3951713"/>
              <a:ext cx="1734853" cy="1734855"/>
              <a:chOff x="0" y="0"/>
              <a:chExt cx="1734853" cy="1734853"/>
            </a:xfrm>
          </p:grpSpPr>
          <p:sp>
            <p:nvSpPr>
              <p:cNvPr id="38" name="AutoShape 15"/>
              <p:cNvSpPr/>
              <p:nvPr/>
            </p:nvSpPr>
            <p:spPr bwMode="auto">
              <a:xfrm rot="14400000" flipH="1">
                <a:off x="231478" y="231670"/>
                <a:ext cx="1271685" cy="1271695"/>
              </a:xfrm>
              <a:prstGeom prst="wedgeEllipseCallout">
                <a:avLst>
                  <a:gd name="adj1" fmla="val 778"/>
                  <a:gd name="adj2" fmla="val 60440"/>
                </a:avLst>
              </a:prstGeom>
              <a:solidFill>
                <a:srgbClr val="4F4141"/>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1400">
                  <a:solidFill>
                    <a:schemeClr val="bg1">
                      <a:lumMod val="50000"/>
                    </a:schemeClr>
                  </a:solidFill>
                  <a:cs typeface="+mn-ea"/>
                  <a:sym typeface="+mn-lt"/>
                </a:endParaRPr>
              </a:p>
            </p:txBody>
          </p:sp>
          <p:sp>
            <p:nvSpPr>
              <p:cNvPr id="39" name="AutoShape 16"/>
              <p:cNvSpPr/>
              <p:nvPr/>
            </p:nvSpPr>
            <p:spPr bwMode="auto">
              <a:xfrm>
                <a:off x="507722" y="519034"/>
                <a:ext cx="784291" cy="660451"/>
              </a:xfrm>
              <a:custGeom>
                <a:avLst/>
                <a:gdLst>
                  <a:gd name="T0" fmla="*/ 392146 w 21600"/>
                  <a:gd name="T1" fmla="*/ 330226 h 21600"/>
                  <a:gd name="T2" fmla="*/ 392146 w 21600"/>
                  <a:gd name="T3" fmla="*/ 330226 h 21600"/>
                  <a:gd name="T4" fmla="*/ 392146 w 21600"/>
                  <a:gd name="T5" fmla="*/ 330226 h 21600"/>
                  <a:gd name="T6" fmla="*/ 392146 w 21600"/>
                  <a:gd name="T7" fmla="*/ 33022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58" y="0"/>
                    </a:moveTo>
                    <a:cubicBezTo>
                      <a:pt x="612" y="0"/>
                      <a:pt x="0" y="713"/>
                      <a:pt x="0" y="1597"/>
                    </a:cubicBezTo>
                    <a:lnTo>
                      <a:pt x="0" y="20003"/>
                    </a:lnTo>
                    <a:cubicBezTo>
                      <a:pt x="0" y="20887"/>
                      <a:pt x="612" y="21600"/>
                      <a:pt x="1358" y="21600"/>
                    </a:cubicBezTo>
                    <a:lnTo>
                      <a:pt x="18896" y="21600"/>
                    </a:lnTo>
                    <a:cubicBezTo>
                      <a:pt x="19641" y="21600"/>
                      <a:pt x="20242" y="20887"/>
                      <a:pt x="20242" y="20003"/>
                    </a:cubicBezTo>
                    <a:lnTo>
                      <a:pt x="20242" y="15200"/>
                    </a:lnTo>
                    <a:lnTo>
                      <a:pt x="15524" y="15200"/>
                    </a:lnTo>
                    <a:cubicBezTo>
                      <a:pt x="14779" y="15200"/>
                      <a:pt x="14177" y="14487"/>
                      <a:pt x="14177" y="13604"/>
                    </a:cubicBezTo>
                    <a:lnTo>
                      <a:pt x="14177" y="10398"/>
                    </a:lnTo>
                    <a:cubicBezTo>
                      <a:pt x="14177" y="9514"/>
                      <a:pt x="14779" y="8801"/>
                      <a:pt x="15524" y="8801"/>
                    </a:cubicBezTo>
                    <a:lnTo>
                      <a:pt x="20242" y="8801"/>
                    </a:lnTo>
                    <a:lnTo>
                      <a:pt x="20242" y="4803"/>
                    </a:lnTo>
                    <a:cubicBezTo>
                      <a:pt x="20242" y="3919"/>
                      <a:pt x="19641" y="3193"/>
                      <a:pt x="18896" y="3193"/>
                    </a:cubicBezTo>
                    <a:lnTo>
                      <a:pt x="18896" y="1597"/>
                    </a:lnTo>
                    <a:cubicBezTo>
                      <a:pt x="18896" y="713"/>
                      <a:pt x="18295" y="0"/>
                      <a:pt x="17549" y="0"/>
                    </a:cubicBezTo>
                    <a:lnTo>
                      <a:pt x="1358" y="0"/>
                    </a:lnTo>
                    <a:close/>
                    <a:moveTo>
                      <a:pt x="2025" y="1597"/>
                    </a:moveTo>
                    <a:lnTo>
                      <a:pt x="16192" y="1597"/>
                    </a:lnTo>
                    <a:cubicBezTo>
                      <a:pt x="16192" y="1597"/>
                      <a:pt x="17549" y="1593"/>
                      <a:pt x="17549" y="3193"/>
                    </a:cubicBezTo>
                    <a:lnTo>
                      <a:pt x="2025" y="3193"/>
                    </a:lnTo>
                    <a:cubicBezTo>
                      <a:pt x="1653" y="3193"/>
                      <a:pt x="1358" y="2844"/>
                      <a:pt x="1358" y="2401"/>
                    </a:cubicBezTo>
                    <a:cubicBezTo>
                      <a:pt x="1358" y="1960"/>
                      <a:pt x="1653" y="1597"/>
                      <a:pt x="2025" y="1597"/>
                    </a:cubicBezTo>
                    <a:close/>
                    <a:moveTo>
                      <a:pt x="16192" y="9606"/>
                    </a:moveTo>
                    <a:cubicBezTo>
                      <a:pt x="15447" y="9606"/>
                      <a:pt x="14845" y="10318"/>
                      <a:pt x="14845" y="11202"/>
                    </a:cubicBezTo>
                    <a:lnTo>
                      <a:pt x="14845" y="12799"/>
                    </a:lnTo>
                    <a:cubicBezTo>
                      <a:pt x="14845" y="13683"/>
                      <a:pt x="15447" y="14396"/>
                      <a:pt x="16192" y="14396"/>
                    </a:cubicBezTo>
                    <a:lnTo>
                      <a:pt x="20242" y="14396"/>
                    </a:lnTo>
                    <a:cubicBezTo>
                      <a:pt x="20988" y="14396"/>
                      <a:pt x="21600" y="13683"/>
                      <a:pt x="21600" y="12799"/>
                    </a:cubicBezTo>
                    <a:lnTo>
                      <a:pt x="21600" y="11202"/>
                    </a:lnTo>
                    <a:cubicBezTo>
                      <a:pt x="21600" y="10318"/>
                      <a:pt x="20988" y="9606"/>
                      <a:pt x="20242" y="9606"/>
                    </a:cubicBezTo>
                    <a:lnTo>
                      <a:pt x="16192" y="9606"/>
                    </a:lnTo>
                    <a:close/>
                    <a:moveTo>
                      <a:pt x="16871" y="11202"/>
                    </a:moveTo>
                    <a:cubicBezTo>
                      <a:pt x="17243" y="11202"/>
                      <a:pt x="17549" y="11552"/>
                      <a:pt x="17549" y="11994"/>
                    </a:cubicBezTo>
                    <a:cubicBezTo>
                      <a:pt x="17549" y="12436"/>
                      <a:pt x="17243" y="12799"/>
                      <a:pt x="16871" y="12799"/>
                    </a:cubicBezTo>
                    <a:cubicBezTo>
                      <a:pt x="16498" y="12799"/>
                      <a:pt x="16192" y="12436"/>
                      <a:pt x="16192" y="11994"/>
                    </a:cubicBezTo>
                    <a:cubicBezTo>
                      <a:pt x="16192" y="11552"/>
                      <a:pt x="16498" y="11202"/>
                      <a:pt x="16871" y="11202"/>
                    </a:cubicBez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400">
                  <a:solidFill>
                    <a:schemeClr val="bg1">
                      <a:lumMod val="50000"/>
                    </a:schemeClr>
                  </a:solidFill>
                  <a:cs typeface="+mn-ea"/>
                  <a:sym typeface="+mn-lt"/>
                </a:endParaRPr>
              </a:p>
            </p:txBody>
          </p:sp>
        </p:grpSp>
        <p:grpSp>
          <p:nvGrpSpPr>
            <p:cNvPr id="29" name="Group 19"/>
            <p:cNvGrpSpPr/>
            <p:nvPr/>
          </p:nvGrpSpPr>
          <p:grpSpPr bwMode="auto">
            <a:xfrm>
              <a:off x="6198773" y="3952029"/>
              <a:ext cx="1734935" cy="1734935"/>
              <a:chOff x="-1" y="-1"/>
              <a:chExt cx="1734936" cy="1734936"/>
            </a:xfrm>
          </p:grpSpPr>
          <p:sp>
            <p:nvSpPr>
              <p:cNvPr id="36" name="AutoShape 20"/>
              <p:cNvSpPr/>
              <p:nvPr/>
            </p:nvSpPr>
            <p:spPr bwMode="auto">
              <a:xfrm rot="7200606" flipH="1">
                <a:off x="231146" y="231355"/>
                <a:ext cx="1271686" cy="1271694"/>
              </a:xfrm>
              <a:prstGeom prst="wedgeEllipseCallout">
                <a:avLst>
                  <a:gd name="adj1" fmla="val 778"/>
                  <a:gd name="adj2" fmla="val 60440"/>
                </a:avLst>
              </a:prstGeom>
              <a:solidFill>
                <a:srgbClr val="4F4141"/>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1400">
                  <a:solidFill>
                    <a:schemeClr val="bg1">
                      <a:lumMod val="50000"/>
                    </a:schemeClr>
                  </a:solidFill>
                  <a:cs typeface="+mn-ea"/>
                  <a:sym typeface="+mn-lt"/>
                </a:endParaRPr>
              </a:p>
            </p:txBody>
          </p:sp>
          <p:sp>
            <p:nvSpPr>
              <p:cNvPr id="37" name="AutoShape 21"/>
              <p:cNvSpPr/>
              <p:nvPr/>
            </p:nvSpPr>
            <p:spPr bwMode="auto">
              <a:xfrm>
                <a:off x="521679" y="523482"/>
                <a:ext cx="660456" cy="660451"/>
              </a:xfrm>
              <a:custGeom>
                <a:avLst/>
                <a:gdLst>
                  <a:gd name="T0" fmla="*/ 330228 w 21600"/>
                  <a:gd name="T1" fmla="*/ 330226 h 21600"/>
                  <a:gd name="T2" fmla="*/ 330228 w 21600"/>
                  <a:gd name="T3" fmla="*/ 330226 h 21600"/>
                  <a:gd name="T4" fmla="*/ 330228 w 21600"/>
                  <a:gd name="T5" fmla="*/ 330226 h 21600"/>
                  <a:gd name="T6" fmla="*/ 330228 w 21600"/>
                  <a:gd name="T7" fmla="*/ 33022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50" y="0"/>
                    </a:moveTo>
                    <a:lnTo>
                      <a:pt x="1350" y="20250"/>
                    </a:lnTo>
                    <a:lnTo>
                      <a:pt x="21600" y="20250"/>
                    </a:lnTo>
                    <a:lnTo>
                      <a:pt x="21600" y="19575"/>
                    </a:lnTo>
                    <a:cubicBezTo>
                      <a:pt x="21600" y="19575"/>
                      <a:pt x="18225" y="19575"/>
                      <a:pt x="18225" y="19575"/>
                    </a:cubicBezTo>
                    <a:lnTo>
                      <a:pt x="18225" y="16200"/>
                    </a:lnTo>
                    <a:lnTo>
                      <a:pt x="21600" y="16200"/>
                    </a:lnTo>
                    <a:lnTo>
                      <a:pt x="21600" y="15525"/>
                    </a:lnTo>
                    <a:lnTo>
                      <a:pt x="18225" y="15525"/>
                    </a:lnTo>
                    <a:lnTo>
                      <a:pt x="18225" y="12150"/>
                    </a:lnTo>
                    <a:lnTo>
                      <a:pt x="21600" y="12150"/>
                    </a:lnTo>
                    <a:lnTo>
                      <a:pt x="21600" y="11475"/>
                    </a:lnTo>
                    <a:lnTo>
                      <a:pt x="18225" y="11475"/>
                    </a:lnTo>
                    <a:lnTo>
                      <a:pt x="18225" y="8100"/>
                    </a:lnTo>
                    <a:lnTo>
                      <a:pt x="21600" y="8100"/>
                    </a:lnTo>
                    <a:lnTo>
                      <a:pt x="21600" y="7425"/>
                    </a:lnTo>
                    <a:lnTo>
                      <a:pt x="18225" y="7425"/>
                    </a:lnTo>
                    <a:lnTo>
                      <a:pt x="18225" y="6750"/>
                    </a:lnTo>
                    <a:lnTo>
                      <a:pt x="19575" y="5400"/>
                    </a:lnTo>
                    <a:lnTo>
                      <a:pt x="19575" y="4050"/>
                    </a:lnTo>
                    <a:lnTo>
                      <a:pt x="21600" y="4050"/>
                    </a:lnTo>
                    <a:lnTo>
                      <a:pt x="21600" y="3375"/>
                    </a:lnTo>
                    <a:lnTo>
                      <a:pt x="18225" y="3375"/>
                    </a:lnTo>
                    <a:lnTo>
                      <a:pt x="18225" y="0"/>
                    </a:lnTo>
                    <a:lnTo>
                      <a:pt x="17550" y="0"/>
                    </a:lnTo>
                    <a:lnTo>
                      <a:pt x="17550" y="3375"/>
                    </a:lnTo>
                    <a:lnTo>
                      <a:pt x="14175" y="3375"/>
                    </a:lnTo>
                    <a:lnTo>
                      <a:pt x="14175" y="0"/>
                    </a:lnTo>
                    <a:lnTo>
                      <a:pt x="13500" y="0"/>
                    </a:lnTo>
                    <a:lnTo>
                      <a:pt x="13500" y="3375"/>
                    </a:lnTo>
                    <a:lnTo>
                      <a:pt x="10125" y="3375"/>
                    </a:lnTo>
                    <a:lnTo>
                      <a:pt x="10125" y="0"/>
                    </a:lnTo>
                    <a:lnTo>
                      <a:pt x="9450" y="0"/>
                    </a:lnTo>
                    <a:lnTo>
                      <a:pt x="9450" y="3375"/>
                    </a:lnTo>
                    <a:lnTo>
                      <a:pt x="6075" y="3375"/>
                    </a:lnTo>
                    <a:lnTo>
                      <a:pt x="6075" y="0"/>
                    </a:lnTo>
                    <a:lnTo>
                      <a:pt x="5400" y="0"/>
                    </a:lnTo>
                    <a:lnTo>
                      <a:pt x="5400" y="3375"/>
                    </a:lnTo>
                    <a:lnTo>
                      <a:pt x="2025" y="3375"/>
                    </a:lnTo>
                    <a:lnTo>
                      <a:pt x="2025" y="0"/>
                    </a:lnTo>
                    <a:lnTo>
                      <a:pt x="1350" y="0"/>
                    </a:lnTo>
                    <a:close/>
                    <a:moveTo>
                      <a:pt x="0" y="3375"/>
                    </a:moveTo>
                    <a:cubicBezTo>
                      <a:pt x="0" y="3375"/>
                      <a:pt x="0" y="4050"/>
                      <a:pt x="0" y="4050"/>
                    </a:cubicBezTo>
                    <a:lnTo>
                      <a:pt x="675" y="4050"/>
                    </a:lnTo>
                    <a:lnTo>
                      <a:pt x="675" y="3375"/>
                    </a:lnTo>
                    <a:lnTo>
                      <a:pt x="0" y="3375"/>
                    </a:lnTo>
                    <a:close/>
                    <a:moveTo>
                      <a:pt x="2025" y="4050"/>
                    </a:moveTo>
                    <a:lnTo>
                      <a:pt x="5400" y="4050"/>
                    </a:lnTo>
                    <a:cubicBezTo>
                      <a:pt x="5400" y="4050"/>
                      <a:pt x="5400" y="7425"/>
                      <a:pt x="5400" y="7425"/>
                    </a:cubicBezTo>
                    <a:lnTo>
                      <a:pt x="2025" y="7425"/>
                    </a:lnTo>
                    <a:lnTo>
                      <a:pt x="2025" y="4050"/>
                    </a:lnTo>
                    <a:close/>
                    <a:moveTo>
                      <a:pt x="6075" y="4050"/>
                    </a:moveTo>
                    <a:lnTo>
                      <a:pt x="9450" y="4050"/>
                    </a:lnTo>
                    <a:lnTo>
                      <a:pt x="9450" y="7425"/>
                    </a:lnTo>
                    <a:lnTo>
                      <a:pt x="6075" y="7425"/>
                    </a:lnTo>
                    <a:cubicBezTo>
                      <a:pt x="6075" y="7425"/>
                      <a:pt x="6075" y="4050"/>
                      <a:pt x="6075" y="4050"/>
                    </a:cubicBezTo>
                    <a:close/>
                    <a:moveTo>
                      <a:pt x="10125" y="4050"/>
                    </a:moveTo>
                    <a:lnTo>
                      <a:pt x="13500" y="4050"/>
                    </a:lnTo>
                    <a:lnTo>
                      <a:pt x="13500" y="7425"/>
                    </a:lnTo>
                    <a:lnTo>
                      <a:pt x="10125" y="7425"/>
                    </a:lnTo>
                    <a:cubicBezTo>
                      <a:pt x="10125" y="7425"/>
                      <a:pt x="10125" y="4050"/>
                      <a:pt x="10125" y="4050"/>
                    </a:cubicBezTo>
                    <a:close/>
                    <a:moveTo>
                      <a:pt x="14175" y="4050"/>
                    </a:moveTo>
                    <a:lnTo>
                      <a:pt x="17550" y="4050"/>
                    </a:lnTo>
                    <a:lnTo>
                      <a:pt x="17550" y="4725"/>
                    </a:lnTo>
                    <a:cubicBezTo>
                      <a:pt x="17064" y="5211"/>
                      <a:pt x="16200" y="6075"/>
                      <a:pt x="14850" y="7425"/>
                    </a:cubicBezTo>
                    <a:lnTo>
                      <a:pt x="14175" y="7425"/>
                    </a:lnTo>
                    <a:lnTo>
                      <a:pt x="14175" y="4050"/>
                    </a:lnTo>
                    <a:close/>
                    <a:moveTo>
                      <a:pt x="0" y="7425"/>
                    </a:moveTo>
                    <a:cubicBezTo>
                      <a:pt x="0" y="7425"/>
                      <a:pt x="0" y="8100"/>
                      <a:pt x="0" y="8100"/>
                    </a:cubicBezTo>
                    <a:lnTo>
                      <a:pt x="675" y="8100"/>
                    </a:lnTo>
                    <a:lnTo>
                      <a:pt x="675" y="7425"/>
                    </a:lnTo>
                    <a:lnTo>
                      <a:pt x="0" y="7425"/>
                    </a:lnTo>
                    <a:close/>
                    <a:moveTo>
                      <a:pt x="2025" y="8100"/>
                    </a:moveTo>
                    <a:lnTo>
                      <a:pt x="5400" y="8100"/>
                    </a:lnTo>
                    <a:lnTo>
                      <a:pt x="5400" y="11475"/>
                    </a:lnTo>
                    <a:cubicBezTo>
                      <a:pt x="5400" y="11475"/>
                      <a:pt x="2025" y="11475"/>
                      <a:pt x="2025" y="11475"/>
                    </a:cubicBezTo>
                    <a:lnTo>
                      <a:pt x="2025" y="8100"/>
                    </a:lnTo>
                    <a:close/>
                    <a:moveTo>
                      <a:pt x="6075" y="8100"/>
                    </a:moveTo>
                    <a:lnTo>
                      <a:pt x="9450" y="8100"/>
                    </a:lnTo>
                    <a:lnTo>
                      <a:pt x="9450" y="10800"/>
                    </a:lnTo>
                    <a:lnTo>
                      <a:pt x="7425" y="10800"/>
                    </a:lnTo>
                    <a:lnTo>
                      <a:pt x="6750" y="11475"/>
                    </a:lnTo>
                    <a:lnTo>
                      <a:pt x="6075" y="11475"/>
                    </a:lnTo>
                    <a:lnTo>
                      <a:pt x="6075" y="8100"/>
                    </a:lnTo>
                    <a:close/>
                    <a:moveTo>
                      <a:pt x="10125" y="8100"/>
                    </a:moveTo>
                    <a:lnTo>
                      <a:pt x="13500" y="8100"/>
                    </a:lnTo>
                    <a:lnTo>
                      <a:pt x="13500" y="8775"/>
                    </a:lnTo>
                    <a:cubicBezTo>
                      <a:pt x="12649" y="9626"/>
                      <a:pt x="11475" y="10800"/>
                      <a:pt x="11475" y="10800"/>
                    </a:cubicBezTo>
                    <a:lnTo>
                      <a:pt x="10125" y="10800"/>
                    </a:lnTo>
                    <a:lnTo>
                      <a:pt x="10125" y="8100"/>
                    </a:lnTo>
                    <a:close/>
                    <a:moveTo>
                      <a:pt x="16875" y="8100"/>
                    </a:moveTo>
                    <a:lnTo>
                      <a:pt x="17550" y="8100"/>
                    </a:lnTo>
                    <a:cubicBezTo>
                      <a:pt x="17550" y="8100"/>
                      <a:pt x="17550" y="11475"/>
                      <a:pt x="17550" y="11475"/>
                    </a:cubicBezTo>
                    <a:lnTo>
                      <a:pt x="14175" y="11475"/>
                    </a:lnTo>
                    <a:lnTo>
                      <a:pt x="14175" y="10800"/>
                    </a:lnTo>
                    <a:lnTo>
                      <a:pt x="16875" y="8100"/>
                    </a:lnTo>
                    <a:close/>
                    <a:moveTo>
                      <a:pt x="0" y="11475"/>
                    </a:moveTo>
                    <a:cubicBezTo>
                      <a:pt x="0" y="11475"/>
                      <a:pt x="0" y="12150"/>
                      <a:pt x="0" y="12150"/>
                    </a:cubicBezTo>
                    <a:lnTo>
                      <a:pt x="675" y="12150"/>
                    </a:lnTo>
                    <a:lnTo>
                      <a:pt x="675" y="11475"/>
                    </a:lnTo>
                    <a:lnTo>
                      <a:pt x="0" y="11475"/>
                    </a:lnTo>
                    <a:close/>
                    <a:moveTo>
                      <a:pt x="2025" y="12150"/>
                    </a:moveTo>
                    <a:lnTo>
                      <a:pt x="5400" y="12150"/>
                    </a:lnTo>
                    <a:lnTo>
                      <a:pt x="5400" y="12825"/>
                    </a:lnTo>
                    <a:lnTo>
                      <a:pt x="2700" y="15525"/>
                    </a:lnTo>
                    <a:lnTo>
                      <a:pt x="2025" y="15525"/>
                    </a:lnTo>
                    <a:lnTo>
                      <a:pt x="2025" y="12150"/>
                    </a:lnTo>
                    <a:close/>
                    <a:moveTo>
                      <a:pt x="12825" y="12150"/>
                    </a:moveTo>
                    <a:lnTo>
                      <a:pt x="13500" y="12150"/>
                    </a:lnTo>
                    <a:cubicBezTo>
                      <a:pt x="13500" y="12150"/>
                      <a:pt x="13500" y="15525"/>
                      <a:pt x="13500" y="15525"/>
                    </a:cubicBezTo>
                    <a:lnTo>
                      <a:pt x="10125" y="15525"/>
                    </a:lnTo>
                    <a:lnTo>
                      <a:pt x="10125" y="12825"/>
                    </a:lnTo>
                    <a:lnTo>
                      <a:pt x="12150" y="12825"/>
                    </a:lnTo>
                    <a:lnTo>
                      <a:pt x="12825" y="12150"/>
                    </a:lnTo>
                    <a:close/>
                    <a:moveTo>
                      <a:pt x="14175" y="12150"/>
                    </a:moveTo>
                    <a:lnTo>
                      <a:pt x="17550" y="12150"/>
                    </a:lnTo>
                    <a:cubicBezTo>
                      <a:pt x="17550" y="12150"/>
                      <a:pt x="17550" y="15525"/>
                      <a:pt x="17550" y="15525"/>
                    </a:cubicBezTo>
                    <a:lnTo>
                      <a:pt x="14175" y="15525"/>
                    </a:lnTo>
                    <a:lnTo>
                      <a:pt x="14175" y="12150"/>
                    </a:lnTo>
                    <a:close/>
                    <a:moveTo>
                      <a:pt x="8100" y="12825"/>
                    </a:moveTo>
                    <a:lnTo>
                      <a:pt x="9450" y="12825"/>
                    </a:lnTo>
                    <a:lnTo>
                      <a:pt x="9450" y="15525"/>
                    </a:lnTo>
                    <a:lnTo>
                      <a:pt x="6075" y="15525"/>
                    </a:lnTo>
                    <a:lnTo>
                      <a:pt x="6075" y="14850"/>
                    </a:lnTo>
                    <a:lnTo>
                      <a:pt x="8100" y="12825"/>
                    </a:lnTo>
                    <a:close/>
                    <a:moveTo>
                      <a:pt x="0" y="15525"/>
                    </a:moveTo>
                    <a:cubicBezTo>
                      <a:pt x="0" y="15525"/>
                      <a:pt x="0" y="16200"/>
                      <a:pt x="0" y="16200"/>
                    </a:cubicBezTo>
                    <a:lnTo>
                      <a:pt x="675" y="16200"/>
                    </a:lnTo>
                    <a:lnTo>
                      <a:pt x="675" y="15525"/>
                    </a:lnTo>
                    <a:lnTo>
                      <a:pt x="0" y="15525"/>
                    </a:lnTo>
                    <a:close/>
                    <a:moveTo>
                      <a:pt x="4725" y="16200"/>
                    </a:moveTo>
                    <a:lnTo>
                      <a:pt x="5400" y="16200"/>
                    </a:lnTo>
                    <a:cubicBezTo>
                      <a:pt x="5400" y="16200"/>
                      <a:pt x="5400" y="19575"/>
                      <a:pt x="5400" y="19575"/>
                    </a:cubicBezTo>
                    <a:lnTo>
                      <a:pt x="2025" y="19575"/>
                    </a:lnTo>
                    <a:lnTo>
                      <a:pt x="2025" y="18900"/>
                    </a:lnTo>
                    <a:lnTo>
                      <a:pt x="4725" y="16200"/>
                    </a:lnTo>
                    <a:close/>
                    <a:moveTo>
                      <a:pt x="6075" y="16200"/>
                    </a:moveTo>
                    <a:lnTo>
                      <a:pt x="9450" y="16200"/>
                    </a:lnTo>
                    <a:cubicBezTo>
                      <a:pt x="9450" y="16200"/>
                      <a:pt x="9450" y="19575"/>
                      <a:pt x="9450" y="19575"/>
                    </a:cubicBezTo>
                    <a:lnTo>
                      <a:pt x="6075" y="19575"/>
                    </a:lnTo>
                    <a:lnTo>
                      <a:pt x="6075" y="16200"/>
                    </a:lnTo>
                    <a:close/>
                    <a:moveTo>
                      <a:pt x="10125" y="16200"/>
                    </a:moveTo>
                    <a:lnTo>
                      <a:pt x="13500" y="16200"/>
                    </a:lnTo>
                    <a:cubicBezTo>
                      <a:pt x="13500" y="16200"/>
                      <a:pt x="13500" y="19575"/>
                      <a:pt x="13500" y="19575"/>
                    </a:cubicBezTo>
                    <a:lnTo>
                      <a:pt x="10125" y="19575"/>
                    </a:lnTo>
                    <a:lnTo>
                      <a:pt x="10125" y="16200"/>
                    </a:lnTo>
                    <a:close/>
                    <a:moveTo>
                      <a:pt x="14175" y="16200"/>
                    </a:moveTo>
                    <a:lnTo>
                      <a:pt x="17550" y="16200"/>
                    </a:lnTo>
                    <a:cubicBezTo>
                      <a:pt x="17550" y="16200"/>
                      <a:pt x="17550" y="19575"/>
                      <a:pt x="17550" y="19575"/>
                    </a:cubicBezTo>
                    <a:lnTo>
                      <a:pt x="14175" y="19575"/>
                    </a:lnTo>
                    <a:lnTo>
                      <a:pt x="14175" y="16200"/>
                    </a:lnTo>
                    <a:close/>
                    <a:moveTo>
                      <a:pt x="5400" y="20925"/>
                    </a:moveTo>
                    <a:lnTo>
                      <a:pt x="5400" y="21600"/>
                    </a:lnTo>
                    <a:lnTo>
                      <a:pt x="6075" y="21600"/>
                    </a:lnTo>
                    <a:cubicBezTo>
                      <a:pt x="6075" y="21600"/>
                      <a:pt x="6075" y="20925"/>
                      <a:pt x="6075" y="20925"/>
                    </a:cubicBezTo>
                    <a:lnTo>
                      <a:pt x="5400" y="20925"/>
                    </a:lnTo>
                    <a:close/>
                    <a:moveTo>
                      <a:pt x="9450" y="20925"/>
                    </a:moveTo>
                    <a:lnTo>
                      <a:pt x="9450" y="21600"/>
                    </a:lnTo>
                    <a:lnTo>
                      <a:pt x="10125" y="21600"/>
                    </a:lnTo>
                    <a:cubicBezTo>
                      <a:pt x="10125" y="21600"/>
                      <a:pt x="10125" y="20925"/>
                      <a:pt x="10125" y="20925"/>
                    </a:cubicBezTo>
                    <a:lnTo>
                      <a:pt x="9450" y="20925"/>
                    </a:lnTo>
                    <a:close/>
                    <a:moveTo>
                      <a:pt x="13500" y="20925"/>
                    </a:moveTo>
                    <a:lnTo>
                      <a:pt x="13500" y="21600"/>
                    </a:lnTo>
                    <a:lnTo>
                      <a:pt x="14175" y="21600"/>
                    </a:lnTo>
                    <a:cubicBezTo>
                      <a:pt x="14175" y="21600"/>
                      <a:pt x="14175" y="20925"/>
                      <a:pt x="14175" y="20925"/>
                    </a:cubicBezTo>
                    <a:lnTo>
                      <a:pt x="13500" y="20925"/>
                    </a:lnTo>
                    <a:close/>
                    <a:moveTo>
                      <a:pt x="17550" y="20925"/>
                    </a:moveTo>
                    <a:lnTo>
                      <a:pt x="17550" y="21600"/>
                    </a:lnTo>
                    <a:lnTo>
                      <a:pt x="18225" y="21600"/>
                    </a:lnTo>
                    <a:cubicBezTo>
                      <a:pt x="18225" y="21600"/>
                      <a:pt x="18225" y="20925"/>
                      <a:pt x="18225" y="20925"/>
                    </a:cubicBezTo>
                    <a:lnTo>
                      <a:pt x="17550" y="2092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400">
                  <a:solidFill>
                    <a:schemeClr val="bg1">
                      <a:lumMod val="50000"/>
                    </a:schemeClr>
                  </a:solidFill>
                  <a:cs typeface="+mn-ea"/>
                  <a:sym typeface="+mn-lt"/>
                </a:endParaRPr>
              </a:p>
            </p:txBody>
          </p:sp>
        </p:grpSp>
        <p:grpSp>
          <p:nvGrpSpPr>
            <p:cNvPr id="30" name="Group 24"/>
            <p:cNvGrpSpPr/>
            <p:nvPr/>
          </p:nvGrpSpPr>
          <p:grpSpPr bwMode="auto">
            <a:xfrm>
              <a:off x="4407718" y="678942"/>
              <a:ext cx="1270001" cy="1270000"/>
              <a:chOff x="0" y="0"/>
              <a:chExt cx="1270000" cy="1270000"/>
            </a:xfrm>
          </p:grpSpPr>
          <p:sp>
            <p:nvSpPr>
              <p:cNvPr id="34" name="AutoShape 25"/>
              <p:cNvSpPr/>
              <p:nvPr/>
            </p:nvSpPr>
            <p:spPr bwMode="auto">
              <a:xfrm>
                <a:off x="2729" y="562"/>
                <a:ext cx="1266930" cy="1270098"/>
              </a:xfrm>
              <a:prstGeom prst="wedgeEllipseCallout">
                <a:avLst>
                  <a:gd name="adj1" fmla="val 778"/>
                  <a:gd name="adj2" fmla="val 60440"/>
                </a:avLst>
              </a:prstGeom>
              <a:solidFill>
                <a:srgbClr val="4F4141"/>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1400" dirty="0">
                  <a:solidFill>
                    <a:schemeClr val="bg1">
                      <a:lumMod val="50000"/>
                    </a:schemeClr>
                  </a:solidFill>
                  <a:cs typeface="+mn-ea"/>
                  <a:sym typeface="+mn-lt"/>
                </a:endParaRPr>
              </a:p>
            </p:txBody>
          </p:sp>
          <p:sp>
            <p:nvSpPr>
              <p:cNvPr id="35" name="AutoShape 26"/>
              <p:cNvSpPr/>
              <p:nvPr/>
            </p:nvSpPr>
            <p:spPr bwMode="auto">
              <a:xfrm>
                <a:off x="471080" y="305386"/>
                <a:ext cx="328640" cy="660451"/>
              </a:xfrm>
              <a:custGeom>
                <a:avLst/>
                <a:gdLst>
                  <a:gd name="T0" fmla="*/ 164320 w 21600"/>
                  <a:gd name="T1" fmla="*/ 330226 h 21600"/>
                  <a:gd name="T2" fmla="*/ 164320 w 21600"/>
                  <a:gd name="T3" fmla="*/ 330226 h 21600"/>
                  <a:gd name="T4" fmla="*/ 164320 w 21600"/>
                  <a:gd name="T5" fmla="*/ 330226 h 21600"/>
                  <a:gd name="T6" fmla="*/ 164320 w 21600"/>
                  <a:gd name="T7" fmla="*/ 33022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50" y="4050"/>
                    </a:moveTo>
                    <a:lnTo>
                      <a:pt x="1350" y="4050"/>
                    </a:lnTo>
                    <a:lnTo>
                      <a:pt x="1350" y="17550"/>
                    </a:lnTo>
                    <a:lnTo>
                      <a:pt x="20250" y="17550"/>
                    </a:lnTo>
                    <a:cubicBezTo>
                      <a:pt x="20250" y="17550"/>
                      <a:pt x="20250" y="4050"/>
                      <a:pt x="20250" y="4050"/>
                    </a:cubicBezTo>
                    <a:close/>
                    <a:moveTo>
                      <a:pt x="14175" y="2025"/>
                    </a:moveTo>
                    <a:lnTo>
                      <a:pt x="7425" y="2025"/>
                    </a:lnTo>
                    <a:cubicBezTo>
                      <a:pt x="7052" y="2025"/>
                      <a:pt x="6750" y="2176"/>
                      <a:pt x="6750" y="2363"/>
                    </a:cubicBezTo>
                    <a:cubicBezTo>
                      <a:pt x="6750" y="2549"/>
                      <a:pt x="7052" y="2700"/>
                      <a:pt x="7425" y="2700"/>
                    </a:cubicBezTo>
                    <a:lnTo>
                      <a:pt x="14175" y="2700"/>
                    </a:lnTo>
                    <a:cubicBezTo>
                      <a:pt x="14547" y="2700"/>
                      <a:pt x="14850" y="2549"/>
                      <a:pt x="14850" y="2363"/>
                    </a:cubicBezTo>
                    <a:cubicBezTo>
                      <a:pt x="14850" y="2176"/>
                      <a:pt x="14547" y="2025"/>
                      <a:pt x="14175" y="2025"/>
                    </a:cubicBezTo>
                    <a:close/>
                    <a:moveTo>
                      <a:pt x="11475" y="20250"/>
                    </a:moveTo>
                    <a:cubicBezTo>
                      <a:pt x="12593" y="20250"/>
                      <a:pt x="13500" y="19797"/>
                      <a:pt x="13500" y="19237"/>
                    </a:cubicBezTo>
                    <a:cubicBezTo>
                      <a:pt x="13500" y="18678"/>
                      <a:pt x="12593" y="18225"/>
                      <a:pt x="11475" y="18225"/>
                    </a:cubicBezTo>
                    <a:cubicBezTo>
                      <a:pt x="10357" y="18225"/>
                      <a:pt x="9450" y="18678"/>
                      <a:pt x="9450" y="19237"/>
                    </a:cubicBezTo>
                    <a:cubicBezTo>
                      <a:pt x="9450" y="19797"/>
                      <a:pt x="10357" y="20250"/>
                      <a:pt x="11475" y="20250"/>
                    </a:cubicBezTo>
                    <a:close/>
                    <a:moveTo>
                      <a:pt x="18900" y="21600"/>
                    </a:moveTo>
                    <a:lnTo>
                      <a:pt x="2700" y="21600"/>
                    </a:lnTo>
                    <a:cubicBezTo>
                      <a:pt x="1209" y="21600"/>
                      <a:pt x="0" y="20996"/>
                      <a:pt x="0" y="20250"/>
                    </a:cubicBezTo>
                    <a:lnTo>
                      <a:pt x="0" y="1350"/>
                    </a:lnTo>
                    <a:cubicBezTo>
                      <a:pt x="0" y="604"/>
                      <a:pt x="1209" y="0"/>
                      <a:pt x="2700" y="0"/>
                    </a:cubicBezTo>
                    <a:lnTo>
                      <a:pt x="18900" y="0"/>
                    </a:lnTo>
                    <a:cubicBezTo>
                      <a:pt x="20391" y="0"/>
                      <a:pt x="21600" y="604"/>
                      <a:pt x="21600" y="1350"/>
                    </a:cubicBezTo>
                    <a:lnTo>
                      <a:pt x="21600" y="20250"/>
                    </a:lnTo>
                    <a:cubicBezTo>
                      <a:pt x="21600" y="20996"/>
                      <a:pt x="20391" y="21600"/>
                      <a:pt x="18900" y="21600"/>
                    </a:cubicBez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400">
                  <a:solidFill>
                    <a:schemeClr val="bg1">
                      <a:lumMod val="50000"/>
                    </a:schemeClr>
                  </a:solidFill>
                  <a:cs typeface="+mn-ea"/>
                  <a:sym typeface="+mn-lt"/>
                </a:endParaRPr>
              </a:p>
            </p:txBody>
          </p:sp>
        </p:grpSp>
        <p:grpSp>
          <p:nvGrpSpPr>
            <p:cNvPr id="31" name="Group 29"/>
            <p:cNvGrpSpPr/>
            <p:nvPr/>
          </p:nvGrpSpPr>
          <p:grpSpPr bwMode="auto">
            <a:xfrm>
              <a:off x="4382816" y="5351881"/>
              <a:ext cx="1270107" cy="1270099"/>
              <a:chOff x="-24902" y="-661"/>
              <a:chExt cx="1270106" cy="1270100"/>
            </a:xfrm>
          </p:grpSpPr>
          <p:sp>
            <p:nvSpPr>
              <p:cNvPr id="32" name="AutoShape 30"/>
              <p:cNvSpPr/>
              <p:nvPr/>
            </p:nvSpPr>
            <p:spPr bwMode="auto">
              <a:xfrm rot="10800000" flipH="1">
                <a:off x="-24902" y="-661"/>
                <a:ext cx="1270106" cy="1270100"/>
              </a:xfrm>
              <a:prstGeom prst="wedgeEllipseCallout">
                <a:avLst>
                  <a:gd name="adj1" fmla="val 778"/>
                  <a:gd name="adj2" fmla="val 60440"/>
                </a:avLst>
              </a:prstGeom>
              <a:solidFill>
                <a:srgbClr val="CE2D41"/>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1400">
                  <a:solidFill>
                    <a:schemeClr val="bg1">
                      <a:lumMod val="50000"/>
                    </a:schemeClr>
                  </a:solidFill>
                  <a:cs typeface="+mn-ea"/>
                  <a:sym typeface="+mn-lt"/>
                </a:endParaRPr>
              </a:p>
            </p:txBody>
          </p:sp>
          <p:sp>
            <p:nvSpPr>
              <p:cNvPr id="33" name="AutoShape 31"/>
              <p:cNvSpPr/>
              <p:nvPr/>
            </p:nvSpPr>
            <p:spPr bwMode="auto">
              <a:xfrm>
                <a:off x="366296" y="304163"/>
                <a:ext cx="536620" cy="660452"/>
              </a:xfrm>
              <a:custGeom>
                <a:avLst/>
                <a:gdLst>
                  <a:gd name="T0" fmla="*/ 268310 w 21600"/>
                  <a:gd name="T1" fmla="*/ 330226 h 21600"/>
                  <a:gd name="T2" fmla="*/ 268310 w 21600"/>
                  <a:gd name="T3" fmla="*/ 330226 h 21600"/>
                  <a:gd name="T4" fmla="*/ 268310 w 21600"/>
                  <a:gd name="T5" fmla="*/ 330226 h 21600"/>
                  <a:gd name="T6" fmla="*/ 268310 w 21600"/>
                  <a:gd name="T7" fmla="*/ 33022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831" y="0"/>
                    </a:moveTo>
                    <a:cubicBezTo>
                      <a:pt x="372" y="0"/>
                      <a:pt x="0" y="302"/>
                      <a:pt x="0" y="675"/>
                    </a:cubicBezTo>
                    <a:cubicBezTo>
                      <a:pt x="0" y="1048"/>
                      <a:pt x="372" y="1350"/>
                      <a:pt x="831" y="1350"/>
                    </a:cubicBezTo>
                    <a:lnTo>
                      <a:pt x="20769" y="1350"/>
                    </a:lnTo>
                    <a:cubicBezTo>
                      <a:pt x="21228" y="1350"/>
                      <a:pt x="21600" y="1048"/>
                      <a:pt x="21600" y="675"/>
                    </a:cubicBezTo>
                    <a:cubicBezTo>
                      <a:pt x="21600" y="302"/>
                      <a:pt x="21228" y="0"/>
                      <a:pt x="20769" y="0"/>
                    </a:cubicBezTo>
                    <a:lnTo>
                      <a:pt x="831" y="0"/>
                    </a:lnTo>
                    <a:close/>
                    <a:moveTo>
                      <a:pt x="831" y="2025"/>
                    </a:moveTo>
                    <a:lnTo>
                      <a:pt x="831" y="15525"/>
                    </a:lnTo>
                    <a:cubicBezTo>
                      <a:pt x="831" y="15525"/>
                      <a:pt x="20769" y="15525"/>
                      <a:pt x="20769" y="15525"/>
                    </a:cubicBezTo>
                    <a:lnTo>
                      <a:pt x="20769" y="2025"/>
                    </a:lnTo>
                    <a:lnTo>
                      <a:pt x="831" y="2025"/>
                    </a:lnTo>
                    <a:close/>
                    <a:moveTo>
                      <a:pt x="15785" y="4050"/>
                    </a:moveTo>
                    <a:lnTo>
                      <a:pt x="18277" y="4050"/>
                    </a:lnTo>
                    <a:cubicBezTo>
                      <a:pt x="18277" y="4050"/>
                      <a:pt x="18277" y="13500"/>
                      <a:pt x="18277" y="13500"/>
                    </a:cubicBezTo>
                    <a:lnTo>
                      <a:pt x="15785" y="13500"/>
                    </a:lnTo>
                    <a:lnTo>
                      <a:pt x="15785" y="4050"/>
                    </a:lnTo>
                    <a:close/>
                    <a:moveTo>
                      <a:pt x="7477" y="6750"/>
                    </a:moveTo>
                    <a:lnTo>
                      <a:pt x="9969" y="6750"/>
                    </a:lnTo>
                    <a:cubicBezTo>
                      <a:pt x="9969" y="6750"/>
                      <a:pt x="9969" y="13500"/>
                      <a:pt x="9969" y="13500"/>
                    </a:cubicBezTo>
                    <a:lnTo>
                      <a:pt x="7477" y="13500"/>
                    </a:lnTo>
                    <a:lnTo>
                      <a:pt x="7477" y="6750"/>
                    </a:lnTo>
                    <a:close/>
                    <a:moveTo>
                      <a:pt x="11631" y="8775"/>
                    </a:moveTo>
                    <a:lnTo>
                      <a:pt x="14123" y="8775"/>
                    </a:lnTo>
                    <a:cubicBezTo>
                      <a:pt x="14123" y="8775"/>
                      <a:pt x="14123" y="13500"/>
                      <a:pt x="14123" y="13500"/>
                    </a:cubicBezTo>
                    <a:lnTo>
                      <a:pt x="11631" y="13500"/>
                    </a:lnTo>
                    <a:lnTo>
                      <a:pt x="11631" y="8775"/>
                    </a:lnTo>
                    <a:close/>
                    <a:moveTo>
                      <a:pt x="3323" y="10800"/>
                    </a:moveTo>
                    <a:lnTo>
                      <a:pt x="5815" y="10800"/>
                    </a:lnTo>
                    <a:cubicBezTo>
                      <a:pt x="5815" y="10800"/>
                      <a:pt x="5815" y="13500"/>
                      <a:pt x="5815" y="13500"/>
                    </a:cubicBezTo>
                    <a:lnTo>
                      <a:pt x="3323" y="13500"/>
                    </a:lnTo>
                    <a:lnTo>
                      <a:pt x="3323" y="10800"/>
                    </a:lnTo>
                    <a:close/>
                    <a:moveTo>
                      <a:pt x="3323" y="16200"/>
                    </a:moveTo>
                    <a:lnTo>
                      <a:pt x="1662" y="21600"/>
                    </a:lnTo>
                    <a:lnTo>
                      <a:pt x="3323" y="21600"/>
                    </a:lnTo>
                    <a:lnTo>
                      <a:pt x="4985" y="16200"/>
                    </a:lnTo>
                    <a:cubicBezTo>
                      <a:pt x="4985" y="16200"/>
                      <a:pt x="3323" y="16200"/>
                      <a:pt x="3323" y="16200"/>
                    </a:cubicBezTo>
                    <a:close/>
                    <a:moveTo>
                      <a:pt x="9969" y="16200"/>
                    </a:moveTo>
                    <a:lnTo>
                      <a:pt x="9969" y="21600"/>
                    </a:lnTo>
                    <a:lnTo>
                      <a:pt x="11615" y="21600"/>
                    </a:lnTo>
                    <a:cubicBezTo>
                      <a:pt x="11615" y="21600"/>
                      <a:pt x="11631" y="16200"/>
                      <a:pt x="11631" y="16200"/>
                    </a:cubicBezTo>
                    <a:lnTo>
                      <a:pt x="9969" y="16200"/>
                    </a:lnTo>
                    <a:close/>
                    <a:moveTo>
                      <a:pt x="16615" y="16200"/>
                    </a:moveTo>
                    <a:lnTo>
                      <a:pt x="18277" y="21600"/>
                    </a:lnTo>
                    <a:lnTo>
                      <a:pt x="19938" y="21600"/>
                    </a:lnTo>
                    <a:cubicBezTo>
                      <a:pt x="19938" y="21600"/>
                      <a:pt x="18277" y="16200"/>
                      <a:pt x="18277" y="16200"/>
                    </a:cubicBezTo>
                    <a:lnTo>
                      <a:pt x="16615" y="162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400">
                  <a:solidFill>
                    <a:schemeClr val="bg1">
                      <a:lumMod val="50000"/>
                    </a:schemeClr>
                  </a:solidFill>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23" presetClass="entr" presetSubtype="16"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childTnLst>
                                </p:cTn>
                              </p:par>
                            </p:childTnLst>
                          </p:cTn>
                        </p:par>
                        <p:par>
                          <p:cTn id="28" fill="hold">
                            <p:stCondLst>
                              <p:cond delay="2500"/>
                            </p:stCondLst>
                            <p:childTnLst>
                              <p:par>
                                <p:cTn id="29" presetID="23" presetClass="entr" presetSubtype="16"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childTnLst>
                                </p:cTn>
                              </p:par>
                            </p:childTnLst>
                          </p:cTn>
                        </p:par>
                        <p:par>
                          <p:cTn id="33" fill="hold">
                            <p:stCondLst>
                              <p:cond delay="3000"/>
                            </p:stCondLst>
                            <p:childTnLst>
                              <p:par>
                                <p:cTn id="34" presetID="23" presetClass="entr" presetSubtype="16"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childTnLst>
                                </p:cTn>
                              </p:par>
                            </p:childTnLst>
                          </p:cTn>
                        </p:par>
                        <p:par>
                          <p:cTn id="38" fill="hold">
                            <p:stCondLst>
                              <p:cond delay="3500"/>
                            </p:stCondLst>
                            <p:childTnLst>
                              <p:par>
                                <p:cTn id="39" presetID="23" presetClass="entr" presetSubtype="16"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childTnLst>
                                </p:cTn>
                              </p:par>
                            </p:childTnLst>
                          </p:cTn>
                        </p:par>
                        <p:par>
                          <p:cTn id="43" fill="hold">
                            <p:stCondLst>
                              <p:cond delay="4000"/>
                            </p:stCondLst>
                            <p:childTnLst>
                              <p:par>
                                <p:cTn id="44" presetID="23" presetClass="entr" presetSubtype="16"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childTnLst>
                                </p:cTn>
                              </p:par>
                            </p:childTnLst>
                          </p:cTn>
                        </p:par>
                        <p:par>
                          <p:cTn id="48" fill="hold">
                            <p:stCondLst>
                              <p:cond delay="4500"/>
                            </p:stCondLst>
                            <p:childTnLst>
                              <p:par>
                                <p:cTn id="49" presetID="23" presetClass="entr" presetSubtype="16"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childTnLst>
                                </p:cTn>
                              </p:par>
                            </p:childTnLst>
                          </p:cTn>
                        </p:par>
                        <p:par>
                          <p:cTn id="53" fill="hold">
                            <p:stCondLst>
                              <p:cond delay="5000"/>
                            </p:stCondLst>
                            <p:childTnLst>
                              <p:par>
                                <p:cTn id="54" presetID="42" presetClass="entr" presetSubtype="0"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250"/>
                                        <p:tgtEl>
                                          <p:spTgt spid="25"/>
                                        </p:tgtEl>
                                      </p:cBhvr>
                                    </p:animEffect>
                                    <p:anim calcmode="lin" valueType="num">
                                      <p:cBhvr>
                                        <p:cTn id="57" dur="250" fill="hold"/>
                                        <p:tgtEl>
                                          <p:spTgt spid="25"/>
                                        </p:tgtEl>
                                        <p:attrNameLst>
                                          <p:attrName>ppt_x</p:attrName>
                                        </p:attrNameLst>
                                      </p:cBhvr>
                                      <p:tavLst>
                                        <p:tav tm="0">
                                          <p:val>
                                            <p:strVal val="#ppt_x"/>
                                          </p:val>
                                        </p:tav>
                                        <p:tav tm="100000">
                                          <p:val>
                                            <p:strVal val="#ppt_x"/>
                                          </p:val>
                                        </p:tav>
                                      </p:tavLst>
                                    </p:anim>
                                    <p:anim calcmode="lin" valueType="num">
                                      <p:cBhvr>
                                        <p:cTn id="58" dur="25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grpSp>
        <p:nvGrpSpPr>
          <p:cNvPr id="3" name="组合 2"/>
          <p:cNvGrpSpPr/>
          <p:nvPr/>
        </p:nvGrpSpPr>
        <p:grpSpPr>
          <a:xfrm>
            <a:off x="3373746" y="1380487"/>
            <a:ext cx="1338162" cy="2608203"/>
            <a:chOff x="3576428" y="1265599"/>
            <a:chExt cx="1338472" cy="2608807"/>
          </a:xfrm>
          <a:solidFill>
            <a:srgbClr val="CE2D41"/>
          </a:solidFill>
        </p:grpSpPr>
        <p:grpSp>
          <p:nvGrpSpPr>
            <p:cNvPr id="26" name="组合 25"/>
            <p:cNvGrpSpPr/>
            <p:nvPr/>
          </p:nvGrpSpPr>
          <p:grpSpPr>
            <a:xfrm>
              <a:off x="3576428" y="1265599"/>
              <a:ext cx="1338472" cy="2608807"/>
              <a:chOff x="2739871" y="1732147"/>
              <a:chExt cx="1338472" cy="2608807"/>
            </a:xfrm>
            <a:grpFill/>
          </p:grpSpPr>
          <p:sp>
            <p:nvSpPr>
              <p:cNvPr id="28" name="矩形 27"/>
              <p:cNvSpPr/>
              <p:nvPr/>
            </p:nvSpPr>
            <p:spPr>
              <a:xfrm>
                <a:off x="2739871" y="1733719"/>
                <a:ext cx="1338472" cy="2607235"/>
              </a:xfrm>
              <a:prstGeom prst="rect">
                <a:avLst/>
              </a:prstGeom>
              <a:grpFill/>
              <a:ln>
                <a:solidFill>
                  <a:srgbClr val="CE2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cs typeface="+mn-ea"/>
                  <a:sym typeface="+mn-lt"/>
                </a:endParaRPr>
              </a:p>
            </p:txBody>
          </p:sp>
          <p:sp>
            <p:nvSpPr>
              <p:cNvPr id="29" name="_14"/>
              <p:cNvSpPr txBox="1">
                <a:spLocks noChangeArrowheads="1"/>
              </p:cNvSpPr>
              <p:nvPr/>
            </p:nvSpPr>
            <p:spPr bwMode="auto">
              <a:xfrm>
                <a:off x="2875162" y="1732147"/>
                <a:ext cx="1148198" cy="1154889"/>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5400" b="1" spc="600" dirty="0">
                    <a:solidFill>
                      <a:schemeClr val="bg1"/>
                    </a:solidFill>
                    <a:latin typeface="+mn-lt"/>
                    <a:ea typeface="+mn-ea"/>
                    <a:cs typeface="+mn-ea"/>
                    <a:sym typeface="+mn-lt"/>
                  </a:rPr>
                  <a:t>2</a:t>
                </a:r>
                <a:endParaRPr lang="zh-CN" altLang="en-US" sz="5400" b="1" spc="600" dirty="0">
                  <a:solidFill>
                    <a:schemeClr val="bg1"/>
                  </a:solidFill>
                  <a:latin typeface="+mn-lt"/>
                  <a:ea typeface="+mn-ea"/>
                  <a:cs typeface="+mn-ea"/>
                  <a:sym typeface="+mn-lt"/>
                </a:endParaRPr>
              </a:p>
            </p:txBody>
          </p:sp>
          <p:sp>
            <p:nvSpPr>
              <p:cNvPr id="30" name="_14"/>
              <p:cNvSpPr txBox="1">
                <a:spLocks noChangeArrowheads="1"/>
              </p:cNvSpPr>
              <p:nvPr/>
            </p:nvSpPr>
            <p:spPr bwMode="auto">
              <a:xfrm>
                <a:off x="2875162" y="3133995"/>
                <a:ext cx="1148198" cy="1154889"/>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5400" b="1" spc="600" dirty="0">
                    <a:solidFill>
                      <a:schemeClr val="bg1"/>
                    </a:solidFill>
                    <a:latin typeface="+mn-lt"/>
                    <a:ea typeface="+mn-ea"/>
                    <a:cs typeface="+mn-ea"/>
                    <a:sym typeface="+mn-lt"/>
                  </a:rPr>
                  <a:t>贰</a:t>
                </a:r>
                <a:endParaRPr lang="zh-CN" altLang="en-US" sz="5400" b="1" spc="600" dirty="0">
                  <a:solidFill>
                    <a:schemeClr val="bg1"/>
                  </a:solidFill>
                  <a:latin typeface="+mn-lt"/>
                  <a:ea typeface="+mn-ea"/>
                  <a:cs typeface="+mn-ea"/>
                  <a:sym typeface="+mn-lt"/>
                </a:endParaRPr>
              </a:p>
            </p:txBody>
          </p:sp>
        </p:grpSp>
        <p:sp>
          <p:nvSpPr>
            <p:cNvPr id="2" name="椭圆 1"/>
            <p:cNvSpPr/>
            <p:nvPr/>
          </p:nvSpPr>
          <p:spPr>
            <a:xfrm>
              <a:off x="4123864" y="2427252"/>
              <a:ext cx="244710" cy="2447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cs typeface="+mn-ea"/>
                <a:sym typeface="+mn-lt"/>
              </a:endParaRPr>
            </a:p>
          </p:txBody>
        </p:sp>
      </p:grpSp>
      <p:grpSp>
        <p:nvGrpSpPr>
          <p:cNvPr id="27" name="组合 26"/>
          <p:cNvGrpSpPr/>
          <p:nvPr/>
        </p:nvGrpSpPr>
        <p:grpSpPr>
          <a:xfrm>
            <a:off x="4885338" y="2064147"/>
            <a:ext cx="3993401" cy="1224205"/>
            <a:chOff x="5235445" y="2488529"/>
            <a:chExt cx="3994325" cy="1224488"/>
          </a:xfrm>
        </p:grpSpPr>
        <p:sp>
          <p:nvSpPr>
            <p:cNvPr id="31" name="矩形 30"/>
            <p:cNvSpPr/>
            <p:nvPr/>
          </p:nvSpPr>
          <p:spPr>
            <a:xfrm>
              <a:off x="5235445" y="2488529"/>
              <a:ext cx="3994325" cy="831060"/>
            </a:xfrm>
            <a:prstGeom prst="rect">
              <a:avLst/>
            </a:prstGeom>
          </p:spPr>
          <p:txBody>
            <a:bodyPr wrap="none">
              <a:spAutoFit/>
            </a:bodyPr>
            <a:lstStyle/>
            <a:p>
              <a:r>
                <a:rPr kumimoji="1" lang="zh-CN" altLang="en-US" sz="4800" b="1" dirty="0">
                  <a:solidFill>
                    <a:srgbClr val="CE2D41"/>
                  </a:solidFill>
                  <a:cs typeface="+mn-ea"/>
                  <a:sym typeface="+mn-lt"/>
                </a:rPr>
                <a:t>工作</a:t>
              </a:r>
              <a:r>
                <a:rPr kumimoji="1" lang="zh-CN" altLang="en-US" sz="4800" b="1" dirty="0">
                  <a:solidFill>
                    <a:srgbClr val="4F4141"/>
                  </a:solidFill>
                  <a:cs typeface="+mn-ea"/>
                  <a:sym typeface="+mn-lt"/>
                </a:rPr>
                <a:t>完成情况</a:t>
              </a:r>
              <a:endParaRPr kumimoji="1" lang="zh-CN" altLang="en-US" sz="4800" b="1" dirty="0">
                <a:solidFill>
                  <a:srgbClr val="4F4141"/>
                </a:solidFill>
                <a:cs typeface="+mn-ea"/>
                <a:sym typeface="+mn-lt"/>
              </a:endParaRPr>
            </a:p>
          </p:txBody>
        </p:sp>
        <p:sp>
          <p:nvSpPr>
            <p:cNvPr id="32" name="矩形 31"/>
            <p:cNvSpPr/>
            <p:nvPr/>
          </p:nvSpPr>
          <p:spPr>
            <a:xfrm>
              <a:off x="5313301" y="3261699"/>
              <a:ext cx="3717779" cy="451318"/>
            </a:xfrm>
            <a:prstGeom prst="rect">
              <a:avLst/>
            </a:prstGeom>
          </p:spPr>
          <p:txBody>
            <a:bodyPr wrap="square">
              <a:spAutoFit/>
            </a:bodyPr>
            <a:lstStyle/>
            <a:p>
              <a:pPr>
                <a:lnSpc>
                  <a:spcPct val="130000"/>
                </a:lnSpc>
              </a:pPr>
              <a:r>
                <a:rPr lang="zh-CN" altLang="en-US" sz="930" dirty="0">
                  <a:solidFill>
                    <a:schemeClr val="bg1">
                      <a:lumMod val="50000"/>
                    </a:schemeClr>
                  </a:solidFill>
                  <a:cs typeface="+mn-ea"/>
                  <a:sym typeface="+mn-lt"/>
                </a:rPr>
                <a:t>点击此处添加文本内容，如关键词、部分简单介绍等。点击此处添加</a:t>
              </a:r>
              <a:endParaRPr lang="en-US" altLang="zh-CN" sz="930" dirty="0">
                <a:solidFill>
                  <a:schemeClr val="bg1">
                    <a:lumMod val="50000"/>
                  </a:schemeClr>
                </a:solidFill>
                <a:cs typeface="+mn-ea"/>
                <a:sym typeface="+mn-lt"/>
              </a:endParaRPr>
            </a:p>
            <a:p>
              <a:pPr>
                <a:lnSpc>
                  <a:spcPct val="130000"/>
                </a:lnSpc>
              </a:pPr>
              <a:r>
                <a:rPr lang="zh-CN" altLang="en-US" sz="930" dirty="0">
                  <a:solidFill>
                    <a:schemeClr val="bg1">
                      <a:lumMod val="50000"/>
                    </a:schemeClr>
                  </a:solidFill>
                  <a:cs typeface="+mn-ea"/>
                  <a:sym typeface="+mn-lt"/>
                </a:rPr>
                <a:t>点击此处添加文本内容，如关键词、部分简单介绍等。点击此处添加</a:t>
              </a:r>
              <a:endParaRPr lang="en-US" altLang="zh-CN" sz="930" dirty="0">
                <a:solidFill>
                  <a:schemeClr val="bg1">
                    <a:lumMod val="50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PA" val="v3.0.1"/>
</p:tagLst>
</file>

<file path=ppt/tags/tag12.xml><?xml version="1.0" encoding="utf-8"?>
<p:tagLst xmlns:p="http://schemas.openxmlformats.org/presentationml/2006/main">
  <p:tag name="PA" val="v3.0.1"/>
</p:tagLst>
</file>

<file path=ppt/tags/tag13.xml><?xml version="1.0" encoding="utf-8"?>
<p:tagLst xmlns:p="http://schemas.openxmlformats.org/presentationml/2006/main">
  <p:tag name="PA" val="v3.0.1"/>
</p:tagLst>
</file>

<file path=ppt/tags/tag14.xml><?xml version="1.0" encoding="utf-8"?>
<p:tagLst xmlns:p="http://schemas.openxmlformats.org/presentationml/2006/main">
  <p:tag name="PA" val="v3.0.1"/>
</p:tagLst>
</file>

<file path=ppt/tags/tag15.xml><?xml version="1.0" encoding="utf-8"?>
<p:tagLst xmlns:p="http://schemas.openxmlformats.org/presentationml/2006/main">
  <p:tag name="PA" val="v3.0.1"/>
</p:tagLst>
</file>

<file path=ppt/tags/tag16.xml><?xml version="1.0" encoding="utf-8"?>
<p:tagLst xmlns:p="http://schemas.openxmlformats.org/presentationml/2006/main">
  <p:tag name="PA" val="v3.0.1"/>
</p:tagLst>
</file>

<file path=ppt/tags/tag17.xml><?xml version="1.0" encoding="utf-8"?>
<p:tagLst xmlns:p="http://schemas.openxmlformats.org/presentationml/2006/main">
  <p:tag name="PA" val="v3.0.1"/>
</p:tagLst>
</file>

<file path=ppt/tags/tag18.xml><?xml version="1.0" encoding="utf-8"?>
<p:tagLst xmlns:p="http://schemas.openxmlformats.org/presentationml/2006/main">
  <p:tag name="PA" val="v3.0.1"/>
</p:tagLst>
</file>

<file path=ppt/tags/tag19.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20.xml><?xml version="1.0" encoding="utf-8"?>
<p:tagLst xmlns:p="http://schemas.openxmlformats.org/presentationml/2006/main">
  <p:tag name="PA" val="v3.0.1"/>
</p:tagLst>
</file>

<file path=ppt/tags/tag21.xml><?xml version="1.0" encoding="utf-8"?>
<p:tagLst xmlns:p="http://schemas.openxmlformats.org/presentationml/2006/main">
  <p:tag name="PA" val="v3.0.1"/>
</p:tagLst>
</file>

<file path=ppt/tags/tag22.xml><?xml version="1.0" encoding="utf-8"?>
<p:tagLst xmlns:p="http://schemas.openxmlformats.org/presentationml/2006/main">
  <p:tag name="PA" val="v3.0.1"/>
</p:tagLst>
</file>

<file path=ppt/tags/tag23.xml><?xml version="1.0" encoding="utf-8"?>
<p:tagLst xmlns:p="http://schemas.openxmlformats.org/presentationml/2006/main">
  <p:tag name="PA" val="v3.0.1"/>
</p:tagLst>
</file>

<file path=ppt/tags/tag24.xml><?xml version="1.0" encoding="utf-8"?>
<p:tagLst xmlns:p="http://schemas.openxmlformats.org/presentationml/2006/main">
  <p:tag name="PA" val="v3.0.1"/>
</p:tagLst>
</file>

<file path=ppt/tags/tag25.xml><?xml version="1.0" encoding="utf-8"?>
<p:tagLst xmlns:p="http://schemas.openxmlformats.org/presentationml/2006/main">
  <p:tag name="PA" val="v3.0.1"/>
</p:tagLst>
</file>

<file path=ppt/tags/tag26.xml><?xml version="1.0" encoding="utf-8"?>
<p:tagLst xmlns:p="http://schemas.openxmlformats.org/presentationml/2006/main">
  <p:tag name="PA" val="v3.0.1"/>
</p:tagLst>
</file>

<file path=ppt/tags/tag27.xml><?xml version="1.0" encoding="utf-8"?>
<p:tagLst xmlns:p="http://schemas.openxmlformats.org/presentationml/2006/main">
  <p:tag name="PA" val="v3.0.1"/>
</p:tagLst>
</file>

<file path=ppt/tags/tag28.xml><?xml version="1.0" encoding="utf-8"?>
<p:tagLst xmlns:p="http://schemas.openxmlformats.org/presentationml/2006/main">
  <p:tag name="PA" val="v3.0.1"/>
</p:tagLst>
</file>

<file path=ppt/tags/tag29.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30.xml><?xml version="1.0" encoding="utf-8"?>
<p:tagLst xmlns:p="http://schemas.openxmlformats.org/presentationml/2006/main">
  <p:tag name="PA" val="v3.0.1"/>
</p:tagLst>
</file>

<file path=ppt/tags/tag31.xml><?xml version="1.0" encoding="utf-8"?>
<p:tagLst xmlns:p="http://schemas.openxmlformats.org/presentationml/2006/main">
  <p:tag name="PA" val="v3.0.1"/>
</p:tagLst>
</file>

<file path=ppt/tags/tag32.xml><?xml version="1.0" encoding="utf-8"?>
<p:tagLst xmlns:p="http://schemas.openxmlformats.org/presentationml/2006/main">
  <p:tag name="PA" val="v3.0.1"/>
</p:tagLst>
</file>

<file path=ppt/tags/tag3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PA" val="v3.0.1"/>
</p:tagLst>
</file>

<file path=ppt/theme/theme1.xml><?xml version="1.0" encoding="utf-8"?>
<a:theme xmlns:a="http://schemas.openxmlformats.org/drawingml/2006/main" nam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qp3ea3o">
      <a:majorFont>
        <a:latin typeface="微软雅黑"/>
        <a:ea typeface="华文新魏"/>
        <a:cs typeface=""/>
      </a:majorFont>
      <a:minorFont>
        <a:latin typeface="微软雅黑"/>
        <a:ea typeface="华文新魏"/>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4545</Words>
  <Application>WPS 演示</Application>
  <PresentationFormat>自定义</PresentationFormat>
  <Paragraphs>524</Paragraphs>
  <Slides>24</Slides>
  <Notes>24</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24</vt:i4>
      </vt:variant>
    </vt:vector>
  </HeadingPairs>
  <TitlesOfParts>
    <vt:vector size="39" baseType="lpstr">
      <vt:lpstr>Arial</vt:lpstr>
      <vt:lpstr>宋体</vt:lpstr>
      <vt:lpstr>Wingdings</vt:lpstr>
      <vt:lpstr>仿宋_GB2312</vt:lpstr>
      <vt:lpstr>微软雅黑</vt:lpstr>
      <vt:lpstr>Calibri</vt:lpstr>
      <vt:lpstr>Neris Thin</vt:lpstr>
      <vt:lpstr>华文新魏</vt:lpstr>
      <vt:lpstr>Segoe Print</vt:lpstr>
      <vt:lpstr>Arial Unicode MS</vt:lpstr>
      <vt:lpstr>等线</vt:lpstr>
      <vt:lpstr>时尚中黑简体</vt:lpstr>
      <vt:lpstr>仿宋</vt:lpstr>
      <vt:lpstr>黑体</vt:lpstr>
      <vt:lpstr>ppt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www.xqppt.com</dc:title>
  <dc:creator>小Q办公</dc:creator>
  <cp:keywords/>
  <dc:description/>
  <cp:lastModifiedBy> </cp:lastModifiedBy>
  <cp:revision>1</cp:revision>
  <dcterms:created xsi:type="dcterms:W3CDTF">2019-06-25T07:18:26Z</dcterms:created>
  <dcterms:modified xsi:type="dcterms:W3CDTF">2019-06-25T07:18:26Z</dcterms:modified>
  <cp:category/>
  <cp:contentStatus/>
  <dc:identifier/>
  <dc:language>utf-8</dc:language>
  <dc:subject/>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2052-11.1.0.8765</vt:lpwstr>
  </property>
</Properties>
</file>