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8"/>
  </p:handoutMasterIdLst>
  <p:sldIdLst>
    <p:sldId id="256" r:id="rId3"/>
    <p:sldId id="257" r:id="rId5"/>
    <p:sldId id="258" r:id="rId6"/>
    <p:sldId id="259" r:id="rId7"/>
    <p:sldId id="260" r:id="rId8"/>
    <p:sldId id="261" r:id="rId9"/>
    <p:sldId id="262" r:id="rId10"/>
    <p:sldId id="263" r:id="rId11"/>
    <p:sldId id="264" r:id="rId12"/>
    <p:sldId id="265" r:id="rId13"/>
    <p:sldId id="266" r:id="rId14"/>
    <p:sldId id="268" r:id="rId15"/>
    <p:sldId id="267" r:id="rId16"/>
    <p:sldId id="269" r:id="rId17"/>
    <p:sldId id="270" r:id="rId18"/>
    <p:sldId id="271" r:id="rId19"/>
    <p:sldId id="272" r:id="rId20"/>
    <p:sldId id="273" r:id="rId21"/>
    <p:sldId id="274" r:id="rId22"/>
    <p:sldId id="275" r:id="rId23"/>
    <p:sldId id="276" r:id="rId24"/>
    <p:sldId id="277" r:id="rId25"/>
    <p:sldId id="278" r:id="rId26"/>
    <p:sldId id="279"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87" d="100"/>
          <a:sy n="87" d="100"/>
        </p:scale>
        <p:origin x="-528" y="-9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5661F8-A560-4D87-84D8-7A311C0F86B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72B45D-0931-4D9F-87C7-B8319ECC3B8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2B45D-0931-4D9F-87C7-B8319ECC3B8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2B45D-0931-4D9F-87C7-B8319ECC3B8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2B45D-0931-4D9F-87C7-B8319ECC3B8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2B45D-0931-4D9F-87C7-B8319ECC3B8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2B45D-0931-4D9F-87C7-B8319ECC3B8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2B45D-0931-4D9F-87C7-B8319ECC3B8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2B45D-0931-4D9F-87C7-B8319ECC3B8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2B45D-0931-4D9F-87C7-B8319ECC3B8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2B45D-0931-4D9F-87C7-B8319ECC3B8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2B45D-0931-4D9F-87C7-B8319ECC3B8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2B45D-0931-4D9F-87C7-B8319ECC3B8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2B45D-0931-4D9F-87C7-B8319ECC3B8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2B45D-0931-4D9F-87C7-B8319ECC3B8C}"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2B45D-0931-4D9F-87C7-B8319ECC3B8C}"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2B45D-0931-4D9F-87C7-B8319ECC3B8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2B45D-0931-4D9F-87C7-B8319ECC3B8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2B45D-0931-4D9F-87C7-B8319ECC3B8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2B45D-0931-4D9F-87C7-B8319ECC3B8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2B45D-0931-4D9F-87C7-B8319ECC3B8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2B45D-0931-4D9F-87C7-B8319ECC3B8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2B45D-0931-4D9F-87C7-B8319ECC3B8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2B45D-0931-4D9F-87C7-B8319ECC3B8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2B45D-0931-4D9F-87C7-B8319ECC3B8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2B45D-0931-4D9F-87C7-B8319ECC3B8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B8F31D2-A33A-4316-8D6E-403E8E826A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A034B9-CB8F-4065-A7CE-86B072C335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B8F31D2-A33A-4316-8D6E-403E8E826A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A034B9-CB8F-4065-A7CE-86B072C335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B8F31D2-A33A-4316-8D6E-403E8E826A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A034B9-CB8F-4065-A7CE-86B072C335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B8F31D2-A33A-4316-8D6E-403E8E826A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A034B9-CB8F-4065-A7CE-86B072C335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B8F31D2-A33A-4316-8D6E-403E8E826A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A034B9-CB8F-4065-A7CE-86B072C335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B8F31D2-A33A-4316-8D6E-403E8E826A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A034B9-CB8F-4065-A7CE-86B072C335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B8F31D2-A33A-4316-8D6E-403E8E826AB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DA034B9-CB8F-4065-A7CE-86B072C335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B8F31D2-A33A-4316-8D6E-403E8E826AB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DA034B9-CB8F-4065-A7CE-86B072C335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B8F31D2-A33A-4316-8D6E-403E8E826AB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DA034B9-CB8F-4065-A7CE-86B072C335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B8F31D2-A33A-4316-8D6E-403E8E826A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A034B9-CB8F-4065-A7CE-86B072C335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B8F31D2-A33A-4316-8D6E-403E8E826A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A034B9-CB8F-4065-A7CE-86B072C335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8F31D2-A33A-4316-8D6E-403E8E826AB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034B9-CB8F-4065-A7CE-86B072C33561}" type="slidenum">
              <a:rPr lang="zh-CN" altLang="en-US" smtClean="0"/>
            </a:fld>
            <a:endParaRPr lang="zh-CN" altLang="en-US"/>
          </a:p>
        </p:txBody>
      </p:sp>
      <p:pic>
        <p:nvPicPr>
          <p:cNvPr id="7" name="图片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28.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xml"/><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microsoft.com/office/2007/relationships/hdphoto" Target="../media/image37.wdp"/><Relationship Id="rId2" Type="http://schemas.openxmlformats.org/officeDocument/2006/relationships/image" Target="../media/image36.png"/><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1.xml"/><Relationship Id="rId6" Type="http://schemas.microsoft.com/office/2007/relationships/hdphoto" Target="../media/image42.wdp"/><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43.png"/><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44.png"/><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1.xml"/><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xml"/><Relationship Id="rId6" Type="http://schemas.microsoft.com/office/2007/relationships/hdphoto" Target="../media/image22.wdp"/><Relationship Id="rId5" Type="http://schemas.openxmlformats.org/officeDocument/2006/relationships/image" Target="../media/image21.png"/><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90625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5764" r="3123" b="61936"/>
          <a:stretch>
            <a:fillRect/>
          </a:stretch>
        </p:blipFill>
        <p:spPr>
          <a:xfrm>
            <a:off x="422910" y="0"/>
            <a:ext cx="11201400" cy="2423160"/>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79259"/>
          <a:stretch>
            <a:fillRect/>
          </a:stretch>
        </p:blipFill>
        <p:spPr>
          <a:xfrm>
            <a:off x="142874" y="5314950"/>
            <a:ext cx="12238557" cy="1543050"/>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25063" b="29937"/>
          <a:stretch>
            <a:fillRect/>
          </a:stretch>
        </p:blipFill>
        <p:spPr>
          <a:xfrm>
            <a:off x="2695788" y="1129811"/>
            <a:ext cx="6021056" cy="2299189"/>
          </a:xfrm>
          <a:prstGeom prst="rect">
            <a:avLst/>
          </a:prstGeom>
        </p:spPr>
      </p:pic>
      <p:sp>
        <p:nvSpPr>
          <p:cNvPr id="11" name="文本框 8"/>
          <p:cNvSpPr txBox="1"/>
          <p:nvPr/>
        </p:nvSpPr>
        <p:spPr>
          <a:xfrm>
            <a:off x="2035675" y="3723606"/>
            <a:ext cx="8452955" cy="92333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5400" b="1" dirty="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年</a:t>
            </a:r>
            <a:r>
              <a:rPr lang="zh-CN" altLang="en-US" sz="54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总工作总结新年计划</a:t>
            </a:r>
            <a:r>
              <a:rPr lang="en-US" altLang="zh-CN" sz="54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PPT</a:t>
            </a:r>
            <a:endParaRPr lang="zh-CN" altLang="en-US" sz="5400" b="1" dirty="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80">
                                          <p:stCondLst>
                                            <p:cond delay="0"/>
                                          </p:stCondLst>
                                        </p:cTn>
                                        <p:tgtEl>
                                          <p:spTgt spid="10"/>
                                        </p:tgtEl>
                                      </p:cBhvr>
                                    </p:animEffect>
                                    <p:anim calcmode="lin" valueType="num">
                                      <p:cBhvr>
                                        <p:cTn id="1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3" dur="26">
                                          <p:stCondLst>
                                            <p:cond delay="650"/>
                                          </p:stCondLst>
                                        </p:cTn>
                                        <p:tgtEl>
                                          <p:spTgt spid="10"/>
                                        </p:tgtEl>
                                      </p:cBhvr>
                                      <p:to x="100000" y="60000"/>
                                    </p:animScale>
                                    <p:animScale>
                                      <p:cBhvr>
                                        <p:cTn id="24" dur="166" decel="50000">
                                          <p:stCondLst>
                                            <p:cond delay="676"/>
                                          </p:stCondLst>
                                        </p:cTn>
                                        <p:tgtEl>
                                          <p:spTgt spid="10"/>
                                        </p:tgtEl>
                                      </p:cBhvr>
                                      <p:to x="100000" y="100000"/>
                                    </p:animScale>
                                    <p:animScale>
                                      <p:cBhvr>
                                        <p:cTn id="25" dur="26">
                                          <p:stCondLst>
                                            <p:cond delay="1312"/>
                                          </p:stCondLst>
                                        </p:cTn>
                                        <p:tgtEl>
                                          <p:spTgt spid="10"/>
                                        </p:tgtEl>
                                      </p:cBhvr>
                                      <p:to x="100000" y="80000"/>
                                    </p:animScale>
                                    <p:animScale>
                                      <p:cBhvr>
                                        <p:cTn id="26" dur="166" decel="50000">
                                          <p:stCondLst>
                                            <p:cond delay="1338"/>
                                          </p:stCondLst>
                                        </p:cTn>
                                        <p:tgtEl>
                                          <p:spTgt spid="10"/>
                                        </p:tgtEl>
                                      </p:cBhvr>
                                      <p:to x="100000" y="100000"/>
                                    </p:animScale>
                                    <p:animScale>
                                      <p:cBhvr>
                                        <p:cTn id="27" dur="26">
                                          <p:stCondLst>
                                            <p:cond delay="1642"/>
                                          </p:stCondLst>
                                        </p:cTn>
                                        <p:tgtEl>
                                          <p:spTgt spid="10"/>
                                        </p:tgtEl>
                                      </p:cBhvr>
                                      <p:to x="100000" y="90000"/>
                                    </p:animScale>
                                    <p:animScale>
                                      <p:cBhvr>
                                        <p:cTn id="28" dur="166" decel="50000">
                                          <p:stCondLst>
                                            <p:cond delay="1668"/>
                                          </p:stCondLst>
                                        </p:cTn>
                                        <p:tgtEl>
                                          <p:spTgt spid="10"/>
                                        </p:tgtEl>
                                      </p:cBhvr>
                                      <p:to x="100000" y="100000"/>
                                    </p:animScale>
                                    <p:animScale>
                                      <p:cBhvr>
                                        <p:cTn id="29" dur="26">
                                          <p:stCondLst>
                                            <p:cond delay="1808"/>
                                          </p:stCondLst>
                                        </p:cTn>
                                        <p:tgtEl>
                                          <p:spTgt spid="10"/>
                                        </p:tgtEl>
                                      </p:cBhvr>
                                      <p:to x="100000" y="95000"/>
                                    </p:animScale>
                                    <p:animScale>
                                      <p:cBhvr>
                                        <p:cTn id="30" dur="166" decel="50000">
                                          <p:stCondLst>
                                            <p:cond delay="1834"/>
                                          </p:stCondLst>
                                        </p:cTn>
                                        <p:tgtEl>
                                          <p:spTgt spid="10"/>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90625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5750" y="1"/>
            <a:ext cx="11620500" cy="797793"/>
          </a:xfrm>
          <a:prstGeom prst="rect">
            <a:avLst/>
          </a:prstGeom>
        </p:spPr>
      </p:pic>
      <p:sp>
        <p:nvSpPr>
          <p:cNvPr id="14" name="文本框 31"/>
          <p:cNvSpPr txBox="1"/>
          <p:nvPr/>
        </p:nvSpPr>
        <p:spPr>
          <a:xfrm>
            <a:off x="4486811" y="797794"/>
            <a:ext cx="2646878"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工作完成情况</a:t>
            </a:r>
            <a:endParaRPr lang="zh-CN" altLang="en-US" sz="3200" b="1" dirty="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2320366" y="1534440"/>
            <a:ext cx="7534292" cy="3964736"/>
            <a:chOff x="1819819" y="1178765"/>
            <a:chExt cx="8552363" cy="4500471"/>
          </a:xfrm>
        </p:grpSpPr>
        <p:sp>
          <p:nvSpPr>
            <p:cNvPr id="32" name="椭圆 31"/>
            <p:cNvSpPr/>
            <p:nvPr/>
          </p:nvSpPr>
          <p:spPr>
            <a:xfrm>
              <a:off x="7887468" y="3194522"/>
              <a:ext cx="2484714" cy="2484714"/>
            </a:xfrm>
            <a:prstGeom prst="ellipse">
              <a:avLst/>
            </a:prstGeom>
            <a:solidFill>
              <a:srgbClr val="C9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a:solidFill>
                  <a:srgbClr val="FFFFFF"/>
                </a:solidFill>
                <a:latin typeface="Calibri" panose="020F0502020204030204"/>
                <a:ea typeface="宋体" panose="02010600030101010101" pitchFamily="2" charset="-122"/>
              </a:endParaRPr>
            </a:p>
          </p:txBody>
        </p:sp>
        <p:sp>
          <p:nvSpPr>
            <p:cNvPr id="33" name="椭圆 32"/>
            <p:cNvSpPr/>
            <p:nvPr/>
          </p:nvSpPr>
          <p:spPr>
            <a:xfrm>
              <a:off x="1819819" y="1899470"/>
              <a:ext cx="576489" cy="576652"/>
            </a:xfrm>
            <a:prstGeom prst="ellipse">
              <a:avLst/>
            </a:prstGeom>
            <a:solidFill>
              <a:srgbClr val="C9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r>
                <a:rPr lang="en-US" altLang="zh-CN" dirty="0">
                  <a:solidFill>
                    <a:srgbClr val="FFFFFF"/>
                  </a:solidFill>
                  <a:latin typeface="Impact MT Std" pitchFamily="34" charset="0"/>
                  <a:ea typeface="微软雅黑" panose="020B0503020204020204" pitchFamily="34" charset="-122"/>
                </a:rPr>
                <a:t>1</a:t>
              </a:r>
              <a:endParaRPr lang="zh-CN" altLang="en-US" dirty="0">
                <a:solidFill>
                  <a:srgbClr val="FFFFFF"/>
                </a:solidFill>
                <a:latin typeface="Impact MT Std" pitchFamily="34" charset="0"/>
                <a:ea typeface="微软雅黑" panose="020B0503020204020204" pitchFamily="34" charset="-122"/>
              </a:endParaRPr>
            </a:p>
          </p:txBody>
        </p:sp>
        <p:cxnSp>
          <p:nvCxnSpPr>
            <p:cNvPr id="34" name="直接连接符 33"/>
            <p:cNvCxnSpPr/>
            <p:nvPr/>
          </p:nvCxnSpPr>
          <p:spPr>
            <a:xfrm>
              <a:off x="2384127" y="2166140"/>
              <a:ext cx="1006806"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5" name="TextBox 9"/>
            <p:cNvSpPr txBox="1"/>
            <p:nvPr/>
          </p:nvSpPr>
          <p:spPr>
            <a:xfrm>
              <a:off x="8126528" y="4230119"/>
              <a:ext cx="2001499" cy="369247"/>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lnSpc>
                  <a:spcPct val="100000"/>
                </a:lnSpc>
              </a:pPr>
              <a:r>
                <a:rPr lang="zh-CN" altLang="en-US" sz="2400" b="1" dirty="0">
                  <a:solidFill>
                    <a:srgbClr val="FFFFFF"/>
                  </a:solidFill>
                </a:rPr>
                <a:t>加入你的标题</a:t>
              </a:r>
              <a:endParaRPr lang="en-US" altLang="zh-CN" sz="2400" b="1" dirty="0">
                <a:solidFill>
                  <a:srgbClr val="FFFFFF"/>
                </a:solidFill>
              </a:endParaRPr>
            </a:p>
          </p:txBody>
        </p:sp>
        <p:sp>
          <p:nvSpPr>
            <p:cNvPr id="36" name="椭圆 35"/>
            <p:cNvSpPr/>
            <p:nvPr/>
          </p:nvSpPr>
          <p:spPr>
            <a:xfrm>
              <a:off x="7887468" y="1178765"/>
              <a:ext cx="2484714" cy="2484714"/>
            </a:xfrm>
            <a:prstGeom prst="ellipse">
              <a:avLst/>
            </a:prstGeom>
            <a:solidFill>
              <a:srgbClr val="C9020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a:solidFill>
                  <a:srgbClr val="FFFFFF"/>
                </a:solidFill>
                <a:latin typeface="Calibri" panose="020F0502020204030204"/>
                <a:ea typeface="宋体" panose="02010600030101010101" pitchFamily="2" charset="-122"/>
              </a:endParaRPr>
            </a:p>
          </p:txBody>
        </p:sp>
        <p:sp>
          <p:nvSpPr>
            <p:cNvPr id="37" name="KSO_Shape"/>
            <p:cNvSpPr/>
            <p:nvPr/>
          </p:nvSpPr>
          <p:spPr bwMode="auto">
            <a:xfrm>
              <a:off x="8292094" y="1886894"/>
              <a:ext cx="1647741" cy="1150673"/>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zh-CN" altLang="en-US">
                <a:solidFill>
                  <a:srgbClr val="FFFFFF"/>
                </a:solidFill>
                <a:latin typeface="Calibri" panose="020F0502020204030204"/>
                <a:ea typeface="宋体" panose="02010600030101010101" pitchFamily="2" charset="-122"/>
              </a:endParaRPr>
            </a:p>
          </p:txBody>
        </p:sp>
        <p:sp>
          <p:nvSpPr>
            <p:cNvPr id="38" name="标题 11"/>
            <p:cNvSpPr txBox="1"/>
            <p:nvPr/>
          </p:nvSpPr>
          <p:spPr>
            <a:xfrm>
              <a:off x="3413430" y="1945603"/>
              <a:ext cx="3865035" cy="796468"/>
            </a:xfrm>
            <a:prstGeom prst="rect">
              <a:avLst/>
            </a:prstGeom>
          </p:spPr>
          <p:txBody>
            <a:bodyP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r>
                <a:rPr lang="zh-CN" altLang="en-US" sz="1400" dirty="0">
                  <a:solidFill>
                    <a:srgbClr val="FFFFFF">
                      <a:lumMod val="50000"/>
                    </a:srgb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rgbClr val="FFFFFF">
                      <a:lumMod val="50000"/>
                    </a:srgbClr>
                  </a:solidFill>
                  <a:latin typeface="微软雅黑" panose="020B0503020204020204" pitchFamily="34" charset="-122"/>
                  <a:ea typeface="微软雅黑" panose="020B0503020204020204" pitchFamily="34" charset="-122"/>
                </a:rPr>
                <a:t>.</a:t>
              </a:r>
              <a:r>
                <a:rPr lang="zh-CN" altLang="en-US" sz="1400" dirty="0">
                  <a:solidFill>
                    <a:srgbClr val="FFFFFF">
                      <a:lumMod val="50000"/>
                    </a:srgbClr>
                  </a:solidFill>
                  <a:latin typeface="微软雅黑" panose="020B0503020204020204" pitchFamily="34" charset="-122"/>
                  <a:ea typeface="微软雅黑" panose="020B0503020204020204" pitchFamily="34" charset="-122"/>
                </a:rPr>
                <a:t>表达图表的含义</a:t>
              </a:r>
              <a:r>
                <a:rPr lang="en-US" altLang="zh-CN" sz="1400" dirty="0">
                  <a:solidFill>
                    <a:srgbClr val="FFFFFF">
                      <a:lumMod val="50000"/>
                    </a:srgbClr>
                  </a:solidFill>
                  <a:latin typeface="微软雅黑" panose="020B0503020204020204" pitchFamily="34" charset="-122"/>
                  <a:ea typeface="微软雅黑" panose="020B0503020204020204" pitchFamily="34" charset="-122"/>
                </a:rPr>
                <a:t>.</a:t>
              </a:r>
              <a:endParaRPr lang="zh-CN" altLang="en-US" sz="1400" dirty="0">
                <a:solidFill>
                  <a:srgbClr val="FFFFFF">
                    <a:lumMod val="50000"/>
                  </a:srgbClr>
                </a:solidFill>
                <a:latin typeface="微软雅黑" panose="020B0503020204020204" pitchFamily="34" charset="-122"/>
                <a:ea typeface="微软雅黑" panose="020B0503020204020204" pitchFamily="34" charset="-122"/>
              </a:endParaRPr>
            </a:p>
            <a:p>
              <a:pPr algn="l" defTabSz="914400"/>
              <a:endParaRPr lang="zh-CN" altLang="en-US" sz="1400"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39" name="椭圆 38"/>
            <p:cNvSpPr/>
            <p:nvPr/>
          </p:nvSpPr>
          <p:spPr>
            <a:xfrm>
              <a:off x="1819820" y="2764493"/>
              <a:ext cx="576489" cy="576652"/>
            </a:xfrm>
            <a:prstGeom prst="ellipse">
              <a:avLst/>
            </a:prstGeom>
            <a:solidFill>
              <a:srgbClr val="C9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r>
                <a:rPr lang="en-US" altLang="zh-CN" dirty="0">
                  <a:solidFill>
                    <a:srgbClr val="FFFFFF"/>
                  </a:solidFill>
                  <a:latin typeface="Impact MT Std" pitchFamily="34" charset="0"/>
                  <a:ea typeface="微软雅黑" panose="020B0503020204020204" pitchFamily="34" charset="-122"/>
                </a:rPr>
                <a:t>2</a:t>
              </a:r>
              <a:endParaRPr lang="zh-CN" altLang="en-US" dirty="0">
                <a:solidFill>
                  <a:srgbClr val="FFFFFF"/>
                </a:solidFill>
                <a:latin typeface="Impact MT Std" pitchFamily="34" charset="0"/>
                <a:ea typeface="微软雅黑" panose="020B0503020204020204" pitchFamily="34" charset="-122"/>
              </a:endParaRPr>
            </a:p>
          </p:txBody>
        </p:sp>
        <p:cxnSp>
          <p:nvCxnSpPr>
            <p:cNvPr id="40" name="直接连接符 39"/>
            <p:cNvCxnSpPr/>
            <p:nvPr/>
          </p:nvCxnSpPr>
          <p:spPr>
            <a:xfrm>
              <a:off x="2384128" y="3031163"/>
              <a:ext cx="1006806"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1" name="标题 11"/>
            <p:cNvSpPr txBox="1"/>
            <p:nvPr/>
          </p:nvSpPr>
          <p:spPr>
            <a:xfrm>
              <a:off x="3413431" y="2810626"/>
              <a:ext cx="3865035" cy="796468"/>
            </a:xfrm>
            <a:prstGeom prst="rect">
              <a:avLst/>
            </a:prstGeom>
          </p:spPr>
          <p:txBody>
            <a:bodyP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r>
                <a:rPr lang="zh-CN" altLang="en-US" sz="1400" dirty="0">
                  <a:solidFill>
                    <a:srgbClr val="FFFFFF">
                      <a:lumMod val="50000"/>
                    </a:srgb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rgbClr val="FFFFFF">
                      <a:lumMod val="50000"/>
                    </a:srgbClr>
                  </a:solidFill>
                  <a:latin typeface="微软雅黑" panose="020B0503020204020204" pitchFamily="34" charset="-122"/>
                  <a:ea typeface="微软雅黑" panose="020B0503020204020204" pitchFamily="34" charset="-122"/>
                </a:rPr>
                <a:t>.</a:t>
              </a:r>
              <a:r>
                <a:rPr lang="zh-CN" altLang="en-US" sz="1400" dirty="0">
                  <a:solidFill>
                    <a:srgbClr val="FFFFFF">
                      <a:lumMod val="50000"/>
                    </a:srgbClr>
                  </a:solidFill>
                  <a:latin typeface="微软雅黑" panose="020B0503020204020204" pitchFamily="34" charset="-122"/>
                  <a:ea typeface="微软雅黑" panose="020B0503020204020204" pitchFamily="34" charset="-122"/>
                </a:rPr>
                <a:t>表达图表的含义</a:t>
              </a:r>
              <a:r>
                <a:rPr lang="en-US" altLang="zh-CN" sz="1400" dirty="0">
                  <a:solidFill>
                    <a:srgbClr val="FFFFFF">
                      <a:lumMod val="50000"/>
                    </a:srgbClr>
                  </a:solidFill>
                  <a:latin typeface="微软雅黑" panose="020B0503020204020204" pitchFamily="34" charset="-122"/>
                  <a:ea typeface="微软雅黑" panose="020B0503020204020204" pitchFamily="34" charset="-122"/>
                </a:rPr>
                <a:t>.</a:t>
              </a:r>
              <a:endParaRPr lang="zh-CN" altLang="en-US" sz="1400" dirty="0">
                <a:solidFill>
                  <a:srgbClr val="FFFFFF">
                    <a:lumMod val="50000"/>
                  </a:srgbClr>
                </a:solidFill>
                <a:latin typeface="微软雅黑" panose="020B0503020204020204" pitchFamily="34" charset="-122"/>
                <a:ea typeface="微软雅黑" panose="020B0503020204020204" pitchFamily="34" charset="-122"/>
              </a:endParaRPr>
            </a:p>
            <a:p>
              <a:pPr algn="l" defTabSz="914400"/>
              <a:endParaRPr lang="zh-CN" altLang="en-US" sz="1400"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42" name="椭圆 41"/>
            <p:cNvSpPr/>
            <p:nvPr/>
          </p:nvSpPr>
          <p:spPr>
            <a:xfrm>
              <a:off x="1819820" y="3617289"/>
              <a:ext cx="576489" cy="576652"/>
            </a:xfrm>
            <a:prstGeom prst="ellipse">
              <a:avLst/>
            </a:prstGeom>
            <a:solidFill>
              <a:srgbClr val="C9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r>
                <a:rPr lang="en-US" altLang="zh-CN" dirty="0">
                  <a:solidFill>
                    <a:srgbClr val="FFFFFF"/>
                  </a:solidFill>
                  <a:latin typeface="Impact MT Std" pitchFamily="34" charset="0"/>
                  <a:ea typeface="微软雅黑" panose="020B0503020204020204" pitchFamily="34" charset="-122"/>
                </a:rPr>
                <a:t>3</a:t>
              </a:r>
              <a:endParaRPr lang="zh-CN" altLang="en-US" dirty="0">
                <a:solidFill>
                  <a:srgbClr val="FFFFFF"/>
                </a:solidFill>
                <a:latin typeface="Impact MT Std" pitchFamily="34" charset="0"/>
                <a:ea typeface="微软雅黑" panose="020B0503020204020204" pitchFamily="34" charset="-122"/>
              </a:endParaRPr>
            </a:p>
          </p:txBody>
        </p:sp>
        <p:cxnSp>
          <p:nvCxnSpPr>
            <p:cNvPr id="43" name="直接连接符 42"/>
            <p:cNvCxnSpPr/>
            <p:nvPr/>
          </p:nvCxnSpPr>
          <p:spPr>
            <a:xfrm>
              <a:off x="2384128" y="3883959"/>
              <a:ext cx="1006806"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4" name="标题 11"/>
            <p:cNvSpPr txBox="1"/>
            <p:nvPr/>
          </p:nvSpPr>
          <p:spPr>
            <a:xfrm>
              <a:off x="3413431" y="3663422"/>
              <a:ext cx="3865035" cy="796468"/>
            </a:xfrm>
            <a:prstGeom prst="rect">
              <a:avLst/>
            </a:prstGeom>
          </p:spPr>
          <p:txBody>
            <a:bodyP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r>
                <a:rPr lang="zh-CN" altLang="en-US" sz="1400" dirty="0">
                  <a:solidFill>
                    <a:srgbClr val="FFFFFF">
                      <a:lumMod val="50000"/>
                    </a:srgb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rgbClr val="FFFFFF">
                      <a:lumMod val="50000"/>
                    </a:srgbClr>
                  </a:solidFill>
                  <a:latin typeface="微软雅黑" panose="020B0503020204020204" pitchFamily="34" charset="-122"/>
                  <a:ea typeface="微软雅黑" panose="020B0503020204020204" pitchFamily="34" charset="-122"/>
                </a:rPr>
                <a:t>.</a:t>
              </a:r>
              <a:r>
                <a:rPr lang="zh-CN" altLang="en-US" sz="1400" dirty="0">
                  <a:solidFill>
                    <a:srgbClr val="FFFFFF">
                      <a:lumMod val="50000"/>
                    </a:srgbClr>
                  </a:solidFill>
                  <a:latin typeface="微软雅黑" panose="020B0503020204020204" pitchFamily="34" charset="-122"/>
                  <a:ea typeface="微软雅黑" panose="020B0503020204020204" pitchFamily="34" charset="-122"/>
                </a:rPr>
                <a:t>表达图表的含义</a:t>
              </a:r>
              <a:r>
                <a:rPr lang="en-US" altLang="zh-CN" sz="1400" dirty="0">
                  <a:solidFill>
                    <a:srgbClr val="FFFFFF">
                      <a:lumMod val="50000"/>
                    </a:srgbClr>
                  </a:solidFill>
                  <a:latin typeface="微软雅黑" panose="020B0503020204020204" pitchFamily="34" charset="-122"/>
                  <a:ea typeface="微软雅黑" panose="020B0503020204020204" pitchFamily="34" charset="-122"/>
                </a:rPr>
                <a:t>.</a:t>
              </a:r>
              <a:endParaRPr lang="zh-CN" altLang="en-US" sz="1400" dirty="0">
                <a:solidFill>
                  <a:srgbClr val="FFFFFF">
                    <a:lumMod val="50000"/>
                  </a:srgbClr>
                </a:solidFill>
                <a:latin typeface="微软雅黑" panose="020B0503020204020204" pitchFamily="34" charset="-122"/>
                <a:ea typeface="微软雅黑" panose="020B0503020204020204" pitchFamily="34" charset="-122"/>
              </a:endParaRPr>
            </a:p>
            <a:p>
              <a:pPr algn="l" defTabSz="914400"/>
              <a:endParaRPr lang="zh-CN" altLang="en-US" sz="1400"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45" name="椭圆 44"/>
            <p:cNvSpPr/>
            <p:nvPr/>
          </p:nvSpPr>
          <p:spPr>
            <a:xfrm>
              <a:off x="1819821" y="4511333"/>
              <a:ext cx="576489" cy="576652"/>
            </a:xfrm>
            <a:prstGeom prst="ellipse">
              <a:avLst/>
            </a:prstGeom>
            <a:solidFill>
              <a:srgbClr val="C9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r>
                <a:rPr lang="en-US" altLang="zh-CN" dirty="0">
                  <a:solidFill>
                    <a:srgbClr val="FFFFFF"/>
                  </a:solidFill>
                  <a:latin typeface="Impact MT Std" pitchFamily="34" charset="0"/>
                  <a:ea typeface="微软雅黑" panose="020B0503020204020204" pitchFamily="34" charset="-122"/>
                </a:rPr>
                <a:t>4</a:t>
              </a:r>
              <a:endParaRPr lang="zh-CN" altLang="en-US" dirty="0">
                <a:solidFill>
                  <a:srgbClr val="FFFFFF"/>
                </a:solidFill>
                <a:latin typeface="Impact MT Std" pitchFamily="34" charset="0"/>
                <a:ea typeface="微软雅黑" panose="020B0503020204020204" pitchFamily="34" charset="-122"/>
              </a:endParaRPr>
            </a:p>
          </p:txBody>
        </p:sp>
        <p:cxnSp>
          <p:nvCxnSpPr>
            <p:cNvPr id="46" name="直接连接符 45"/>
            <p:cNvCxnSpPr/>
            <p:nvPr/>
          </p:nvCxnSpPr>
          <p:spPr>
            <a:xfrm>
              <a:off x="2384129" y="4778003"/>
              <a:ext cx="1006806"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7" name="标题 11"/>
            <p:cNvSpPr txBox="1"/>
            <p:nvPr/>
          </p:nvSpPr>
          <p:spPr>
            <a:xfrm>
              <a:off x="3413432" y="4557466"/>
              <a:ext cx="3865035" cy="796468"/>
            </a:xfrm>
            <a:prstGeom prst="rect">
              <a:avLst/>
            </a:prstGeom>
          </p:spPr>
          <p:txBody>
            <a:bodyP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r>
                <a:rPr lang="zh-CN" altLang="en-US" sz="1400" dirty="0">
                  <a:solidFill>
                    <a:srgbClr val="FFFFFF">
                      <a:lumMod val="50000"/>
                    </a:srgb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rgbClr val="FFFFFF">
                      <a:lumMod val="50000"/>
                    </a:srgbClr>
                  </a:solidFill>
                  <a:latin typeface="微软雅黑" panose="020B0503020204020204" pitchFamily="34" charset="-122"/>
                  <a:ea typeface="微软雅黑" panose="020B0503020204020204" pitchFamily="34" charset="-122"/>
                </a:rPr>
                <a:t>.</a:t>
              </a:r>
              <a:r>
                <a:rPr lang="zh-CN" altLang="en-US" sz="1400" dirty="0">
                  <a:solidFill>
                    <a:srgbClr val="FFFFFF">
                      <a:lumMod val="50000"/>
                    </a:srgbClr>
                  </a:solidFill>
                  <a:latin typeface="微软雅黑" panose="020B0503020204020204" pitchFamily="34" charset="-122"/>
                  <a:ea typeface="微软雅黑" panose="020B0503020204020204" pitchFamily="34" charset="-122"/>
                </a:rPr>
                <a:t>表达图表的含义</a:t>
              </a:r>
              <a:r>
                <a:rPr lang="en-US" altLang="zh-CN" sz="1400" dirty="0">
                  <a:solidFill>
                    <a:srgbClr val="FFFFFF">
                      <a:lumMod val="50000"/>
                    </a:srgbClr>
                  </a:solidFill>
                  <a:latin typeface="微软雅黑" panose="020B0503020204020204" pitchFamily="34" charset="-122"/>
                  <a:ea typeface="微软雅黑" panose="020B0503020204020204" pitchFamily="34" charset="-122"/>
                </a:rPr>
                <a:t>.</a:t>
              </a:r>
              <a:endParaRPr lang="zh-CN" altLang="en-US" sz="1400" dirty="0">
                <a:solidFill>
                  <a:srgbClr val="FFFFFF">
                    <a:lumMod val="50000"/>
                  </a:srgbClr>
                </a:solidFill>
                <a:latin typeface="微软雅黑" panose="020B0503020204020204" pitchFamily="34" charset="-122"/>
                <a:ea typeface="微软雅黑" panose="020B0503020204020204" pitchFamily="34" charset="-122"/>
              </a:endParaRPr>
            </a:p>
            <a:p>
              <a:pPr algn="l" defTabSz="914400"/>
              <a:endParaRPr lang="zh-CN" altLang="en-US" sz="1400" dirty="0">
                <a:solidFill>
                  <a:srgbClr val="FFFFFF">
                    <a:lumMod val="50000"/>
                  </a:srgb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90625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5750" y="1"/>
            <a:ext cx="11620500" cy="797793"/>
          </a:xfrm>
          <a:prstGeom prst="rect">
            <a:avLst/>
          </a:prstGeom>
        </p:spPr>
      </p:pic>
      <p:sp>
        <p:nvSpPr>
          <p:cNvPr id="14" name="文本框 31"/>
          <p:cNvSpPr txBox="1"/>
          <p:nvPr/>
        </p:nvSpPr>
        <p:spPr>
          <a:xfrm>
            <a:off x="4486811" y="797794"/>
            <a:ext cx="2646878"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工作完成情况</a:t>
            </a:r>
            <a:endParaRPr lang="zh-CN" altLang="en-US" sz="3200" b="1" dirty="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endParaRPr>
          </a:p>
        </p:txBody>
      </p:sp>
      <p:sp>
        <p:nvSpPr>
          <p:cNvPr id="7" name="Freeform 6"/>
          <p:cNvSpPr/>
          <p:nvPr/>
        </p:nvSpPr>
        <p:spPr bwMode="auto">
          <a:xfrm>
            <a:off x="8528755" y="1730415"/>
            <a:ext cx="1645539" cy="139557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tx1">
                  <a:lumMod val="65000"/>
                  <a:lumOff val="35000"/>
                </a:schemeClr>
              </a:gs>
              <a:gs pos="100000">
                <a:schemeClr val="tx1">
                  <a:lumMod val="50000"/>
                  <a:lumOff val="50000"/>
                </a:scheme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9" name="Freeform 6"/>
          <p:cNvSpPr/>
          <p:nvPr/>
        </p:nvSpPr>
        <p:spPr bwMode="auto">
          <a:xfrm>
            <a:off x="5257276" y="1739570"/>
            <a:ext cx="1645539" cy="1395580"/>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tx1">
                  <a:lumMod val="65000"/>
                  <a:lumOff val="35000"/>
                </a:schemeClr>
              </a:gs>
              <a:gs pos="100000">
                <a:schemeClr val="tx1">
                  <a:lumMod val="50000"/>
                  <a:lumOff val="50000"/>
                </a:scheme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0" name="Freeform 6"/>
          <p:cNvSpPr/>
          <p:nvPr/>
        </p:nvSpPr>
        <p:spPr bwMode="auto">
          <a:xfrm>
            <a:off x="1985887" y="1754563"/>
            <a:ext cx="1645539" cy="139557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tx1">
                  <a:lumMod val="65000"/>
                  <a:lumOff val="35000"/>
                </a:schemeClr>
              </a:gs>
              <a:gs pos="100000">
                <a:schemeClr val="tx1">
                  <a:lumMod val="50000"/>
                  <a:lumOff val="50000"/>
                </a:scheme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1" name="Freeform 6"/>
          <p:cNvSpPr/>
          <p:nvPr/>
        </p:nvSpPr>
        <p:spPr bwMode="auto">
          <a:xfrm>
            <a:off x="3625495" y="2661039"/>
            <a:ext cx="1645539" cy="1395580"/>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tx1">
                  <a:lumMod val="65000"/>
                  <a:lumOff val="35000"/>
                </a:schemeClr>
              </a:gs>
              <a:gs pos="100000">
                <a:schemeClr val="tx1">
                  <a:lumMod val="50000"/>
                  <a:lumOff val="50000"/>
                </a:scheme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2" name="Freeform 6"/>
          <p:cNvSpPr/>
          <p:nvPr/>
        </p:nvSpPr>
        <p:spPr bwMode="auto">
          <a:xfrm>
            <a:off x="6892399" y="2651959"/>
            <a:ext cx="1645539" cy="139557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tx1">
                  <a:lumMod val="65000"/>
                  <a:lumOff val="35000"/>
                </a:schemeClr>
              </a:gs>
              <a:gs pos="100000">
                <a:schemeClr val="tx1">
                  <a:lumMod val="50000"/>
                  <a:lumOff val="50000"/>
                </a:scheme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826202" y="3405089"/>
            <a:ext cx="1964907"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sp>
        <p:nvSpPr>
          <p:cNvPr id="16" name="矩形 15"/>
          <p:cNvSpPr/>
          <p:nvPr/>
        </p:nvSpPr>
        <p:spPr>
          <a:xfrm>
            <a:off x="5106759" y="3405089"/>
            <a:ext cx="1964907"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sp>
        <p:nvSpPr>
          <p:cNvPr id="17" name="矩形 16"/>
          <p:cNvSpPr/>
          <p:nvPr/>
        </p:nvSpPr>
        <p:spPr>
          <a:xfrm>
            <a:off x="8373663" y="3405089"/>
            <a:ext cx="1964907"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sp>
        <p:nvSpPr>
          <p:cNvPr id="18" name="矩形 17"/>
          <p:cNvSpPr/>
          <p:nvPr/>
        </p:nvSpPr>
        <p:spPr>
          <a:xfrm>
            <a:off x="6733332" y="1804222"/>
            <a:ext cx="1964907"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sp>
        <p:nvSpPr>
          <p:cNvPr id="19" name="矩形 18"/>
          <p:cNvSpPr/>
          <p:nvPr/>
        </p:nvSpPr>
        <p:spPr>
          <a:xfrm>
            <a:off x="3465810" y="1804222"/>
            <a:ext cx="1964907"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1184354" y="4290155"/>
            <a:ext cx="9823292" cy="1024795"/>
            <a:chOff x="7483989" y="3317122"/>
            <a:chExt cx="9823292" cy="1024795"/>
          </a:xfrm>
        </p:grpSpPr>
        <p:sp>
          <p:nvSpPr>
            <p:cNvPr id="26" name="矩形 25"/>
            <p:cNvSpPr/>
            <p:nvPr/>
          </p:nvSpPr>
          <p:spPr>
            <a:xfrm>
              <a:off x="7483989" y="3732519"/>
              <a:ext cx="9823292" cy="609398"/>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胶片用户可以在投影仪或者计算机上进行演示也可以将演示文稿打印出来制作成胶片用户可以在投影仪或者计算机上进行演示也可以将演示文稿打印出来制作成胶片</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7483989" y="3317122"/>
              <a:ext cx="2050552"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lnSpc>
                  <a:spcPct val="120000"/>
                </a:lnSpc>
                <a:buFont typeface="Wingdings" panose="05000000000000000000" pitchFamily="2" charset="2"/>
                <a:buChar char="u"/>
              </a:pPr>
              <a:r>
                <a:rPr lang="zh-CN" altLang="en-US" b="1" dirty="0">
                  <a:gradFill>
                    <a:gsLst>
                      <a:gs pos="0">
                        <a:srgbClr val="C00000"/>
                      </a:gs>
                      <a:gs pos="100000">
                        <a:srgbClr val="FC352F"/>
                      </a:gs>
                    </a:gsLst>
                    <a:lin ang="5400000" scaled="1"/>
                  </a:gradFill>
                  <a:latin typeface="微软雅黑" panose="020B0503020204020204" pitchFamily="34" charset="-122"/>
                  <a:ea typeface="微软雅黑" panose="020B0503020204020204" pitchFamily="34" charset="-122"/>
                </a:rPr>
                <a:t>标题文字添加</a:t>
              </a:r>
              <a:endParaRPr lang="zh-CN" altLang="en-US" b="1" dirty="0">
                <a:gradFill>
                  <a:gsLst>
                    <a:gs pos="0">
                      <a:srgbClr val="C00000"/>
                    </a:gs>
                    <a:gs pos="100000">
                      <a:srgbClr val="FC352F"/>
                    </a:gs>
                  </a:gsLst>
                  <a:lin ang="5400000" scaled="1"/>
                </a:gradFill>
                <a:latin typeface="微软雅黑" panose="020B0503020204020204" pitchFamily="34" charset="-122"/>
                <a:ea typeface="微软雅黑" panose="020B0503020204020204" pitchFamily="34" charset="-122"/>
              </a:endParaRPr>
            </a:p>
          </p:txBody>
        </p:sp>
      </p:grpSp>
      <p:pic>
        <p:nvPicPr>
          <p:cNvPr id="21" name="图片占位符 34"/>
          <p:cNvPicPr>
            <a:picLocks noGrp="1" noChangeAspect="1"/>
          </p:cNvPicPr>
          <p:nvPr/>
        </p:nvPicPr>
        <p:blipFill>
          <a:blip r:embed="rId2" cstate="print">
            <a:extLst>
              <a:ext uri="{28A0092B-C50C-407E-A947-70E740481C1C}">
                <a14:useLocalDpi xmlns:a14="http://schemas.microsoft.com/office/drawing/2010/main" val="0"/>
              </a:ext>
            </a:extLst>
          </a:blip>
          <a:srcRect l="9937" r="9937"/>
          <a:stretch>
            <a:fillRect/>
          </a:stretch>
        </p:blipFill>
        <p:spPr>
          <a:xfrm>
            <a:off x="2092711" y="1845588"/>
            <a:ext cx="1431994" cy="1213528"/>
          </a:xfrm>
          <a:custGeom>
            <a:avLst/>
            <a:gdLst>
              <a:gd name="connsiteX0" fmla="*/ 390135 w 1431994"/>
              <a:gd name="connsiteY0" fmla="*/ 0 h 1213528"/>
              <a:gd name="connsiteX1" fmla="*/ 716155 w 1431994"/>
              <a:gd name="connsiteY1" fmla="*/ 0 h 1213528"/>
              <a:gd name="connsiteX2" fmla="*/ 1042175 w 1431994"/>
              <a:gd name="connsiteY2" fmla="*/ 0 h 1213528"/>
              <a:gd name="connsiteX3" fmla="*/ 1097070 w 1431994"/>
              <a:gd name="connsiteY3" fmla="*/ 30753 h 1213528"/>
              <a:gd name="connsiteX4" fmla="*/ 1260499 w 1431994"/>
              <a:gd name="connsiteY4" fmla="*/ 303483 h 1213528"/>
              <a:gd name="connsiteX5" fmla="*/ 1423509 w 1431994"/>
              <a:gd name="connsiteY5" fmla="*/ 576214 h 1213528"/>
              <a:gd name="connsiteX6" fmla="*/ 1423509 w 1431994"/>
              <a:gd name="connsiteY6" fmla="*/ 637719 h 1213528"/>
              <a:gd name="connsiteX7" fmla="*/ 1260499 w 1431994"/>
              <a:gd name="connsiteY7" fmla="*/ 910045 h 1213528"/>
              <a:gd name="connsiteX8" fmla="*/ 1097070 w 1431994"/>
              <a:gd name="connsiteY8" fmla="*/ 1182775 h 1213528"/>
              <a:gd name="connsiteX9" fmla="*/ 1042175 w 1431994"/>
              <a:gd name="connsiteY9" fmla="*/ 1213528 h 1213528"/>
              <a:gd name="connsiteX10" fmla="*/ 716155 w 1431994"/>
              <a:gd name="connsiteY10" fmla="*/ 1213528 h 1213528"/>
              <a:gd name="connsiteX11" fmla="*/ 390135 w 1431994"/>
              <a:gd name="connsiteY11" fmla="*/ 1213528 h 1213528"/>
              <a:gd name="connsiteX12" fmla="*/ 334820 w 1431994"/>
              <a:gd name="connsiteY12" fmla="*/ 1182775 h 1213528"/>
              <a:gd name="connsiteX13" fmla="*/ 171810 w 1431994"/>
              <a:gd name="connsiteY13" fmla="*/ 910045 h 1213528"/>
              <a:gd name="connsiteX14" fmla="*/ 8800 w 1431994"/>
              <a:gd name="connsiteY14" fmla="*/ 637719 h 1213528"/>
              <a:gd name="connsiteX15" fmla="*/ 8800 w 1431994"/>
              <a:gd name="connsiteY15" fmla="*/ 576214 h 1213528"/>
              <a:gd name="connsiteX16" fmla="*/ 171810 w 1431994"/>
              <a:gd name="connsiteY16" fmla="*/ 303483 h 1213528"/>
              <a:gd name="connsiteX17" fmla="*/ 334820 w 1431994"/>
              <a:gd name="connsiteY17" fmla="*/ 30753 h 1213528"/>
              <a:gd name="connsiteX18" fmla="*/ 390135 w 1431994"/>
              <a:gd name="connsiteY18" fmla="*/ 0 h 121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31994" h="1213528">
                <a:moveTo>
                  <a:pt x="390135" y="0"/>
                </a:moveTo>
                <a:lnTo>
                  <a:pt x="716155" y="0"/>
                </a:lnTo>
                <a:lnTo>
                  <a:pt x="1042175" y="0"/>
                </a:lnTo>
                <a:cubicBezTo>
                  <a:pt x="1065641" y="0"/>
                  <a:pt x="1085756" y="11330"/>
                  <a:pt x="1097070" y="30753"/>
                </a:cubicBezTo>
                <a:lnTo>
                  <a:pt x="1260499" y="303483"/>
                </a:lnTo>
                <a:lnTo>
                  <a:pt x="1423509" y="576214"/>
                </a:lnTo>
                <a:cubicBezTo>
                  <a:pt x="1434823" y="595636"/>
                  <a:pt x="1434823" y="617892"/>
                  <a:pt x="1423509" y="637719"/>
                </a:cubicBezTo>
                <a:lnTo>
                  <a:pt x="1260499" y="910045"/>
                </a:lnTo>
                <a:lnTo>
                  <a:pt x="1097070" y="1182775"/>
                </a:lnTo>
                <a:cubicBezTo>
                  <a:pt x="1085756" y="1202603"/>
                  <a:pt x="1065641" y="1213528"/>
                  <a:pt x="1042175" y="1213528"/>
                </a:cubicBezTo>
                <a:lnTo>
                  <a:pt x="716155" y="1213528"/>
                </a:lnTo>
                <a:lnTo>
                  <a:pt x="390135" y="1213528"/>
                </a:lnTo>
                <a:cubicBezTo>
                  <a:pt x="366668" y="1213528"/>
                  <a:pt x="346554" y="1202603"/>
                  <a:pt x="334820" y="1182775"/>
                </a:cubicBezTo>
                <a:lnTo>
                  <a:pt x="171810" y="910045"/>
                </a:lnTo>
                <a:lnTo>
                  <a:pt x="8800" y="637719"/>
                </a:lnTo>
                <a:cubicBezTo>
                  <a:pt x="-2933" y="617892"/>
                  <a:pt x="-2933" y="595636"/>
                  <a:pt x="8800" y="576214"/>
                </a:cubicBezTo>
                <a:lnTo>
                  <a:pt x="171810" y="303483"/>
                </a:lnTo>
                <a:lnTo>
                  <a:pt x="334820" y="30753"/>
                </a:lnTo>
                <a:cubicBezTo>
                  <a:pt x="346554" y="11330"/>
                  <a:pt x="366668" y="0"/>
                  <a:pt x="390135" y="0"/>
                </a:cubicBezTo>
                <a:close/>
              </a:path>
            </a:pathLst>
          </a:custGeom>
        </p:spPr>
      </p:pic>
      <p:pic>
        <p:nvPicPr>
          <p:cNvPr id="22" name="图片占位符 35"/>
          <p:cNvPicPr>
            <a:picLocks noGrp="1" noChangeAspect="1"/>
          </p:cNvPicPr>
          <p:nvPr/>
        </p:nvPicPr>
        <p:blipFill>
          <a:blip r:embed="rId3" cstate="print">
            <a:extLst>
              <a:ext uri="{28A0092B-C50C-407E-A947-70E740481C1C}">
                <a14:useLocalDpi xmlns:a14="http://schemas.microsoft.com/office/drawing/2010/main" val="0"/>
              </a:ext>
            </a:extLst>
          </a:blip>
          <a:srcRect l="10646" r="10646"/>
          <a:stretch>
            <a:fillRect/>
          </a:stretch>
        </p:blipFill>
        <p:spPr>
          <a:xfrm>
            <a:off x="3732319" y="2752066"/>
            <a:ext cx="1431994" cy="1213528"/>
          </a:xfrm>
          <a:custGeom>
            <a:avLst/>
            <a:gdLst>
              <a:gd name="connsiteX0" fmla="*/ 390135 w 1431994"/>
              <a:gd name="connsiteY0" fmla="*/ 0 h 1213528"/>
              <a:gd name="connsiteX1" fmla="*/ 716155 w 1431994"/>
              <a:gd name="connsiteY1" fmla="*/ 0 h 1213528"/>
              <a:gd name="connsiteX2" fmla="*/ 1042175 w 1431994"/>
              <a:gd name="connsiteY2" fmla="*/ 0 h 1213528"/>
              <a:gd name="connsiteX3" fmla="*/ 1097070 w 1431994"/>
              <a:gd name="connsiteY3" fmla="*/ 30753 h 1213528"/>
              <a:gd name="connsiteX4" fmla="*/ 1260499 w 1431994"/>
              <a:gd name="connsiteY4" fmla="*/ 303483 h 1213528"/>
              <a:gd name="connsiteX5" fmla="*/ 1423509 w 1431994"/>
              <a:gd name="connsiteY5" fmla="*/ 576214 h 1213528"/>
              <a:gd name="connsiteX6" fmla="*/ 1423509 w 1431994"/>
              <a:gd name="connsiteY6" fmla="*/ 637719 h 1213528"/>
              <a:gd name="connsiteX7" fmla="*/ 1260499 w 1431994"/>
              <a:gd name="connsiteY7" fmla="*/ 910045 h 1213528"/>
              <a:gd name="connsiteX8" fmla="*/ 1097070 w 1431994"/>
              <a:gd name="connsiteY8" fmla="*/ 1182775 h 1213528"/>
              <a:gd name="connsiteX9" fmla="*/ 1042175 w 1431994"/>
              <a:gd name="connsiteY9" fmla="*/ 1213528 h 1213528"/>
              <a:gd name="connsiteX10" fmla="*/ 716155 w 1431994"/>
              <a:gd name="connsiteY10" fmla="*/ 1213528 h 1213528"/>
              <a:gd name="connsiteX11" fmla="*/ 390135 w 1431994"/>
              <a:gd name="connsiteY11" fmla="*/ 1213528 h 1213528"/>
              <a:gd name="connsiteX12" fmla="*/ 334820 w 1431994"/>
              <a:gd name="connsiteY12" fmla="*/ 1182775 h 1213528"/>
              <a:gd name="connsiteX13" fmla="*/ 171810 w 1431994"/>
              <a:gd name="connsiteY13" fmla="*/ 910045 h 1213528"/>
              <a:gd name="connsiteX14" fmla="*/ 8800 w 1431994"/>
              <a:gd name="connsiteY14" fmla="*/ 637719 h 1213528"/>
              <a:gd name="connsiteX15" fmla="*/ 8800 w 1431994"/>
              <a:gd name="connsiteY15" fmla="*/ 576214 h 1213528"/>
              <a:gd name="connsiteX16" fmla="*/ 171810 w 1431994"/>
              <a:gd name="connsiteY16" fmla="*/ 303483 h 1213528"/>
              <a:gd name="connsiteX17" fmla="*/ 334820 w 1431994"/>
              <a:gd name="connsiteY17" fmla="*/ 30753 h 1213528"/>
              <a:gd name="connsiteX18" fmla="*/ 390135 w 1431994"/>
              <a:gd name="connsiteY18" fmla="*/ 0 h 121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31994" h="1213528">
                <a:moveTo>
                  <a:pt x="390135" y="0"/>
                </a:moveTo>
                <a:lnTo>
                  <a:pt x="716155" y="0"/>
                </a:lnTo>
                <a:lnTo>
                  <a:pt x="1042175" y="0"/>
                </a:lnTo>
                <a:cubicBezTo>
                  <a:pt x="1065641" y="0"/>
                  <a:pt x="1085756" y="11330"/>
                  <a:pt x="1097070" y="30753"/>
                </a:cubicBezTo>
                <a:lnTo>
                  <a:pt x="1260499" y="303483"/>
                </a:lnTo>
                <a:lnTo>
                  <a:pt x="1423509" y="576214"/>
                </a:lnTo>
                <a:cubicBezTo>
                  <a:pt x="1434823" y="595636"/>
                  <a:pt x="1434823" y="617892"/>
                  <a:pt x="1423509" y="637719"/>
                </a:cubicBezTo>
                <a:lnTo>
                  <a:pt x="1260499" y="910045"/>
                </a:lnTo>
                <a:lnTo>
                  <a:pt x="1097070" y="1182775"/>
                </a:lnTo>
                <a:cubicBezTo>
                  <a:pt x="1085756" y="1202603"/>
                  <a:pt x="1065641" y="1213528"/>
                  <a:pt x="1042175" y="1213528"/>
                </a:cubicBezTo>
                <a:lnTo>
                  <a:pt x="716155" y="1213528"/>
                </a:lnTo>
                <a:lnTo>
                  <a:pt x="390135" y="1213528"/>
                </a:lnTo>
                <a:cubicBezTo>
                  <a:pt x="366668" y="1213528"/>
                  <a:pt x="346554" y="1202603"/>
                  <a:pt x="334820" y="1182775"/>
                </a:cubicBezTo>
                <a:lnTo>
                  <a:pt x="171810" y="910045"/>
                </a:lnTo>
                <a:lnTo>
                  <a:pt x="8800" y="637719"/>
                </a:lnTo>
                <a:cubicBezTo>
                  <a:pt x="-2933" y="617892"/>
                  <a:pt x="-2933" y="595636"/>
                  <a:pt x="8800" y="576214"/>
                </a:cubicBezTo>
                <a:lnTo>
                  <a:pt x="171810" y="303483"/>
                </a:lnTo>
                <a:lnTo>
                  <a:pt x="334820" y="30753"/>
                </a:lnTo>
                <a:cubicBezTo>
                  <a:pt x="346554" y="11330"/>
                  <a:pt x="366668" y="0"/>
                  <a:pt x="390135" y="0"/>
                </a:cubicBezTo>
                <a:close/>
              </a:path>
            </a:pathLst>
          </a:custGeom>
        </p:spPr>
      </p:pic>
      <p:pic>
        <p:nvPicPr>
          <p:cNvPr id="23" name="图片占位符 36"/>
          <p:cNvPicPr>
            <a:picLocks noGrp="1" noChangeAspect="1"/>
          </p:cNvPicPr>
          <p:nvPr/>
        </p:nvPicPr>
        <p:blipFill>
          <a:blip r:embed="rId4" cstate="print">
            <a:extLst>
              <a:ext uri="{28A0092B-C50C-407E-A947-70E740481C1C}">
                <a14:useLocalDpi xmlns:a14="http://schemas.microsoft.com/office/drawing/2010/main" val="0"/>
              </a:ext>
            </a:extLst>
          </a:blip>
          <a:srcRect l="10697" r="10697"/>
          <a:stretch>
            <a:fillRect/>
          </a:stretch>
        </p:blipFill>
        <p:spPr>
          <a:xfrm>
            <a:off x="5364100" y="1830597"/>
            <a:ext cx="1431994" cy="1213528"/>
          </a:xfrm>
          <a:custGeom>
            <a:avLst/>
            <a:gdLst>
              <a:gd name="connsiteX0" fmla="*/ 390135 w 1431994"/>
              <a:gd name="connsiteY0" fmla="*/ 0 h 1213528"/>
              <a:gd name="connsiteX1" fmla="*/ 716155 w 1431994"/>
              <a:gd name="connsiteY1" fmla="*/ 0 h 1213528"/>
              <a:gd name="connsiteX2" fmla="*/ 1042175 w 1431994"/>
              <a:gd name="connsiteY2" fmla="*/ 0 h 1213528"/>
              <a:gd name="connsiteX3" fmla="*/ 1097070 w 1431994"/>
              <a:gd name="connsiteY3" fmla="*/ 30753 h 1213528"/>
              <a:gd name="connsiteX4" fmla="*/ 1260499 w 1431994"/>
              <a:gd name="connsiteY4" fmla="*/ 303483 h 1213528"/>
              <a:gd name="connsiteX5" fmla="*/ 1423509 w 1431994"/>
              <a:gd name="connsiteY5" fmla="*/ 576214 h 1213528"/>
              <a:gd name="connsiteX6" fmla="*/ 1423509 w 1431994"/>
              <a:gd name="connsiteY6" fmla="*/ 637719 h 1213528"/>
              <a:gd name="connsiteX7" fmla="*/ 1260499 w 1431994"/>
              <a:gd name="connsiteY7" fmla="*/ 910045 h 1213528"/>
              <a:gd name="connsiteX8" fmla="*/ 1097070 w 1431994"/>
              <a:gd name="connsiteY8" fmla="*/ 1182775 h 1213528"/>
              <a:gd name="connsiteX9" fmla="*/ 1042175 w 1431994"/>
              <a:gd name="connsiteY9" fmla="*/ 1213528 h 1213528"/>
              <a:gd name="connsiteX10" fmla="*/ 716155 w 1431994"/>
              <a:gd name="connsiteY10" fmla="*/ 1213528 h 1213528"/>
              <a:gd name="connsiteX11" fmla="*/ 390135 w 1431994"/>
              <a:gd name="connsiteY11" fmla="*/ 1213528 h 1213528"/>
              <a:gd name="connsiteX12" fmla="*/ 334820 w 1431994"/>
              <a:gd name="connsiteY12" fmla="*/ 1182775 h 1213528"/>
              <a:gd name="connsiteX13" fmla="*/ 171811 w 1431994"/>
              <a:gd name="connsiteY13" fmla="*/ 910045 h 1213528"/>
              <a:gd name="connsiteX14" fmla="*/ 8801 w 1431994"/>
              <a:gd name="connsiteY14" fmla="*/ 637719 h 1213528"/>
              <a:gd name="connsiteX15" fmla="*/ 8801 w 1431994"/>
              <a:gd name="connsiteY15" fmla="*/ 576214 h 1213528"/>
              <a:gd name="connsiteX16" fmla="*/ 171811 w 1431994"/>
              <a:gd name="connsiteY16" fmla="*/ 303483 h 1213528"/>
              <a:gd name="connsiteX17" fmla="*/ 334820 w 1431994"/>
              <a:gd name="connsiteY17" fmla="*/ 30753 h 1213528"/>
              <a:gd name="connsiteX18" fmla="*/ 390135 w 1431994"/>
              <a:gd name="connsiteY18" fmla="*/ 0 h 121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31994" h="1213528">
                <a:moveTo>
                  <a:pt x="390135" y="0"/>
                </a:moveTo>
                <a:lnTo>
                  <a:pt x="716155" y="0"/>
                </a:lnTo>
                <a:lnTo>
                  <a:pt x="1042175" y="0"/>
                </a:lnTo>
                <a:cubicBezTo>
                  <a:pt x="1065641" y="0"/>
                  <a:pt x="1085756" y="11330"/>
                  <a:pt x="1097070" y="30753"/>
                </a:cubicBezTo>
                <a:lnTo>
                  <a:pt x="1260499" y="303483"/>
                </a:lnTo>
                <a:lnTo>
                  <a:pt x="1423509" y="576214"/>
                </a:lnTo>
                <a:cubicBezTo>
                  <a:pt x="1434823" y="595636"/>
                  <a:pt x="1434823" y="617892"/>
                  <a:pt x="1423509" y="637719"/>
                </a:cubicBezTo>
                <a:lnTo>
                  <a:pt x="1260499" y="910045"/>
                </a:lnTo>
                <a:lnTo>
                  <a:pt x="1097070" y="1182775"/>
                </a:lnTo>
                <a:cubicBezTo>
                  <a:pt x="1085756" y="1202603"/>
                  <a:pt x="1065641" y="1213528"/>
                  <a:pt x="1042175" y="1213528"/>
                </a:cubicBezTo>
                <a:lnTo>
                  <a:pt x="716155" y="1213528"/>
                </a:lnTo>
                <a:lnTo>
                  <a:pt x="390135" y="1213528"/>
                </a:lnTo>
                <a:cubicBezTo>
                  <a:pt x="366668" y="1213528"/>
                  <a:pt x="346554" y="1202603"/>
                  <a:pt x="334820" y="1182775"/>
                </a:cubicBezTo>
                <a:lnTo>
                  <a:pt x="171811" y="910045"/>
                </a:lnTo>
                <a:lnTo>
                  <a:pt x="8801" y="637719"/>
                </a:lnTo>
                <a:cubicBezTo>
                  <a:pt x="-2933" y="617892"/>
                  <a:pt x="-2933" y="595636"/>
                  <a:pt x="8801" y="576214"/>
                </a:cubicBezTo>
                <a:lnTo>
                  <a:pt x="171811" y="303483"/>
                </a:lnTo>
                <a:lnTo>
                  <a:pt x="334820" y="30753"/>
                </a:lnTo>
                <a:cubicBezTo>
                  <a:pt x="346554" y="11330"/>
                  <a:pt x="366668" y="0"/>
                  <a:pt x="390135" y="0"/>
                </a:cubicBezTo>
                <a:close/>
              </a:path>
            </a:pathLst>
          </a:custGeom>
        </p:spPr>
      </p:pic>
      <p:pic>
        <p:nvPicPr>
          <p:cNvPr id="24" name="图片占位符 37"/>
          <p:cNvPicPr>
            <a:picLocks noGrp="1" noChangeAspect="1"/>
          </p:cNvPicPr>
          <p:nvPr/>
        </p:nvPicPr>
        <p:blipFill>
          <a:blip r:embed="rId5" cstate="print">
            <a:extLst>
              <a:ext uri="{28A0092B-C50C-407E-A947-70E740481C1C}">
                <a14:useLocalDpi xmlns:a14="http://schemas.microsoft.com/office/drawing/2010/main" val="0"/>
              </a:ext>
            </a:extLst>
          </a:blip>
          <a:srcRect l="10646" r="10646"/>
          <a:stretch>
            <a:fillRect/>
          </a:stretch>
        </p:blipFill>
        <p:spPr>
          <a:xfrm>
            <a:off x="6999223" y="2742984"/>
            <a:ext cx="1431994" cy="1213528"/>
          </a:xfrm>
          <a:custGeom>
            <a:avLst/>
            <a:gdLst>
              <a:gd name="connsiteX0" fmla="*/ 390135 w 1431994"/>
              <a:gd name="connsiteY0" fmla="*/ 0 h 1213528"/>
              <a:gd name="connsiteX1" fmla="*/ 716155 w 1431994"/>
              <a:gd name="connsiteY1" fmla="*/ 0 h 1213528"/>
              <a:gd name="connsiteX2" fmla="*/ 1042175 w 1431994"/>
              <a:gd name="connsiteY2" fmla="*/ 0 h 1213528"/>
              <a:gd name="connsiteX3" fmla="*/ 1097070 w 1431994"/>
              <a:gd name="connsiteY3" fmla="*/ 30753 h 1213528"/>
              <a:gd name="connsiteX4" fmla="*/ 1260499 w 1431994"/>
              <a:gd name="connsiteY4" fmla="*/ 303483 h 1213528"/>
              <a:gd name="connsiteX5" fmla="*/ 1423509 w 1431994"/>
              <a:gd name="connsiteY5" fmla="*/ 576214 h 1213528"/>
              <a:gd name="connsiteX6" fmla="*/ 1423509 w 1431994"/>
              <a:gd name="connsiteY6" fmla="*/ 637719 h 1213528"/>
              <a:gd name="connsiteX7" fmla="*/ 1260499 w 1431994"/>
              <a:gd name="connsiteY7" fmla="*/ 910045 h 1213528"/>
              <a:gd name="connsiteX8" fmla="*/ 1097070 w 1431994"/>
              <a:gd name="connsiteY8" fmla="*/ 1182775 h 1213528"/>
              <a:gd name="connsiteX9" fmla="*/ 1042175 w 1431994"/>
              <a:gd name="connsiteY9" fmla="*/ 1213528 h 1213528"/>
              <a:gd name="connsiteX10" fmla="*/ 716155 w 1431994"/>
              <a:gd name="connsiteY10" fmla="*/ 1213528 h 1213528"/>
              <a:gd name="connsiteX11" fmla="*/ 390135 w 1431994"/>
              <a:gd name="connsiteY11" fmla="*/ 1213528 h 1213528"/>
              <a:gd name="connsiteX12" fmla="*/ 334820 w 1431994"/>
              <a:gd name="connsiteY12" fmla="*/ 1182775 h 1213528"/>
              <a:gd name="connsiteX13" fmla="*/ 171811 w 1431994"/>
              <a:gd name="connsiteY13" fmla="*/ 910045 h 1213528"/>
              <a:gd name="connsiteX14" fmla="*/ 8801 w 1431994"/>
              <a:gd name="connsiteY14" fmla="*/ 637719 h 1213528"/>
              <a:gd name="connsiteX15" fmla="*/ 8801 w 1431994"/>
              <a:gd name="connsiteY15" fmla="*/ 576214 h 1213528"/>
              <a:gd name="connsiteX16" fmla="*/ 171811 w 1431994"/>
              <a:gd name="connsiteY16" fmla="*/ 303483 h 1213528"/>
              <a:gd name="connsiteX17" fmla="*/ 334820 w 1431994"/>
              <a:gd name="connsiteY17" fmla="*/ 30753 h 1213528"/>
              <a:gd name="connsiteX18" fmla="*/ 390135 w 1431994"/>
              <a:gd name="connsiteY18" fmla="*/ 0 h 121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31994" h="1213528">
                <a:moveTo>
                  <a:pt x="390135" y="0"/>
                </a:moveTo>
                <a:lnTo>
                  <a:pt x="716155" y="0"/>
                </a:lnTo>
                <a:lnTo>
                  <a:pt x="1042175" y="0"/>
                </a:lnTo>
                <a:cubicBezTo>
                  <a:pt x="1065641" y="0"/>
                  <a:pt x="1085756" y="11330"/>
                  <a:pt x="1097070" y="30753"/>
                </a:cubicBezTo>
                <a:lnTo>
                  <a:pt x="1260499" y="303483"/>
                </a:lnTo>
                <a:lnTo>
                  <a:pt x="1423509" y="576214"/>
                </a:lnTo>
                <a:cubicBezTo>
                  <a:pt x="1434823" y="595636"/>
                  <a:pt x="1434823" y="617892"/>
                  <a:pt x="1423509" y="637719"/>
                </a:cubicBezTo>
                <a:lnTo>
                  <a:pt x="1260499" y="910045"/>
                </a:lnTo>
                <a:lnTo>
                  <a:pt x="1097070" y="1182775"/>
                </a:lnTo>
                <a:cubicBezTo>
                  <a:pt x="1085756" y="1202603"/>
                  <a:pt x="1065641" y="1213528"/>
                  <a:pt x="1042175" y="1213528"/>
                </a:cubicBezTo>
                <a:lnTo>
                  <a:pt x="716155" y="1213528"/>
                </a:lnTo>
                <a:lnTo>
                  <a:pt x="390135" y="1213528"/>
                </a:lnTo>
                <a:cubicBezTo>
                  <a:pt x="366668" y="1213528"/>
                  <a:pt x="346554" y="1202603"/>
                  <a:pt x="334820" y="1182775"/>
                </a:cubicBezTo>
                <a:lnTo>
                  <a:pt x="171811" y="910045"/>
                </a:lnTo>
                <a:lnTo>
                  <a:pt x="8801" y="637719"/>
                </a:lnTo>
                <a:cubicBezTo>
                  <a:pt x="-2933" y="617892"/>
                  <a:pt x="-2933" y="595636"/>
                  <a:pt x="8801" y="576214"/>
                </a:cubicBezTo>
                <a:lnTo>
                  <a:pt x="171811" y="303483"/>
                </a:lnTo>
                <a:lnTo>
                  <a:pt x="334820" y="30753"/>
                </a:lnTo>
                <a:cubicBezTo>
                  <a:pt x="346554" y="11330"/>
                  <a:pt x="366668" y="0"/>
                  <a:pt x="390135" y="0"/>
                </a:cubicBezTo>
                <a:close/>
              </a:path>
            </a:pathLst>
          </a:custGeom>
        </p:spPr>
      </p:pic>
      <p:pic>
        <p:nvPicPr>
          <p:cNvPr id="25" name="图片占位符 38"/>
          <p:cNvPicPr>
            <a:picLocks noGrp="1" noChangeAspect="1"/>
          </p:cNvPicPr>
          <p:nvPr/>
        </p:nvPicPr>
        <p:blipFill>
          <a:blip r:embed="rId6" cstate="print">
            <a:extLst>
              <a:ext uri="{28A0092B-C50C-407E-A947-70E740481C1C}">
                <a14:useLocalDpi xmlns:a14="http://schemas.microsoft.com/office/drawing/2010/main" val="0"/>
              </a:ext>
            </a:extLst>
          </a:blip>
          <a:srcRect l="10658" r="10658"/>
          <a:stretch>
            <a:fillRect/>
          </a:stretch>
        </p:blipFill>
        <p:spPr>
          <a:xfrm>
            <a:off x="8635579" y="1821440"/>
            <a:ext cx="1431994" cy="1213528"/>
          </a:xfrm>
          <a:custGeom>
            <a:avLst/>
            <a:gdLst>
              <a:gd name="connsiteX0" fmla="*/ 390135 w 1431994"/>
              <a:gd name="connsiteY0" fmla="*/ 0 h 1213528"/>
              <a:gd name="connsiteX1" fmla="*/ 716154 w 1431994"/>
              <a:gd name="connsiteY1" fmla="*/ 0 h 1213528"/>
              <a:gd name="connsiteX2" fmla="*/ 1042174 w 1431994"/>
              <a:gd name="connsiteY2" fmla="*/ 0 h 1213528"/>
              <a:gd name="connsiteX3" fmla="*/ 1097070 w 1431994"/>
              <a:gd name="connsiteY3" fmla="*/ 30753 h 1213528"/>
              <a:gd name="connsiteX4" fmla="*/ 1260499 w 1431994"/>
              <a:gd name="connsiteY4" fmla="*/ 303483 h 1213528"/>
              <a:gd name="connsiteX5" fmla="*/ 1423509 w 1431994"/>
              <a:gd name="connsiteY5" fmla="*/ 576214 h 1213528"/>
              <a:gd name="connsiteX6" fmla="*/ 1423509 w 1431994"/>
              <a:gd name="connsiteY6" fmla="*/ 637719 h 1213528"/>
              <a:gd name="connsiteX7" fmla="*/ 1260499 w 1431994"/>
              <a:gd name="connsiteY7" fmla="*/ 910045 h 1213528"/>
              <a:gd name="connsiteX8" fmla="*/ 1097070 w 1431994"/>
              <a:gd name="connsiteY8" fmla="*/ 1182775 h 1213528"/>
              <a:gd name="connsiteX9" fmla="*/ 1042174 w 1431994"/>
              <a:gd name="connsiteY9" fmla="*/ 1213528 h 1213528"/>
              <a:gd name="connsiteX10" fmla="*/ 716154 w 1431994"/>
              <a:gd name="connsiteY10" fmla="*/ 1213528 h 1213528"/>
              <a:gd name="connsiteX11" fmla="*/ 390135 w 1431994"/>
              <a:gd name="connsiteY11" fmla="*/ 1213528 h 1213528"/>
              <a:gd name="connsiteX12" fmla="*/ 334820 w 1431994"/>
              <a:gd name="connsiteY12" fmla="*/ 1182775 h 1213528"/>
              <a:gd name="connsiteX13" fmla="*/ 171810 w 1431994"/>
              <a:gd name="connsiteY13" fmla="*/ 910045 h 1213528"/>
              <a:gd name="connsiteX14" fmla="*/ 8800 w 1431994"/>
              <a:gd name="connsiteY14" fmla="*/ 637719 h 1213528"/>
              <a:gd name="connsiteX15" fmla="*/ 8800 w 1431994"/>
              <a:gd name="connsiteY15" fmla="*/ 576214 h 1213528"/>
              <a:gd name="connsiteX16" fmla="*/ 171810 w 1431994"/>
              <a:gd name="connsiteY16" fmla="*/ 303483 h 1213528"/>
              <a:gd name="connsiteX17" fmla="*/ 334820 w 1431994"/>
              <a:gd name="connsiteY17" fmla="*/ 30753 h 1213528"/>
              <a:gd name="connsiteX18" fmla="*/ 390135 w 1431994"/>
              <a:gd name="connsiteY18" fmla="*/ 0 h 121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31994" h="1213528">
                <a:moveTo>
                  <a:pt x="390135" y="0"/>
                </a:moveTo>
                <a:lnTo>
                  <a:pt x="716154" y="0"/>
                </a:lnTo>
                <a:lnTo>
                  <a:pt x="1042174" y="0"/>
                </a:lnTo>
                <a:cubicBezTo>
                  <a:pt x="1065641" y="0"/>
                  <a:pt x="1085756" y="11330"/>
                  <a:pt x="1097070" y="30753"/>
                </a:cubicBezTo>
                <a:lnTo>
                  <a:pt x="1260499" y="303483"/>
                </a:lnTo>
                <a:lnTo>
                  <a:pt x="1423509" y="576214"/>
                </a:lnTo>
                <a:cubicBezTo>
                  <a:pt x="1434823" y="595636"/>
                  <a:pt x="1434823" y="617892"/>
                  <a:pt x="1423509" y="637719"/>
                </a:cubicBezTo>
                <a:lnTo>
                  <a:pt x="1260499" y="910045"/>
                </a:lnTo>
                <a:lnTo>
                  <a:pt x="1097070" y="1182775"/>
                </a:lnTo>
                <a:cubicBezTo>
                  <a:pt x="1085756" y="1202603"/>
                  <a:pt x="1065641" y="1213528"/>
                  <a:pt x="1042174" y="1213528"/>
                </a:cubicBezTo>
                <a:lnTo>
                  <a:pt x="716154" y="1213528"/>
                </a:lnTo>
                <a:lnTo>
                  <a:pt x="390135" y="1213528"/>
                </a:lnTo>
                <a:cubicBezTo>
                  <a:pt x="366668" y="1213528"/>
                  <a:pt x="346554" y="1202603"/>
                  <a:pt x="334820" y="1182775"/>
                </a:cubicBezTo>
                <a:lnTo>
                  <a:pt x="171810" y="910045"/>
                </a:lnTo>
                <a:lnTo>
                  <a:pt x="8800" y="637719"/>
                </a:lnTo>
                <a:cubicBezTo>
                  <a:pt x="-2933" y="617892"/>
                  <a:pt x="-2933" y="595636"/>
                  <a:pt x="8800" y="576214"/>
                </a:cubicBezTo>
                <a:lnTo>
                  <a:pt x="171810" y="303483"/>
                </a:lnTo>
                <a:lnTo>
                  <a:pt x="334820" y="30753"/>
                </a:lnTo>
                <a:cubicBezTo>
                  <a:pt x="346554" y="11330"/>
                  <a:pt x="366668" y="0"/>
                  <a:pt x="390135" y="0"/>
                </a:cubicBez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0"/>
                                        <p:tgtEl>
                                          <p:spTgt spid="24"/>
                                        </p:tgtEl>
                                      </p:cBhvr>
                                    </p:animEffect>
                                    <p:anim calcmode="lin" valueType="num">
                                      <p:cBhvr>
                                        <p:cTn id="78" dur="1000" fill="hold"/>
                                        <p:tgtEl>
                                          <p:spTgt spid="24"/>
                                        </p:tgtEl>
                                        <p:attrNameLst>
                                          <p:attrName>ppt_x</p:attrName>
                                        </p:attrNameLst>
                                      </p:cBhvr>
                                      <p:tavLst>
                                        <p:tav tm="0">
                                          <p:val>
                                            <p:strVal val="#ppt_x"/>
                                          </p:val>
                                        </p:tav>
                                        <p:tav tm="100000">
                                          <p:val>
                                            <p:strVal val="#ppt_x"/>
                                          </p:val>
                                        </p:tav>
                                      </p:tavLst>
                                    </p:anim>
                                    <p:anim calcmode="lin" valueType="num">
                                      <p:cBhvr>
                                        <p:cTn id="79" dur="1000" fill="hold"/>
                                        <p:tgtEl>
                                          <p:spTgt spid="2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90625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5750" y="1"/>
            <a:ext cx="11620500" cy="797793"/>
          </a:xfrm>
          <a:prstGeom prst="rect">
            <a:avLst/>
          </a:prstGeom>
        </p:spPr>
      </p:pic>
      <p:sp>
        <p:nvSpPr>
          <p:cNvPr id="14" name="文本框 31"/>
          <p:cNvSpPr txBox="1"/>
          <p:nvPr/>
        </p:nvSpPr>
        <p:spPr>
          <a:xfrm>
            <a:off x="4486811" y="797794"/>
            <a:ext cx="2646878"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工作完成情况</a:t>
            </a:r>
            <a:endParaRPr lang="zh-CN" altLang="en-US" sz="3200" b="1" dirty="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315451" y="1675324"/>
            <a:ext cx="2895602" cy="1293541"/>
            <a:chOff x="7907594" y="3433235"/>
            <a:chExt cx="2895602" cy="1293541"/>
          </a:xfrm>
        </p:grpSpPr>
        <p:sp>
          <p:nvSpPr>
            <p:cNvPr id="20" name="矩形 19"/>
            <p:cNvSpPr/>
            <p:nvPr/>
          </p:nvSpPr>
          <p:spPr>
            <a:xfrm>
              <a:off x="7907594" y="3858846"/>
              <a:ext cx="2895602" cy="86793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胶片用户可以在投影仪</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8752644" y="3433235"/>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315451" y="3889135"/>
            <a:ext cx="2895602" cy="1293541"/>
            <a:chOff x="7907594" y="3433235"/>
            <a:chExt cx="2895602" cy="1293541"/>
          </a:xfrm>
        </p:grpSpPr>
        <p:sp>
          <p:nvSpPr>
            <p:cNvPr id="18" name="矩形 17"/>
            <p:cNvSpPr/>
            <p:nvPr/>
          </p:nvSpPr>
          <p:spPr>
            <a:xfrm>
              <a:off x="7907594" y="3858846"/>
              <a:ext cx="2895602" cy="86793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胶片用户可以在投影仪</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8752644" y="3433235"/>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7980947" y="1732474"/>
            <a:ext cx="2895602" cy="1293541"/>
            <a:chOff x="7907594" y="3433235"/>
            <a:chExt cx="2895602" cy="1293541"/>
          </a:xfrm>
        </p:grpSpPr>
        <p:sp>
          <p:nvSpPr>
            <p:cNvPr id="16" name="矩形 15"/>
            <p:cNvSpPr/>
            <p:nvPr/>
          </p:nvSpPr>
          <p:spPr>
            <a:xfrm>
              <a:off x="7907594" y="3858846"/>
              <a:ext cx="2895602" cy="86793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胶片用户可以在投影仪</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7907594" y="3433235"/>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7980947" y="3889135"/>
            <a:ext cx="2895602" cy="1293541"/>
            <a:chOff x="7907594" y="3433235"/>
            <a:chExt cx="2895602" cy="1293541"/>
          </a:xfrm>
        </p:grpSpPr>
        <p:sp>
          <p:nvSpPr>
            <p:cNvPr id="12" name="矩形 11"/>
            <p:cNvSpPr/>
            <p:nvPr/>
          </p:nvSpPr>
          <p:spPr>
            <a:xfrm>
              <a:off x="7907594" y="3858846"/>
              <a:ext cx="2895602" cy="86793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胶片用户可以在投影仪</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7907594" y="3433235"/>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053" y="1595587"/>
            <a:ext cx="3851910" cy="38519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90625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5750" y="1"/>
            <a:ext cx="11620500" cy="797793"/>
          </a:xfrm>
          <a:prstGeom prst="rect">
            <a:avLst/>
          </a:prstGeom>
        </p:spPr>
      </p:pic>
      <p:sp>
        <p:nvSpPr>
          <p:cNvPr id="14" name="文本框 31"/>
          <p:cNvSpPr txBox="1"/>
          <p:nvPr/>
        </p:nvSpPr>
        <p:spPr>
          <a:xfrm>
            <a:off x="4486811" y="797794"/>
            <a:ext cx="2646878"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工作完成情况</a:t>
            </a:r>
            <a:endParaRPr lang="zh-CN" altLang="en-US" sz="3200" b="1" dirty="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401162" y="1662584"/>
            <a:ext cx="5732527" cy="3753898"/>
            <a:chOff x="1438292" y="1822390"/>
            <a:chExt cx="6514693" cy="4266089"/>
          </a:xfrm>
        </p:grpSpPr>
        <p:sp>
          <p:nvSpPr>
            <p:cNvPr id="9" name="圆角矩形 8"/>
            <p:cNvSpPr/>
            <p:nvPr/>
          </p:nvSpPr>
          <p:spPr>
            <a:xfrm>
              <a:off x="6281629" y="1822390"/>
              <a:ext cx="1671356" cy="364173"/>
            </a:xfrm>
            <a:prstGeom prst="roundRect">
              <a:avLst>
                <a:gd name="adj" fmla="val 50000"/>
              </a:avLst>
            </a:prstGeom>
            <a:gradFill>
              <a:gsLst>
                <a:gs pos="0">
                  <a:srgbClr val="C00000"/>
                </a:gs>
                <a:gs pos="100000">
                  <a:srgbClr val="EB0000"/>
                </a:gs>
              </a:gsLst>
              <a:lin ang="5400000" scaled="1"/>
            </a:gra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0" name="圆角矩形 9"/>
            <p:cNvSpPr/>
            <p:nvPr/>
          </p:nvSpPr>
          <p:spPr>
            <a:xfrm>
              <a:off x="6281629" y="2592010"/>
              <a:ext cx="1671356" cy="364173"/>
            </a:xfrm>
            <a:prstGeom prst="roundRect">
              <a:avLst>
                <a:gd name="adj" fmla="val 50000"/>
              </a:avLst>
            </a:prstGeom>
            <a:gradFill>
              <a:gsLst>
                <a:gs pos="0">
                  <a:srgbClr val="C00000"/>
                </a:gs>
                <a:gs pos="100000">
                  <a:srgbClr val="EB0000"/>
                </a:gs>
              </a:gsLst>
              <a:lin ang="5400000" scaled="1"/>
            </a:gra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1" name="圆角矩形 10"/>
            <p:cNvSpPr/>
            <p:nvPr/>
          </p:nvSpPr>
          <p:spPr>
            <a:xfrm>
              <a:off x="6281629" y="3373378"/>
              <a:ext cx="1671356" cy="364173"/>
            </a:xfrm>
            <a:prstGeom prst="roundRect">
              <a:avLst>
                <a:gd name="adj" fmla="val 50000"/>
              </a:avLst>
            </a:prstGeom>
            <a:gradFill>
              <a:gsLst>
                <a:gs pos="0">
                  <a:srgbClr val="C00000"/>
                </a:gs>
                <a:gs pos="100000">
                  <a:srgbClr val="EB0000"/>
                </a:gs>
              </a:gsLst>
              <a:lin ang="5400000" scaled="1"/>
            </a:gra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2" name="圆角矩形 11"/>
            <p:cNvSpPr/>
            <p:nvPr/>
          </p:nvSpPr>
          <p:spPr>
            <a:xfrm>
              <a:off x="6281629" y="4131250"/>
              <a:ext cx="1671356" cy="364173"/>
            </a:xfrm>
            <a:prstGeom prst="roundRect">
              <a:avLst>
                <a:gd name="adj" fmla="val 50000"/>
              </a:avLst>
            </a:prstGeom>
            <a:gradFill>
              <a:gsLst>
                <a:gs pos="0">
                  <a:srgbClr val="C00000"/>
                </a:gs>
                <a:gs pos="100000">
                  <a:srgbClr val="EB0000"/>
                </a:gs>
              </a:gsLst>
              <a:lin ang="5400000" scaled="1"/>
            </a:gra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5" name="圆角矩形 14"/>
            <p:cNvSpPr/>
            <p:nvPr/>
          </p:nvSpPr>
          <p:spPr>
            <a:xfrm>
              <a:off x="6281629" y="4966434"/>
              <a:ext cx="1671356" cy="364173"/>
            </a:xfrm>
            <a:prstGeom prst="roundRect">
              <a:avLst>
                <a:gd name="adj" fmla="val 50000"/>
              </a:avLst>
            </a:prstGeom>
            <a:gradFill>
              <a:gsLst>
                <a:gs pos="0">
                  <a:srgbClr val="C00000"/>
                </a:gs>
                <a:gs pos="100000">
                  <a:srgbClr val="EB0000"/>
                </a:gs>
              </a:gsLst>
              <a:lin ang="5400000" scaled="1"/>
            </a:gra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6" name="圆角矩形 15"/>
            <p:cNvSpPr/>
            <p:nvPr/>
          </p:nvSpPr>
          <p:spPr>
            <a:xfrm>
              <a:off x="6281629" y="5724306"/>
              <a:ext cx="1671356" cy="364173"/>
            </a:xfrm>
            <a:prstGeom prst="roundRect">
              <a:avLst>
                <a:gd name="adj" fmla="val 50000"/>
              </a:avLst>
            </a:prstGeom>
            <a:gradFill>
              <a:gsLst>
                <a:gs pos="0">
                  <a:srgbClr val="C00000"/>
                </a:gs>
                <a:gs pos="100000">
                  <a:srgbClr val="EB0000"/>
                </a:gs>
              </a:gsLst>
              <a:lin ang="5400000" scaled="1"/>
            </a:gra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7" name="椭圆 61"/>
            <p:cNvSpPr/>
            <p:nvPr/>
          </p:nvSpPr>
          <p:spPr>
            <a:xfrm>
              <a:off x="1438292" y="2853529"/>
              <a:ext cx="2571180" cy="2242820"/>
            </a:xfrm>
            <a:prstGeom prst="hexagon">
              <a:avLst/>
            </a:prstGeom>
            <a:gradFill>
              <a:gsLst>
                <a:gs pos="0">
                  <a:srgbClr val="C00000"/>
                </a:gs>
                <a:gs pos="100000">
                  <a:srgbClr val="EB0000"/>
                </a:gs>
              </a:gsLst>
              <a:lin ang="5400000" scaled="1"/>
            </a:gra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3952924" y="3945037"/>
              <a:ext cx="480982" cy="0"/>
            </a:xfrm>
            <a:prstGeom prst="line">
              <a:avLst/>
            </a:prstGeom>
            <a:noFill/>
            <a:ln w="9525" cap="flat" cmpd="sng" algn="ctr">
              <a:solidFill>
                <a:srgbClr val="EB0000"/>
              </a:solidFill>
              <a:prstDash val="sysDash"/>
              <a:miter lim="800000"/>
            </a:ln>
            <a:effectLst/>
          </p:spPr>
        </p:cxnSp>
        <p:cxnSp>
          <p:nvCxnSpPr>
            <p:cNvPr id="19" name="直接连接符 18"/>
            <p:cNvCxnSpPr/>
            <p:nvPr/>
          </p:nvCxnSpPr>
          <p:spPr>
            <a:xfrm>
              <a:off x="4176762" y="5513487"/>
              <a:ext cx="350997" cy="0"/>
            </a:xfrm>
            <a:prstGeom prst="line">
              <a:avLst/>
            </a:prstGeom>
            <a:noFill/>
            <a:ln w="9525" cap="flat" cmpd="sng" algn="ctr">
              <a:solidFill>
                <a:srgbClr val="EB0000"/>
              </a:solidFill>
              <a:prstDash val="sysDash"/>
              <a:miter lim="800000"/>
            </a:ln>
            <a:effectLst/>
          </p:spPr>
        </p:cxnSp>
        <p:cxnSp>
          <p:nvCxnSpPr>
            <p:cNvPr id="20" name="直接连接符 19"/>
            <p:cNvCxnSpPr/>
            <p:nvPr/>
          </p:nvCxnSpPr>
          <p:spPr>
            <a:xfrm>
              <a:off x="4170412" y="2389287"/>
              <a:ext cx="350997" cy="0"/>
            </a:xfrm>
            <a:prstGeom prst="line">
              <a:avLst/>
            </a:prstGeom>
            <a:noFill/>
            <a:ln w="9525" cap="flat" cmpd="sng" algn="ctr">
              <a:solidFill>
                <a:srgbClr val="EB0000"/>
              </a:solidFill>
              <a:prstDash val="sysDash"/>
              <a:miter lim="800000"/>
            </a:ln>
            <a:effectLst/>
          </p:spPr>
        </p:cxnSp>
        <p:cxnSp>
          <p:nvCxnSpPr>
            <p:cNvPr id="21" name="直接连接符 20"/>
            <p:cNvCxnSpPr/>
            <p:nvPr/>
          </p:nvCxnSpPr>
          <p:spPr>
            <a:xfrm>
              <a:off x="4170571" y="2389287"/>
              <a:ext cx="0" cy="3124200"/>
            </a:xfrm>
            <a:prstGeom prst="line">
              <a:avLst/>
            </a:prstGeom>
            <a:noFill/>
            <a:ln w="9525" cap="flat" cmpd="sng" algn="ctr">
              <a:solidFill>
                <a:srgbClr val="EB0000"/>
              </a:solidFill>
              <a:prstDash val="sysDash"/>
              <a:miter lim="800000"/>
            </a:ln>
            <a:effectLst/>
          </p:spPr>
        </p:cxnSp>
        <p:cxnSp>
          <p:nvCxnSpPr>
            <p:cNvPr id="22" name="直接连接符 21"/>
            <p:cNvCxnSpPr/>
            <p:nvPr/>
          </p:nvCxnSpPr>
          <p:spPr>
            <a:xfrm>
              <a:off x="5586462" y="3945037"/>
              <a:ext cx="350997" cy="0"/>
            </a:xfrm>
            <a:prstGeom prst="line">
              <a:avLst/>
            </a:prstGeom>
            <a:noFill/>
            <a:ln w="9525" cap="flat" cmpd="sng" algn="ctr">
              <a:solidFill>
                <a:srgbClr val="EB0000"/>
              </a:solidFill>
              <a:prstDash val="sysDash"/>
              <a:miter lim="800000"/>
            </a:ln>
            <a:effectLst/>
          </p:spPr>
        </p:cxnSp>
        <p:cxnSp>
          <p:nvCxnSpPr>
            <p:cNvPr id="23" name="直接连接符 22"/>
            <p:cNvCxnSpPr/>
            <p:nvPr/>
          </p:nvCxnSpPr>
          <p:spPr>
            <a:xfrm>
              <a:off x="5930632" y="3555465"/>
              <a:ext cx="350997" cy="0"/>
            </a:xfrm>
            <a:prstGeom prst="line">
              <a:avLst/>
            </a:prstGeom>
            <a:noFill/>
            <a:ln w="9525" cap="flat" cmpd="sng" algn="ctr">
              <a:solidFill>
                <a:srgbClr val="EB0000"/>
              </a:solidFill>
              <a:prstDash val="sysDash"/>
              <a:miter lim="800000"/>
            </a:ln>
            <a:effectLst/>
          </p:spPr>
        </p:cxnSp>
        <p:cxnSp>
          <p:nvCxnSpPr>
            <p:cNvPr id="24" name="直接连接符 23"/>
            <p:cNvCxnSpPr/>
            <p:nvPr/>
          </p:nvCxnSpPr>
          <p:spPr>
            <a:xfrm>
              <a:off x="5930632" y="4325085"/>
              <a:ext cx="350997" cy="0"/>
            </a:xfrm>
            <a:prstGeom prst="line">
              <a:avLst/>
            </a:prstGeom>
            <a:noFill/>
            <a:ln w="9525" cap="flat" cmpd="sng" algn="ctr">
              <a:solidFill>
                <a:srgbClr val="EB0000"/>
              </a:solidFill>
              <a:prstDash val="sysDash"/>
              <a:miter lim="800000"/>
            </a:ln>
            <a:effectLst/>
          </p:spPr>
        </p:cxnSp>
        <p:cxnSp>
          <p:nvCxnSpPr>
            <p:cNvPr id="25" name="直接连接符 24"/>
            <p:cNvCxnSpPr/>
            <p:nvPr/>
          </p:nvCxnSpPr>
          <p:spPr>
            <a:xfrm>
              <a:off x="5930632" y="3555465"/>
              <a:ext cx="0" cy="769620"/>
            </a:xfrm>
            <a:prstGeom prst="line">
              <a:avLst/>
            </a:prstGeom>
            <a:noFill/>
            <a:ln w="9525" cap="flat" cmpd="sng" algn="ctr">
              <a:solidFill>
                <a:srgbClr val="EB0000"/>
              </a:solidFill>
              <a:prstDash val="sysDash"/>
              <a:miter lim="800000"/>
            </a:ln>
            <a:effectLst/>
          </p:spPr>
        </p:cxnSp>
        <p:cxnSp>
          <p:nvCxnSpPr>
            <p:cNvPr id="26" name="直接连接符 25"/>
            <p:cNvCxnSpPr/>
            <p:nvPr/>
          </p:nvCxnSpPr>
          <p:spPr>
            <a:xfrm>
              <a:off x="5586462" y="5513487"/>
              <a:ext cx="350997" cy="0"/>
            </a:xfrm>
            <a:prstGeom prst="line">
              <a:avLst/>
            </a:prstGeom>
            <a:noFill/>
            <a:ln w="9525" cap="flat" cmpd="sng" algn="ctr">
              <a:solidFill>
                <a:srgbClr val="EB0000"/>
              </a:solidFill>
              <a:prstDash val="sysDash"/>
              <a:miter lim="800000"/>
            </a:ln>
            <a:effectLst/>
          </p:spPr>
        </p:cxnSp>
        <p:cxnSp>
          <p:nvCxnSpPr>
            <p:cNvPr id="27" name="直接连接符 26"/>
            <p:cNvCxnSpPr/>
            <p:nvPr/>
          </p:nvCxnSpPr>
          <p:spPr>
            <a:xfrm>
              <a:off x="5936982" y="5132487"/>
              <a:ext cx="350997" cy="0"/>
            </a:xfrm>
            <a:prstGeom prst="line">
              <a:avLst/>
            </a:prstGeom>
            <a:noFill/>
            <a:ln w="9525" cap="flat" cmpd="sng" algn="ctr">
              <a:solidFill>
                <a:srgbClr val="EB0000"/>
              </a:solidFill>
              <a:prstDash val="sysDash"/>
              <a:miter lim="800000"/>
            </a:ln>
            <a:effectLst/>
          </p:spPr>
        </p:cxnSp>
        <p:cxnSp>
          <p:nvCxnSpPr>
            <p:cNvPr id="28" name="直接连接符 27"/>
            <p:cNvCxnSpPr/>
            <p:nvPr/>
          </p:nvCxnSpPr>
          <p:spPr>
            <a:xfrm>
              <a:off x="5936982" y="5902107"/>
              <a:ext cx="350997" cy="0"/>
            </a:xfrm>
            <a:prstGeom prst="line">
              <a:avLst/>
            </a:prstGeom>
            <a:noFill/>
            <a:ln w="9525" cap="flat" cmpd="sng" algn="ctr">
              <a:solidFill>
                <a:srgbClr val="EB0000"/>
              </a:solidFill>
              <a:prstDash val="sysDash"/>
              <a:miter lim="800000"/>
            </a:ln>
            <a:effectLst/>
          </p:spPr>
        </p:cxnSp>
        <p:cxnSp>
          <p:nvCxnSpPr>
            <p:cNvPr id="29" name="直接连接符 28"/>
            <p:cNvCxnSpPr/>
            <p:nvPr/>
          </p:nvCxnSpPr>
          <p:spPr>
            <a:xfrm>
              <a:off x="5930632" y="5132487"/>
              <a:ext cx="0" cy="769620"/>
            </a:xfrm>
            <a:prstGeom prst="line">
              <a:avLst/>
            </a:prstGeom>
            <a:noFill/>
            <a:ln w="9525" cap="flat" cmpd="sng" algn="ctr">
              <a:solidFill>
                <a:srgbClr val="EB0000"/>
              </a:solidFill>
              <a:prstDash val="sysDash"/>
              <a:miter lim="800000"/>
            </a:ln>
            <a:effectLst/>
          </p:spPr>
        </p:cxnSp>
        <p:cxnSp>
          <p:nvCxnSpPr>
            <p:cNvPr id="30" name="直接连接符 29"/>
            <p:cNvCxnSpPr/>
            <p:nvPr/>
          </p:nvCxnSpPr>
          <p:spPr>
            <a:xfrm>
              <a:off x="5580112" y="2389287"/>
              <a:ext cx="350997" cy="0"/>
            </a:xfrm>
            <a:prstGeom prst="line">
              <a:avLst/>
            </a:prstGeom>
            <a:noFill/>
            <a:ln w="9525" cap="flat" cmpd="sng" algn="ctr">
              <a:solidFill>
                <a:srgbClr val="EB0000"/>
              </a:solidFill>
              <a:prstDash val="sysDash"/>
              <a:miter lim="800000"/>
            </a:ln>
            <a:effectLst/>
          </p:spPr>
        </p:cxnSp>
        <p:cxnSp>
          <p:nvCxnSpPr>
            <p:cNvPr id="31" name="直接连接符 30"/>
            <p:cNvCxnSpPr/>
            <p:nvPr/>
          </p:nvCxnSpPr>
          <p:spPr>
            <a:xfrm>
              <a:off x="5930632" y="2008287"/>
              <a:ext cx="350997" cy="0"/>
            </a:xfrm>
            <a:prstGeom prst="line">
              <a:avLst/>
            </a:prstGeom>
            <a:noFill/>
            <a:ln w="9525" cap="flat" cmpd="sng" algn="ctr">
              <a:solidFill>
                <a:srgbClr val="EB0000"/>
              </a:solidFill>
              <a:prstDash val="sysDash"/>
              <a:miter lim="800000"/>
            </a:ln>
            <a:effectLst/>
          </p:spPr>
        </p:cxnSp>
        <p:cxnSp>
          <p:nvCxnSpPr>
            <p:cNvPr id="32" name="直接连接符 31"/>
            <p:cNvCxnSpPr/>
            <p:nvPr/>
          </p:nvCxnSpPr>
          <p:spPr>
            <a:xfrm>
              <a:off x="5930632" y="2777907"/>
              <a:ext cx="350997" cy="0"/>
            </a:xfrm>
            <a:prstGeom prst="line">
              <a:avLst/>
            </a:prstGeom>
            <a:noFill/>
            <a:ln w="9525" cap="flat" cmpd="sng" algn="ctr">
              <a:solidFill>
                <a:srgbClr val="EB0000"/>
              </a:solidFill>
              <a:prstDash val="sysDash"/>
              <a:miter lim="800000"/>
            </a:ln>
            <a:effectLst/>
          </p:spPr>
        </p:cxnSp>
        <p:cxnSp>
          <p:nvCxnSpPr>
            <p:cNvPr id="33" name="直接连接符 32"/>
            <p:cNvCxnSpPr/>
            <p:nvPr/>
          </p:nvCxnSpPr>
          <p:spPr>
            <a:xfrm>
              <a:off x="5930632" y="2004477"/>
              <a:ext cx="0" cy="769620"/>
            </a:xfrm>
            <a:prstGeom prst="line">
              <a:avLst/>
            </a:prstGeom>
            <a:noFill/>
            <a:ln w="9525" cap="flat" cmpd="sng" algn="ctr">
              <a:solidFill>
                <a:srgbClr val="EB0000"/>
              </a:solidFill>
              <a:prstDash val="sysDash"/>
              <a:miter lim="800000"/>
            </a:ln>
            <a:effectLst/>
          </p:spPr>
        </p:cxnSp>
        <p:sp>
          <p:nvSpPr>
            <p:cNvPr id="34" name="六边形 33"/>
            <p:cNvSpPr/>
            <p:nvPr/>
          </p:nvSpPr>
          <p:spPr>
            <a:xfrm>
              <a:off x="4390260" y="3414495"/>
              <a:ext cx="1376404" cy="1079500"/>
            </a:xfrm>
            <a:prstGeom prst="hexagon">
              <a:avLst/>
            </a:prstGeom>
            <a:solidFill>
              <a:srgbClr val="C00000"/>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5" name="六边形 34"/>
            <p:cNvSpPr/>
            <p:nvPr/>
          </p:nvSpPr>
          <p:spPr>
            <a:xfrm>
              <a:off x="4433906" y="3448726"/>
              <a:ext cx="1289112" cy="1011038"/>
            </a:xfrm>
            <a:prstGeom prst="hexagon">
              <a:avLst/>
            </a:prstGeom>
            <a:gradFill>
              <a:gsLst>
                <a:gs pos="0">
                  <a:srgbClr val="C00000"/>
                </a:gs>
                <a:gs pos="100000">
                  <a:srgbClr val="EB0000"/>
                </a:gs>
              </a:gsLst>
              <a:lin ang="5400000" scaled="1"/>
            </a:gra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36" name="图片 35"/>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4752059" y="3588728"/>
              <a:ext cx="670823" cy="670822"/>
            </a:xfrm>
            <a:prstGeom prst="rect">
              <a:avLst/>
            </a:prstGeom>
          </p:spPr>
        </p:pic>
        <p:sp>
          <p:nvSpPr>
            <p:cNvPr id="37" name="六边形 36"/>
            <p:cNvSpPr/>
            <p:nvPr/>
          </p:nvSpPr>
          <p:spPr>
            <a:xfrm>
              <a:off x="4390260" y="1860015"/>
              <a:ext cx="1376404" cy="1079500"/>
            </a:xfrm>
            <a:prstGeom prst="hexagon">
              <a:avLst/>
            </a:prstGeom>
            <a:solidFill>
              <a:srgbClr val="C00000"/>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8" name="六边形 37"/>
            <p:cNvSpPr/>
            <p:nvPr/>
          </p:nvSpPr>
          <p:spPr>
            <a:xfrm>
              <a:off x="4433906" y="1894246"/>
              <a:ext cx="1289112" cy="1011038"/>
            </a:xfrm>
            <a:prstGeom prst="hexagon">
              <a:avLst/>
            </a:prstGeom>
            <a:gradFill>
              <a:gsLst>
                <a:gs pos="0">
                  <a:srgbClr val="C00000"/>
                </a:gs>
                <a:gs pos="100000">
                  <a:srgbClr val="EB0000"/>
                </a:gs>
              </a:gsLst>
              <a:lin ang="5400000" scaled="1"/>
            </a:gra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39" name="组合 38"/>
            <p:cNvGrpSpPr/>
            <p:nvPr/>
          </p:nvGrpSpPr>
          <p:grpSpPr>
            <a:xfrm>
              <a:off x="4828872" y="2074406"/>
              <a:ext cx="474820" cy="631668"/>
              <a:chOff x="8128994" y="2431440"/>
              <a:chExt cx="528116" cy="702571"/>
            </a:xfrm>
            <a:solidFill>
              <a:sysClr val="window" lastClr="FFFFFF"/>
            </a:solidFill>
          </p:grpSpPr>
          <p:sp>
            <p:nvSpPr>
              <p:cNvPr id="46" name="Freeform 23"/>
              <p:cNvSpPr>
                <a:spLocks noEditPoints="1"/>
              </p:cNvSpPr>
              <p:nvPr/>
            </p:nvSpPr>
            <p:spPr bwMode="auto">
              <a:xfrm>
                <a:off x="8128994" y="2431440"/>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7" name="Freeform 24"/>
              <p:cNvSpPr/>
              <p:nvPr/>
            </p:nvSpPr>
            <p:spPr bwMode="auto">
              <a:xfrm>
                <a:off x="8137771" y="2538600"/>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40" name="六边形 39"/>
            <p:cNvSpPr/>
            <p:nvPr/>
          </p:nvSpPr>
          <p:spPr>
            <a:xfrm>
              <a:off x="4390260" y="4968975"/>
              <a:ext cx="1376404" cy="1079500"/>
            </a:xfrm>
            <a:prstGeom prst="hexagon">
              <a:avLst/>
            </a:prstGeom>
            <a:solidFill>
              <a:srgbClr val="C00000"/>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1" name="六边形 40"/>
            <p:cNvSpPr/>
            <p:nvPr/>
          </p:nvSpPr>
          <p:spPr>
            <a:xfrm>
              <a:off x="4433906" y="5003206"/>
              <a:ext cx="1289112" cy="1011038"/>
            </a:xfrm>
            <a:prstGeom prst="hexagon">
              <a:avLst/>
            </a:prstGeom>
            <a:gradFill>
              <a:gsLst>
                <a:gs pos="0">
                  <a:srgbClr val="C00000"/>
                </a:gs>
                <a:gs pos="100000">
                  <a:srgbClr val="EB0000"/>
                </a:gs>
              </a:gsLst>
              <a:lin ang="5400000" scaled="1"/>
            </a:gra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42" name="组合 41"/>
            <p:cNvGrpSpPr/>
            <p:nvPr/>
          </p:nvGrpSpPr>
          <p:grpSpPr>
            <a:xfrm>
              <a:off x="4782773" y="5219737"/>
              <a:ext cx="567732" cy="569200"/>
              <a:chOff x="5332434" y="2111207"/>
              <a:chExt cx="614364" cy="615952"/>
            </a:xfrm>
            <a:solidFill>
              <a:sysClr val="window" lastClr="FFFFFF"/>
            </a:solidFill>
          </p:grpSpPr>
          <p:sp>
            <p:nvSpPr>
              <p:cNvPr id="43" name="Freeform 31"/>
              <p:cNvSpPr>
                <a:spLocks noEditPoints="1"/>
              </p:cNvSpPr>
              <p:nvPr/>
            </p:nvSpPr>
            <p:spPr bwMode="auto">
              <a:xfrm>
                <a:off x="5332434" y="2111207"/>
                <a:ext cx="614364" cy="615952"/>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w="9525">
                <a:solidFill>
                  <a:sysClr val="window" lastClr="FFFFFF"/>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4" name="Freeform 32"/>
              <p:cNvSpPr>
                <a:spLocks noEditPoints="1"/>
              </p:cNvSpPr>
              <p:nvPr/>
            </p:nvSpPr>
            <p:spPr bwMode="auto">
              <a:xfrm>
                <a:off x="5505466" y="2284247"/>
                <a:ext cx="268288" cy="269876"/>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moveTo>
                      <a:pt x="28" y="53"/>
                    </a:moveTo>
                    <a:cubicBezTo>
                      <a:pt x="14" y="53"/>
                      <a:pt x="4" y="42"/>
                      <a:pt x="4" y="28"/>
                    </a:cubicBezTo>
                    <a:cubicBezTo>
                      <a:pt x="4" y="14"/>
                      <a:pt x="14" y="4"/>
                      <a:pt x="28" y="4"/>
                    </a:cubicBezTo>
                    <a:cubicBezTo>
                      <a:pt x="42" y="4"/>
                      <a:pt x="53" y="14"/>
                      <a:pt x="53" y="28"/>
                    </a:cubicBezTo>
                    <a:cubicBezTo>
                      <a:pt x="53" y="42"/>
                      <a:pt x="42" y="53"/>
                      <a:pt x="28" y="53"/>
                    </a:cubicBezTo>
                  </a:path>
                </a:pathLst>
              </a:custGeom>
              <a:grpFill/>
              <a:ln w="9525">
                <a:solidFill>
                  <a:sysClr val="window" lastClr="FFFFFF"/>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5" name="Freeform 33"/>
              <p:cNvSpPr>
                <a:spLocks noEditPoints="1"/>
              </p:cNvSpPr>
              <p:nvPr/>
            </p:nvSpPr>
            <p:spPr bwMode="auto">
              <a:xfrm>
                <a:off x="5562600" y="2341389"/>
                <a:ext cx="153987" cy="15398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moveTo>
                      <a:pt x="16" y="28"/>
                    </a:moveTo>
                    <a:cubicBezTo>
                      <a:pt x="9" y="28"/>
                      <a:pt x="4" y="23"/>
                      <a:pt x="4" y="16"/>
                    </a:cubicBezTo>
                    <a:cubicBezTo>
                      <a:pt x="4" y="9"/>
                      <a:pt x="9" y="4"/>
                      <a:pt x="16" y="4"/>
                    </a:cubicBezTo>
                    <a:cubicBezTo>
                      <a:pt x="23" y="4"/>
                      <a:pt x="28" y="9"/>
                      <a:pt x="28" y="16"/>
                    </a:cubicBezTo>
                    <a:cubicBezTo>
                      <a:pt x="28" y="23"/>
                      <a:pt x="23" y="28"/>
                      <a:pt x="16" y="28"/>
                    </a:cubicBezTo>
                  </a:path>
                </a:pathLst>
              </a:custGeom>
              <a:grpFill/>
              <a:ln w="9525">
                <a:solidFill>
                  <a:sysClr val="window" lastClr="FFFFFF"/>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grpSp>
        <p:nvGrpSpPr>
          <p:cNvPr id="48" name="组合 47"/>
          <p:cNvGrpSpPr/>
          <p:nvPr/>
        </p:nvGrpSpPr>
        <p:grpSpPr>
          <a:xfrm>
            <a:off x="7345218" y="1595587"/>
            <a:ext cx="3292144" cy="1010945"/>
            <a:chOff x="5364081" y="2143553"/>
            <a:chExt cx="3292144" cy="1010945"/>
          </a:xfrm>
        </p:grpSpPr>
        <p:sp>
          <p:nvSpPr>
            <p:cNvPr id="49" name="矩形 48"/>
            <p:cNvSpPr/>
            <p:nvPr/>
          </p:nvSpPr>
          <p:spPr>
            <a:xfrm>
              <a:off x="5364081" y="2545100"/>
              <a:ext cx="3292144" cy="609398"/>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出来</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5364082" y="2143553"/>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7345218" y="2982959"/>
            <a:ext cx="3292144" cy="1010945"/>
            <a:chOff x="5364081" y="2143553"/>
            <a:chExt cx="3292144" cy="1010945"/>
          </a:xfrm>
        </p:grpSpPr>
        <p:sp>
          <p:nvSpPr>
            <p:cNvPr id="52" name="矩形 51"/>
            <p:cNvSpPr/>
            <p:nvPr/>
          </p:nvSpPr>
          <p:spPr>
            <a:xfrm>
              <a:off x="5364081" y="2545100"/>
              <a:ext cx="3292144" cy="609398"/>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出来</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矩形 52"/>
            <p:cNvSpPr/>
            <p:nvPr/>
          </p:nvSpPr>
          <p:spPr>
            <a:xfrm>
              <a:off x="5364082" y="2143553"/>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7345218" y="4370331"/>
            <a:ext cx="3292144" cy="1010945"/>
            <a:chOff x="5364081" y="2143553"/>
            <a:chExt cx="3292144" cy="1010945"/>
          </a:xfrm>
        </p:grpSpPr>
        <p:sp>
          <p:nvSpPr>
            <p:cNvPr id="55" name="矩形 54"/>
            <p:cNvSpPr/>
            <p:nvPr/>
          </p:nvSpPr>
          <p:spPr>
            <a:xfrm>
              <a:off x="5364081" y="2545100"/>
              <a:ext cx="3292144" cy="609398"/>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出来</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矩形 55"/>
            <p:cNvSpPr/>
            <p:nvPr/>
          </p:nvSpPr>
          <p:spPr>
            <a:xfrm>
              <a:off x="5364082" y="2143553"/>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sp>
        <p:nvSpPr>
          <p:cNvPr id="57" name="矩形 56"/>
          <p:cNvSpPr/>
          <p:nvPr/>
        </p:nvSpPr>
        <p:spPr>
          <a:xfrm>
            <a:off x="5663000" y="1648943"/>
            <a:ext cx="1470690" cy="3508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b="1" dirty="0" smtClean="0">
                <a:solidFill>
                  <a:srgbClr val="FAF2E4"/>
                </a:solidFill>
                <a:latin typeface="微软雅黑" panose="020B0503020204020204" pitchFamily="34" charset="-122"/>
                <a:ea typeface="微软雅黑" panose="020B0503020204020204" pitchFamily="34" charset="-122"/>
              </a:rPr>
              <a:t>文字</a:t>
            </a:r>
            <a:r>
              <a:rPr lang="zh-CN" altLang="en-US" sz="1400" b="1" dirty="0">
                <a:solidFill>
                  <a:srgbClr val="FAF2E4"/>
                </a:solidFill>
                <a:latin typeface="微软雅黑" panose="020B0503020204020204" pitchFamily="34" charset="-122"/>
                <a:ea typeface="微软雅黑" panose="020B0503020204020204" pitchFamily="34" charset="-122"/>
              </a:rPr>
              <a:t>添加</a:t>
            </a:r>
            <a:endParaRPr lang="zh-CN" altLang="en-US" sz="1400" b="1" dirty="0">
              <a:solidFill>
                <a:srgbClr val="FAF2E4"/>
              </a:solidFill>
              <a:latin typeface="微软雅黑" panose="020B0503020204020204" pitchFamily="34" charset="-122"/>
              <a:ea typeface="微软雅黑" panose="020B0503020204020204" pitchFamily="34" charset="-122"/>
            </a:endParaRPr>
          </a:p>
        </p:txBody>
      </p:sp>
      <p:sp>
        <p:nvSpPr>
          <p:cNvPr id="58" name="矩形 57"/>
          <p:cNvSpPr/>
          <p:nvPr/>
        </p:nvSpPr>
        <p:spPr>
          <a:xfrm>
            <a:off x="5663000" y="2320325"/>
            <a:ext cx="1470690" cy="3508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b="1" dirty="0" smtClean="0">
                <a:solidFill>
                  <a:srgbClr val="FAF2E4"/>
                </a:solidFill>
                <a:latin typeface="微软雅黑" panose="020B0503020204020204" pitchFamily="34" charset="-122"/>
                <a:ea typeface="微软雅黑" panose="020B0503020204020204" pitchFamily="34" charset="-122"/>
              </a:rPr>
              <a:t>文字</a:t>
            </a:r>
            <a:r>
              <a:rPr lang="zh-CN" altLang="en-US" sz="1400" b="1" dirty="0">
                <a:solidFill>
                  <a:srgbClr val="FAF2E4"/>
                </a:solidFill>
                <a:latin typeface="微软雅黑" panose="020B0503020204020204" pitchFamily="34" charset="-122"/>
                <a:ea typeface="微软雅黑" panose="020B0503020204020204" pitchFamily="34" charset="-122"/>
              </a:rPr>
              <a:t>添加</a:t>
            </a:r>
            <a:endParaRPr lang="zh-CN" altLang="en-US" sz="1400" b="1" dirty="0">
              <a:solidFill>
                <a:srgbClr val="FAF2E4"/>
              </a:solidFill>
              <a:latin typeface="微软雅黑" panose="020B0503020204020204" pitchFamily="34" charset="-122"/>
              <a:ea typeface="微软雅黑" panose="020B0503020204020204" pitchFamily="34" charset="-122"/>
            </a:endParaRPr>
          </a:p>
        </p:txBody>
      </p:sp>
      <p:sp>
        <p:nvSpPr>
          <p:cNvPr id="59" name="矩形 58"/>
          <p:cNvSpPr/>
          <p:nvPr/>
        </p:nvSpPr>
        <p:spPr>
          <a:xfrm>
            <a:off x="5663000" y="3013150"/>
            <a:ext cx="1470690" cy="3508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b="1" dirty="0" smtClean="0">
                <a:solidFill>
                  <a:srgbClr val="FAF2E4"/>
                </a:solidFill>
                <a:latin typeface="微软雅黑" panose="020B0503020204020204" pitchFamily="34" charset="-122"/>
                <a:ea typeface="微软雅黑" panose="020B0503020204020204" pitchFamily="34" charset="-122"/>
              </a:rPr>
              <a:t>文字</a:t>
            </a:r>
            <a:r>
              <a:rPr lang="zh-CN" altLang="en-US" sz="1400" b="1" dirty="0">
                <a:solidFill>
                  <a:srgbClr val="FAF2E4"/>
                </a:solidFill>
                <a:latin typeface="微软雅黑" panose="020B0503020204020204" pitchFamily="34" charset="-122"/>
                <a:ea typeface="微软雅黑" panose="020B0503020204020204" pitchFamily="34" charset="-122"/>
              </a:rPr>
              <a:t>添加</a:t>
            </a:r>
            <a:endParaRPr lang="zh-CN" altLang="en-US" sz="1400" b="1" dirty="0">
              <a:solidFill>
                <a:srgbClr val="FAF2E4"/>
              </a:solidFill>
              <a:latin typeface="微软雅黑" panose="020B0503020204020204" pitchFamily="34" charset="-122"/>
              <a:ea typeface="微软雅黑" panose="020B0503020204020204" pitchFamily="34" charset="-122"/>
            </a:endParaRPr>
          </a:p>
        </p:txBody>
      </p:sp>
      <p:sp>
        <p:nvSpPr>
          <p:cNvPr id="60" name="矩形 59"/>
          <p:cNvSpPr/>
          <p:nvPr/>
        </p:nvSpPr>
        <p:spPr>
          <a:xfrm>
            <a:off x="5663000" y="3683115"/>
            <a:ext cx="1470690" cy="3508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b="1" dirty="0" smtClean="0">
                <a:solidFill>
                  <a:srgbClr val="FAF2E4"/>
                </a:solidFill>
                <a:latin typeface="微软雅黑" panose="020B0503020204020204" pitchFamily="34" charset="-122"/>
                <a:ea typeface="微软雅黑" panose="020B0503020204020204" pitchFamily="34" charset="-122"/>
              </a:rPr>
              <a:t>文字</a:t>
            </a:r>
            <a:r>
              <a:rPr lang="zh-CN" altLang="en-US" sz="1400" b="1" dirty="0">
                <a:solidFill>
                  <a:srgbClr val="FAF2E4"/>
                </a:solidFill>
                <a:latin typeface="微软雅黑" panose="020B0503020204020204" pitchFamily="34" charset="-122"/>
                <a:ea typeface="微软雅黑" panose="020B0503020204020204" pitchFamily="34" charset="-122"/>
              </a:rPr>
              <a:t>添加</a:t>
            </a:r>
            <a:endParaRPr lang="zh-CN" altLang="en-US" sz="1400" b="1" dirty="0">
              <a:solidFill>
                <a:srgbClr val="FAF2E4"/>
              </a:solidFill>
              <a:latin typeface="微软雅黑" panose="020B0503020204020204" pitchFamily="34" charset="-122"/>
              <a:ea typeface="微软雅黑" panose="020B0503020204020204" pitchFamily="34" charset="-122"/>
            </a:endParaRPr>
          </a:p>
        </p:txBody>
      </p:sp>
      <p:sp>
        <p:nvSpPr>
          <p:cNvPr id="61" name="矩形 60"/>
          <p:cNvSpPr/>
          <p:nvPr/>
        </p:nvSpPr>
        <p:spPr>
          <a:xfrm>
            <a:off x="5663000" y="4414040"/>
            <a:ext cx="1470690" cy="3508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b="1" dirty="0" smtClean="0">
                <a:solidFill>
                  <a:srgbClr val="FAF2E4"/>
                </a:solidFill>
                <a:latin typeface="微软雅黑" panose="020B0503020204020204" pitchFamily="34" charset="-122"/>
                <a:ea typeface="微软雅黑" panose="020B0503020204020204" pitchFamily="34" charset="-122"/>
              </a:rPr>
              <a:t>文字</a:t>
            </a:r>
            <a:r>
              <a:rPr lang="zh-CN" altLang="en-US" sz="1400" b="1" dirty="0">
                <a:solidFill>
                  <a:srgbClr val="FAF2E4"/>
                </a:solidFill>
                <a:latin typeface="微软雅黑" panose="020B0503020204020204" pitchFamily="34" charset="-122"/>
                <a:ea typeface="微软雅黑" panose="020B0503020204020204" pitchFamily="34" charset="-122"/>
              </a:rPr>
              <a:t>添加</a:t>
            </a:r>
            <a:endParaRPr lang="zh-CN" altLang="en-US" sz="1400" b="1" dirty="0">
              <a:solidFill>
                <a:srgbClr val="FAF2E4"/>
              </a:solidFill>
              <a:latin typeface="微软雅黑" panose="020B0503020204020204" pitchFamily="34" charset="-122"/>
              <a:ea typeface="微软雅黑" panose="020B0503020204020204" pitchFamily="34" charset="-122"/>
            </a:endParaRPr>
          </a:p>
        </p:txBody>
      </p:sp>
      <p:sp>
        <p:nvSpPr>
          <p:cNvPr id="62" name="矩形 61"/>
          <p:cNvSpPr/>
          <p:nvPr/>
        </p:nvSpPr>
        <p:spPr>
          <a:xfrm>
            <a:off x="5663000" y="5076577"/>
            <a:ext cx="1470690" cy="3508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b="1" dirty="0" smtClean="0">
                <a:solidFill>
                  <a:srgbClr val="FAF2E4"/>
                </a:solidFill>
                <a:latin typeface="微软雅黑" panose="020B0503020204020204" pitchFamily="34" charset="-122"/>
                <a:ea typeface="微软雅黑" panose="020B0503020204020204" pitchFamily="34" charset="-122"/>
              </a:rPr>
              <a:t>文字</a:t>
            </a:r>
            <a:r>
              <a:rPr lang="zh-CN" altLang="en-US" sz="1400" b="1" dirty="0">
                <a:solidFill>
                  <a:srgbClr val="FAF2E4"/>
                </a:solidFill>
                <a:latin typeface="微软雅黑" panose="020B0503020204020204" pitchFamily="34" charset="-122"/>
                <a:ea typeface="微软雅黑" panose="020B0503020204020204" pitchFamily="34" charset="-122"/>
              </a:rPr>
              <a:t>添加</a:t>
            </a:r>
            <a:endParaRPr lang="zh-CN" altLang="en-US" sz="1400" b="1" dirty="0">
              <a:solidFill>
                <a:srgbClr val="FAF2E4"/>
              </a:solidFill>
              <a:latin typeface="微软雅黑" panose="020B0503020204020204" pitchFamily="34" charset="-122"/>
              <a:ea typeface="微软雅黑" panose="020B0503020204020204" pitchFamily="34" charset="-122"/>
            </a:endParaRPr>
          </a:p>
        </p:txBody>
      </p:sp>
      <p:pic>
        <p:nvPicPr>
          <p:cNvPr id="63" name="图片占位符 64"/>
          <p:cNvPicPr>
            <a:picLocks noGrp="1" noChangeAspect="1"/>
          </p:cNvPicPr>
          <p:nvPr/>
        </p:nvPicPr>
        <p:blipFill>
          <a:blip r:embed="rId3" cstate="print">
            <a:extLst>
              <a:ext uri="{28A0092B-C50C-407E-A947-70E740481C1C}">
                <a14:useLocalDpi xmlns:a14="http://schemas.microsoft.com/office/drawing/2010/main" val="0"/>
              </a:ext>
            </a:extLst>
          </a:blip>
          <a:srcRect l="7024" r="7024"/>
          <a:stretch>
            <a:fillRect/>
          </a:stretch>
        </p:blipFill>
        <p:spPr>
          <a:xfrm>
            <a:off x="1504715" y="2660251"/>
            <a:ext cx="2055374" cy="1792884"/>
          </a:xfrm>
          <a:custGeom>
            <a:avLst/>
            <a:gdLst>
              <a:gd name="connsiteX0" fmla="*/ 448221 w 2055374"/>
              <a:gd name="connsiteY0" fmla="*/ 0 h 1792884"/>
              <a:gd name="connsiteX1" fmla="*/ 1607153 w 2055374"/>
              <a:gd name="connsiteY1" fmla="*/ 0 h 1792884"/>
              <a:gd name="connsiteX2" fmla="*/ 2055374 w 2055374"/>
              <a:gd name="connsiteY2" fmla="*/ 896442 h 1792884"/>
              <a:gd name="connsiteX3" fmla="*/ 1607153 w 2055374"/>
              <a:gd name="connsiteY3" fmla="*/ 1792884 h 1792884"/>
              <a:gd name="connsiteX4" fmla="*/ 448221 w 2055374"/>
              <a:gd name="connsiteY4" fmla="*/ 1792884 h 1792884"/>
              <a:gd name="connsiteX5" fmla="*/ 0 w 2055374"/>
              <a:gd name="connsiteY5" fmla="*/ 896442 h 179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374" h="1792884">
                <a:moveTo>
                  <a:pt x="448221" y="0"/>
                </a:moveTo>
                <a:lnTo>
                  <a:pt x="1607153" y="0"/>
                </a:lnTo>
                <a:lnTo>
                  <a:pt x="2055374" y="896442"/>
                </a:lnTo>
                <a:lnTo>
                  <a:pt x="1607153" y="1792884"/>
                </a:lnTo>
                <a:lnTo>
                  <a:pt x="448221" y="1792884"/>
                </a:lnTo>
                <a:lnTo>
                  <a:pt x="0" y="896442"/>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arn(inVertical)">
                                      <p:cBhvr>
                                        <p:cTn id="10" dur="500"/>
                                        <p:tgtEl>
                                          <p:spTgt spid="48"/>
                                        </p:tgtEl>
                                      </p:cBhvr>
                                    </p:animEffect>
                                  </p:childTnLst>
                                </p:cTn>
                              </p:par>
                              <p:par>
                                <p:cTn id="11" presetID="16" presetClass="entr" presetSubtype="21"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barn(inVertical)">
                                      <p:cBhvr>
                                        <p:cTn id="13" dur="500"/>
                                        <p:tgtEl>
                                          <p:spTgt spid="51"/>
                                        </p:tgtEl>
                                      </p:cBhvr>
                                    </p:animEffect>
                                  </p:childTnLst>
                                </p:cTn>
                              </p:par>
                              <p:par>
                                <p:cTn id="14" presetID="16" presetClass="entr" presetSubtype="21"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arn(inVertical)">
                                      <p:cBhvr>
                                        <p:cTn id="16" dur="500"/>
                                        <p:tgtEl>
                                          <p:spTgt spid="5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barn(inVertical)">
                                      <p:cBhvr>
                                        <p:cTn id="19" dur="500"/>
                                        <p:tgtEl>
                                          <p:spTgt spid="5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barn(inVertical)">
                                      <p:cBhvr>
                                        <p:cTn id="22" dur="500"/>
                                        <p:tgtEl>
                                          <p:spTgt spid="5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barn(inVertical)">
                                      <p:cBhvr>
                                        <p:cTn id="25" dur="500"/>
                                        <p:tgtEl>
                                          <p:spTgt spid="5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barn(inVertical)">
                                      <p:cBhvr>
                                        <p:cTn id="28" dur="500"/>
                                        <p:tgtEl>
                                          <p:spTgt spid="6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barn(inVertical)">
                                      <p:cBhvr>
                                        <p:cTn id="31" dur="500"/>
                                        <p:tgtEl>
                                          <p:spTgt spid="6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barn(inVertical)">
                                      <p:cBhvr>
                                        <p:cTn id="34" dur="500"/>
                                        <p:tgtEl>
                                          <p:spTgt spid="62"/>
                                        </p:tgtEl>
                                      </p:cBhvr>
                                    </p:animEffect>
                                  </p:childTnLst>
                                </p:cTn>
                              </p:par>
                              <p:par>
                                <p:cTn id="35" presetID="16" presetClass="entr" presetSubtype="21"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barn(inVertical)">
                                      <p:cBhvr>
                                        <p:cTn id="3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1" grpId="0"/>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90625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5764" r="3123" b="61936"/>
          <a:stretch>
            <a:fillRect/>
          </a:stretch>
        </p:blipFill>
        <p:spPr>
          <a:xfrm>
            <a:off x="422910" y="0"/>
            <a:ext cx="11201400" cy="2423160"/>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79259"/>
          <a:stretch>
            <a:fillRect/>
          </a:stretch>
        </p:blipFill>
        <p:spPr>
          <a:xfrm>
            <a:off x="142874" y="5314950"/>
            <a:ext cx="12238557" cy="1543050"/>
          </a:xfrm>
          <a:prstGeom prst="rect">
            <a:avLst/>
          </a:prstGeom>
        </p:spPr>
      </p:pic>
      <p:grpSp>
        <p:nvGrpSpPr>
          <p:cNvPr id="2" name="组合 1"/>
          <p:cNvGrpSpPr/>
          <p:nvPr/>
        </p:nvGrpSpPr>
        <p:grpSpPr>
          <a:xfrm>
            <a:off x="976689" y="969214"/>
            <a:ext cx="10352336" cy="5117262"/>
            <a:chOff x="163123" y="482810"/>
            <a:chExt cx="12115698" cy="5988909"/>
          </a:xfrm>
        </p:grpSpPr>
        <p:pic>
          <p:nvPicPr>
            <p:cNvPr id="45" name="图片 44"/>
            <p:cNvPicPr>
              <a:picLocks noChangeAspect="1"/>
            </p:cNvPicPr>
            <p:nvPr/>
          </p:nvPicPr>
          <p:blipFill>
            <a:blip r:embed="rId3"/>
            <a:stretch>
              <a:fillRect/>
            </a:stretch>
          </p:blipFill>
          <p:spPr>
            <a:xfrm rot="16200000">
              <a:off x="3506771" y="478999"/>
              <a:ext cx="5431586" cy="5439208"/>
            </a:xfrm>
            <a:prstGeom prst="rect">
              <a:avLst/>
            </a:prstGeom>
          </p:spPr>
        </p:pic>
        <p:sp>
          <p:nvSpPr>
            <p:cNvPr id="46" name="文本框 27"/>
            <p:cNvSpPr txBox="1"/>
            <p:nvPr/>
          </p:nvSpPr>
          <p:spPr>
            <a:xfrm>
              <a:off x="4546128" y="2832123"/>
              <a:ext cx="3457935" cy="756424"/>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6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存在不足之处</a:t>
              </a:r>
              <a:endParaRPr lang="zh-CN" altLang="en-US" sz="3600" b="1" dirty="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endParaRPr>
            </a:p>
          </p:txBody>
        </p:sp>
        <p:sp>
          <p:nvSpPr>
            <p:cNvPr id="47" name="文本框 28"/>
            <p:cNvSpPr txBox="1"/>
            <p:nvPr/>
          </p:nvSpPr>
          <p:spPr>
            <a:xfrm>
              <a:off x="5611722" y="1873461"/>
              <a:ext cx="1326744" cy="1188666"/>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0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03</a:t>
              </a:r>
              <a:endParaRPr lang="zh-CN" altLang="en-US" sz="6000" b="1" dirty="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endParaRPr>
            </a:p>
          </p:txBody>
        </p:sp>
        <p:sp>
          <p:nvSpPr>
            <p:cNvPr id="48" name="文本框 29"/>
            <p:cNvSpPr txBox="1"/>
            <p:nvPr/>
          </p:nvSpPr>
          <p:spPr>
            <a:xfrm>
              <a:off x="4797767" y="3487979"/>
              <a:ext cx="2954654" cy="603948"/>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4000"/>
                </a:lnSpc>
              </a:pP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The user can demonstrate on a projector or computer, or print the presentation and make it into a film to be used in a wider field</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9" name="图片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123" y="3606599"/>
              <a:ext cx="2865120" cy="2865120"/>
            </a:xfrm>
            <a:prstGeom prst="rect">
              <a:avLst/>
            </a:prstGeom>
          </p:spPr>
        </p:pic>
        <p:pic>
          <p:nvPicPr>
            <p:cNvPr id="50" name="图片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416886" y="3498334"/>
              <a:ext cx="2861935" cy="286512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90625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5750" y="1"/>
            <a:ext cx="11620500" cy="797793"/>
          </a:xfrm>
          <a:prstGeom prst="rect">
            <a:avLst/>
          </a:prstGeom>
        </p:spPr>
      </p:pic>
      <p:sp>
        <p:nvSpPr>
          <p:cNvPr id="14" name="文本框 31"/>
          <p:cNvSpPr txBox="1"/>
          <p:nvPr/>
        </p:nvSpPr>
        <p:spPr>
          <a:xfrm>
            <a:off x="4486811" y="797794"/>
            <a:ext cx="2646878"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存在不足之处</a:t>
            </a:r>
            <a:endParaRPr lang="zh-CN" altLang="en-US" sz="3200" b="1" dirty="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endParaRPr>
          </a:p>
        </p:txBody>
      </p:sp>
      <p:grpSp>
        <p:nvGrpSpPr>
          <p:cNvPr id="64" name="Group 3"/>
          <p:cNvGrpSpPr/>
          <p:nvPr/>
        </p:nvGrpSpPr>
        <p:grpSpPr>
          <a:xfrm>
            <a:off x="5091514" y="1632360"/>
            <a:ext cx="2055882" cy="2055883"/>
            <a:chOff x="10488365" y="4675133"/>
            <a:chExt cx="3403334" cy="3403334"/>
          </a:xfrm>
        </p:grpSpPr>
        <p:sp>
          <p:nvSpPr>
            <p:cNvPr id="80" name="Oval 2"/>
            <p:cNvSpPr>
              <a:spLocks noChangeAspect="1"/>
            </p:cNvSpPr>
            <p:nvPr/>
          </p:nvSpPr>
          <p:spPr>
            <a:xfrm>
              <a:off x="10488365" y="4675133"/>
              <a:ext cx="3403334" cy="3403334"/>
            </a:xfrm>
            <a:prstGeom prst="ellipse">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latin typeface="微软雅黑" panose="020B0503020204020204" pitchFamily="34" charset="-122"/>
                <a:ea typeface="微软雅黑" panose="020B0503020204020204" pitchFamily="34" charset="-122"/>
              </a:endParaRPr>
            </a:p>
          </p:txBody>
        </p:sp>
        <p:sp>
          <p:nvSpPr>
            <p:cNvPr id="81" name="弧形 80"/>
            <p:cNvSpPr/>
            <p:nvPr/>
          </p:nvSpPr>
          <p:spPr>
            <a:xfrm>
              <a:off x="10615671" y="4806766"/>
              <a:ext cx="3147122" cy="3147122"/>
            </a:xfrm>
            <a:prstGeom prst="arc">
              <a:avLst>
                <a:gd name="adj1" fmla="val 7635338"/>
                <a:gd name="adj2" fmla="val 3958121"/>
              </a:avLst>
            </a:prstGeom>
            <a:solidFill>
              <a:schemeClr val="bg1">
                <a:lumMod val="85000"/>
              </a:schemeClr>
            </a:solidFill>
            <a:ln w="254000">
              <a:solidFill>
                <a:srgbClr val="DA251D"/>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2800" dirty="0">
                <a:latin typeface="微软雅黑" panose="020B0503020204020204" pitchFamily="34" charset="-122"/>
                <a:ea typeface="微软雅黑" panose="020B0503020204020204" pitchFamily="34" charset="-122"/>
              </a:endParaRPr>
            </a:p>
          </p:txBody>
        </p:sp>
      </p:grpSp>
      <p:grpSp>
        <p:nvGrpSpPr>
          <p:cNvPr id="65" name="Group 4"/>
          <p:cNvGrpSpPr/>
          <p:nvPr/>
        </p:nvGrpSpPr>
        <p:grpSpPr>
          <a:xfrm>
            <a:off x="7972251" y="1645819"/>
            <a:ext cx="2055882" cy="2055883"/>
            <a:chOff x="15413133" y="4697413"/>
            <a:chExt cx="3403334" cy="3403334"/>
          </a:xfrm>
        </p:grpSpPr>
        <p:sp>
          <p:nvSpPr>
            <p:cNvPr id="78" name="Oval 94"/>
            <p:cNvSpPr>
              <a:spLocks noChangeAspect="1"/>
            </p:cNvSpPr>
            <p:nvPr/>
          </p:nvSpPr>
          <p:spPr>
            <a:xfrm>
              <a:off x="15413133" y="4697413"/>
              <a:ext cx="3403334" cy="3403334"/>
            </a:xfrm>
            <a:prstGeom prst="ellipse">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latin typeface="微软雅黑" panose="020B0503020204020204" pitchFamily="34" charset="-122"/>
                <a:ea typeface="微软雅黑" panose="020B0503020204020204" pitchFamily="34" charset="-122"/>
              </a:endParaRPr>
            </a:p>
          </p:txBody>
        </p:sp>
        <p:sp>
          <p:nvSpPr>
            <p:cNvPr id="79" name="弧形 78"/>
            <p:cNvSpPr/>
            <p:nvPr/>
          </p:nvSpPr>
          <p:spPr>
            <a:xfrm>
              <a:off x="15539657" y="4829046"/>
              <a:ext cx="3147122" cy="3147122"/>
            </a:xfrm>
            <a:prstGeom prst="arc">
              <a:avLst>
                <a:gd name="adj1" fmla="val 21030938"/>
                <a:gd name="adj2" fmla="val 19250998"/>
              </a:avLst>
            </a:prstGeom>
            <a:solidFill>
              <a:schemeClr val="bg1">
                <a:lumMod val="85000"/>
              </a:schemeClr>
            </a:solidFill>
            <a:ln w="254000">
              <a:solidFill>
                <a:srgbClr val="DA251D"/>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2800" dirty="0">
                <a:latin typeface="微软雅黑" panose="020B0503020204020204" pitchFamily="34" charset="-122"/>
                <a:ea typeface="微软雅黑" panose="020B0503020204020204" pitchFamily="34" charset="-122"/>
              </a:endParaRPr>
            </a:p>
          </p:txBody>
        </p:sp>
      </p:grpSp>
      <p:sp>
        <p:nvSpPr>
          <p:cNvPr id="66" name="TextBox 91"/>
          <p:cNvSpPr txBox="1"/>
          <p:nvPr/>
        </p:nvSpPr>
        <p:spPr>
          <a:xfrm>
            <a:off x="8370828" y="3781219"/>
            <a:ext cx="1256029" cy="616456"/>
          </a:xfrm>
          <a:prstGeom prst="rect">
            <a:avLst/>
          </a:prstGeom>
          <a:noFill/>
        </p:spPr>
        <p:txBody>
          <a:bodyPr wrap="none" lIns="182843" tIns="91422" rIns="182843" bIns="91422"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2800" b="1" dirty="0">
                <a:solidFill>
                  <a:schemeClr val="bg1">
                    <a:lumMod val="50000"/>
                  </a:schemeClr>
                </a:solidFill>
                <a:latin typeface="微软雅黑" panose="020B0503020204020204" pitchFamily="34" charset="-122"/>
                <a:ea typeface="微软雅黑" panose="020B0503020204020204" pitchFamily="34" charset="-122"/>
              </a:rPr>
              <a:t>95 %</a:t>
            </a:r>
            <a:endParaRPr lang="id-ID" sz="2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7" name="TextBox 95"/>
          <p:cNvSpPr txBox="1"/>
          <p:nvPr/>
        </p:nvSpPr>
        <p:spPr>
          <a:xfrm>
            <a:off x="5490957" y="3714463"/>
            <a:ext cx="1256029" cy="616456"/>
          </a:xfrm>
          <a:prstGeom prst="rect">
            <a:avLst/>
          </a:prstGeom>
          <a:noFill/>
        </p:spPr>
        <p:txBody>
          <a:bodyPr wrap="none" lIns="182843" tIns="91422" rIns="182843" bIns="91422"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2800" b="1" dirty="0">
                <a:solidFill>
                  <a:schemeClr val="bg1">
                    <a:lumMod val="50000"/>
                  </a:schemeClr>
                </a:solidFill>
                <a:latin typeface="微软雅黑" panose="020B0503020204020204" pitchFamily="34" charset="-122"/>
                <a:ea typeface="微软雅黑" panose="020B0503020204020204" pitchFamily="34" charset="-122"/>
              </a:rPr>
              <a:t>85 %</a:t>
            </a:r>
            <a:endParaRPr lang="id-ID" sz="2800" b="1"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68" name="Group 96"/>
          <p:cNvGrpSpPr/>
          <p:nvPr/>
        </p:nvGrpSpPr>
        <p:grpSpPr>
          <a:xfrm>
            <a:off x="2163866" y="1659278"/>
            <a:ext cx="2055882" cy="2055883"/>
            <a:chOff x="5641899" y="4719693"/>
            <a:chExt cx="3403334" cy="3403334"/>
          </a:xfrm>
        </p:grpSpPr>
        <p:sp>
          <p:nvSpPr>
            <p:cNvPr id="76" name="Oval 97"/>
            <p:cNvSpPr>
              <a:spLocks noChangeAspect="1"/>
            </p:cNvSpPr>
            <p:nvPr/>
          </p:nvSpPr>
          <p:spPr>
            <a:xfrm>
              <a:off x="5641899" y="4719693"/>
              <a:ext cx="3403334" cy="3403334"/>
            </a:xfrm>
            <a:prstGeom prst="ellipse">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latin typeface="微软雅黑" panose="020B0503020204020204" pitchFamily="34" charset="-122"/>
                <a:ea typeface="微软雅黑" panose="020B0503020204020204" pitchFamily="34" charset="-122"/>
              </a:endParaRPr>
            </a:p>
          </p:txBody>
        </p:sp>
        <p:sp>
          <p:nvSpPr>
            <p:cNvPr id="77" name="弧形 76"/>
            <p:cNvSpPr/>
            <p:nvPr/>
          </p:nvSpPr>
          <p:spPr>
            <a:xfrm>
              <a:off x="5765752" y="4829046"/>
              <a:ext cx="3147122" cy="3147122"/>
            </a:xfrm>
            <a:prstGeom prst="arc">
              <a:avLst>
                <a:gd name="adj1" fmla="val 100036"/>
                <a:gd name="adj2" fmla="val 14632219"/>
              </a:avLst>
            </a:prstGeom>
            <a:solidFill>
              <a:schemeClr val="bg1">
                <a:lumMod val="85000"/>
              </a:schemeClr>
            </a:solidFill>
            <a:ln w="254000">
              <a:solidFill>
                <a:srgbClr val="DA251D"/>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2800" dirty="0">
                <a:latin typeface="微软雅黑" panose="020B0503020204020204" pitchFamily="34" charset="-122"/>
                <a:ea typeface="微软雅黑" panose="020B0503020204020204" pitchFamily="34" charset="-122"/>
              </a:endParaRPr>
            </a:p>
          </p:txBody>
        </p:sp>
      </p:grpSp>
      <p:sp>
        <p:nvSpPr>
          <p:cNvPr id="69" name="TextBox 107"/>
          <p:cNvSpPr txBox="1"/>
          <p:nvPr/>
        </p:nvSpPr>
        <p:spPr>
          <a:xfrm>
            <a:off x="2637216" y="3758852"/>
            <a:ext cx="1256029" cy="616456"/>
          </a:xfrm>
          <a:prstGeom prst="rect">
            <a:avLst/>
          </a:prstGeom>
          <a:noFill/>
        </p:spPr>
        <p:txBody>
          <a:bodyPr wrap="none" lIns="182843" tIns="91422" rIns="182843" bIns="91422"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2800" b="1" dirty="0">
                <a:solidFill>
                  <a:schemeClr val="bg1">
                    <a:lumMod val="50000"/>
                  </a:schemeClr>
                </a:solidFill>
                <a:latin typeface="微软雅黑" panose="020B0503020204020204" pitchFamily="34" charset="-122"/>
                <a:ea typeface="微软雅黑" panose="020B0503020204020204" pitchFamily="34" charset="-122"/>
              </a:rPr>
              <a:t>75 %</a:t>
            </a:r>
            <a:endParaRPr lang="id-ID" sz="28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70" name="图片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2911" y="2191160"/>
            <a:ext cx="951953" cy="845441"/>
          </a:xfrm>
          <a:prstGeom prst="rect">
            <a:avLst/>
          </a:prstGeom>
        </p:spPr>
      </p:pic>
      <p:pic>
        <p:nvPicPr>
          <p:cNvPr id="71" name="图片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5701" y="2180362"/>
            <a:ext cx="890649" cy="883677"/>
          </a:xfrm>
          <a:prstGeom prst="rect">
            <a:avLst/>
          </a:prstGeom>
        </p:spPr>
      </p:pic>
      <p:pic>
        <p:nvPicPr>
          <p:cNvPr id="72" name="图片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8766" y="2389699"/>
            <a:ext cx="940152" cy="674340"/>
          </a:xfrm>
          <a:prstGeom prst="rect">
            <a:avLst/>
          </a:prstGeom>
        </p:spPr>
      </p:pic>
      <p:sp>
        <p:nvSpPr>
          <p:cNvPr id="73" name="矩形 72"/>
          <p:cNvSpPr/>
          <p:nvPr/>
        </p:nvSpPr>
        <p:spPr>
          <a:xfrm>
            <a:off x="9347322" y="4557012"/>
            <a:ext cx="644525" cy="1199197"/>
          </a:xfrm>
          <a:prstGeom prst="rect">
            <a:avLst/>
          </a:prstGeom>
        </p:spPr>
        <p:txBody>
          <a:bodyPr vert="eaVert"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rgbClr val="808080"/>
                </a:solidFill>
                <a:latin typeface="微软雅黑" panose="020B0503020204020204" pitchFamily="34" charset="-122"/>
                <a:ea typeface="微软雅黑" panose="020B0503020204020204" pitchFamily="34" charset="-122"/>
              </a:rPr>
              <a:t>点击即可编辑点击即可编辑点击即可编辑</a:t>
            </a:r>
            <a:endParaRPr lang="zh-CN" altLang="en-US" sz="1000" dirty="0">
              <a:solidFill>
                <a:srgbClr val="808080"/>
              </a:solidFill>
              <a:latin typeface="微软雅黑" panose="020B0503020204020204" pitchFamily="34" charset="-122"/>
              <a:ea typeface="微软雅黑" panose="020B0503020204020204" pitchFamily="34" charset="-122"/>
            </a:endParaRPr>
          </a:p>
        </p:txBody>
      </p:sp>
      <p:sp>
        <p:nvSpPr>
          <p:cNvPr id="74" name="矩形 73"/>
          <p:cNvSpPr/>
          <p:nvPr/>
        </p:nvSpPr>
        <p:spPr>
          <a:xfrm>
            <a:off x="6401329" y="4557012"/>
            <a:ext cx="644525" cy="1199197"/>
          </a:xfrm>
          <a:prstGeom prst="rect">
            <a:avLst/>
          </a:prstGeom>
        </p:spPr>
        <p:txBody>
          <a:bodyPr vert="eaVert"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rgbClr val="808080"/>
                </a:solidFill>
                <a:latin typeface="微软雅黑" panose="020B0503020204020204" pitchFamily="34" charset="-122"/>
                <a:ea typeface="微软雅黑" panose="020B0503020204020204" pitchFamily="34" charset="-122"/>
              </a:rPr>
              <a:t>点击即可编辑点击即可编辑点击即可编辑</a:t>
            </a:r>
            <a:endParaRPr lang="zh-CN" altLang="en-US" sz="1000" dirty="0">
              <a:solidFill>
                <a:srgbClr val="808080"/>
              </a:solidFill>
              <a:latin typeface="微软雅黑" panose="020B0503020204020204" pitchFamily="34" charset="-122"/>
              <a:ea typeface="微软雅黑" panose="020B0503020204020204" pitchFamily="34" charset="-122"/>
            </a:endParaRPr>
          </a:p>
        </p:txBody>
      </p:sp>
      <p:sp>
        <p:nvSpPr>
          <p:cNvPr id="75" name="矩形 74"/>
          <p:cNvSpPr/>
          <p:nvPr/>
        </p:nvSpPr>
        <p:spPr>
          <a:xfrm>
            <a:off x="3483431" y="4557012"/>
            <a:ext cx="644525" cy="1199197"/>
          </a:xfrm>
          <a:prstGeom prst="rect">
            <a:avLst/>
          </a:prstGeom>
        </p:spPr>
        <p:txBody>
          <a:bodyPr vert="eaVert"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rgbClr val="808080"/>
                </a:solidFill>
                <a:latin typeface="微软雅黑" panose="020B0503020204020204" pitchFamily="34" charset="-122"/>
                <a:ea typeface="微软雅黑" panose="020B0503020204020204" pitchFamily="34" charset="-122"/>
              </a:rPr>
              <a:t>点击即可编辑点击即可编辑点击即可编辑</a:t>
            </a:r>
            <a:endParaRPr lang="zh-CN" altLang="en-US" sz="1000" dirty="0">
              <a:solidFill>
                <a:srgbClr val="80808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anim calcmode="lin" valueType="num">
                                      <p:cBhvr>
                                        <p:cTn id="8" dur="1000" fill="hold"/>
                                        <p:tgtEl>
                                          <p:spTgt spid="64"/>
                                        </p:tgtEl>
                                        <p:attrNameLst>
                                          <p:attrName>ppt_x</p:attrName>
                                        </p:attrNameLst>
                                      </p:cBhvr>
                                      <p:tavLst>
                                        <p:tav tm="0">
                                          <p:val>
                                            <p:strVal val="#ppt_x"/>
                                          </p:val>
                                        </p:tav>
                                        <p:tav tm="100000">
                                          <p:val>
                                            <p:strVal val="#ppt_x"/>
                                          </p:val>
                                        </p:tav>
                                      </p:tavLst>
                                    </p:anim>
                                    <p:anim calcmode="lin" valueType="num">
                                      <p:cBhvr>
                                        <p:cTn id="9" dur="1000" fill="hold"/>
                                        <p:tgtEl>
                                          <p:spTgt spid="6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1000"/>
                                        <p:tgtEl>
                                          <p:spTgt spid="65"/>
                                        </p:tgtEl>
                                      </p:cBhvr>
                                    </p:animEffect>
                                    <p:anim calcmode="lin" valueType="num">
                                      <p:cBhvr>
                                        <p:cTn id="13" dur="1000" fill="hold"/>
                                        <p:tgtEl>
                                          <p:spTgt spid="65"/>
                                        </p:tgtEl>
                                        <p:attrNameLst>
                                          <p:attrName>ppt_x</p:attrName>
                                        </p:attrNameLst>
                                      </p:cBhvr>
                                      <p:tavLst>
                                        <p:tav tm="0">
                                          <p:val>
                                            <p:strVal val="#ppt_x"/>
                                          </p:val>
                                        </p:tav>
                                        <p:tav tm="100000">
                                          <p:val>
                                            <p:strVal val="#ppt_x"/>
                                          </p:val>
                                        </p:tav>
                                      </p:tavLst>
                                    </p:anim>
                                    <p:anim calcmode="lin" valueType="num">
                                      <p:cBhvr>
                                        <p:cTn id="14" dur="1000" fill="hold"/>
                                        <p:tgtEl>
                                          <p:spTgt spid="6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1000"/>
                                        <p:tgtEl>
                                          <p:spTgt spid="66"/>
                                        </p:tgtEl>
                                      </p:cBhvr>
                                    </p:animEffect>
                                    <p:anim calcmode="lin" valueType="num">
                                      <p:cBhvr>
                                        <p:cTn id="18" dur="1000" fill="hold"/>
                                        <p:tgtEl>
                                          <p:spTgt spid="66"/>
                                        </p:tgtEl>
                                        <p:attrNameLst>
                                          <p:attrName>ppt_x</p:attrName>
                                        </p:attrNameLst>
                                      </p:cBhvr>
                                      <p:tavLst>
                                        <p:tav tm="0">
                                          <p:val>
                                            <p:strVal val="#ppt_x"/>
                                          </p:val>
                                        </p:tav>
                                        <p:tav tm="100000">
                                          <p:val>
                                            <p:strVal val="#ppt_x"/>
                                          </p:val>
                                        </p:tav>
                                      </p:tavLst>
                                    </p:anim>
                                    <p:anim calcmode="lin" valueType="num">
                                      <p:cBhvr>
                                        <p:cTn id="19" dur="1000" fill="hold"/>
                                        <p:tgtEl>
                                          <p:spTgt spid="6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1000"/>
                                        <p:tgtEl>
                                          <p:spTgt spid="67"/>
                                        </p:tgtEl>
                                      </p:cBhvr>
                                    </p:animEffect>
                                    <p:anim calcmode="lin" valueType="num">
                                      <p:cBhvr>
                                        <p:cTn id="23" dur="1000" fill="hold"/>
                                        <p:tgtEl>
                                          <p:spTgt spid="67"/>
                                        </p:tgtEl>
                                        <p:attrNameLst>
                                          <p:attrName>ppt_x</p:attrName>
                                        </p:attrNameLst>
                                      </p:cBhvr>
                                      <p:tavLst>
                                        <p:tav tm="0">
                                          <p:val>
                                            <p:strVal val="#ppt_x"/>
                                          </p:val>
                                        </p:tav>
                                        <p:tav tm="100000">
                                          <p:val>
                                            <p:strVal val="#ppt_x"/>
                                          </p:val>
                                        </p:tav>
                                      </p:tavLst>
                                    </p:anim>
                                    <p:anim calcmode="lin" valueType="num">
                                      <p:cBhvr>
                                        <p:cTn id="24" dur="1000" fill="hold"/>
                                        <p:tgtEl>
                                          <p:spTgt spid="6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1000"/>
                                        <p:tgtEl>
                                          <p:spTgt spid="68"/>
                                        </p:tgtEl>
                                      </p:cBhvr>
                                    </p:animEffect>
                                    <p:anim calcmode="lin" valueType="num">
                                      <p:cBhvr>
                                        <p:cTn id="28" dur="1000" fill="hold"/>
                                        <p:tgtEl>
                                          <p:spTgt spid="68"/>
                                        </p:tgtEl>
                                        <p:attrNameLst>
                                          <p:attrName>ppt_x</p:attrName>
                                        </p:attrNameLst>
                                      </p:cBhvr>
                                      <p:tavLst>
                                        <p:tav tm="0">
                                          <p:val>
                                            <p:strVal val="#ppt_x"/>
                                          </p:val>
                                        </p:tav>
                                        <p:tav tm="100000">
                                          <p:val>
                                            <p:strVal val="#ppt_x"/>
                                          </p:val>
                                        </p:tav>
                                      </p:tavLst>
                                    </p:anim>
                                    <p:anim calcmode="lin" valueType="num">
                                      <p:cBhvr>
                                        <p:cTn id="29" dur="1000" fill="hold"/>
                                        <p:tgtEl>
                                          <p:spTgt spid="6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1000"/>
                                        <p:tgtEl>
                                          <p:spTgt spid="69"/>
                                        </p:tgtEl>
                                      </p:cBhvr>
                                    </p:animEffect>
                                    <p:anim calcmode="lin" valueType="num">
                                      <p:cBhvr>
                                        <p:cTn id="33" dur="1000" fill="hold"/>
                                        <p:tgtEl>
                                          <p:spTgt spid="69"/>
                                        </p:tgtEl>
                                        <p:attrNameLst>
                                          <p:attrName>ppt_x</p:attrName>
                                        </p:attrNameLst>
                                      </p:cBhvr>
                                      <p:tavLst>
                                        <p:tav tm="0">
                                          <p:val>
                                            <p:strVal val="#ppt_x"/>
                                          </p:val>
                                        </p:tav>
                                        <p:tav tm="100000">
                                          <p:val>
                                            <p:strVal val="#ppt_x"/>
                                          </p:val>
                                        </p:tav>
                                      </p:tavLst>
                                    </p:anim>
                                    <p:anim calcmode="lin" valueType="num">
                                      <p:cBhvr>
                                        <p:cTn id="34" dur="1000" fill="hold"/>
                                        <p:tgtEl>
                                          <p:spTgt spid="6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1000"/>
                                        <p:tgtEl>
                                          <p:spTgt spid="70"/>
                                        </p:tgtEl>
                                      </p:cBhvr>
                                    </p:animEffect>
                                    <p:anim calcmode="lin" valueType="num">
                                      <p:cBhvr>
                                        <p:cTn id="38" dur="1000" fill="hold"/>
                                        <p:tgtEl>
                                          <p:spTgt spid="70"/>
                                        </p:tgtEl>
                                        <p:attrNameLst>
                                          <p:attrName>ppt_x</p:attrName>
                                        </p:attrNameLst>
                                      </p:cBhvr>
                                      <p:tavLst>
                                        <p:tav tm="0">
                                          <p:val>
                                            <p:strVal val="#ppt_x"/>
                                          </p:val>
                                        </p:tav>
                                        <p:tav tm="100000">
                                          <p:val>
                                            <p:strVal val="#ppt_x"/>
                                          </p:val>
                                        </p:tav>
                                      </p:tavLst>
                                    </p:anim>
                                    <p:anim calcmode="lin" valueType="num">
                                      <p:cBhvr>
                                        <p:cTn id="39" dur="1000" fill="hold"/>
                                        <p:tgtEl>
                                          <p:spTgt spid="7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fade">
                                      <p:cBhvr>
                                        <p:cTn id="42" dur="1000"/>
                                        <p:tgtEl>
                                          <p:spTgt spid="71"/>
                                        </p:tgtEl>
                                      </p:cBhvr>
                                    </p:animEffect>
                                    <p:anim calcmode="lin" valueType="num">
                                      <p:cBhvr>
                                        <p:cTn id="43" dur="1000" fill="hold"/>
                                        <p:tgtEl>
                                          <p:spTgt spid="71"/>
                                        </p:tgtEl>
                                        <p:attrNameLst>
                                          <p:attrName>ppt_x</p:attrName>
                                        </p:attrNameLst>
                                      </p:cBhvr>
                                      <p:tavLst>
                                        <p:tav tm="0">
                                          <p:val>
                                            <p:strVal val="#ppt_x"/>
                                          </p:val>
                                        </p:tav>
                                        <p:tav tm="100000">
                                          <p:val>
                                            <p:strVal val="#ppt_x"/>
                                          </p:val>
                                        </p:tav>
                                      </p:tavLst>
                                    </p:anim>
                                    <p:anim calcmode="lin" valueType="num">
                                      <p:cBhvr>
                                        <p:cTn id="44" dur="1000" fill="hold"/>
                                        <p:tgtEl>
                                          <p:spTgt spid="7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1000"/>
                                        <p:tgtEl>
                                          <p:spTgt spid="72"/>
                                        </p:tgtEl>
                                      </p:cBhvr>
                                    </p:animEffect>
                                    <p:anim calcmode="lin" valueType="num">
                                      <p:cBhvr>
                                        <p:cTn id="48" dur="1000" fill="hold"/>
                                        <p:tgtEl>
                                          <p:spTgt spid="72"/>
                                        </p:tgtEl>
                                        <p:attrNameLst>
                                          <p:attrName>ppt_x</p:attrName>
                                        </p:attrNameLst>
                                      </p:cBhvr>
                                      <p:tavLst>
                                        <p:tav tm="0">
                                          <p:val>
                                            <p:strVal val="#ppt_x"/>
                                          </p:val>
                                        </p:tav>
                                        <p:tav tm="100000">
                                          <p:val>
                                            <p:strVal val="#ppt_x"/>
                                          </p:val>
                                        </p:tav>
                                      </p:tavLst>
                                    </p:anim>
                                    <p:anim calcmode="lin" valueType="num">
                                      <p:cBhvr>
                                        <p:cTn id="49" dur="1000" fill="hold"/>
                                        <p:tgtEl>
                                          <p:spTgt spid="7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1000"/>
                                        <p:tgtEl>
                                          <p:spTgt spid="73"/>
                                        </p:tgtEl>
                                      </p:cBhvr>
                                    </p:animEffect>
                                    <p:anim calcmode="lin" valueType="num">
                                      <p:cBhvr>
                                        <p:cTn id="53" dur="1000" fill="hold"/>
                                        <p:tgtEl>
                                          <p:spTgt spid="73"/>
                                        </p:tgtEl>
                                        <p:attrNameLst>
                                          <p:attrName>ppt_x</p:attrName>
                                        </p:attrNameLst>
                                      </p:cBhvr>
                                      <p:tavLst>
                                        <p:tav tm="0">
                                          <p:val>
                                            <p:strVal val="#ppt_x"/>
                                          </p:val>
                                        </p:tav>
                                        <p:tav tm="100000">
                                          <p:val>
                                            <p:strVal val="#ppt_x"/>
                                          </p:val>
                                        </p:tav>
                                      </p:tavLst>
                                    </p:anim>
                                    <p:anim calcmode="lin" valueType="num">
                                      <p:cBhvr>
                                        <p:cTn id="54" dur="1000" fill="hold"/>
                                        <p:tgtEl>
                                          <p:spTgt spid="7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fade">
                                      <p:cBhvr>
                                        <p:cTn id="57" dur="1000"/>
                                        <p:tgtEl>
                                          <p:spTgt spid="74"/>
                                        </p:tgtEl>
                                      </p:cBhvr>
                                    </p:animEffect>
                                    <p:anim calcmode="lin" valueType="num">
                                      <p:cBhvr>
                                        <p:cTn id="58" dur="1000" fill="hold"/>
                                        <p:tgtEl>
                                          <p:spTgt spid="74"/>
                                        </p:tgtEl>
                                        <p:attrNameLst>
                                          <p:attrName>ppt_x</p:attrName>
                                        </p:attrNameLst>
                                      </p:cBhvr>
                                      <p:tavLst>
                                        <p:tav tm="0">
                                          <p:val>
                                            <p:strVal val="#ppt_x"/>
                                          </p:val>
                                        </p:tav>
                                        <p:tav tm="100000">
                                          <p:val>
                                            <p:strVal val="#ppt_x"/>
                                          </p:val>
                                        </p:tav>
                                      </p:tavLst>
                                    </p:anim>
                                    <p:anim calcmode="lin" valueType="num">
                                      <p:cBhvr>
                                        <p:cTn id="59" dur="1000" fill="hold"/>
                                        <p:tgtEl>
                                          <p:spTgt spid="7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fade">
                                      <p:cBhvr>
                                        <p:cTn id="62" dur="1000"/>
                                        <p:tgtEl>
                                          <p:spTgt spid="75"/>
                                        </p:tgtEl>
                                      </p:cBhvr>
                                    </p:animEffect>
                                    <p:anim calcmode="lin" valueType="num">
                                      <p:cBhvr>
                                        <p:cTn id="63" dur="1000" fill="hold"/>
                                        <p:tgtEl>
                                          <p:spTgt spid="75"/>
                                        </p:tgtEl>
                                        <p:attrNameLst>
                                          <p:attrName>ppt_x</p:attrName>
                                        </p:attrNameLst>
                                      </p:cBhvr>
                                      <p:tavLst>
                                        <p:tav tm="0">
                                          <p:val>
                                            <p:strVal val="#ppt_x"/>
                                          </p:val>
                                        </p:tav>
                                        <p:tav tm="100000">
                                          <p:val>
                                            <p:strVal val="#ppt_x"/>
                                          </p:val>
                                        </p:tav>
                                      </p:tavLst>
                                    </p:anim>
                                    <p:anim calcmode="lin" valueType="num">
                                      <p:cBhvr>
                                        <p:cTn id="64"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9" grpId="0"/>
      <p:bldP spid="73" grpId="0"/>
      <p:bldP spid="74" grpId="0"/>
      <p:bldP spid="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90625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5750" y="1"/>
            <a:ext cx="11620500" cy="797793"/>
          </a:xfrm>
          <a:prstGeom prst="rect">
            <a:avLst/>
          </a:prstGeom>
        </p:spPr>
      </p:pic>
      <p:sp>
        <p:nvSpPr>
          <p:cNvPr id="14" name="文本框 31"/>
          <p:cNvSpPr txBox="1"/>
          <p:nvPr/>
        </p:nvSpPr>
        <p:spPr>
          <a:xfrm>
            <a:off x="4486811" y="797794"/>
            <a:ext cx="2646878"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存在不足之处</a:t>
            </a:r>
            <a:endParaRPr lang="zh-CN" altLang="en-US" sz="3200" b="1" dirty="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4585787" y="2958581"/>
            <a:ext cx="1287211" cy="1613870"/>
            <a:chOff x="4620464" y="2594129"/>
            <a:chExt cx="1716281" cy="2151826"/>
          </a:xfrm>
          <a:solidFill>
            <a:srgbClr val="DA251D"/>
          </a:solidFill>
        </p:grpSpPr>
        <p:sp>
          <p:nvSpPr>
            <p:cNvPr id="42" name="梯形 41"/>
            <p:cNvSpPr/>
            <p:nvPr/>
          </p:nvSpPr>
          <p:spPr>
            <a:xfrm rot="5400000">
              <a:off x="4072040" y="3142553"/>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43" name="梯形 42"/>
            <p:cNvSpPr/>
            <p:nvPr/>
          </p:nvSpPr>
          <p:spPr>
            <a:xfrm rot="1800000">
              <a:off x="4667006" y="4173063"/>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5514657" y="2958582"/>
            <a:ext cx="1285691" cy="1612986"/>
            <a:chOff x="5858956" y="2594131"/>
            <a:chExt cx="1714254" cy="2150648"/>
          </a:xfrm>
          <a:solidFill>
            <a:srgbClr val="DA251D"/>
          </a:solidFill>
        </p:grpSpPr>
        <p:sp>
          <p:nvSpPr>
            <p:cNvPr id="40" name="梯形 39"/>
            <p:cNvSpPr/>
            <p:nvPr/>
          </p:nvSpPr>
          <p:spPr>
            <a:xfrm rot="16200000" flipH="1">
              <a:off x="6451894" y="3142555"/>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41" name="梯形 40"/>
            <p:cNvSpPr/>
            <p:nvPr/>
          </p:nvSpPr>
          <p:spPr>
            <a:xfrm rot="19793242" flipH="1">
              <a:off x="5858956" y="4171887"/>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grpSp>
      <p:sp>
        <p:nvSpPr>
          <p:cNvPr id="27" name="任意多边形 26"/>
          <p:cNvSpPr/>
          <p:nvPr/>
        </p:nvSpPr>
        <p:spPr>
          <a:xfrm>
            <a:off x="1672220" y="2279793"/>
            <a:ext cx="3224407" cy="324065"/>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任意多边形 27"/>
          <p:cNvSpPr/>
          <p:nvPr/>
        </p:nvSpPr>
        <p:spPr>
          <a:xfrm flipV="1">
            <a:off x="1669318" y="4561229"/>
            <a:ext cx="3224407" cy="324065"/>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任意多边形 28"/>
          <p:cNvSpPr/>
          <p:nvPr/>
        </p:nvSpPr>
        <p:spPr>
          <a:xfrm flipH="1">
            <a:off x="6489513" y="2279793"/>
            <a:ext cx="3223148" cy="324065"/>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任意多边形 29"/>
          <p:cNvSpPr/>
          <p:nvPr/>
        </p:nvSpPr>
        <p:spPr>
          <a:xfrm flipH="1" flipV="1">
            <a:off x="6492413" y="4561229"/>
            <a:ext cx="3223148" cy="324065"/>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文本框 48"/>
          <p:cNvSpPr txBox="1"/>
          <p:nvPr/>
        </p:nvSpPr>
        <p:spPr>
          <a:xfrm>
            <a:off x="1730040" y="2320367"/>
            <a:ext cx="2522297" cy="4298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solidFill>
                  <a:srgbClr val="808080"/>
                </a:solidFill>
                <a:latin typeface="微软雅黑" panose="020B0503020204020204" pitchFamily="34" charset="-122"/>
                <a:ea typeface="微软雅黑" panose="020B0503020204020204" pitchFamily="34" charset="-122"/>
              </a:rPr>
              <a:t>点击即可编辑点击即可编辑点击即可编辑</a:t>
            </a:r>
            <a:endParaRPr lang="zh-CN" altLang="en-US" sz="1100" dirty="0">
              <a:solidFill>
                <a:srgbClr val="808080"/>
              </a:solidFill>
              <a:latin typeface="微软雅黑" panose="020B0503020204020204" pitchFamily="34" charset="-122"/>
              <a:ea typeface="微软雅黑" panose="020B0503020204020204" pitchFamily="34" charset="-122"/>
            </a:endParaRPr>
          </a:p>
        </p:txBody>
      </p:sp>
      <p:sp>
        <p:nvSpPr>
          <p:cNvPr id="32" name="文本框 50"/>
          <p:cNvSpPr txBox="1"/>
          <p:nvPr/>
        </p:nvSpPr>
        <p:spPr>
          <a:xfrm>
            <a:off x="1866960" y="4928922"/>
            <a:ext cx="2522297" cy="5308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方正兰亭细黑_GBK_M" pitchFamily="2" charset="2"/>
              </a:rPr>
              <a:t>点击即可编辑点击即可编辑点击即可编辑</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方正兰亭细黑_GBK_M" pitchFamily="2" charset="2"/>
            </a:endParaRPr>
          </a:p>
        </p:txBody>
      </p:sp>
      <p:sp>
        <p:nvSpPr>
          <p:cNvPr id="33" name="文本框 54"/>
          <p:cNvSpPr txBox="1"/>
          <p:nvPr/>
        </p:nvSpPr>
        <p:spPr>
          <a:xfrm>
            <a:off x="7134127" y="2320367"/>
            <a:ext cx="2522296" cy="5308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方正兰亭细黑_GBK_M" pitchFamily="2" charset="2"/>
              </a:rPr>
              <a:t>点击即可编辑点击即可编辑点击即可编辑</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方正兰亭细黑_GBK_M" pitchFamily="2" charset="2"/>
            </a:endParaRPr>
          </a:p>
        </p:txBody>
      </p:sp>
      <p:sp>
        <p:nvSpPr>
          <p:cNvPr id="34" name="文本框 56"/>
          <p:cNvSpPr txBox="1"/>
          <p:nvPr/>
        </p:nvSpPr>
        <p:spPr>
          <a:xfrm>
            <a:off x="7134130" y="4928923"/>
            <a:ext cx="2522297" cy="5308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方正兰亭细黑_GBK_M" pitchFamily="2" charset="2"/>
              </a:rPr>
              <a:t>点击即可编辑点击即可编辑点击即可编辑</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方正兰亭细黑_GBK_M" pitchFamily="2" charset="2"/>
            </a:endParaRPr>
          </a:p>
        </p:txBody>
      </p:sp>
      <p:pic>
        <p:nvPicPr>
          <p:cNvPr id="35" name="图片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7314" y="1595587"/>
            <a:ext cx="1341384" cy="1989146"/>
          </a:xfrm>
          <a:prstGeom prst="rect">
            <a:avLst/>
          </a:prstGeom>
        </p:spPr>
      </p:pic>
      <p:sp>
        <p:nvSpPr>
          <p:cNvPr id="36" name="矩形 35"/>
          <p:cNvSpPr/>
          <p:nvPr/>
        </p:nvSpPr>
        <p:spPr>
          <a:xfrm>
            <a:off x="1768140" y="1715709"/>
            <a:ext cx="2829025" cy="523220"/>
          </a:xfrm>
          <a:prstGeom prst="rect">
            <a:avLst/>
          </a:prstGeom>
          <a:ln w="28575">
            <a:noFill/>
          </a:ln>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spc="-300" dirty="0">
                <a:blipFill dpi="0" rotWithShape="1">
                  <a:blip r:embed="rId3"/>
                  <a:srcRect/>
                  <a:tile tx="0" ty="0" sx="100000" sy="100000" flip="none" algn="r"/>
                </a:blipFill>
                <a:latin typeface="微软雅黑" panose="020B0503020204020204" pitchFamily="34" charset="-122"/>
                <a:ea typeface="微软雅黑" panose="020B0503020204020204" pitchFamily="34" charset="-122"/>
              </a:rPr>
              <a:t>请在这里输入标题</a:t>
            </a:r>
            <a:endParaRPr lang="en-US" altLang="zh-CN" sz="2800" spc="-300" dirty="0">
              <a:blipFill dpi="0" rotWithShape="1">
                <a:blip r:embed="rId3"/>
                <a:srcRect/>
                <a:tile tx="0" ty="0" sx="100000" sy="100000" flip="none" algn="r"/>
              </a:blipFill>
              <a:latin typeface="微软雅黑" panose="020B0503020204020204" pitchFamily="34" charset="-122"/>
              <a:ea typeface="微软雅黑" panose="020B0503020204020204" pitchFamily="34" charset="-122"/>
            </a:endParaRPr>
          </a:p>
        </p:txBody>
      </p:sp>
      <p:sp>
        <p:nvSpPr>
          <p:cNvPr id="37" name="矩形 36"/>
          <p:cNvSpPr/>
          <p:nvPr/>
        </p:nvSpPr>
        <p:spPr>
          <a:xfrm>
            <a:off x="7524113" y="1715709"/>
            <a:ext cx="2875467" cy="523220"/>
          </a:xfrm>
          <a:prstGeom prst="rect">
            <a:avLst/>
          </a:prstGeom>
          <a:ln w="28575">
            <a:noFill/>
          </a:ln>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spc="-300" dirty="0">
                <a:blipFill dpi="0" rotWithShape="1">
                  <a:blip r:embed="rId3"/>
                  <a:srcRect/>
                  <a:tile tx="0" ty="0" sx="100000" sy="100000" flip="none" algn="r"/>
                </a:blipFill>
                <a:latin typeface="微软雅黑" panose="020B0503020204020204" pitchFamily="34" charset="-122"/>
                <a:ea typeface="微软雅黑" panose="020B0503020204020204" pitchFamily="34" charset="-122"/>
              </a:rPr>
              <a:t>请在这里输入标题</a:t>
            </a:r>
            <a:endParaRPr lang="en-US" altLang="zh-CN" sz="2800" spc="-300" dirty="0">
              <a:blipFill dpi="0" rotWithShape="1">
                <a:blip r:embed="rId3"/>
                <a:srcRect/>
                <a:tile tx="0" ty="0" sx="100000" sy="100000" flip="none" algn="r"/>
              </a:blipFill>
              <a:latin typeface="微软雅黑" panose="020B0503020204020204" pitchFamily="34" charset="-122"/>
              <a:ea typeface="微软雅黑" panose="020B0503020204020204" pitchFamily="34" charset="-122"/>
            </a:endParaRPr>
          </a:p>
        </p:txBody>
      </p:sp>
      <p:sp>
        <p:nvSpPr>
          <p:cNvPr id="38" name="矩形 37"/>
          <p:cNvSpPr/>
          <p:nvPr/>
        </p:nvSpPr>
        <p:spPr>
          <a:xfrm>
            <a:off x="1768140" y="4299618"/>
            <a:ext cx="2792544" cy="523220"/>
          </a:xfrm>
          <a:prstGeom prst="rect">
            <a:avLst/>
          </a:prstGeom>
          <a:ln w="28575">
            <a:noFill/>
          </a:ln>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spc="-300" dirty="0">
                <a:blipFill dpi="0" rotWithShape="1">
                  <a:blip r:embed="rId3"/>
                  <a:srcRect/>
                  <a:tile tx="0" ty="0" sx="100000" sy="100000" flip="none" algn="r"/>
                </a:blipFill>
                <a:latin typeface="微软雅黑" panose="020B0503020204020204" pitchFamily="34" charset="-122"/>
                <a:ea typeface="微软雅黑" panose="020B0503020204020204" pitchFamily="34" charset="-122"/>
              </a:rPr>
              <a:t>请在这里输入标题</a:t>
            </a:r>
            <a:endParaRPr lang="en-US" altLang="zh-CN" sz="2800" spc="-300" dirty="0">
              <a:blipFill dpi="0" rotWithShape="1">
                <a:blip r:embed="rId3"/>
                <a:srcRect/>
                <a:tile tx="0" ty="0" sx="100000" sy="100000" flip="none" algn="r"/>
              </a:blipFill>
              <a:latin typeface="微软雅黑" panose="020B0503020204020204" pitchFamily="34" charset="-122"/>
              <a:ea typeface="微软雅黑" panose="020B0503020204020204" pitchFamily="34" charset="-122"/>
            </a:endParaRPr>
          </a:p>
        </p:txBody>
      </p:sp>
      <p:sp>
        <p:nvSpPr>
          <p:cNvPr id="39" name="矩形 38"/>
          <p:cNvSpPr/>
          <p:nvPr/>
        </p:nvSpPr>
        <p:spPr>
          <a:xfrm>
            <a:off x="7524113" y="4299618"/>
            <a:ext cx="2998569" cy="523220"/>
          </a:xfrm>
          <a:prstGeom prst="rect">
            <a:avLst/>
          </a:prstGeom>
          <a:ln w="28575">
            <a:noFill/>
          </a:ln>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spc="-300" dirty="0">
                <a:blipFill dpi="0" rotWithShape="1">
                  <a:blip r:embed="rId3"/>
                  <a:srcRect/>
                  <a:tile tx="0" ty="0" sx="100000" sy="100000" flip="none" algn="r"/>
                </a:blipFill>
                <a:latin typeface="微软雅黑" panose="020B0503020204020204" pitchFamily="34" charset="-122"/>
                <a:ea typeface="微软雅黑" panose="020B0503020204020204" pitchFamily="34" charset="-122"/>
              </a:rPr>
              <a:t>请在这里输入标题</a:t>
            </a:r>
            <a:endParaRPr lang="en-US" altLang="zh-CN" sz="2800" spc="-300" dirty="0">
              <a:blipFill dpi="0" rotWithShape="1">
                <a:blip r:embed="rId3"/>
                <a:srcRect/>
                <a:tile tx="0" ty="0" sx="100000" sy="100000" flip="none" algn="r"/>
              </a:blip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1000"/>
                                        <p:tgtEl>
                                          <p:spTgt spid="38"/>
                                        </p:tgtEl>
                                      </p:cBhvr>
                                    </p:animEffect>
                                    <p:anim calcmode="lin" valueType="num">
                                      <p:cBhvr>
                                        <p:cTn id="73" dur="1000" fill="hold"/>
                                        <p:tgtEl>
                                          <p:spTgt spid="38"/>
                                        </p:tgtEl>
                                        <p:attrNameLst>
                                          <p:attrName>ppt_x</p:attrName>
                                        </p:attrNameLst>
                                      </p:cBhvr>
                                      <p:tavLst>
                                        <p:tav tm="0">
                                          <p:val>
                                            <p:strVal val="#ppt_x"/>
                                          </p:val>
                                        </p:tav>
                                        <p:tav tm="100000">
                                          <p:val>
                                            <p:strVal val="#ppt_x"/>
                                          </p:val>
                                        </p:tav>
                                      </p:tavLst>
                                    </p:anim>
                                    <p:anim calcmode="lin" valueType="num">
                                      <p:cBhvr>
                                        <p:cTn id="74" dur="1000" fill="hold"/>
                                        <p:tgtEl>
                                          <p:spTgt spid="3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p:bldP spid="32" grpId="0"/>
      <p:bldP spid="33" grpId="0"/>
      <p:bldP spid="34" grpId="0"/>
      <p:bldP spid="36" grpId="0"/>
      <p:bldP spid="37" grpId="0"/>
      <p:bldP spid="38"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90625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5750" y="1"/>
            <a:ext cx="11620500" cy="797793"/>
          </a:xfrm>
          <a:prstGeom prst="rect">
            <a:avLst/>
          </a:prstGeom>
        </p:spPr>
      </p:pic>
      <p:sp>
        <p:nvSpPr>
          <p:cNvPr id="14" name="文本框 31"/>
          <p:cNvSpPr txBox="1"/>
          <p:nvPr/>
        </p:nvSpPr>
        <p:spPr>
          <a:xfrm>
            <a:off x="4486811" y="797794"/>
            <a:ext cx="2646878"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存在不足之处</a:t>
            </a:r>
            <a:endParaRPr lang="zh-CN" altLang="en-US" sz="3200" b="1" dirty="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1261312" y="1997115"/>
            <a:ext cx="2895600" cy="1303020"/>
          </a:xfrm>
          <a:prstGeom prst="rect">
            <a:avLst/>
          </a:prstGeom>
        </p:spPr>
      </p:pic>
      <p:pic>
        <p:nvPicPr>
          <p:cNvPr id="9" name="图片 8"/>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4648201" y="1997115"/>
            <a:ext cx="2895600" cy="1303020"/>
          </a:xfrm>
          <a:prstGeom prst="rect">
            <a:avLst/>
          </a:prstGeom>
        </p:spPr>
      </p:pic>
      <p:pic>
        <p:nvPicPr>
          <p:cNvPr id="10" name="图片 9"/>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8035090" y="1997115"/>
            <a:ext cx="2895600" cy="1303020"/>
          </a:xfrm>
          <a:prstGeom prst="rect">
            <a:avLst/>
          </a:prstGeom>
        </p:spPr>
      </p:pic>
      <p:grpSp>
        <p:nvGrpSpPr>
          <p:cNvPr id="11" name="组合 10"/>
          <p:cNvGrpSpPr/>
          <p:nvPr/>
        </p:nvGrpSpPr>
        <p:grpSpPr>
          <a:xfrm>
            <a:off x="1261311" y="3567345"/>
            <a:ext cx="2895602" cy="1293541"/>
            <a:chOff x="7907594" y="3433235"/>
            <a:chExt cx="2895602" cy="1293541"/>
          </a:xfrm>
        </p:grpSpPr>
        <p:sp>
          <p:nvSpPr>
            <p:cNvPr id="12" name="矩形 11"/>
            <p:cNvSpPr/>
            <p:nvPr/>
          </p:nvSpPr>
          <p:spPr>
            <a:xfrm>
              <a:off x="7907594" y="3858846"/>
              <a:ext cx="2895602" cy="86793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胶片用户可以在投影仪</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8330118" y="3433235"/>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648199" y="3567345"/>
            <a:ext cx="2895602" cy="1293541"/>
            <a:chOff x="7907594" y="3433235"/>
            <a:chExt cx="2895602" cy="1293541"/>
          </a:xfrm>
        </p:grpSpPr>
        <p:sp>
          <p:nvSpPr>
            <p:cNvPr id="17" name="矩形 16"/>
            <p:cNvSpPr/>
            <p:nvPr/>
          </p:nvSpPr>
          <p:spPr>
            <a:xfrm>
              <a:off x="7907594" y="3858846"/>
              <a:ext cx="2895602" cy="86793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胶片用户可以在投影仪</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8330118" y="3433235"/>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8035088" y="3567345"/>
            <a:ext cx="2895602" cy="1293541"/>
            <a:chOff x="7907594" y="3433235"/>
            <a:chExt cx="2895602" cy="1293541"/>
          </a:xfrm>
        </p:grpSpPr>
        <p:sp>
          <p:nvSpPr>
            <p:cNvPr id="20" name="矩形 19"/>
            <p:cNvSpPr/>
            <p:nvPr/>
          </p:nvSpPr>
          <p:spPr>
            <a:xfrm>
              <a:off x="7907594" y="3858846"/>
              <a:ext cx="2895602" cy="86793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胶片用户可以在投影仪</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8330118" y="3433235"/>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90625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5750" y="1"/>
            <a:ext cx="11620500" cy="797793"/>
          </a:xfrm>
          <a:prstGeom prst="rect">
            <a:avLst/>
          </a:prstGeom>
        </p:spPr>
      </p:pic>
      <p:sp>
        <p:nvSpPr>
          <p:cNvPr id="14" name="文本框 31"/>
          <p:cNvSpPr txBox="1"/>
          <p:nvPr/>
        </p:nvSpPr>
        <p:spPr>
          <a:xfrm>
            <a:off x="4486811" y="797794"/>
            <a:ext cx="2646878"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存在不足之处</a:t>
            </a:r>
            <a:endParaRPr lang="zh-CN" altLang="en-US" sz="3200" b="1" dirty="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13308" y="3657644"/>
            <a:ext cx="12192000" cy="0"/>
          </a:xfrm>
          <a:prstGeom prst="line">
            <a:avLst/>
          </a:prstGeom>
          <a:ln w="25400">
            <a:solidFill>
              <a:srgbClr val="EB0000"/>
            </a:solidFill>
            <a:prstDash val="sysDash"/>
          </a:ln>
        </p:spPr>
        <p:style>
          <a:lnRef idx="1">
            <a:schemeClr val="accent1"/>
          </a:lnRef>
          <a:fillRef idx="0">
            <a:schemeClr val="accent1"/>
          </a:fillRef>
          <a:effectRef idx="0">
            <a:schemeClr val="accent1"/>
          </a:effectRef>
          <a:fontRef idx="minor">
            <a:schemeClr val="tx1"/>
          </a:fontRef>
        </p:style>
      </p:cxnSp>
      <p:sp>
        <p:nvSpPr>
          <p:cNvPr id="9" name="等腰三角形 8"/>
          <p:cNvSpPr/>
          <p:nvPr/>
        </p:nvSpPr>
        <p:spPr>
          <a:xfrm rot="10800000">
            <a:off x="9796247" y="3644877"/>
            <a:ext cx="208044" cy="179348"/>
          </a:xfrm>
          <a:prstGeom prst="triangle">
            <a:avLst/>
          </a:prstGeom>
          <a:gradFill>
            <a:gsLst>
              <a:gs pos="0">
                <a:srgbClr val="C00000"/>
              </a:gs>
              <a:gs pos="100000">
                <a:srgbClr val="EB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b="1">
              <a:latin typeface="微软雅黑" panose="020B0503020204020204" pitchFamily="34" charset="-122"/>
              <a:ea typeface="微软雅黑" panose="020B0503020204020204" pitchFamily="34" charset="-122"/>
            </a:endParaRPr>
          </a:p>
        </p:txBody>
      </p:sp>
      <p:sp>
        <p:nvSpPr>
          <p:cNvPr id="10" name="文本框 9"/>
          <p:cNvSpPr txBox="1"/>
          <p:nvPr/>
        </p:nvSpPr>
        <p:spPr>
          <a:xfrm>
            <a:off x="9522600" y="3249819"/>
            <a:ext cx="787395"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latin typeface="微软雅黑" panose="020B0503020204020204" pitchFamily="34" charset="-122"/>
                <a:ea typeface="微软雅黑" panose="020B0503020204020204" pitchFamily="34" charset="-122"/>
              </a:rPr>
              <a:t>2021</a:t>
            </a:r>
            <a:endParaRPr lang="zh-CN" altLang="en-US" sz="2000" dirty="0">
              <a:latin typeface="微软雅黑" panose="020B0503020204020204" pitchFamily="34" charset="-122"/>
              <a:ea typeface="微软雅黑" panose="020B0503020204020204" pitchFamily="34" charset="-122"/>
            </a:endParaRPr>
          </a:p>
        </p:txBody>
      </p:sp>
      <p:sp>
        <p:nvSpPr>
          <p:cNvPr id="11" name="圆角矩形 10"/>
          <p:cNvSpPr/>
          <p:nvPr/>
        </p:nvSpPr>
        <p:spPr>
          <a:xfrm>
            <a:off x="8953668" y="4067218"/>
            <a:ext cx="1944000" cy="1262007"/>
          </a:xfrm>
          <a:prstGeom prst="round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b="1">
              <a:latin typeface="微软雅黑" panose="020B0503020204020204" pitchFamily="34" charset="-122"/>
              <a:ea typeface="微软雅黑" panose="020B0503020204020204" pitchFamily="34" charset="-122"/>
            </a:endParaRPr>
          </a:p>
        </p:txBody>
      </p:sp>
      <p:sp>
        <p:nvSpPr>
          <p:cNvPr id="12" name="等腰三角形 11"/>
          <p:cNvSpPr/>
          <p:nvPr/>
        </p:nvSpPr>
        <p:spPr>
          <a:xfrm rot="10800000" flipH="1" flipV="1">
            <a:off x="7256150" y="3480679"/>
            <a:ext cx="208044" cy="179348"/>
          </a:xfrm>
          <a:prstGeom prst="triangle">
            <a:avLst/>
          </a:prstGeom>
          <a:gradFill>
            <a:gsLst>
              <a:gs pos="0">
                <a:srgbClr val="C00000"/>
              </a:gs>
              <a:gs pos="100000">
                <a:srgbClr val="EB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b="1">
              <a:latin typeface="微软雅黑" panose="020B0503020204020204" pitchFamily="34" charset="-122"/>
              <a:ea typeface="微软雅黑" panose="020B0503020204020204" pitchFamily="34" charset="-122"/>
            </a:endParaRPr>
          </a:p>
        </p:txBody>
      </p:sp>
      <p:sp>
        <p:nvSpPr>
          <p:cNvPr id="15" name="文本框 17"/>
          <p:cNvSpPr txBox="1"/>
          <p:nvPr/>
        </p:nvSpPr>
        <p:spPr>
          <a:xfrm>
            <a:off x="6982503" y="3667108"/>
            <a:ext cx="787395"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latin typeface="微软雅黑" panose="020B0503020204020204" pitchFamily="34" charset="-122"/>
                <a:ea typeface="微软雅黑" panose="020B0503020204020204" pitchFamily="34" charset="-122"/>
              </a:rPr>
              <a:t>2020</a:t>
            </a:r>
            <a:endParaRPr lang="zh-CN" altLang="en-US" sz="2000" dirty="0">
              <a:latin typeface="微软雅黑" panose="020B0503020204020204" pitchFamily="34" charset="-122"/>
              <a:ea typeface="微软雅黑" panose="020B0503020204020204" pitchFamily="34" charset="-122"/>
            </a:endParaRPr>
          </a:p>
        </p:txBody>
      </p:sp>
      <p:sp>
        <p:nvSpPr>
          <p:cNvPr id="16" name="圆角矩形 15"/>
          <p:cNvSpPr/>
          <p:nvPr/>
        </p:nvSpPr>
        <p:spPr>
          <a:xfrm>
            <a:off x="6405078" y="1878315"/>
            <a:ext cx="1944000" cy="1262007"/>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b="1">
              <a:latin typeface="微软雅黑" panose="020B0503020204020204" pitchFamily="34" charset="-122"/>
              <a:ea typeface="微软雅黑" panose="020B0503020204020204" pitchFamily="34" charset="-122"/>
            </a:endParaRPr>
          </a:p>
        </p:txBody>
      </p:sp>
      <p:sp>
        <p:nvSpPr>
          <p:cNvPr id="17" name="等腰三角形 16"/>
          <p:cNvSpPr/>
          <p:nvPr/>
        </p:nvSpPr>
        <p:spPr>
          <a:xfrm rot="10800000">
            <a:off x="4737535" y="3644877"/>
            <a:ext cx="208044" cy="179348"/>
          </a:xfrm>
          <a:prstGeom prst="triangle">
            <a:avLst/>
          </a:prstGeom>
          <a:gradFill>
            <a:gsLst>
              <a:gs pos="0">
                <a:srgbClr val="C00000"/>
              </a:gs>
              <a:gs pos="100000">
                <a:srgbClr val="EB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b="1">
              <a:latin typeface="微软雅黑" panose="020B0503020204020204" pitchFamily="34" charset="-122"/>
              <a:ea typeface="微软雅黑" panose="020B0503020204020204" pitchFamily="34" charset="-122"/>
            </a:endParaRPr>
          </a:p>
        </p:txBody>
      </p:sp>
      <p:sp>
        <p:nvSpPr>
          <p:cNvPr id="18" name="文本框 20"/>
          <p:cNvSpPr txBox="1"/>
          <p:nvPr/>
        </p:nvSpPr>
        <p:spPr>
          <a:xfrm>
            <a:off x="4463888" y="3249819"/>
            <a:ext cx="787395"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latin typeface="微软雅黑" panose="020B0503020204020204" pitchFamily="34" charset="-122"/>
                <a:ea typeface="微软雅黑" panose="020B0503020204020204" pitchFamily="34" charset="-122"/>
              </a:rPr>
              <a:t>2019</a:t>
            </a:r>
            <a:endParaRPr lang="zh-CN" altLang="en-US" sz="2000" dirty="0">
              <a:latin typeface="微软雅黑" panose="020B0503020204020204" pitchFamily="34" charset="-122"/>
              <a:ea typeface="微软雅黑" panose="020B0503020204020204" pitchFamily="34" charset="-122"/>
            </a:endParaRPr>
          </a:p>
        </p:txBody>
      </p:sp>
      <p:sp>
        <p:nvSpPr>
          <p:cNvPr id="19" name="圆角矩形 18"/>
          <p:cNvSpPr/>
          <p:nvPr/>
        </p:nvSpPr>
        <p:spPr>
          <a:xfrm>
            <a:off x="3856488" y="4067218"/>
            <a:ext cx="1944000" cy="1262007"/>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b="1">
              <a:latin typeface="微软雅黑" panose="020B0503020204020204" pitchFamily="34" charset="-122"/>
              <a:ea typeface="微软雅黑" panose="020B0503020204020204" pitchFamily="34" charset="-122"/>
            </a:endParaRPr>
          </a:p>
        </p:txBody>
      </p:sp>
      <p:sp>
        <p:nvSpPr>
          <p:cNvPr id="20" name="等腰三角形 19"/>
          <p:cNvSpPr/>
          <p:nvPr/>
        </p:nvSpPr>
        <p:spPr>
          <a:xfrm rot="10800000" flipH="1" flipV="1">
            <a:off x="2175904" y="3480679"/>
            <a:ext cx="208044" cy="179348"/>
          </a:xfrm>
          <a:prstGeom prst="triangle">
            <a:avLst/>
          </a:prstGeom>
          <a:gradFill>
            <a:gsLst>
              <a:gs pos="0">
                <a:srgbClr val="C00000"/>
              </a:gs>
              <a:gs pos="100000">
                <a:srgbClr val="EB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b="1">
              <a:latin typeface="微软雅黑" panose="020B0503020204020204" pitchFamily="34" charset="-122"/>
              <a:ea typeface="微软雅黑" panose="020B0503020204020204" pitchFamily="34" charset="-122"/>
            </a:endParaRPr>
          </a:p>
        </p:txBody>
      </p:sp>
      <p:sp>
        <p:nvSpPr>
          <p:cNvPr id="21" name="文本框 27"/>
          <p:cNvSpPr txBox="1"/>
          <p:nvPr/>
        </p:nvSpPr>
        <p:spPr>
          <a:xfrm>
            <a:off x="1902257" y="3667108"/>
            <a:ext cx="787395"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latin typeface="微软雅黑" panose="020B0503020204020204" pitchFamily="34" charset="-122"/>
                <a:ea typeface="微软雅黑" panose="020B0503020204020204" pitchFamily="34" charset="-122"/>
              </a:rPr>
              <a:t>2018</a:t>
            </a:r>
            <a:endParaRPr lang="zh-CN" altLang="en-US" sz="2000" dirty="0">
              <a:latin typeface="微软雅黑" panose="020B0503020204020204" pitchFamily="34" charset="-122"/>
              <a:ea typeface="微软雅黑" panose="020B0503020204020204" pitchFamily="34" charset="-122"/>
            </a:endParaRPr>
          </a:p>
        </p:txBody>
      </p:sp>
      <p:sp>
        <p:nvSpPr>
          <p:cNvPr id="22" name="圆角矩形 21"/>
          <p:cNvSpPr/>
          <p:nvPr/>
        </p:nvSpPr>
        <p:spPr>
          <a:xfrm>
            <a:off x="1307898" y="1878315"/>
            <a:ext cx="1944000" cy="1262007"/>
          </a:xfrm>
          <a:prstGeom prst="roundRect">
            <a:avLst/>
          </a:prstGeom>
          <a: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b="1">
              <a:latin typeface="微软雅黑" panose="020B0503020204020204" pitchFamily="34" charset="-122"/>
              <a:ea typeface="微软雅黑" panose="020B0503020204020204" pitchFamily="34" charset="-122"/>
            </a:endParaRPr>
          </a:p>
        </p:txBody>
      </p:sp>
      <p:grpSp>
        <p:nvGrpSpPr>
          <p:cNvPr id="23" name="组合 22"/>
          <p:cNvGrpSpPr/>
          <p:nvPr/>
        </p:nvGrpSpPr>
        <p:grpSpPr>
          <a:xfrm>
            <a:off x="8624381" y="1958607"/>
            <a:ext cx="2343731" cy="1010945"/>
            <a:chOff x="5364081" y="2143553"/>
            <a:chExt cx="2343731" cy="1010945"/>
          </a:xfrm>
        </p:grpSpPr>
        <p:sp>
          <p:nvSpPr>
            <p:cNvPr id="24" name="矩形 23"/>
            <p:cNvSpPr/>
            <p:nvPr/>
          </p:nvSpPr>
          <p:spPr>
            <a:xfrm>
              <a:off x="5364081" y="2545100"/>
              <a:ext cx="2343731" cy="609398"/>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演示</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5364082" y="2143553"/>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3638961" y="1958607"/>
            <a:ext cx="2343731" cy="1010945"/>
            <a:chOff x="5364081" y="2143553"/>
            <a:chExt cx="2343731" cy="1010945"/>
          </a:xfrm>
        </p:grpSpPr>
        <p:sp>
          <p:nvSpPr>
            <p:cNvPr id="27" name="矩形 26"/>
            <p:cNvSpPr/>
            <p:nvPr/>
          </p:nvSpPr>
          <p:spPr>
            <a:xfrm>
              <a:off x="5364081" y="2545100"/>
              <a:ext cx="2343731" cy="609398"/>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演示</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5364082" y="2143553"/>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6232168" y="4209734"/>
            <a:ext cx="2343731" cy="1010945"/>
            <a:chOff x="5364081" y="2143553"/>
            <a:chExt cx="2343731" cy="1010945"/>
          </a:xfrm>
        </p:grpSpPr>
        <p:sp>
          <p:nvSpPr>
            <p:cNvPr id="30" name="矩形 29"/>
            <p:cNvSpPr/>
            <p:nvPr/>
          </p:nvSpPr>
          <p:spPr>
            <a:xfrm>
              <a:off x="5364081" y="2545100"/>
              <a:ext cx="2343731" cy="609398"/>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演示</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5657260" y="2143553"/>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1246748" y="4209734"/>
            <a:ext cx="2343731" cy="1010945"/>
            <a:chOff x="5364081" y="2143553"/>
            <a:chExt cx="2343731" cy="1010945"/>
          </a:xfrm>
        </p:grpSpPr>
        <p:sp>
          <p:nvSpPr>
            <p:cNvPr id="33" name="矩形 32"/>
            <p:cNvSpPr/>
            <p:nvPr/>
          </p:nvSpPr>
          <p:spPr>
            <a:xfrm>
              <a:off x="5364081" y="2545100"/>
              <a:ext cx="2343731" cy="609398"/>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演示</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5657260" y="2143553"/>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0"/>
                                        <p:tgtEl>
                                          <p:spTgt spid="29"/>
                                        </p:tgtEl>
                                      </p:cBhvr>
                                    </p:animEffect>
                                    <p:anim calcmode="lin" valueType="num">
                                      <p:cBhvr>
                                        <p:cTn id="83" dur="1000" fill="hold"/>
                                        <p:tgtEl>
                                          <p:spTgt spid="29"/>
                                        </p:tgtEl>
                                        <p:attrNameLst>
                                          <p:attrName>ppt_x</p:attrName>
                                        </p:attrNameLst>
                                      </p:cBhvr>
                                      <p:tavLst>
                                        <p:tav tm="0">
                                          <p:val>
                                            <p:strVal val="#ppt_x"/>
                                          </p:val>
                                        </p:tav>
                                        <p:tav tm="100000">
                                          <p:val>
                                            <p:strVal val="#ppt_x"/>
                                          </p:val>
                                        </p:tav>
                                      </p:tavLst>
                                    </p:anim>
                                    <p:anim calcmode="lin" valueType="num">
                                      <p:cBhvr>
                                        <p:cTn id="84" dur="1000" fill="hold"/>
                                        <p:tgtEl>
                                          <p:spTgt spid="29"/>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1000"/>
                                        <p:tgtEl>
                                          <p:spTgt spid="32"/>
                                        </p:tgtEl>
                                      </p:cBhvr>
                                    </p:animEffect>
                                    <p:anim calcmode="lin" valueType="num">
                                      <p:cBhvr>
                                        <p:cTn id="88" dur="1000" fill="hold"/>
                                        <p:tgtEl>
                                          <p:spTgt spid="32"/>
                                        </p:tgtEl>
                                        <p:attrNameLst>
                                          <p:attrName>ppt_x</p:attrName>
                                        </p:attrNameLst>
                                      </p:cBhvr>
                                      <p:tavLst>
                                        <p:tav tm="0">
                                          <p:val>
                                            <p:strVal val="#ppt_x"/>
                                          </p:val>
                                        </p:tav>
                                        <p:tav tm="100000">
                                          <p:val>
                                            <p:strVal val="#ppt_x"/>
                                          </p:val>
                                        </p:tav>
                                      </p:tavLst>
                                    </p:anim>
                                    <p:anim calcmode="lin" valueType="num">
                                      <p:cBhvr>
                                        <p:cTn id="8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animBg="1"/>
      <p:bldP spid="15" grpId="0"/>
      <p:bldP spid="16" grpId="0" animBg="1"/>
      <p:bldP spid="17" grpId="0" animBg="1"/>
      <p:bldP spid="18" grpId="0"/>
      <p:bldP spid="19" grpId="0" animBg="1"/>
      <p:bldP spid="20" grpId="0" animBg="1"/>
      <p:bldP spid="21"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90625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5764" r="3123" b="61936"/>
          <a:stretch>
            <a:fillRect/>
          </a:stretch>
        </p:blipFill>
        <p:spPr>
          <a:xfrm>
            <a:off x="422910" y="0"/>
            <a:ext cx="11201400" cy="2423160"/>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79259"/>
          <a:stretch>
            <a:fillRect/>
          </a:stretch>
        </p:blipFill>
        <p:spPr>
          <a:xfrm>
            <a:off x="142874" y="5314950"/>
            <a:ext cx="12238557" cy="1543050"/>
          </a:xfrm>
          <a:prstGeom prst="rect">
            <a:avLst/>
          </a:prstGeom>
        </p:spPr>
      </p:pic>
      <p:grpSp>
        <p:nvGrpSpPr>
          <p:cNvPr id="2" name="组合 1"/>
          <p:cNvGrpSpPr/>
          <p:nvPr/>
        </p:nvGrpSpPr>
        <p:grpSpPr>
          <a:xfrm>
            <a:off x="976689" y="969214"/>
            <a:ext cx="10352336" cy="5117262"/>
            <a:chOff x="163123" y="482810"/>
            <a:chExt cx="12115698" cy="5988909"/>
          </a:xfrm>
        </p:grpSpPr>
        <p:pic>
          <p:nvPicPr>
            <p:cNvPr id="45" name="图片 44"/>
            <p:cNvPicPr>
              <a:picLocks noChangeAspect="1"/>
            </p:cNvPicPr>
            <p:nvPr/>
          </p:nvPicPr>
          <p:blipFill>
            <a:blip r:embed="rId3"/>
            <a:stretch>
              <a:fillRect/>
            </a:stretch>
          </p:blipFill>
          <p:spPr>
            <a:xfrm rot="16200000">
              <a:off x="3506771" y="478999"/>
              <a:ext cx="5431586" cy="5439208"/>
            </a:xfrm>
            <a:prstGeom prst="rect">
              <a:avLst/>
            </a:prstGeom>
          </p:spPr>
        </p:pic>
        <p:sp>
          <p:nvSpPr>
            <p:cNvPr id="46" name="文本框 27"/>
            <p:cNvSpPr txBox="1"/>
            <p:nvPr/>
          </p:nvSpPr>
          <p:spPr>
            <a:xfrm>
              <a:off x="5086431" y="2832123"/>
              <a:ext cx="2377331" cy="756424"/>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6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明年计划</a:t>
              </a:r>
              <a:endParaRPr lang="zh-CN" altLang="en-US" sz="3600" b="1" dirty="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endParaRPr>
            </a:p>
          </p:txBody>
        </p:sp>
        <p:sp>
          <p:nvSpPr>
            <p:cNvPr id="47" name="文本框 28"/>
            <p:cNvSpPr txBox="1"/>
            <p:nvPr/>
          </p:nvSpPr>
          <p:spPr>
            <a:xfrm>
              <a:off x="5611722" y="1873461"/>
              <a:ext cx="1326744" cy="1188666"/>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0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04</a:t>
              </a:r>
              <a:endParaRPr lang="zh-CN" altLang="en-US" sz="6000" b="1" dirty="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endParaRPr>
            </a:p>
          </p:txBody>
        </p:sp>
        <p:sp>
          <p:nvSpPr>
            <p:cNvPr id="48" name="文本框 29"/>
            <p:cNvSpPr txBox="1"/>
            <p:nvPr/>
          </p:nvSpPr>
          <p:spPr>
            <a:xfrm>
              <a:off x="4797767" y="3487979"/>
              <a:ext cx="2954654" cy="603948"/>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4000"/>
                </a:lnSpc>
              </a:pP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The user can demonstrate on a projector or computer, or print the presentation and make it into a film to be used in a wider field</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9" name="图片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123" y="3606599"/>
              <a:ext cx="2865120" cy="2865120"/>
            </a:xfrm>
            <a:prstGeom prst="rect">
              <a:avLst/>
            </a:prstGeom>
          </p:spPr>
        </p:pic>
        <p:pic>
          <p:nvPicPr>
            <p:cNvPr id="50" name="图片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416886" y="3498334"/>
              <a:ext cx="2861935" cy="286512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90625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5764" r="3123" b="61936"/>
          <a:stretch>
            <a:fillRect/>
          </a:stretch>
        </p:blipFill>
        <p:spPr>
          <a:xfrm>
            <a:off x="422910" y="0"/>
            <a:ext cx="11201400" cy="2423160"/>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79259"/>
          <a:stretch>
            <a:fillRect/>
          </a:stretch>
        </p:blipFill>
        <p:spPr>
          <a:xfrm>
            <a:off x="142874" y="5314950"/>
            <a:ext cx="12238557" cy="1543050"/>
          </a:xfrm>
          <a:prstGeom prst="rect">
            <a:avLst/>
          </a:prstGeom>
        </p:spPr>
      </p:pic>
      <p:sp>
        <p:nvSpPr>
          <p:cNvPr id="11" name="文本框 8"/>
          <p:cNvSpPr txBox="1"/>
          <p:nvPr/>
        </p:nvSpPr>
        <p:spPr>
          <a:xfrm>
            <a:off x="5186937" y="1176003"/>
            <a:ext cx="1818126" cy="769441"/>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4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前   言</a:t>
            </a:r>
            <a:endParaRPr lang="zh-CN" altLang="en-US" sz="4400" b="1" dirty="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691639" y="2064741"/>
            <a:ext cx="9264313" cy="3360693"/>
            <a:chOff x="984587" y="2014215"/>
            <a:chExt cx="10222826" cy="3708400"/>
          </a:xfrm>
        </p:grpSpPr>
        <p:pic>
          <p:nvPicPr>
            <p:cNvPr id="12" name="图片 11"/>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84587" y="2014215"/>
              <a:ext cx="10222826" cy="3708400"/>
            </a:xfrm>
            <a:prstGeom prst="rect">
              <a:avLst/>
            </a:prstGeom>
          </p:spPr>
        </p:pic>
        <p:sp>
          <p:nvSpPr>
            <p:cNvPr id="13" name="文本框 4"/>
            <p:cNvSpPr txBox="1"/>
            <p:nvPr/>
          </p:nvSpPr>
          <p:spPr>
            <a:xfrm>
              <a:off x="2108199" y="2326943"/>
              <a:ext cx="7975599" cy="2400657"/>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2000" b="1" dirty="0" smtClean="0">
                  <a:solidFill>
                    <a:srgbClr val="FAF2E4"/>
                  </a:solidFill>
                  <a:latin typeface="微软雅黑" panose="020B0503020204020204" pitchFamily="34" charset="-122"/>
                  <a:ea typeface="微软雅黑" panose="020B0503020204020204" pitchFamily="34" charset="-122"/>
                </a:rPr>
                <a:t>回顾这一年的工作，在取得成绩的同时，我们也找到了工作中的不足和问题，主要反映于</a:t>
              </a:r>
              <a:r>
                <a:rPr lang="en-US" altLang="zh-CN" sz="2000" b="1" dirty="0" smtClean="0">
                  <a:solidFill>
                    <a:srgbClr val="FAF2E4"/>
                  </a:solidFill>
                  <a:latin typeface="微软雅黑" panose="020B0503020204020204" pitchFamily="34" charset="-122"/>
                  <a:ea typeface="微软雅黑" panose="020B0503020204020204" pitchFamily="34" charset="-122"/>
                </a:rPr>
                <a:t>xx</a:t>
              </a:r>
              <a:r>
                <a:rPr lang="zh-CN" altLang="en-US" sz="2000" b="1" dirty="0" smtClean="0">
                  <a:solidFill>
                    <a:srgbClr val="FAF2E4"/>
                  </a:solidFill>
                  <a:latin typeface="微软雅黑" panose="020B0503020204020204" pitchFamily="34" charset="-122"/>
                  <a:ea typeface="微软雅黑" panose="020B0503020204020204" pitchFamily="34" charset="-122"/>
                </a:rPr>
                <a:t>及</a:t>
              </a:r>
              <a:r>
                <a:rPr lang="en-US" altLang="zh-CN" sz="2000" b="1" dirty="0" smtClean="0">
                  <a:solidFill>
                    <a:srgbClr val="FAF2E4"/>
                  </a:solidFill>
                  <a:latin typeface="微软雅黑" panose="020B0503020204020204" pitchFamily="34" charset="-122"/>
                  <a:ea typeface="微软雅黑" panose="020B0503020204020204" pitchFamily="34" charset="-122"/>
                </a:rPr>
                <a:t>xxx</a:t>
              </a:r>
              <a:r>
                <a:rPr lang="zh-CN" altLang="en-US" sz="2000" b="1" dirty="0" smtClean="0">
                  <a:solidFill>
                    <a:srgbClr val="FAF2E4"/>
                  </a:solidFill>
                  <a:latin typeface="微软雅黑" panose="020B0503020204020204" pitchFamily="34" charset="-122"/>
                  <a:ea typeface="微软雅黑" panose="020B0503020204020204" pitchFamily="34" charset="-122"/>
                </a:rPr>
                <a:t>的风格、定型还有待进一步探索，尤其是网上的公司产品库充分体现我们</a:t>
              </a:r>
              <a:r>
                <a:rPr lang="en-US" altLang="zh-CN" sz="2000" b="1" dirty="0" err="1" smtClean="0">
                  <a:solidFill>
                    <a:srgbClr val="FAF2E4"/>
                  </a:solidFill>
                  <a:latin typeface="微软雅黑" panose="020B0503020204020204" pitchFamily="34" charset="-122"/>
                  <a:ea typeface="微软雅黑" panose="020B0503020204020204" pitchFamily="34" charset="-122"/>
                </a:rPr>
                <a:t>xxxxx</a:t>
              </a:r>
              <a:r>
                <a:rPr lang="zh-CN" altLang="en-US" sz="2000" b="1" dirty="0" smtClean="0">
                  <a:solidFill>
                    <a:srgbClr val="FAF2E4"/>
                  </a:solidFill>
                  <a:latin typeface="微软雅黑" panose="020B0503020204020204" pitchFamily="34" charset="-122"/>
                  <a:ea typeface="微软雅黑" panose="020B0503020204020204" pitchFamily="34" charset="-122"/>
                </a:rPr>
                <a:t>和我们这个平台能为客户提供良好的商机和快捷方便的信息、导航的功能发挥。展望新的一年，我们将继续努力，力争各项工作更上一个新台阶。</a:t>
              </a:r>
              <a:endParaRPr lang="zh-CN" altLang="en-US" sz="2000" b="1" dirty="0" smtClean="0">
                <a:solidFill>
                  <a:srgbClr val="FAF2E4"/>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90625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5750" y="1"/>
            <a:ext cx="11620500" cy="797793"/>
          </a:xfrm>
          <a:prstGeom prst="rect">
            <a:avLst/>
          </a:prstGeom>
        </p:spPr>
      </p:pic>
      <p:sp>
        <p:nvSpPr>
          <p:cNvPr id="14" name="文本框 31"/>
          <p:cNvSpPr txBox="1"/>
          <p:nvPr/>
        </p:nvSpPr>
        <p:spPr>
          <a:xfrm>
            <a:off x="4897179" y="797794"/>
            <a:ext cx="1826142"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明年计划</a:t>
            </a:r>
            <a:endParaRPr lang="zh-CN" altLang="en-US" sz="3200" b="1" dirty="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endParaRPr>
          </a:p>
        </p:txBody>
      </p:sp>
      <p:sp>
        <p:nvSpPr>
          <p:cNvPr id="9" name="Oval 20"/>
          <p:cNvSpPr/>
          <p:nvPr/>
        </p:nvSpPr>
        <p:spPr>
          <a:xfrm>
            <a:off x="8405997" y="2565701"/>
            <a:ext cx="1285292" cy="1285292"/>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tx1"/>
              </a:solidFill>
            </a:endParaRPr>
          </a:p>
        </p:txBody>
      </p:sp>
      <p:grpSp>
        <p:nvGrpSpPr>
          <p:cNvPr id="10" name="组合 9"/>
          <p:cNvGrpSpPr/>
          <p:nvPr/>
        </p:nvGrpSpPr>
        <p:grpSpPr>
          <a:xfrm>
            <a:off x="8789401" y="2842652"/>
            <a:ext cx="518484" cy="676910"/>
            <a:chOff x="9896690" y="3140691"/>
            <a:chExt cx="425020" cy="554888"/>
          </a:xfrm>
          <a:solidFill>
            <a:srgbClr val="C00000"/>
          </a:solidFill>
        </p:grpSpPr>
        <p:sp>
          <p:nvSpPr>
            <p:cNvPr id="11" name="Freeform 37"/>
            <p:cNvSpPr>
              <a:spLocks noEditPoints="1"/>
            </p:cNvSpPr>
            <p:nvPr/>
          </p:nvSpPr>
          <p:spPr bwMode="auto">
            <a:xfrm>
              <a:off x="9896690" y="3140691"/>
              <a:ext cx="425020" cy="554888"/>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2" name="Freeform 38"/>
            <p:cNvSpPr/>
            <p:nvPr/>
          </p:nvSpPr>
          <p:spPr bwMode="auto">
            <a:xfrm>
              <a:off x="10080866" y="3518487"/>
              <a:ext cx="56669" cy="125146"/>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组合 14"/>
          <p:cNvGrpSpPr/>
          <p:nvPr/>
        </p:nvGrpSpPr>
        <p:grpSpPr>
          <a:xfrm>
            <a:off x="2405995" y="2556171"/>
            <a:ext cx="1349671" cy="1349671"/>
            <a:chOff x="1529661" y="2921594"/>
            <a:chExt cx="1106281" cy="1106281"/>
          </a:xfrm>
        </p:grpSpPr>
        <p:sp>
          <p:nvSpPr>
            <p:cNvPr id="16" name="Oval 25"/>
            <p:cNvSpPr/>
            <p:nvPr/>
          </p:nvSpPr>
          <p:spPr>
            <a:xfrm>
              <a:off x="1529661" y="2921594"/>
              <a:ext cx="1106281" cy="1106281"/>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tx1"/>
                </a:solidFill>
              </a:endParaRPr>
            </a:p>
          </p:txBody>
        </p:sp>
        <p:sp>
          <p:nvSpPr>
            <p:cNvPr id="17" name="任意多边形 16"/>
            <p:cNvSpPr/>
            <p:nvPr/>
          </p:nvSpPr>
          <p:spPr bwMode="auto">
            <a:xfrm>
              <a:off x="1757443" y="3159097"/>
              <a:ext cx="650717" cy="631275"/>
            </a:xfrm>
            <a:custGeom>
              <a:avLst/>
              <a:gdLst>
                <a:gd name="connsiteX0" fmla="*/ 355975 w 703391"/>
                <a:gd name="connsiteY0" fmla="*/ 151108 h 682375"/>
                <a:gd name="connsiteX1" fmla="*/ 595644 w 703391"/>
                <a:gd name="connsiteY1" fmla="*/ 373898 h 682375"/>
                <a:gd name="connsiteX2" fmla="*/ 595644 w 703391"/>
                <a:gd name="connsiteY2" fmla="*/ 656669 h 682375"/>
                <a:gd name="connsiteX3" fmla="*/ 587085 w 703391"/>
                <a:gd name="connsiteY3" fmla="*/ 682375 h 682375"/>
                <a:gd name="connsiteX4" fmla="*/ 561406 w 703391"/>
                <a:gd name="connsiteY4" fmla="*/ 682375 h 682375"/>
                <a:gd name="connsiteX5" fmla="*/ 433011 w 703391"/>
                <a:gd name="connsiteY5" fmla="*/ 682375 h 682375"/>
                <a:gd name="connsiteX6" fmla="*/ 424452 w 703391"/>
                <a:gd name="connsiteY6" fmla="*/ 682375 h 682375"/>
                <a:gd name="connsiteX7" fmla="*/ 415892 w 703391"/>
                <a:gd name="connsiteY7" fmla="*/ 673806 h 682375"/>
                <a:gd name="connsiteX8" fmla="*/ 415892 w 703391"/>
                <a:gd name="connsiteY8" fmla="*/ 536705 h 682375"/>
                <a:gd name="connsiteX9" fmla="*/ 287498 w 703391"/>
                <a:gd name="connsiteY9" fmla="*/ 536705 h 682375"/>
                <a:gd name="connsiteX10" fmla="*/ 287498 w 703391"/>
                <a:gd name="connsiteY10" fmla="*/ 673806 h 682375"/>
                <a:gd name="connsiteX11" fmla="*/ 287498 w 703391"/>
                <a:gd name="connsiteY11" fmla="*/ 682375 h 682375"/>
                <a:gd name="connsiteX12" fmla="*/ 270379 w 703391"/>
                <a:gd name="connsiteY12" fmla="*/ 682375 h 682375"/>
                <a:gd name="connsiteX13" fmla="*/ 141985 w 703391"/>
                <a:gd name="connsiteY13" fmla="*/ 682375 h 682375"/>
                <a:gd name="connsiteX14" fmla="*/ 124865 w 703391"/>
                <a:gd name="connsiteY14" fmla="*/ 682375 h 682375"/>
                <a:gd name="connsiteX15" fmla="*/ 107746 w 703391"/>
                <a:gd name="connsiteY15" fmla="*/ 656669 h 682375"/>
                <a:gd name="connsiteX16" fmla="*/ 107746 w 703391"/>
                <a:gd name="connsiteY16" fmla="*/ 373898 h 682375"/>
                <a:gd name="connsiteX17" fmla="*/ 351696 w 703391"/>
                <a:gd name="connsiteY17" fmla="*/ 0 h 682375"/>
                <a:gd name="connsiteX18" fmla="*/ 381718 w 703391"/>
                <a:gd name="connsiteY18" fmla="*/ 12890 h 682375"/>
                <a:gd name="connsiteX19" fmla="*/ 501810 w 703391"/>
                <a:gd name="connsiteY19" fmla="*/ 124605 h 682375"/>
                <a:gd name="connsiteX20" fmla="*/ 501810 w 703391"/>
                <a:gd name="connsiteY20" fmla="*/ 30077 h 682375"/>
                <a:gd name="connsiteX21" fmla="*/ 518965 w 703391"/>
                <a:gd name="connsiteY21" fmla="*/ 12890 h 682375"/>
                <a:gd name="connsiteX22" fmla="*/ 561855 w 703391"/>
                <a:gd name="connsiteY22" fmla="*/ 12890 h 682375"/>
                <a:gd name="connsiteX23" fmla="*/ 579011 w 703391"/>
                <a:gd name="connsiteY23" fmla="*/ 30077 h 682375"/>
                <a:gd name="connsiteX24" fmla="*/ 579011 w 703391"/>
                <a:gd name="connsiteY24" fmla="*/ 193352 h 682375"/>
                <a:gd name="connsiteX25" fmla="*/ 690524 w 703391"/>
                <a:gd name="connsiteY25" fmla="*/ 296474 h 682375"/>
                <a:gd name="connsiteX26" fmla="*/ 690524 w 703391"/>
                <a:gd name="connsiteY26" fmla="*/ 365221 h 682375"/>
                <a:gd name="connsiteX27" fmla="*/ 630479 w 703391"/>
                <a:gd name="connsiteY27" fmla="*/ 365221 h 682375"/>
                <a:gd name="connsiteX28" fmla="*/ 355985 w 703391"/>
                <a:gd name="connsiteY28" fmla="*/ 107418 h 682375"/>
                <a:gd name="connsiteX29" fmla="*/ 81490 w 703391"/>
                <a:gd name="connsiteY29" fmla="*/ 365221 h 682375"/>
                <a:gd name="connsiteX30" fmla="*/ 47179 w 703391"/>
                <a:gd name="connsiteY30" fmla="*/ 373815 h 682375"/>
                <a:gd name="connsiteX31" fmla="*/ 12867 w 703391"/>
                <a:gd name="connsiteY31" fmla="*/ 365221 h 682375"/>
                <a:gd name="connsiteX32" fmla="*/ 12867 w 703391"/>
                <a:gd name="connsiteY32" fmla="*/ 296474 h 682375"/>
                <a:gd name="connsiteX33" fmla="*/ 321673 w 703391"/>
                <a:gd name="connsiteY33" fmla="*/ 12890 h 682375"/>
                <a:gd name="connsiteX34" fmla="*/ 351696 w 703391"/>
                <a:gd name="connsiteY34" fmla="*/ 0 h 68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3391" h="682375">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100">
                <a:solidFill>
                  <a:schemeClr val="tx1"/>
                </a:solidFill>
              </a:endParaRPr>
            </a:p>
          </p:txBody>
        </p:sp>
      </p:grpSp>
      <p:sp>
        <p:nvSpPr>
          <p:cNvPr id="18" name="矩形 17"/>
          <p:cNvSpPr/>
          <p:nvPr/>
        </p:nvSpPr>
        <p:spPr>
          <a:xfrm>
            <a:off x="2198500" y="4000982"/>
            <a:ext cx="1893166" cy="389229"/>
          </a:xfrm>
          <a:prstGeom prst="rect">
            <a:avLst/>
          </a:prstGeom>
        </p:spPr>
        <p:txBody>
          <a:bodyPr wrap="square" lIns="68571" tIns="34286" rIns="68571" bIns="3428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a:spLocks noChangeArrowheads="1"/>
          </p:cNvSpPr>
          <p:nvPr/>
        </p:nvSpPr>
        <p:spPr bwMode="auto">
          <a:xfrm>
            <a:off x="1956166" y="4461102"/>
            <a:ext cx="2405108" cy="82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buNone/>
            </a:pPr>
            <a:r>
              <a:rPr lang="zh-CN" altLang="en-US" dirty="0">
                <a:solidFill>
                  <a:schemeClr val="tx1">
                    <a:lumMod val="75000"/>
                    <a:lumOff val="25000"/>
                  </a:schemeClr>
                </a:solidFill>
                <a:sym typeface="微软雅黑" panose="020B0503020204020204" pitchFamily="34" charset="-122"/>
              </a:rPr>
              <a:t>在此录入上述图表的描述说明，在此录入上述图表的描述说明。</a:t>
            </a:r>
            <a:endParaRPr lang="zh-CN" altLang="en-US" dirty="0">
              <a:solidFill>
                <a:schemeClr val="tx1">
                  <a:lumMod val="75000"/>
                  <a:lumOff val="25000"/>
                </a:schemeClr>
              </a:solidFill>
              <a:sym typeface="微软雅黑" panose="020B0503020204020204" pitchFamily="34" charset="-122"/>
            </a:endParaRPr>
          </a:p>
        </p:txBody>
      </p:sp>
      <p:grpSp>
        <p:nvGrpSpPr>
          <p:cNvPr id="20" name="组合 19"/>
          <p:cNvGrpSpPr/>
          <p:nvPr/>
        </p:nvGrpSpPr>
        <p:grpSpPr>
          <a:xfrm>
            <a:off x="4538228" y="1878315"/>
            <a:ext cx="3223871" cy="2992493"/>
            <a:chOff x="4421012" y="1872915"/>
            <a:chExt cx="3352800" cy="3112169"/>
          </a:xfrm>
        </p:grpSpPr>
        <p:sp>
          <p:nvSpPr>
            <p:cNvPr id="21" name="Rectangle 3"/>
            <p:cNvSpPr/>
            <p:nvPr/>
          </p:nvSpPr>
          <p:spPr>
            <a:xfrm>
              <a:off x="4421012" y="1872915"/>
              <a:ext cx="3352800" cy="9631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endParaRPr>
            </a:p>
          </p:txBody>
        </p:sp>
        <p:sp>
          <p:nvSpPr>
            <p:cNvPr id="22" name="Rectangle 4"/>
            <p:cNvSpPr/>
            <p:nvPr/>
          </p:nvSpPr>
          <p:spPr>
            <a:xfrm>
              <a:off x="4421012" y="2947434"/>
              <a:ext cx="3352800" cy="963133"/>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endParaRPr>
            </a:p>
          </p:txBody>
        </p:sp>
        <p:sp>
          <p:nvSpPr>
            <p:cNvPr id="23" name="Rectangle 5"/>
            <p:cNvSpPr/>
            <p:nvPr/>
          </p:nvSpPr>
          <p:spPr>
            <a:xfrm>
              <a:off x="4421012" y="4021951"/>
              <a:ext cx="3352800" cy="9631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endParaRPr>
            </a:p>
          </p:txBody>
        </p:sp>
        <p:grpSp>
          <p:nvGrpSpPr>
            <p:cNvPr id="24" name="Group 9"/>
            <p:cNvGrpSpPr/>
            <p:nvPr/>
          </p:nvGrpSpPr>
          <p:grpSpPr>
            <a:xfrm>
              <a:off x="6879085" y="3209161"/>
              <a:ext cx="647523" cy="480154"/>
              <a:chOff x="4572000" y="3414713"/>
              <a:chExt cx="374651" cy="277813"/>
            </a:xfrm>
            <a:solidFill>
              <a:schemeClr val="bg1"/>
            </a:solidFill>
          </p:grpSpPr>
          <p:sp>
            <p:nvSpPr>
              <p:cNvPr id="38"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endParaRPr>
              </a:p>
            </p:txBody>
          </p:sp>
          <p:sp>
            <p:nvSpPr>
              <p:cNvPr id="39"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endParaRPr>
              </a:p>
            </p:txBody>
          </p:sp>
        </p:grpSp>
        <p:grpSp>
          <p:nvGrpSpPr>
            <p:cNvPr id="25" name="Group 12"/>
            <p:cNvGrpSpPr/>
            <p:nvPr/>
          </p:nvGrpSpPr>
          <p:grpSpPr>
            <a:xfrm>
              <a:off x="4712820" y="4236527"/>
              <a:ext cx="544382" cy="533978"/>
              <a:chOff x="2905125" y="4002088"/>
              <a:chExt cx="249238" cy="244475"/>
            </a:xfrm>
            <a:solidFill>
              <a:schemeClr val="bg1"/>
            </a:solidFill>
          </p:grpSpPr>
          <p:sp>
            <p:nvSpPr>
              <p:cNvPr id="36"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endParaRPr>
              </a:p>
            </p:txBody>
          </p:sp>
          <p:sp>
            <p:nvSpPr>
              <p:cNvPr id="37"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endParaRPr>
              </a:p>
            </p:txBody>
          </p:sp>
        </p:grpSp>
        <p:grpSp>
          <p:nvGrpSpPr>
            <p:cNvPr id="26" name="Group 15"/>
            <p:cNvGrpSpPr/>
            <p:nvPr/>
          </p:nvGrpSpPr>
          <p:grpSpPr>
            <a:xfrm>
              <a:off x="4684528" y="2122845"/>
              <a:ext cx="646979" cy="477817"/>
              <a:chOff x="3052763" y="2647950"/>
              <a:chExt cx="346075" cy="255588"/>
            </a:xfrm>
            <a:solidFill>
              <a:schemeClr val="bg1"/>
            </a:solidFill>
          </p:grpSpPr>
          <p:sp>
            <p:nvSpPr>
              <p:cNvPr id="33"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endParaRPr>
              </a:p>
            </p:txBody>
          </p:sp>
          <p:sp>
            <p:nvSpPr>
              <p:cNvPr id="34"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endParaRPr>
              </a:p>
            </p:txBody>
          </p:sp>
          <p:sp>
            <p:nvSpPr>
              <p:cNvPr id="35"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endParaRPr>
              </a:p>
            </p:txBody>
          </p:sp>
        </p:grpSp>
        <p:sp>
          <p:nvSpPr>
            <p:cNvPr id="27" name="矩形 26"/>
            <p:cNvSpPr/>
            <p:nvPr/>
          </p:nvSpPr>
          <p:spPr>
            <a:xfrm>
              <a:off x="5392499" y="1904691"/>
              <a:ext cx="1163825" cy="334700"/>
            </a:xfrm>
            <a:prstGeom prst="rect">
              <a:avLst/>
            </a:prstGeom>
          </p:spPr>
          <p:txBody>
            <a:bodyPr wrap="square" lIns="68571" tIns="34286" rIns="68571" bIns="3428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700" b="1" dirty="0">
                  <a:solidFill>
                    <a:schemeClr val="bg1"/>
                  </a:solidFill>
                  <a:latin typeface="微软雅黑" panose="020B0503020204020204" pitchFamily="34" charset="-122"/>
                  <a:ea typeface="微软雅黑" panose="020B0503020204020204" pitchFamily="34" charset="-122"/>
                </a:rPr>
                <a:t>添加标题</a:t>
              </a:r>
              <a:endParaRPr lang="en-US" altLang="zh-CN" sz="1700" b="1" dirty="0">
                <a:solidFill>
                  <a:schemeClr val="bg1"/>
                </a:solidFill>
                <a:latin typeface="微软雅黑" panose="020B0503020204020204" pitchFamily="34" charset="-122"/>
                <a:ea typeface="微软雅黑" panose="020B0503020204020204" pitchFamily="34" charset="-122"/>
              </a:endParaRPr>
            </a:p>
          </p:txBody>
        </p:sp>
        <p:sp>
          <p:nvSpPr>
            <p:cNvPr id="28" name="矩形 27"/>
            <p:cNvSpPr>
              <a:spLocks noChangeArrowheads="1"/>
            </p:cNvSpPr>
            <p:nvPr/>
          </p:nvSpPr>
          <p:spPr bwMode="auto">
            <a:xfrm>
              <a:off x="5392499" y="2219980"/>
              <a:ext cx="2301220" cy="5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spcBef>
                  <a:spcPct val="0"/>
                </a:spcBef>
                <a:buNone/>
              </a:pPr>
              <a:r>
                <a:rPr lang="zh-CN" altLang="en-US" sz="1000" dirty="0">
                  <a:solidFill>
                    <a:schemeClr val="bg1"/>
                  </a:solidFill>
                  <a:sym typeface="微软雅黑" panose="020B0503020204020204" pitchFamily="34" charset="-122"/>
                </a:rPr>
                <a:t>在此录入上述图表的描述说明，在此录入上述图表的描述说明，在此录入上述图表的描述说明。</a:t>
              </a:r>
              <a:endParaRPr lang="zh-CN" altLang="en-US" sz="1000" dirty="0">
                <a:solidFill>
                  <a:schemeClr val="bg1"/>
                </a:solidFill>
                <a:sym typeface="微软雅黑" panose="020B0503020204020204" pitchFamily="34" charset="-122"/>
              </a:endParaRPr>
            </a:p>
          </p:txBody>
        </p:sp>
        <p:sp>
          <p:nvSpPr>
            <p:cNvPr id="29" name="矩形 28"/>
            <p:cNvSpPr/>
            <p:nvPr/>
          </p:nvSpPr>
          <p:spPr>
            <a:xfrm>
              <a:off x="5392499" y="4062238"/>
              <a:ext cx="1163825" cy="334700"/>
            </a:xfrm>
            <a:prstGeom prst="rect">
              <a:avLst/>
            </a:prstGeom>
          </p:spPr>
          <p:txBody>
            <a:bodyPr wrap="square" lIns="68571" tIns="34286" rIns="68571" bIns="3428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700" b="1" dirty="0">
                  <a:solidFill>
                    <a:schemeClr val="bg1"/>
                  </a:solidFill>
                  <a:latin typeface="微软雅黑" panose="020B0503020204020204" pitchFamily="34" charset="-122"/>
                  <a:ea typeface="微软雅黑" panose="020B0503020204020204" pitchFamily="34" charset="-122"/>
                </a:rPr>
                <a:t>添加标题</a:t>
              </a:r>
              <a:endParaRPr lang="en-US" altLang="zh-CN" sz="17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a:spLocks noChangeArrowheads="1"/>
            </p:cNvSpPr>
            <p:nvPr/>
          </p:nvSpPr>
          <p:spPr bwMode="auto">
            <a:xfrm>
              <a:off x="5392499" y="4377526"/>
              <a:ext cx="2301220" cy="5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spcBef>
                  <a:spcPct val="0"/>
                </a:spcBef>
                <a:buNone/>
              </a:pPr>
              <a:r>
                <a:rPr lang="zh-CN" altLang="en-US" sz="1000" dirty="0">
                  <a:solidFill>
                    <a:schemeClr val="bg1"/>
                  </a:solidFill>
                  <a:sym typeface="微软雅黑" panose="020B0503020204020204" pitchFamily="34" charset="-122"/>
                </a:rPr>
                <a:t>在此录入上述图表的描述说明，在此录入上述图表的描述说明，在此录入上述图表的描述说明。</a:t>
              </a:r>
              <a:endParaRPr lang="zh-CN" altLang="en-US" sz="1000" dirty="0">
                <a:solidFill>
                  <a:schemeClr val="bg1"/>
                </a:solidFill>
                <a:sym typeface="微软雅黑" panose="020B0503020204020204" pitchFamily="34" charset="-122"/>
              </a:endParaRPr>
            </a:p>
          </p:txBody>
        </p:sp>
        <p:sp>
          <p:nvSpPr>
            <p:cNvPr id="31" name="矩形 30"/>
            <p:cNvSpPr/>
            <p:nvPr/>
          </p:nvSpPr>
          <p:spPr>
            <a:xfrm>
              <a:off x="4556851" y="2988135"/>
              <a:ext cx="1163825" cy="334700"/>
            </a:xfrm>
            <a:prstGeom prst="rect">
              <a:avLst/>
            </a:prstGeom>
          </p:spPr>
          <p:txBody>
            <a:bodyPr wrap="square" lIns="68571" tIns="34286" rIns="68571" bIns="3428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700" b="1" dirty="0">
                  <a:solidFill>
                    <a:schemeClr val="bg1"/>
                  </a:solidFill>
                  <a:latin typeface="微软雅黑" panose="020B0503020204020204" pitchFamily="34" charset="-122"/>
                  <a:ea typeface="微软雅黑" panose="020B0503020204020204" pitchFamily="34" charset="-122"/>
                </a:rPr>
                <a:t>添加标题</a:t>
              </a:r>
              <a:endParaRPr lang="en-US" altLang="zh-CN" sz="1700" b="1" dirty="0">
                <a:solidFill>
                  <a:schemeClr val="bg1"/>
                </a:solidFill>
                <a:latin typeface="微软雅黑" panose="020B0503020204020204" pitchFamily="34" charset="-122"/>
                <a:ea typeface="微软雅黑" panose="020B0503020204020204" pitchFamily="34" charset="-122"/>
              </a:endParaRPr>
            </a:p>
          </p:txBody>
        </p:sp>
        <p:sp>
          <p:nvSpPr>
            <p:cNvPr id="32" name="矩形 31"/>
            <p:cNvSpPr>
              <a:spLocks noChangeArrowheads="1"/>
            </p:cNvSpPr>
            <p:nvPr/>
          </p:nvSpPr>
          <p:spPr bwMode="auto">
            <a:xfrm>
              <a:off x="4556849" y="3303423"/>
              <a:ext cx="2301220" cy="5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spcBef>
                  <a:spcPct val="0"/>
                </a:spcBef>
                <a:buNone/>
              </a:pPr>
              <a:r>
                <a:rPr lang="zh-CN" altLang="en-US" sz="1000" dirty="0">
                  <a:solidFill>
                    <a:schemeClr val="bg1"/>
                  </a:solidFill>
                  <a:sym typeface="微软雅黑" panose="020B0503020204020204" pitchFamily="34" charset="-122"/>
                </a:rPr>
                <a:t>在此录入上述图表的描述说明，在此录入上述图表的描述说明，在此录入上述图表的描述说明。</a:t>
              </a:r>
              <a:endParaRPr lang="zh-CN" altLang="en-US" sz="1000" dirty="0">
                <a:solidFill>
                  <a:schemeClr val="bg1"/>
                </a:solidFill>
                <a:sym typeface="微软雅黑" panose="020B0503020204020204" pitchFamily="34" charset="-122"/>
              </a:endParaRPr>
            </a:p>
          </p:txBody>
        </p:sp>
      </p:grpSp>
      <p:sp>
        <p:nvSpPr>
          <p:cNvPr id="40" name="矩形 39"/>
          <p:cNvSpPr/>
          <p:nvPr/>
        </p:nvSpPr>
        <p:spPr>
          <a:xfrm>
            <a:off x="8190517" y="4000982"/>
            <a:ext cx="1893166" cy="389229"/>
          </a:xfrm>
          <a:prstGeom prst="rect">
            <a:avLst/>
          </a:prstGeom>
        </p:spPr>
        <p:txBody>
          <a:bodyPr wrap="square" lIns="68571" tIns="34286" rIns="68571" bIns="3428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矩形 40"/>
          <p:cNvSpPr>
            <a:spLocks noChangeArrowheads="1"/>
          </p:cNvSpPr>
          <p:nvPr/>
        </p:nvSpPr>
        <p:spPr bwMode="auto">
          <a:xfrm>
            <a:off x="7948183" y="4461102"/>
            <a:ext cx="2405108" cy="82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buNone/>
            </a:pPr>
            <a:r>
              <a:rPr lang="zh-CN" altLang="en-US" dirty="0">
                <a:solidFill>
                  <a:schemeClr val="tx1">
                    <a:lumMod val="75000"/>
                    <a:lumOff val="25000"/>
                  </a:schemeClr>
                </a:solidFill>
                <a:sym typeface="微软雅黑" panose="020B0503020204020204" pitchFamily="34" charset="-122"/>
              </a:rPr>
              <a:t>在此录入上述图表的描述说明，在此录入上述图表的描述说明。</a:t>
            </a:r>
            <a:endParaRPr lang="zh-CN" altLang="en-US" dirty="0">
              <a:solidFill>
                <a:schemeClr val="tx1">
                  <a:lumMod val="75000"/>
                  <a:lumOff val="25000"/>
                </a:scheme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p:bldP spid="1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90625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5750" y="1"/>
            <a:ext cx="11620500" cy="797793"/>
          </a:xfrm>
          <a:prstGeom prst="rect">
            <a:avLst/>
          </a:prstGeom>
        </p:spPr>
      </p:pic>
      <p:sp>
        <p:nvSpPr>
          <p:cNvPr id="14" name="文本框 31"/>
          <p:cNvSpPr txBox="1"/>
          <p:nvPr/>
        </p:nvSpPr>
        <p:spPr>
          <a:xfrm>
            <a:off x="4897179" y="797794"/>
            <a:ext cx="1826142"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明年计划</a:t>
            </a:r>
            <a:endParaRPr lang="zh-CN" altLang="en-US" sz="3200" b="1" dirty="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315451" y="1675324"/>
            <a:ext cx="2895602" cy="1293541"/>
            <a:chOff x="7907594" y="3433235"/>
            <a:chExt cx="2895602" cy="1293541"/>
          </a:xfrm>
        </p:grpSpPr>
        <p:sp>
          <p:nvSpPr>
            <p:cNvPr id="9" name="矩形 8"/>
            <p:cNvSpPr/>
            <p:nvPr/>
          </p:nvSpPr>
          <p:spPr>
            <a:xfrm>
              <a:off x="7907594" y="3858846"/>
              <a:ext cx="2895602" cy="86793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胶片用户可以在投影仪</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8752644" y="3433235"/>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1315451" y="3889135"/>
            <a:ext cx="2895602" cy="1293541"/>
            <a:chOff x="7907594" y="3433235"/>
            <a:chExt cx="2895602" cy="1293541"/>
          </a:xfrm>
        </p:grpSpPr>
        <p:sp>
          <p:nvSpPr>
            <p:cNvPr id="12" name="矩形 11"/>
            <p:cNvSpPr/>
            <p:nvPr/>
          </p:nvSpPr>
          <p:spPr>
            <a:xfrm>
              <a:off x="7907594" y="3858846"/>
              <a:ext cx="2895602" cy="86793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胶片用户可以在投影仪</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8752644" y="3433235"/>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7980947" y="1675324"/>
            <a:ext cx="2895602" cy="1293541"/>
            <a:chOff x="7907594" y="3433235"/>
            <a:chExt cx="2895602" cy="1293541"/>
          </a:xfrm>
        </p:grpSpPr>
        <p:sp>
          <p:nvSpPr>
            <p:cNvPr id="17" name="矩形 16"/>
            <p:cNvSpPr/>
            <p:nvPr/>
          </p:nvSpPr>
          <p:spPr>
            <a:xfrm>
              <a:off x="7907594" y="3858846"/>
              <a:ext cx="2895602" cy="86793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胶片用户可以在投影仪</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7907594" y="3433235"/>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7980947" y="3889135"/>
            <a:ext cx="2895602" cy="1293541"/>
            <a:chOff x="7907594" y="3433235"/>
            <a:chExt cx="2895602" cy="1293541"/>
          </a:xfrm>
        </p:grpSpPr>
        <p:sp>
          <p:nvSpPr>
            <p:cNvPr id="20" name="矩形 19"/>
            <p:cNvSpPr/>
            <p:nvPr/>
          </p:nvSpPr>
          <p:spPr>
            <a:xfrm>
              <a:off x="7907594" y="3858846"/>
              <a:ext cx="2895602" cy="86793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胶片用户可以在投影仪</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7907594" y="3433235"/>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7057" y="2136989"/>
            <a:ext cx="3206887" cy="32068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90625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5750" y="1"/>
            <a:ext cx="11620500" cy="797793"/>
          </a:xfrm>
          <a:prstGeom prst="rect">
            <a:avLst/>
          </a:prstGeom>
        </p:spPr>
      </p:pic>
      <p:sp>
        <p:nvSpPr>
          <p:cNvPr id="14" name="文本框 31"/>
          <p:cNvSpPr txBox="1"/>
          <p:nvPr/>
        </p:nvSpPr>
        <p:spPr>
          <a:xfrm>
            <a:off x="4897179" y="797794"/>
            <a:ext cx="1826142"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明年计划</a:t>
            </a:r>
            <a:endParaRPr lang="zh-CN" altLang="en-US" sz="3200" b="1" dirty="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3225409" y="1973563"/>
            <a:ext cx="5273298" cy="2726699"/>
            <a:chOff x="3442657" y="2466130"/>
            <a:chExt cx="5273298" cy="2726699"/>
          </a:xfrm>
        </p:grpSpPr>
        <p:sp>
          <p:nvSpPr>
            <p:cNvPr id="9" name="六边形 8"/>
            <p:cNvSpPr/>
            <p:nvPr/>
          </p:nvSpPr>
          <p:spPr>
            <a:xfrm rot="10800000">
              <a:off x="3561928" y="4086205"/>
              <a:ext cx="454709" cy="393682"/>
            </a:xfrm>
            <a:prstGeom prst="hexagon">
              <a:avLst/>
            </a:prstGeom>
            <a:noFill/>
            <a:ln w="19050" cap="flat" cmpd="sng" algn="ctr">
              <a:solidFill>
                <a:srgbClr val="7F7F7F"/>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0" name="六边形 9"/>
            <p:cNvSpPr/>
            <p:nvPr/>
          </p:nvSpPr>
          <p:spPr>
            <a:xfrm>
              <a:off x="8001339" y="3435237"/>
              <a:ext cx="372456" cy="322468"/>
            </a:xfrm>
            <a:prstGeom prst="hexagon">
              <a:avLst/>
            </a:prstGeom>
            <a:noFill/>
            <a:ln w="19050" cap="flat" cmpd="sng" algn="ctr">
              <a:solidFill>
                <a:schemeClr val="bg2">
                  <a:lumMod val="50000"/>
                </a:schemeClr>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1" name="六边形 10"/>
            <p:cNvSpPr/>
            <p:nvPr/>
          </p:nvSpPr>
          <p:spPr>
            <a:xfrm rot="10800000">
              <a:off x="6477829" y="4365222"/>
              <a:ext cx="955900" cy="827607"/>
            </a:xfrm>
            <a:prstGeom prst="hexagon">
              <a:avLst/>
            </a:prstGeom>
            <a:gradFill>
              <a:gsLst>
                <a:gs pos="0">
                  <a:srgbClr val="C00000"/>
                </a:gs>
                <a:gs pos="100000">
                  <a:srgbClr val="EB0000"/>
                </a:gs>
              </a:gsLst>
              <a:lin ang="5400000" scaled="1"/>
            </a:gra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2" name="六边形 11"/>
            <p:cNvSpPr/>
            <p:nvPr/>
          </p:nvSpPr>
          <p:spPr>
            <a:xfrm>
              <a:off x="3442657" y="3419905"/>
              <a:ext cx="659829" cy="571271"/>
            </a:xfrm>
            <a:prstGeom prst="hexagon">
              <a:avLst/>
            </a:prstGeom>
            <a:gradFill>
              <a:gsLst>
                <a:gs pos="0">
                  <a:srgbClr val="C00000"/>
                </a:gs>
                <a:gs pos="100000">
                  <a:srgbClr val="EB0000"/>
                </a:gs>
              </a:gsLst>
              <a:lin ang="5400000" scaled="1"/>
            </a:gra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5" name="六边形 14"/>
            <p:cNvSpPr/>
            <p:nvPr/>
          </p:nvSpPr>
          <p:spPr>
            <a:xfrm rot="10800000">
              <a:off x="4653035" y="3376958"/>
              <a:ext cx="1045627" cy="905292"/>
            </a:xfrm>
            <a:prstGeom prst="hexagon">
              <a:avLst/>
            </a:prstGeom>
            <a:gradFill>
              <a:gsLst>
                <a:gs pos="0">
                  <a:srgbClr val="C00000"/>
                </a:gs>
                <a:gs pos="100000">
                  <a:srgbClr val="EB0000"/>
                </a:gs>
              </a:gsLst>
              <a:lin ang="5400000" scaled="1"/>
            </a:gra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6" name="六边形 15"/>
            <p:cNvSpPr/>
            <p:nvPr/>
          </p:nvSpPr>
          <p:spPr>
            <a:xfrm>
              <a:off x="6475505" y="2466130"/>
              <a:ext cx="969235" cy="839153"/>
            </a:xfrm>
            <a:prstGeom prst="hexagon">
              <a:avLst/>
            </a:prstGeom>
            <a:gradFill>
              <a:gsLst>
                <a:gs pos="0">
                  <a:srgbClr val="C00000"/>
                </a:gs>
                <a:gs pos="100000">
                  <a:srgbClr val="EB0000"/>
                </a:gs>
              </a:gsLst>
              <a:lin ang="5400000" scaled="1"/>
            </a:gra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7" name="六边形 16"/>
            <p:cNvSpPr/>
            <p:nvPr/>
          </p:nvSpPr>
          <p:spPr>
            <a:xfrm>
              <a:off x="5626403" y="3896793"/>
              <a:ext cx="942566" cy="812557"/>
            </a:xfrm>
            <a:prstGeom prst="hexagon">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8" name="六边形 17"/>
            <p:cNvSpPr/>
            <p:nvPr/>
          </p:nvSpPr>
          <p:spPr>
            <a:xfrm>
              <a:off x="5626403" y="2931478"/>
              <a:ext cx="942566" cy="812557"/>
            </a:xfrm>
            <a:prstGeom prst="hexagon">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9" name="六边形 18"/>
            <p:cNvSpPr/>
            <p:nvPr/>
          </p:nvSpPr>
          <p:spPr>
            <a:xfrm>
              <a:off x="6477830" y="3422361"/>
              <a:ext cx="942566" cy="812557"/>
            </a:xfrm>
            <a:prstGeom prst="hexagon">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20" name="六边形 19"/>
            <p:cNvSpPr/>
            <p:nvPr/>
          </p:nvSpPr>
          <p:spPr>
            <a:xfrm>
              <a:off x="4978147" y="2658620"/>
              <a:ext cx="662189" cy="570852"/>
            </a:xfrm>
            <a:prstGeom prst="hexagon">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21" name="六边形 20"/>
            <p:cNvSpPr/>
            <p:nvPr/>
          </p:nvSpPr>
          <p:spPr>
            <a:xfrm>
              <a:off x="4071850" y="3086534"/>
              <a:ext cx="662189" cy="570852"/>
            </a:xfrm>
            <a:prstGeom prst="hexagon">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22" name="六边形 21"/>
            <p:cNvSpPr/>
            <p:nvPr/>
          </p:nvSpPr>
          <p:spPr>
            <a:xfrm>
              <a:off x="7349264" y="3993285"/>
              <a:ext cx="662189" cy="570852"/>
            </a:xfrm>
            <a:prstGeom prst="hexagon">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23" name="六边形 22"/>
            <p:cNvSpPr/>
            <p:nvPr/>
          </p:nvSpPr>
          <p:spPr>
            <a:xfrm>
              <a:off x="7349264" y="3070834"/>
              <a:ext cx="662189" cy="570852"/>
            </a:xfrm>
            <a:prstGeom prst="hexagon">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24" name="六边形 23"/>
            <p:cNvSpPr/>
            <p:nvPr/>
          </p:nvSpPr>
          <p:spPr>
            <a:xfrm>
              <a:off x="8366767" y="3613870"/>
              <a:ext cx="349188" cy="301024"/>
            </a:xfrm>
            <a:prstGeom prst="hexagon">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7997813" y="1569519"/>
            <a:ext cx="3098915" cy="1010945"/>
            <a:chOff x="5364081" y="2143553"/>
            <a:chExt cx="3098915" cy="1010945"/>
          </a:xfrm>
        </p:grpSpPr>
        <p:sp>
          <p:nvSpPr>
            <p:cNvPr id="26" name="矩形 25"/>
            <p:cNvSpPr/>
            <p:nvPr/>
          </p:nvSpPr>
          <p:spPr>
            <a:xfrm>
              <a:off x="5364081" y="2545100"/>
              <a:ext cx="3098915" cy="609398"/>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出来</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5364082" y="2143553"/>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7336797" y="4527413"/>
            <a:ext cx="3098915" cy="1010945"/>
            <a:chOff x="5364081" y="2143553"/>
            <a:chExt cx="3098915" cy="1010945"/>
          </a:xfrm>
        </p:grpSpPr>
        <p:sp>
          <p:nvSpPr>
            <p:cNvPr id="29" name="矩形 28"/>
            <p:cNvSpPr/>
            <p:nvPr/>
          </p:nvSpPr>
          <p:spPr>
            <a:xfrm>
              <a:off x="5364081" y="2545100"/>
              <a:ext cx="3098915" cy="609398"/>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出来</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5364082" y="2143553"/>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2151186" y="4531453"/>
            <a:ext cx="3098915" cy="1010945"/>
            <a:chOff x="2026534" y="5017492"/>
            <a:chExt cx="3098915" cy="1010945"/>
          </a:xfrm>
        </p:grpSpPr>
        <p:sp>
          <p:nvSpPr>
            <p:cNvPr id="32" name="矩形 31"/>
            <p:cNvSpPr/>
            <p:nvPr/>
          </p:nvSpPr>
          <p:spPr>
            <a:xfrm>
              <a:off x="2026534" y="5419039"/>
              <a:ext cx="3098915" cy="609398"/>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出来</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3074897" y="5017492"/>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1095271" y="1315603"/>
            <a:ext cx="3098915" cy="1010945"/>
            <a:chOff x="970619" y="1801642"/>
            <a:chExt cx="3098915" cy="1010945"/>
          </a:xfrm>
        </p:grpSpPr>
        <p:sp>
          <p:nvSpPr>
            <p:cNvPr id="35" name="矩形 34"/>
            <p:cNvSpPr/>
            <p:nvPr/>
          </p:nvSpPr>
          <p:spPr>
            <a:xfrm>
              <a:off x="970619" y="2203189"/>
              <a:ext cx="3098915" cy="609398"/>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出来</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2018982" y="1801642"/>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90625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5750" y="1"/>
            <a:ext cx="11620500" cy="797793"/>
          </a:xfrm>
          <a:prstGeom prst="rect">
            <a:avLst/>
          </a:prstGeom>
        </p:spPr>
      </p:pic>
      <p:sp>
        <p:nvSpPr>
          <p:cNvPr id="14" name="文本框 31"/>
          <p:cNvSpPr txBox="1"/>
          <p:nvPr/>
        </p:nvSpPr>
        <p:spPr>
          <a:xfrm>
            <a:off x="4897179" y="797794"/>
            <a:ext cx="1826142"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明年计划</a:t>
            </a:r>
            <a:endParaRPr lang="zh-CN" altLang="en-US" sz="3200" b="1" dirty="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2371397" y="1550661"/>
            <a:ext cx="3537203" cy="1293541"/>
            <a:chOff x="7483989" y="3433235"/>
            <a:chExt cx="3537203" cy="1293541"/>
          </a:xfrm>
        </p:grpSpPr>
        <p:sp>
          <p:nvSpPr>
            <p:cNvPr id="32" name="矩形 31"/>
            <p:cNvSpPr/>
            <p:nvPr/>
          </p:nvSpPr>
          <p:spPr>
            <a:xfrm>
              <a:off x="7483990" y="3858846"/>
              <a:ext cx="3537202" cy="86793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胶片用户可以在投影仪或者计算机上进行</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7483989" y="3433235"/>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2371397" y="3893476"/>
            <a:ext cx="3537203" cy="1293541"/>
            <a:chOff x="7483989" y="3433235"/>
            <a:chExt cx="3537203" cy="1293541"/>
          </a:xfrm>
        </p:grpSpPr>
        <p:sp>
          <p:nvSpPr>
            <p:cNvPr id="30" name="矩形 29"/>
            <p:cNvSpPr/>
            <p:nvPr/>
          </p:nvSpPr>
          <p:spPr>
            <a:xfrm>
              <a:off x="7483990" y="3858846"/>
              <a:ext cx="3537202" cy="86793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胶片用户可以在投影仪或者计算机上进行</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7483989" y="3433235"/>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7400598" y="1550661"/>
            <a:ext cx="3537203" cy="1293541"/>
            <a:chOff x="7483989" y="3433235"/>
            <a:chExt cx="3537203" cy="1293541"/>
          </a:xfrm>
        </p:grpSpPr>
        <p:sp>
          <p:nvSpPr>
            <p:cNvPr id="28" name="矩形 27"/>
            <p:cNvSpPr/>
            <p:nvPr/>
          </p:nvSpPr>
          <p:spPr>
            <a:xfrm>
              <a:off x="7483990" y="3858846"/>
              <a:ext cx="3537202" cy="86793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胶片用户可以在投影仪或者计算机上进行</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7483989" y="3433235"/>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7400598" y="3893476"/>
            <a:ext cx="3537203" cy="1293541"/>
            <a:chOff x="7483989" y="3433235"/>
            <a:chExt cx="3537203" cy="1293541"/>
          </a:xfrm>
        </p:grpSpPr>
        <p:sp>
          <p:nvSpPr>
            <p:cNvPr id="26" name="矩形 25"/>
            <p:cNvSpPr/>
            <p:nvPr/>
          </p:nvSpPr>
          <p:spPr>
            <a:xfrm>
              <a:off x="7483990" y="3858846"/>
              <a:ext cx="3537202" cy="86793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胶片用户可以在投影仪或者计算机上进行</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7483989" y="3433235"/>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1254200" y="1192213"/>
            <a:ext cx="949342" cy="2130759"/>
            <a:chOff x="1349359" y="1617998"/>
            <a:chExt cx="949342" cy="2130759"/>
          </a:xfrm>
        </p:grpSpPr>
        <p:pic>
          <p:nvPicPr>
            <p:cNvPr id="24" name="图片 23"/>
            <p:cNvPicPr>
              <a:picLocks noChangeAspect="1"/>
            </p:cNvPicPr>
            <p:nvPr/>
          </p:nvPicPr>
          <p:blipFill>
            <a:blip r:embed="rId2"/>
            <a:stretch>
              <a:fillRect/>
            </a:stretch>
          </p:blipFill>
          <p:spPr>
            <a:xfrm>
              <a:off x="1349359" y="1617998"/>
              <a:ext cx="949342" cy="2130759"/>
            </a:xfrm>
            <a:prstGeom prst="rect">
              <a:avLst/>
            </a:prstGeom>
          </p:spPr>
        </p:pic>
        <p:sp>
          <p:nvSpPr>
            <p:cNvPr id="25" name="矩形 24"/>
            <p:cNvSpPr/>
            <p:nvPr/>
          </p:nvSpPr>
          <p:spPr>
            <a:xfrm>
              <a:off x="1416650" y="2179601"/>
              <a:ext cx="814760" cy="609398"/>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2800" b="1" dirty="0" smtClean="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01</a:t>
              </a:r>
              <a:endParaRPr lang="zh-CN" altLang="en-US" sz="28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1254200" y="3535028"/>
            <a:ext cx="949342" cy="2130759"/>
            <a:chOff x="1349359" y="3960813"/>
            <a:chExt cx="949342" cy="2130759"/>
          </a:xfrm>
        </p:grpSpPr>
        <p:pic>
          <p:nvPicPr>
            <p:cNvPr id="22" name="图片 21"/>
            <p:cNvPicPr>
              <a:picLocks noChangeAspect="1"/>
            </p:cNvPicPr>
            <p:nvPr/>
          </p:nvPicPr>
          <p:blipFill>
            <a:blip r:embed="rId2"/>
            <a:stretch>
              <a:fillRect/>
            </a:stretch>
          </p:blipFill>
          <p:spPr>
            <a:xfrm>
              <a:off x="1349359" y="3960813"/>
              <a:ext cx="949342" cy="2130759"/>
            </a:xfrm>
            <a:prstGeom prst="rect">
              <a:avLst/>
            </a:prstGeom>
          </p:spPr>
        </p:pic>
        <p:sp>
          <p:nvSpPr>
            <p:cNvPr id="23" name="矩形 22"/>
            <p:cNvSpPr/>
            <p:nvPr/>
          </p:nvSpPr>
          <p:spPr>
            <a:xfrm>
              <a:off x="1416650" y="4505022"/>
              <a:ext cx="814760" cy="609398"/>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2800" b="1" dirty="0" smtClean="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03</a:t>
              </a:r>
              <a:endParaRPr lang="zh-CN" altLang="en-US" sz="28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6258000" y="1192213"/>
            <a:ext cx="949342" cy="2130759"/>
            <a:chOff x="6353159" y="1617998"/>
            <a:chExt cx="949342" cy="2130759"/>
          </a:xfrm>
        </p:grpSpPr>
        <p:pic>
          <p:nvPicPr>
            <p:cNvPr id="20" name="图片 19"/>
            <p:cNvPicPr>
              <a:picLocks noChangeAspect="1"/>
            </p:cNvPicPr>
            <p:nvPr/>
          </p:nvPicPr>
          <p:blipFill>
            <a:blip r:embed="rId2"/>
            <a:stretch>
              <a:fillRect/>
            </a:stretch>
          </p:blipFill>
          <p:spPr>
            <a:xfrm>
              <a:off x="6353159" y="1617998"/>
              <a:ext cx="949342" cy="2130759"/>
            </a:xfrm>
            <a:prstGeom prst="rect">
              <a:avLst/>
            </a:prstGeom>
          </p:spPr>
        </p:pic>
        <p:sp>
          <p:nvSpPr>
            <p:cNvPr id="21" name="矩形 20"/>
            <p:cNvSpPr/>
            <p:nvPr/>
          </p:nvSpPr>
          <p:spPr>
            <a:xfrm>
              <a:off x="6438782" y="2179601"/>
              <a:ext cx="814760" cy="609398"/>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2800" b="1" dirty="0" smtClean="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02</a:t>
              </a:r>
              <a:endParaRPr lang="zh-CN" altLang="en-US" sz="28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6258000" y="3535028"/>
            <a:ext cx="949342" cy="2130759"/>
            <a:chOff x="6353159" y="3960813"/>
            <a:chExt cx="949342" cy="2130759"/>
          </a:xfrm>
        </p:grpSpPr>
        <p:pic>
          <p:nvPicPr>
            <p:cNvPr id="18" name="图片 17"/>
            <p:cNvPicPr>
              <a:picLocks noChangeAspect="1"/>
            </p:cNvPicPr>
            <p:nvPr/>
          </p:nvPicPr>
          <p:blipFill>
            <a:blip r:embed="rId2"/>
            <a:stretch>
              <a:fillRect/>
            </a:stretch>
          </p:blipFill>
          <p:spPr>
            <a:xfrm>
              <a:off x="6353159" y="3960813"/>
              <a:ext cx="949342" cy="2130759"/>
            </a:xfrm>
            <a:prstGeom prst="rect">
              <a:avLst/>
            </a:prstGeom>
          </p:spPr>
        </p:pic>
        <p:sp>
          <p:nvSpPr>
            <p:cNvPr id="19" name="矩形 18"/>
            <p:cNvSpPr/>
            <p:nvPr/>
          </p:nvSpPr>
          <p:spPr>
            <a:xfrm>
              <a:off x="6438782" y="4505022"/>
              <a:ext cx="814760" cy="609398"/>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2800" b="1" dirty="0" smtClean="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04</a:t>
              </a:r>
              <a:endParaRPr lang="zh-CN" altLang="en-US" sz="28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90625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5764" r="3123" b="61936"/>
          <a:stretch>
            <a:fillRect/>
          </a:stretch>
        </p:blipFill>
        <p:spPr>
          <a:xfrm>
            <a:off x="422910" y="0"/>
            <a:ext cx="11201400" cy="2423160"/>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79259"/>
          <a:stretch>
            <a:fillRect/>
          </a:stretch>
        </p:blipFill>
        <p:spPr>
          <a:xfrm>
            <a:off x="142874" y="5314950"/>
            <a:ext cx="12238557" cy="1543050"/>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24205" t="57314" r="20909" b="23594"/>
          <a:stretch>
            <a:fillRect/>
          </a:stretch>
        </p:blipFill>
        <p:spPr>
          <a:xfrm>
            <a:off x="2901315" y="4250540"/>
            <a:ext cx="5909310" cy="1064410"/>
          </a:xfrm>
          <a:prstGeom prst="rect">
            <a:avLst/>
          </a:prstGeom>
        </p:spPr>
      </p:pic>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t="25063" b="29937"/>
          <a:stretch>
            <a:fillRect/>
          </a:stretch>
        </p:blipFill>
        <p:spPr>
          <a:xfrm>
            <a:off x="1906899" y="1307315"/>
            <a:ext cx="7707640" cy="29432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80">
                                          <p:stCondLst>
                                            <p:cond delay="0"/>
                                          </p:stCondLst>
                                        </p:cTn>
                                        <p:tgtEl>
                                          <p:spTgt spid="10"/>
                                        </p:tgtEl>
                                      </p:cBhvr>
                                    </p:animEffect>
                                    <p:anim calcmode="lin" valueType="num">
                                      <p:cBhvr>
                                        <p:cTn id="2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0" dur="26">
                                          <p:stCondLst>
                                            <p:cond delay="650"/>
                                          </p:stCondLst>
                                        </p:cTn>
                                        <p:tgtEl>
                                          <p:spTgt spid="10"/>
                                        </p:tgtEl>
                                      </p:cBhvr>
                                      <p:to x="100000" y="60000"/>
                                    </p:animScale>
                                    <p:animScale>
                                      <p:cBhvr>
                                        <p:cTn id="31" dur="166" decel="50000">
                                          <p:stCondLst>
                                            <p:cond delay="676"/>
                                          </p:stCondLst>
                                        </p:cTn>
                                        <p:tgtEl>
                                          <p:spTgt spid="10"/>
                                        </p:tgtEl>
                                      </p:cBhvr>
                                      <p:to x="100000" y="100000"/>
                                    </p:animScale>
                                    <p:animScale>
                                      <p:cBhvr>
                                        <p:cTn id="32" dur="26">
                                          <p:stCondLst>
                                            <p:cond delay="1312"/>
                                          </p:stCondLst>
                                        </p:cTn>
                                        <p:tgtEl>
                                          <p:spTgt spid="10"/>
                                        </p:tgtEl>
                                      </p:cBhvr>
                                      <p:to x="100000" y="80000"/>
                                    </p:animScale>
                                    <p:animScale>
                                      <p:cBhvr>
                                        <p:cTn id="33" dur="166" decel="50000">
                                          <p:stCondLst>
                                            <p:cond delay="1338"/>
                                          </p:stCondLst>
                                        </p:cTn>
                                        <p:tgtEl>
                                          <p:spTgt spid="10"/>
                                        </p:tgtEl>
                                      </p:cBhvr>
                                      <p:to x="100000" y="100000"/>
                                    </p:animScale>
                                    <p:animScale>
                                      <p:cBhvr>
                                        <p:cTn id="34" dur="26">
                                          <p:stCondLst>
                                            <p:cond delay="1642"/>
                                          </p:stCondLst>
                                        </p:cTn>
                                        <p:tgtEl>
                                          <p:spTgt spid="10"/>
                                        </p:tgtEl>
                                      </p:cBhvr>
                                      <p:to x="100000" y="90000"/>
                                    </p:animScale>
                                    <p:animScale>
                                      <p:cBhvr>
                                        <p:cTn id="35" dur="166" decel="50000">
                                          <p:stCondLst>
                                            <p:cond delay="1668"/>
                                          </p:stCondLst>
                                        </p:cTn>
                                        <p:tgtEl>
                                          <p:spTgt spid="10"/>
                                        </p:tgtEl>
                                      </p:cBhvr>
                                      <p:to x="100000" y="100000"/>
                                    </p:animScale>
                                    <p:animScale>
                                      <p:cBhvr>
                                        <p:cTn id="36" dur="26">
                                          <p:stCondLst>
                                            <p:cond delay="1808"/>
                                          </p:stCondLst>
                                        </p:cTn>
                                        <p:tgtEl>
                                          <p:spTgt spid="10"/>
                                        </p:tgtEl>
                                      </p:cBhvr>
                                      <p:to x="100000" y="95000"/>
                                    </p:animScale>
                                    <p:animScale>
                                      <p:cBhvr>
                                        <p:cTn id="3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90625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5764" r="3123" b="61936"/>
          <a:stretch>
            <a:fillRect/>
          </a:stretch>
        </p:blipFill>
        <p:spPr>
          <a:xfrm>
            <a:off x="422910" y="0"/>
            <a:ext cx="11201400" cy="2423160"/>
          </a:xfrm>
          <a:prstGeom prst="rect">
            <a:avLst/>
          </a:prstGeom>
        </p:spPr>
      </p:pic>
      <p:grpSp>
        <p:nvGrpSpPr>
          <p:cNvPr id="53" name="组合 52"/>
          <p:cNvGrpSpPr/>
          <p:nvPr/>
        </p:nvGrpSpPr>
        <p:grpSpPr>
          <a:xfrm>
            <a:off x="5714359" y="1213213"/>
            <a:ext cx="4517261" cy="4340133"/>
            <a:chOff x="5510230" y="1412974"/>
            <a:chExt cx="4517261" cy="4340133"/>
          </a:xfrm>
        </p:grpSpPr>
        <p:grpSp>
          <p:nvGrpSpPr>
            <p:cNvPr id="54" name="组合 53"/>
            <p:cNvGrpSpPr/>
            <p:nvPr/>
          </p:nvGrpSpPr>
          <p:grpSpPr>
            <a:xfrm>
              <a:off x="5510230" y="1412974"/>
              <a:ext cx="4517261" cy="988629"/>
              <a:chOff x="3974544" y="1008636"/>
              <a:chExt cx="3387946" cy="741472"/>
            </a:xfrm>
          </p:grpSpPr>
          <p:grpSp>
            <p:nvGrpSpPr>
              <p:cNvPr id="82" name="组合 81"/>
              <p:cNvGrpSpPr/>
              <p:nvPr/>
            </p:nvGrpSpPr>
            <p:grpSpPr>
              <a:xfrm>
                <a:off x="3974544" y="1008636"/>
                <a:ext cx="741472" cy="741472"/>
                <a:chOff x="3059832" y="3339719"/>
                <a:chExt cx="3607562" cy="3607562"/>
              </a:xfrm>
            </p:grpSpPr>
            <p:sp>
              <p:nvSpPr>
                <p:cNvPr id="88" name="椭圆 87"/>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CE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9"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rgbClr val="CE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83" name="Group 5"/>
              <p:cNvGrpSpPr/>
              <p:nvPr/>
            </p:nvGrpSpPr>
            <p:grpSpPr>
              <a:xfrm>
                <a:off x="4039521" y="1170991"/>
                <a:ext cx="3322969" cy="530915"/>
                <a:chOff x="1598315" y="1418185"/>
                <a:chExt cx="4430626" cy="707886"/>
              </a:xfrm>
            </p:grpSpPr>
            <p:sp>
              <p:nvSpPr>
                <p:cNvPr id="84" name="TextBox 6"/>
                <p:cNvSpPr txBox="1"/>
                <p:nvPr/>
              </p:nvSpPr>
              <p:spPr>
                <a:xfrm>
                  <a:off x="1598315" y="1418185"/>
                  <a:ext cx="655949" cy="707886"/>
                </a:xfrm>
                <a:prstGeom prst="rect">
                  <a:avLst/>
                </a:prstGeom>
                <a:noFill/>
              </p:spPr>
              <p:txBody>
                <a:bodyPr wrap="none" anchor="ct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ln>
                        <a:noFill/>
                      </a:ln>
                      <a:solidFill>
                        <a:srgbClr val="CE0000"/>
                      </a:solidFill>
                      <a:effectLst/>
                      <a:uLnTx/>
                      <a:uFillTx/>
                      <a:latin typeface="微软雅黑" panose="020B0503020204020204" pitchFamily="34" charset="-122"/>
                      <a:ea typeface="微软雅黑" panose="020B0503020204020204" pitchFamily="34" charset="-122"/>
                      <a:cs typeface="+mn-ea"/>
                      <a:sym typeface="+mn-lt"/>
                    </a:rPr>
                    <a:t>01</a:t>
                  </a:r>
                  <a:endParaRPr kumimoji="0" lang="en-US" altLang="zh-CN" sz="5335" b="0" i="0" u="none" strike="noStrike" kern="0" cap="none" spc="0" normalizeH="0" baseline="0" noProof="0" dirty="0">
                    <a:ln>
                      <a:noFill/>
                    </a:ln>
                    <a:solidFill>
                      <a:srgbClr val="CE0000"/>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85" name="Group 7"/>
                <p:cNvGrpSpPr/>
                <p:nvPr/>
              </p:nvGrpSpPr>
              <p:grpSpPr>
                <a:xfrm>
                  <a:off x="2066367" y="1529264"/>
                  <a:ext cx="3962574" cy="563232"/>
                  <a:chOff x="3943834" y="704409"/>
                  <a:chExt cx="3962574" cy="563232"/>
                </a:xfrm>
              </p:grpSpPr>
              <p:sp>
                <p:nvSpPr>
                  <p:cNvPr id="86" name="TextBox 8"/>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0" cap="none" spc="0" normalizeH="0" baseline="0" noProof="0" dirty="0">
                        <a:ln>
                          <a:noFill/>
                        </a:ln>
                        <a:solidFill>
                          <a:srgbClr val="CE0000"/>
                        </a:solidFill>
                        <a:effectLst/>
                        <a:uLnTx/>
                        <a:uFillTx/>
                        <a:latin typeface="微软雅黑" panose="020B0503020204020204" pitchFamily="34" charset="-122"/>
                        <a:ea typeface="微软雅黑" panose="020B0503020204020204" pitchFamily="34" charset="-122"/>
                        <a:cs typeface="+mn-ea"/>
                        <a:sym typeface="+mn-lt"/>
                      </a:rPr>
                      <a:t>年度工作概述</a:t>
                    </a:r>
                    <a:endParaRPr kumimoji="0" lang="zh-CN" altLang="en-US" sz="2135" b="1" i="0" u="none" strike="noStrike" kern="0" cap="none" spc="0" normalizeH="0" baseline="0" noProof="0" dirty="0">
                      <a:ln>
                        <a:noFill/>
                      </a:ln>
                      <a:solidFill>
                        <a:srgbClr val="CE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7" name="TextBox 9"/>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CE0000"/>
                        </a:solidFill>
                        <a:effectLst/>
                        <a:uLnTx/>
                        <a:uFillTx/>
                        <a:latin typeface="微软雅黑" panose="020B0503020204020204" pitchFamily="34" charset="-122"/>
                        <a:ea typeface="微软雅黑" panose="020B0503020204020204" pitchFamily="34" charset="-122"/>
                        <a:cs typeface="+mn-ea"/>
                        <a:sym typeface="+mn-lt"/>
                      </a:rPr>
                      <a:t>此部分内容作为文字排版占位显示 （建议使用主题字体）</a:t>
                    </a:r>
                    <a:endParaRPr kumimoji="0" lang="zh-CN" altLang="en-US" sz="1400" b="0" i="0" u="none" strike="noStrike" kern="0" cap="none" spc="0" normalizeH="0" baseline="0" noProof="0" dirty="0">
                      <a:ln>
                        <a:noFill/>
                      </a:ln>
                      <a:solidFill>
                        <a:srgbClr val="CE0000"/>
                      </a:solidFill>
                      <a:effectLst/>
                      <a:uLnTx/>
                      <a:uFillTx/>
                      <a:latin typeface="微软雅黑" panose="020B0503020204020204" pitchFamily="34" charset="-122"/>
                      <a:ea typeface="微软雅黑" panose="020B0503020204020204" pitchFamily="34" charset="-122"/>
                      <a:cs typeface="+mn-ea"/>
                      <a:sym typeface="+mn-lt"/>
                    </a:endParaRPr>
                  </a:p>
                </p:txBody>
              </p:sp>
            </p:grpSp>
          </p:grpSp>
        </p:grpSp>
        <p:grpSp>
          <p:nvGrpSpPr>
            <p:cNvPr id="55" name="组合 54"/>
            <p:cNvGrpSpPr/>
            <p:nvPr/>
          </p:nvGrpSpPr>
          <p:grpSpPr>
            <a:xfrm>
              <a:off x="5510230" y="2530142"/>
              <a:ext cx="4517261" cy="988629"/>
              <a:chOff x="3974544" y="1846512"/>
              <a:chExt cx="3387946" cy="741472"/>
            </a:xfrm>
          </p:grpSpPr>
          <p:grpSp>
            <p:nvGrpSpPr>
              <p:cNvPr id="74" name="组合 73"/>
              <p:cNvGrpSpPr/>
              <p:nvPr/>
            </p:nvGrpSpPr>
            <p:grpSpPr>
              <a:xfrm>
                <a:off x="3974544" y="1846512"/>
                <a:ext cx="741472" cy="741472"/>
                <a:chOff x="3059832" y="3339719"/>
                <a:chExt cx="3607562" cy="3607562"/>
              </a:xfrm>
            </p:grpSpPr>
            <p:sp>
              <p:nvSpPr>
                <p:cNvPr id="80" name="椭圆 79"/>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CE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1"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rgbClr val="CE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75" name="Group 10"/>
              <p:cNvGrpSpPr/>
              <p:nvPr/>
            </p:nvGrpSpPr>
            <p:grpSpPr>
              <a:xfrm>
                <a:off x="4039521" y="2008868"/>
                <a:ext cx="3322969" cy="530915"/>
                <a:chOff x="1598315" y="2786337"/>
                <a:chExt cx="4430626" cy="707886"/>
              </a:xfrm>
            </p:grpSpPr>
            <p:sp>
              <p:nvSpPr>
                <p:cNvPr id="76" name="TextBox 11"/>
                <p:cNvSpPr txBox="1"/>
                <p:nvPr/>
              </p:nvSpPr>
              <p:spPr>
                <a:xfrm>
                  <a:off x="1598315" y="2786337"/>
                  <a:ext cx="718466" cy="707886"/>
                </a:xfrm>
                <a:prstGeom prst="rect">
                  <a:avLst/>
                </a:prstGeom>
                <a:noFill/>
              </p:spPr>
              <p:txBody>
                <a:bodyPr wrap="none" anchor="ct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a:ln>
                        <a:noFill/>
                      </a:ln>
                      <a:solidFill>
                        <a:srgbClr val="CE0000"/>
                      </a:solidFill>
                      <a:effectLst/>
                      <a:uLnTx/>
                      <a:uFillTx/>
                      <a:latin typeface="微软雅黑" panose="020B0503020204020204" pitchFamily="34" charset="-122"/>
                      <a:ea typeface="微软雅黑" panose="020B0503020204020204" pitchFamily="34" charset="-122"/>
                      <a:cs typeface="+mn-ea"/>
                      <a:sym typeface="+mn-lt"/>
                    </a:rPr>
                    <a:t>02</a:t>
                  </a:r>
                  <a:endParaRPr kumimoji="0" lang="en-US" altLang="zh-CN" sz="5335" b="0" i="0" u="none" strike="noStrike" kern="0" cap="none" spc="0" normalizeH="0" baseline="0" noProof="0">
                    <a:ln>
                      <a:noFill/>
                    </a:ln>
                    <a:solidFill>
                      <a:srgbClr val="CE0000"/>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77" name="Group 12"/>
                <p:cNvGrpSpPr/>
                <p:nvPr/>
              </p:nvGrpSpPr>
              <p:grpSpPr>
                <a:xfrm>
                  <a:off x="2066367" y="2897416"/>
                  <a:ext cx="3962574" cy="563232"/>
                  <a:chOff x="3943834" y="704409"/>
                  <a:chExt cx="3962574" cy="563232"/>
                </a:xfrm>
              </p:grpSpPr>
              <p:sp>
                <p:nvSpPr>
                  <p:cNvPr id="78" name="TextBox 13"/>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lvl="0">
                      <a:defRPr/>
                    </a:pPr>
                    <a:r>
                      <a:rPr lang="zh-CN" altLang="en-US" sz="2135" b="1" kern="0" dirty="0">
                        <a:solidFill>
                          <a:srgbClr val="CE0000"/>
                        </a:solidFill>
                        <a:latin typeface="微软雅黑" panose="020B0503020204020204" pitchFamily="34" charset="-122"/>
                        <a:ea typeface="微软雅黑" panose="020B0503020204020204" pitchFamily="34" charset="-122"/>
                        <a:cs typeface="+mn-ea"/>
                        <a:sym typeface="+mn-lt"/>
                      </a:rPr>
                      <a:t>工作完成情况</a:t>
                    </a:r>
                    <a:endParaRPr lang="zh-CN" altLang="en-US" sz="2135" b="1" kern="0" dirty="0">
                      <a:solidFill>
                        <a:srgbClr val="CE0000"/>
                      </a:solidFill>
                      <a:latin typeface="微软雅黑" panose="020B0503020204020204" pitchFamily="34" charset="-122"/>
                      <a:ea typeface="微软雅黑" panose="020B0503020204020204" pitchFamily="34" charset="-122"/>
                      <a:cs typeface="+mn-ea"/>
                      <a:sym typeface="+mn-lt"/>
                    </a:endParaRPr>
                  </a:p>
                </p:txBody>
              </p:sp>
              <p:sp>
                <p:nvSpPr>
                  <p:cNvPr id="79" name="TextBox 14"/>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CE0000"/>
                        </a:solidFill>
                        <a:effectLst/>
                        <a:uLnTx/>
                        <a:uFillTx/>
                        <a:latin typeface="微软雅黑" panose="020B0503020204020204" pitchFamily="34" charset="-122"/>
                        <a:ea typeface="微软雅黑" panose="020B0503020204020204" pitchFamily="34" charset="-122"/>
                        <a:cs typeface="+mn-ea"/>
                        <a:sym typeface="+mn-lt"/>
                      </a:rPr>
                      <a:t>此部分内容作为文字排版占位显示 （建议使用主题字体）</a:t>
                    </a:r>
                    <a:endParaRPr kumimoji="0" lang="zh-CN" altLang="en-US" sz="1400" b="0" i="0" u="none" strike="noStrike" kern="0" cap="none" spc="0" normalizeH="0" baseline="0" noProof="0">
                      <a:ln>
                        <a:noFill/>
                      </a:ln>
                      <a:solidFill>
                        <a:srgbClr val="CE0000"/>
                      </a:solidFill>
                      <a:effectLst/>
                      <a:uLnTx/>
                      <a:uFillTx/>
                      <a:latin typeface="微软雅黑" panose="020B0503020204020204" pitchFamily="34" charset="-122"/>
                      <a:ea typeface="微软雅黑" panose="020B0503020204020204" pitchFamily="34" charset="-122"/>
                      <a:cs typeface="+mn-ea"/>
                      <a:sym typeface="+mn-lt"/>
                    </a:endParaRPr>
                  </a:p>
                </p:txBody>
              </p:sp>
            </p:grpSp>
          </p:grpSp>
        </p:grpSp>
        <p:grpSp>
          <p:nvGrpSpPr>
            <p:cNvPr id="56" name="组合 55"/>
            <p:cNvGrpSpPr/>
            <p:nvPr/>
          </p:nvGrpSpPr>
          <p:grpSpPr>
            <a:xfrm>
              <a:off x="5510230" y="3647310"/>
              <a:ext cx="4517261" cy="988629"/>
              <a:chOff x="3974544" y="2684388"/>
              <a:chExt cx="3387946" cy="741472"/>
            </a:xfrm>
          </p:grpSpPr>
          <p:grpSp>
            <p:nvGrpSpPr>
              <p:cNvPr id="66" name="组合 65"/>
              <p:cNvGrpSpPr/>
              <p:nvPr/>
            </p:nvGrpSpPr>
            <p:grpSpPr>
              <a:xfrm>
                <a:off x="3974544" y="2684388"/>
                <a:ext cx="741472" cy="741472"/>
                <a:chOff x="3059832" y="3339719"/>
                <a:chExt cx="3607562" cy="3607562"/>
              </a:xfrm>
            </p:grpSpPr>
            <p:sp>
              <p:nvSpPr>
                <p:cNvPr id="72" name="椭圆 71"/>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CE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3"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rgbClr val="CE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67" name="Group 15"/>
              <p:cNvGrpSpPr/>
              <p:nvPr/>
            </p:nvGrpSpPr>
            <p:grpSpPr>
              <a:xfrm>
                <a:off x="4039521" y="2846744"/>
                <a:ext cx="3322969" cy="530915"/>
                <a:chOff x="1598315" y="4154489"/>
                <a:chExt cx="4430626" cy="707886"/>
              </a:xfrm>
            </p:grpSpPr>
            <p:sp>
              <p:nvSpPr>
                <p:cNvPr id="68" name="TextBox 16"/>
                <p:cNvSpPr txBox="1"/>
                <p:nvPr/>
              </p:nvSpPr>
              <p:spPr>
                <a:xfrm>
                  <a:off x="1598315" y="4154489"/>
                  <a:ext cx="732893" cy="707886"/>
                </a:xfrm>
                <a:prstGeom prst="rect">
                  <a:avLst/>
                </a:prstGeom>
                <a:noFill/>
              </p:spPr>
              <p:txBody>
                <a:bodyPr wrap="none" anchor="ct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ln>
                        <a:noFill/>
                      </a:ln>
                      <a:solidFill>
                        <a:srgbClr val="CE0000"/>
                      </a:solidFill>
                      <a:effectLst/>
                      <a:uLnTx/>
                      <a:uFillTx/>
                      <a:latin typeface="微软雅黑" panose="020B0503020204020204" pitchFamily="34" charset="-122"/>
                      <a:ea typeface="微软雅黑" panose="020B0503020204020204" pitchFamily="34" charset="-122"/>
                      <a:cs typeface="+mn-ea"/>
                      <a:sym typeface="+mn-lt"/>
                    </a:rPr>
                    <a:t>03</a:t>
                  </a:r>
                  <a:endParaRPr kumimoji="0" lang="en-US" altLang="zh-CN" sz="5335" b="0" i="0" u="none" strike="noStrike" kern="0" cap="none" spc="0" normalizeH="0" baseline="0" noProof="0" dirty="0">
                    <a:ln>
                      <a:noFill/>
                    </a:ln>
                    <a:solidFill>
                      <a:srgbClr val="CE0000"/>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69" name="Group 17"/>
                <p:cNvGrpSpPr/>
                <p:nvPr/>
              </p:nvGrpSpPr>
              <p:grpSpPr>
                <a:xfrm>
                  <a:off x="2066367" y="4265568"/>
                  <a:ext cx="3962574" cy="563232"/>
                  <a:chOff x="3943834" y="704409"/>
                  <a:chExt cx="3962574" cy="563232"/>
                </a:xfrm>
              </p:grpSpPr>
              <p:sp>
                <p:nvSpPr>
                  <p:cNvPr id="70" name="TextBox 18"/>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lvl="0">
                      <a:defRPr/>
                    </a:pPr>
                    <a:r>
                      <a:rPr lang="zh-CN" altLang="en-US" sz="2135" b="1" kern="0" dirty="0">
                        <a:solidFill>
                          <a:srgbClr val="CE0000"/>
                        </a:solidFill>
                        <a:latin typeface="微软雅黑" panose="020B0503020204020204" pitchFamily="34" charset="-122"/>
                        <a:ea typeface="微软雅黑" panose="020B0503020204020204" pitchFamily="34" charset="-122"/>
                        <a:cs typeface="+mn-ea"/>
                        <a:sym typeface="+mn-lt"/>
                      </a:rPr>
                      <a:t>存在不足之处</a:t>
                    </a:r>
                    <a:endParaRPr lang="zh-CN" altLang="en-US" sz="2135" b="1" kern="0" dirty="0">
                      <a:solidFill>
                        <a:srgbClr val="CE0000"/>
                      </a:solidFill>
                      <a:latin typeface="微软雅黑" panose="020B0503020204020204" pitchFamily="34" charset="-122"/>
                      <a:ea typeface="微软雅黑" panose="020B0503020204020204" pitchFamily="34" charset="-122"/>
                      <a:cs typeface="+mn-ea"/>
                      <a:sym typeface="+mn-lt"/>
                    </a:endParaRPr>
                  </a:p>
                </p:txBody>
              </p:sp>
              <p:sp>
                <p:nvSpPr>
                  <p:cNvPr id="71" name="TextBox 19"/>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CE0000"/>
                        </a:solidFill>
                        <a:effectLst/>
                        <a:uLnTx/>
                        <a:uFillTx/>
                        <a:latin typeface="微软雅黑" panose="020B0503020204020204" pitchFamily="34" charset="-122"/>
                        <a:ea typeface="微软雅黑" panose="020B0503020204020204" pitchFamily="34" charset="-122"/>
                        <a:cs typeface="+mn-ea"/>
                        <a:sym typeface="+mn-lt"/>
                      </a:rPr>
                      <a:t>此部分内容作为文字排版占位显示 （建议使用主题字体）</a:t>
                    </a:r>
                    <a:endParaRPr kumimoji="0" lang="zh-CN" altLang="en-US" sz="1400" b="0" i="0" u="none" strike="noStrike" kern="0" cap="none" spc="0" normalizeH="0" baseline="0" noProof="0" dirty="0">
                      <a:ln>
                        <a:noFill/>
                      </a:ln>
                      <a:solidFill>
                        <a:srgbClr val="CE0000"/>
                      </a:solidFill>
                      <a:effectLst/>
                      <a:uLnTx/>
                      <a:uFillTx/>
                      <a:latin typeface="微软雅黑" panose="020B0503020204020204" pitchFamily="34" charset="-122"/>
                      <a:ea typeface="微软雅黑" panose="020B0503020204020204" pitchFamily="34" charset="-122"/>
                      <a:cs typeface="+mn-ea"/>
                      <a:sym typeface="+mn-lt"/>
                    </a:endParaRPr>
                  </a:p>
                </p:txBody>
              </p:sp>
            </p:grpSp>
          </p:grpSp>
        </p:grpSp>
        <p:grpSp>
          <p:nvGrpSpPr>
            <p:cNvPr id="57" name="组合 56"/>
            <p:cNvGrpSpPr/>
            <p:nvPr/>
          </p:nvGrpSpPr>
          <p:grpSpPr>
            <a:xfrm>
              <a:off x="5510230" y="4764478"/>
              <a:ext cx="4517261" cy="988629"/>
              <a:chOff x="3974544" y="3522264"/>
              <a:chExt cx="3387946" cy="741472"/>
            </a:xfrm>
          </p:grpSpPr>
          <p:grpSp>
            <p:nvGrpSpPr>
              <p:cNvPr id="58" name="组合 57"/>
              <p:cNvGrpSpPr/>
              <p:nvPr/>
            </p:nvGrpSpPr>
            <p:grpSpPr>
              <a:xfrm>
                <a:off x="3974544" y="3522264"/>
                <a:ext cx="741472" cy="741472"/>
                <a:chOff x="3059832" y="3339719"/>
                <a:chExt cx="3607562" cy="3607562"/>
              </a:xfrm>
            </p:grpSpPr>
            <p:sp>
              <p:nvSpPr>
                <p:cNvPr id="64" name="椭圆 63"/>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CE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5"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rgbClr val="CE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59" name="Group 20"/>
              <p:cNvGrpSpPr/>
              <p:nvPr/>
            </p:nvGrpSpPr>
            <p:grpSpPr>
              <a:xfrm>
                <a:off x="4039521" y="3684622"/>
                <a:ext cx="3322969" cy="530915"/>
                <a:chOff x="1598315" y="5522641"/>
                <a:chExt cx="4430626" cy="707886"/>
              </a:xfrm>
            </p:grpSpPr>
            <p:sp>
              <p:nvSpPr>
                <p:cNvPr id="60" name="TextBox 21"/>
                <p:cNvSpPr txBox="1"/>
                <p:nvPr/>
              </p:nvSpPr>
              <p:spPr>
                <a:xfrm>
                  <a:off x="1598315" y="5522641"/>
                  <a:ext cx="716863" cy="707886"/>
                </a:xfrm>
                <a:prstGeom prst="rect">
                  <a:avLst/>
                </a:prstGeom>
                <a:noFill/>
              </p:spPr>
              <p:txBody>
                <a:bodyPr wrap="none" anchor="ct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a:ln>
                        <a:noFill/>
                      </a:ln>
                      <a:solidFill>
                        <a:srgbClr val="CE0000"/>
                      </a:solidFill>
                      <a:effectLst/>
                      <a:uLnTx/>
                      <a:uFillTx/>
                      <a:latin typeface="微软雅黑" panose="020B0503020204020204" pitchFamily="34" charset="-122"/>
                      <a:ea typeface="微软雅黑" panose="020B0503020204020204" pitchFamily="34" charset="-122"/>
                      <a:cs typeface="+mn-ea"/>
                      <a:sym typeface="+mn-lt"/>
                    </a:rPr>
                    <a:t>04</a:t>
                  </a:r>
                  <a:endParaRPr kumimoji="0" lang="en-US" altLang="zh-CN" sz="5335" b="0" i="0" u="none" strike="noStrike" kern="0" cap="none" spc="0" normalizeH="0" baseline="0" noProof="0">
                    <a:ln>
                      <a:noFill/>
                    </a:ln>
                    <a:solidFill>
                      <a:srgbClr val="CE0000"/>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61" name="Group 22"/>
                <p:cNvGrpSpPr/>
                <p:nvPr/>
              </p:nvGrpSpPr>
              <p:grpSpPr>
                <a:xfrm>
                  <a:off x="2066367" y="5633720"/>
                  <a:ext cx="3962574" cy="563232"/>
                  <a:chOff x="3943834" y="704409"/>
                  <a:chExt cx="3962574" cy="563232"/>
                </a:xfrm>
              </p:grpSpPr>
              <p:sp>
                <p:nvSpPr>
                  <p:cNvPr id="62" name="TextBox 23"/>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lvl="0">
                      <a:defRPr/>
                    </a:pPr>
                    <a:r>
                      <a:rPr lang="zh-CN" altLang="en-US" sz="2135" b="1" kern="0" dirty="0">
                        <a:solidFill>
                          <a:srgbClr val="CE0000"/>
                        </a:solidFill>
                        <a:latin typeface="微软雅黑" panose="020B0503020204020204" pitchFamily="34" charset="-122"/>
                        <a:ea typeface="微软雅黑" panose="020B0503020204020204" pitchFamily="34" charset="-122"/>
                        <a:cs typeface="+mn-ea"/>
                        <a:sym typeface="+mn-lt"/>
                      </a:rPr>
                      <a:t>明年工作计划</a:t>
                    </a:r>
                    <a:endParaRPr lang="zh-CN" altLang="en-US" sz="2135" b="1" kern="0" dirty="0">
                      <a:solidFill>
                        <a:srgbClr val="CE0000"/>
                      </a:solidFill>
                      <a:latin typeface="微软雅黑" panose="020B0503020204020204" pitchFamily="34" charset="-122"/>
                      <a:ea typeface="微软雅黑" panose="020B0503020204020204" pitchFamily="34" charset="-122"/>
                      <a:cs typeface="+mn-ea"/>
                      <a:sym typeface="+mn-lt"/>
                    </a:endParaRPr>
                  </a:p>
                </p:txBody>
              </p:sp>
              <p:sp>
                <p:nvSpPr>
                  <p:cNvPr id="63" name="TextBox 24"/>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CE0000"/>
                        </a:solidFill>
                        <a:effectLst/>
                        <a:uLnTx/>
                        <a:uFillTx/>
                        <a:latin typeface="微软雅黑" panose="020B0503020204020204" pitchFamily="34" charset="-122"/>
                        <a:ea typeface="微软雅黑" panose="020B0503020204020204" pitchFamily="34" charset="-122"/>
                        <a:cs typeface="+mn-ea"/>
                        <a:sym typeface="+mn-lt"/>
                      </a:rPr>
                      <a:t>此部分内容作为文字排版占位显示 （建议使用主题字体）</a:t>
                    </a:r>
                    <a:endParaRPr kumimoji="0" lang="zh-CN" altLang="en-US" sz="1400" b="0" i="0" u="none" strike="noStrike" kern="0" cap="none" spc="0" normalizeH="0" baseline="0" noProof="0">
                      <a:ln>
                        <a:noFill/>
                      </a:ln>
                      <a:solidFill>
                        <a:srgbClr val="CE0000"/>
                      </a:solidFill>
                      <a:effectLst/>
                      <a:uLnTx/>
                      <a:uFillTx/>
                      <a:latin typeface="微软雅黑" panose="020B0503020204020204" pitchFamily="34" charset="-122"/>
                      <a:ea typeface="微软雅黑" panose="020B0503020204020204" pitchFamily="34" charset="-122"/>
                      <a:cs typeface="+mn-ea"/>
                      <a:sym typeface="+mn-lt"/>
                    </a:endParaRPr>
                  </a:p>
                </p:txBody>
              </p:sp>
            </p:grpSp>
          </p:grpSp>
        </p:grpSp>
      </p:grpSp>
      <p:pic>
        <p:nvPicPr>
          <p:cNvPr id="90" name="图片 89"/>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142875" y="1943813"/>
            <a:ext cx="3812036" cy="4593364"/>
          </a:xfrm>
          <a:prstGeom prst="rect">
            <a:avLst/>
          </a:prstGeom>
        </p:spPr>
      </p:pic>
      <p:sp>
        <p:nvSpPr>
          <p:cNvPr id="91" name="文本框 51"/>
          <p:cNvSpPr txBox="1"/>
          <p:nvPr/>
        </p:nvSpPr>
        <p:spPr>
          <a:xfrm>
            <a:off x="4363169" y="1460783"/>
            <a:ext cx="881814" cy="1938992"/>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60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目</a:t>
            </a:r>
            <a:endParaRPr lang="en-US" altLang="zh-CN" sz="60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endParaRPr>
          </a:p>
          <a:p>
            <a:pPr algn="ctr"/>
            <a:r>
              <a:rPr lang="zh-CN" altLang="en-US" sz="60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录</a:t>
            </a:r>
            <a:endParaRPr lang="zh-CN" altLang="en-US" sz="6000" b="1" dirty="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fade">
                                      <p:cBhvr>
                                        <p:cTn id="19" dur="1000"/>
                                        <p:tgtEl>
                                          <p:spTgt spid="90"/>
                                        </p:tgtEl>
                                      </p:cBhvr>
                                    </p:animEffect>
                                    <p:anim calcmode="lin" valueType="num">
                                      <p:cBhvr>
                                        <p:cTn id="20" dur="1000" fill="hold"/>
                                        <p:tgtEl>
                                          <p:spTgt spid="90"/>
                                        </p:tgtEl>
                                        <p:attrNameLst>
                                          <p:attrName>ppt_x</p:attrName>
                                        </p:attrNameLst>
                                      </p:cBhvr>
                                      <p:tavLst>
                                        <p:tav tm="0">
                                          <p:val>
                                            <p:strVal val="#ppt_x"/>
                                          </p:val>
                                        </p:tav>
                                        <p:tav tm="100000">
                                          <p:val>
                                            <p:strVal val="#ppt_x"/>
                                          </p:val>
                                        </p:tav>
                                      </p:tavLst>
                                    </p:anim>
                                    <p:anim calcmode="lin" valueType="num">
                                      <p:cBhvr>
                                        <p:cTn id="21"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90625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5764" r="3123" b="61936"/>
          <a:stretch>
            <a:fillRect/>
          </a:stretch>
        </p:blipFill>
        <p:spPr>
          <a:xfrm>
            <a:off x="422910" y="0"/>
            <a:ext cx="11201400" cy="2423160"/>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79259"/>
          <a:stretch>
            <a:fillRect/>
          </a:stretch>
        </p:blipFill>
        <p:spPr>
          <a:xfrm>
            <a:off x="142874" y="5314950"/>
            <a:ext cx="12238557" cy="1543050"/>
          </a:xfrm>
          <a:prstGeom prst="rect">
            <a:avLst/>
          </a:prstGeom>
        </p:spPr>
      </p:pic>
      <p:grpSp>
        <p:nvGrpSpPr>
          <p:cNvPr id="2" name="组合 1"/>
          <p:cNvGrpSpPr/>
          <p:nvPr/>
        </p:nvGrpSpPr>
        <p:grpSpPr>
          <a:xfrm>
            <a:off x="976689" y="969214"/>
            <a:ext cx="10352336" cy="5117262"/>
            <a:chOff x="163123" y="482810"/>
            <a:chExt cx="12115698" cy="5988909"/>
          </a:xfrm>
        </p:grpSpPr>
        <p:pic>
          <p:nvPicPr>
            <p:cNvPr id="45" name="图片 44"/>
            <p:cNvPicPr>
              <a:picLocks noChangeAspect="1"/>
            </p:cNvPicPr>
            <p:nvPr/>
          </p:nvPicPr>
          <p:blipFill>
            <a:blip r:embed="rId3"/>
            <a:stretch>
              <a:fillRect/>
            </a:stretch>
          </p:blipFill>
          <p:spPr>
            <a:xfrm rot="16200000">
              <a:off x="3506771" y="478999"/>
              <a:ext cx="5431586" cy="5439208"/>
            </a:xfrm>
            <a:prstGeom prst="rect">
              <a:avLst/>
            </a:prstGeom>
          </p:spPr>
        </p:pic>
        <p:sp>
          <p:nvSpPr>
            <p:cNvPr id="46" name="文本框 27"/>
            <p:cNvSpPr txBox="1"/>
            <p:nvPr/>
          </p:nvSpPr>
          <p:spPr>
            <a:xfrm>
              <a:off x="4797765" y="2832123"/>
              <a:ext cx="2954655" cy="646331"/>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6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年度工作概述</a:t>
              </a:r>
              <a:endParaRPr lang="zh-CN" altLang="en-US" sz="3600" b="1" dirty="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endParaRPr>
            </a:p>
          </p:txBody>
        </p:sp>
        <p:sp>
          <p:nvSpPr>
            <p:cNvPr id="47" name="文本框 28"/>
            <p:cNvSpPr txBox="1"/>
            <p:nvPr/>
          </p:nvSpPr>
          <p:spPr>
            <a:xfrm>
              <a:off x="5708272" y="1873461"/>
              <a:ext cx="1133644" cy="1015663"/>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0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01</a:t>
              </a:r>
              <a:endParaRPr lang="zh-CN" altLang="en-US" sz="6000" b="1" dirty="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endParaRPr>
            </a:p>
          </p:txBody>
        </p:sp>
        <p:sp>
          <p:nvSpPr>
            <p:cNvPr id="48" name="文本框 29"/>
            <p:cNvSpPr txBox="1"/>
            <p:nvPr/>
          </p:nvSpPr>
          <p:spPr>
            <a:xfrm>
              <a:off x="4797767" y="3487979"/>
              <a:ext cx="2954654" cy="603948"/>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4000"/>
                </a:lnSpc>
              </a:pP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The user can demonstrate on a projector or computer, or print the presentation and make it into a film to be used in a wider field</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9" name="图片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123" y="3606599"/>
              <a:ext cx="2865120" cy="2865120"/>
            </a:xfrm>
            <a:prstGeom prst="rect">
              <a:avLst/>
            </a:prstGeom>
          </p:spPr>
        </p:pic>
        <p:pic>
          <p:nvPicPr>
            <p:cNvPr id="50" name="图片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416886" y="3498334"/>
              <a:ext cx="2861935" cy="286512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90625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5750" y="1"/>
            <a:ext cx="11620500" cy="797793"/>
          </a:xfrm>
          <a:prstGeom prst="rect">
            <a:avLst/>
          </a:prstGeom>
        </p:spPr>
      </p:pic>
      <p:sp>
        <p:nvSpPr>
          <p:cNvPr id="14" name="文本框 31"/>
          <p:cNvSpPr txBox="1"/>
          <p:nvPr/>
        </p:nvSpPr>
        <p:spPr>
          <a:xfrm>
            <a:off x="4486811" y="797794"/>
            <a:ext cx="2646878"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年度工作概述</a:t>
            </a:r>
            <a:endParaRPr lang="zh-CN" altLang="en-US" sz="3200" b="1" dirty="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5498842" y="1843263"/>
            <a:ext cx="0" cy="3645723"/>
          </a:xfrm>
          <a:prstGeom prst="line">
            <a:avLst/>
          </a:prstGeom>
          <a:ln w="25400">
            <a:solidFill>
              <a:srgbClr val="FC352F"/>
            </a:solidFill>
            <a:prstDash val="sysDash"/>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a:blip r:embed="rId2"/>
          <a:stretch>
            <a:fillRect/>
          </a:stretch>
        </p:blipFill>
        <p:spPr>
          <a:xfrm>
            <a:off x="1358245" y="1998947"/>
            <a:ext cx="3763201" cy="3492611"/>
          </a:xfrm>
          <a:prstGeom prst="rect">
            <a:avLst/>
          </a:prstGeom>
        </p:spPr>
      </p:pic>
      <p:grpSp>
        <p:nvGrpSpPr>
          <p:cNvPr id="18" name="组合 17"/>
          <p:cNvGrpSpPr/>
          <p:nvPr/>
        </p:nvGrpSpPr>
        <p:grpSpPr>
          <a:xfrm>
            <a:off x="6013319" y="1998947"/>
            <a:ext cx="4840705" cy="2193931"/>
            <a:chOff x="7907593" y="3433235"/>
            <a:chExt cx="4840705" cy="2193931"/>
          </a:xfrm>
        </p:grpSpPr>
        <p:sp>
          <p:nvSpPr>
            <p:cNvPr id="19" name="矩形 18"/>
            <p:cNvSpPr/>
            <p:nvPr/>
          </p:nvSpPr>
          <p:spPr>
            <a:xfrm>
              <a:off x="7907593" y="3919006"/>
              <a:ext cx="4840705" cy="170816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可以在投影仪用户可以在投影仪或者计算机上进行演示也可以将演示文稿打印出来制作成胶片用户可以在投影仪用户可以在投影仪或者计算机上进行演示也可以将演示文稿打印出来制作成</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胶片</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7907594" y="3433235"/>
              <a:ext cx="2050552" cy="497957"/>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4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pic>
        <p:nvPicPr>
          <p:cNvPr id="21" name="图片占位符 15"/>
          <p:cNvPicPr>
            <a:picLocks noGrp="1" noChangeAspect="1"/>
          </p:cNvPicPr>
          <p:nvPr/>
        </p:nvPicPr>
        <p:blipFill>
          <a:blip r:embed="rId3" cstate="print">
            <a:extLst>
              <a:ext uri="{28A0092B-C50C-407E-A947-70E740481C1C}">
                <a14:useLocalDpi xmlns:a14="http://schemas.microsoft.com/office/drawing/2010/main" val="0"/>
              </a:ext>
            </a:extLst>
          </a:blip>
          <a:srcRect t="1283" b="1283"/>
          <a:stretch>
            <a:fillRect/>
          </a:stretch>
        </p:blipFill>
        <p:spPr>
          <a:xfrm>
            <a:off x="6113584" y="4481868"/>
            <a:ext cx="1478747" cy="961563"/>
          </a:xfrm>
          <a:custGeom>
            <a:avLst/>
            <a:gdLst>
              <a:gd name="connsiteX0" fmla="*/ 160264 w 1478747"/>
              <a:gd name="connsiteY0" fmla="*/ 0 h 961563"/>
              <a:gd name="connsiteX1" fmla="*/ 1318483 w 1478747"/>
              <a:gd name="connsiteY1" fmla="*/ 0 h 961563"/>
              <a:gd name="connsiteX2" fmla="*/ 1478747 w 1478747"/>
              <a:gd name="connsiteY2" fmla="*/ 160264 h 961563"/>
              <a:gd name="connsiteX3" fmla="*/ 1478747 w 1478747"/>
              <a:gd name="connsiteY3" fmla="*/ 801299 h 961563"/>
              <a:gd name="connsiteX4" fmla="*/ 1318483 w 1478747"/>
              <a:gd name="connsiteY4" fmla="*/ 961563 h 961563"/>
              <a:gd name="connsiteX5" fmla="*/ 160264 w 1478747"/>
              <a:gd name="connsiteY5" fmla="*/ 961563 h 961563"/>
              <a:gd name="connsiteX6" fmla="*/ 0 w 1478747"/>
              <a:gd name="connsiteY6" fmla="*/ 801299 h 961563"/>
              <a:gd name="connsiteX7" fmla="*/ 0 w 1478747"/>
              <a:gd name="connsiteY7" fmla="*/ 160264 h 961563"/>
              <a:gd name="connsiteX8" fmla="*/ 160264 w 1478747"/>
              <a:gd name="connsiteY8" fmla="*/ 0 h 96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747" h="961563">
                <a:moveTo>
                  <a:pt x="160264" y="0"/>
                </a:moveTo>
                <a:lnTo>
                  <a:pt x="1318483" y="0"/>
                </a:lnTo>
                <a:cubicBezTo>
                  <a:pt x="1406994" y="0"/>
                  <a:pt x="1478747" y="71753"/>
                  <a:pt x="1478747" y="160264"/>
                </a:cubicBezTo>
                <a:lnTo>
                  <a:pt x="1478747" y="801299"/>
                </a:lnTo>
                <a:cubicBezTo>
                  <a:pt x="1478747" y="889810"/>
                  <a:pt x="1406994" y="961563"/>
                  <a:pt x="1318483" y="961563"/>
                </a:cubicBezTo>
                <a:lnTo>
                  <a:pt x="160264" y="961563"/>
                </a:lnTo>
                <a:cubicBezTo>
                  <a:pt x="71753" y="961563"/>
                  <a:pt x="0" y="889810"/>
                  <a:pt x="0" y="801299"/>
                </a:cubicBezTo>
                <a:lnTo>
                  <a:pt x="0" y="160264"/>
                </a:lnTo>
                <a:cubicBezTo>
                  <a:pt x="0" y="71753"/>
                  <a:pt x="71753" y="0"/>
                  <a:pt x="160264" y="0"/>
                </a:cubicBezTo>
                <a:close/>
              </a:path>
            </a:pathLst>
          </a:custGeom>
        </p:spPr>
      </p:pic>
      <p:pic>
        <p:nvPicPr>
          <p:cNvPr id="22" name="图片占位符 16"/>
          <p:cNvPicPr>
            <a:picLocks noGrp="1" noChangeAspect="1"/>
          </p:cNvPicPr>
          <p:nvPr/>
        </p:nvPicPr>
        <p:blipFill>
          <a:blip r:embed="rId4" cstate="print">
            <a:extLst>
              <a:ext uri="{28A0092B-C50C-407E-A947-70E740481C1C}">
                <a14:useLocalDpi xmlns:a14="http://schemas.microsoft.com/office/drawing/2010/main" val="0"/>
              </a:ext>
            </a:extLst>
          </a:blip>
          <a:srcRect t="1234" b="1234"/>
          <a:stretch>
            <a:fillRect/>
          </a:stretch>
        </p:blipFill>
        <p:spPr>
          <a:xfrm>
            <a:off x="7696305" y="4481868"/>
            <a:ext cx="1478747" cy="961563"/>
          </a:xfrm>
          <a:custGeom>
            <a:avLst/>
            <a:gdLst>
              <a:gd name="connsiteX0" fmla="*/ 160264 w 1478747"/>
              <a:gd name="connsiteY0" fmla="*/ 0 h 961563"/>
              <a:gd name="connsiteX1" fmla="*/ 1318483 w 1478747"/>
              <a:gd name="connsiteY1" fmla="*/ 0 h 961563"/>
              <a:gd name="connsiteX2" fmla="*/ 1478747 w 1478747"/>
              <a:gd name="connsiteY2" fmla="*/ 160264 h 961563"/>
              <a:gd name="connsiteX3" fmla="*/ 1478747 w 1478747"/>
              <a:gd name="connsiteY3" fmla="*/ 801299 h 961563"/>
              <a:gd name="connsiteX4" fmla="*/ 1318483 w 1478747"/>
              <a:gd name="connsiteY4" fmla="*/ 961563 h 961563"/>
              <a:gd name="connsiteX5" fmla="*/ 160264 w 1478747"/>
              <a:gd name="connsiteY5" fmla="*/ 961563 h 961563"/>
              <a:gd name="connsiteX6" fmla="*/ 0 w 1478747"/>
              <a:gd name="connsiteY6" fmla="*/ 801299 h 961563"/>
              <a:gd name="connsiteX7" fmla="*/ 0 w 1478747"/>
              <a:gd name="connsiteY7" fmla="*/ 160264 h 961563"/>
              <a:gd name="connsiteX8" fmla="*/ 160264 w 1478747"/>
              <a:gd name="connsiteY8" fmla="*/ 0 h 96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747" h="961563">
                <a:moveTo>
                  <a:pt x="160264" y="0"/>
                </a:moveTo>
                <a:lnTo>
                  <a:pt x="1318483" y="0"/>
                </a:lnTo>
                <a:cubicBezTo>
                  <a:pt x="1406994" y="0"/>
                  <a:pt x="1478747" y="71753"/>
                  <a:pt x="1478747" y="160264"/>
                </a:cubicBezTo>
                <a:lnTo>
                  <a:pt x="1478747" y="801299"/>
                </a:lnTo>
                <a:cubicBezTo>
                  <a:pt x="1478747" y="889810"/>
                  <a:pt x="1406994" y="961563"/>
                  <a:pt x="1318483" y="961563"/>
                </a:cubicBezTo>
                <a:lnTo>
                  <a:pt x="160264" y="961563"/>
                </a:lnTo>
                <a:cubicBezTo>
                  <a:pt x="71753" y="961563"/>
                  <a:pt x="0" y="889810"/>
                  <a:pt x="0" y="801299"/>
                </a:cubicBezTo>
                <a:lnTo>
                  <a:pt x="0" y="160264"/>
                </a:lnTo>
                <a:cubicBezTo>
                  <a:pt x="0" y="71753"/>
                  <a:pt x="71753" y="0"/>
                  <a:pt x="160264" y="0"/>
                </a:cubicBezTo>
                <a:close/>
              </a:path>
            </a:pathLst>
          </a:custGeom>
        </p:spPr>
      </p:pic>
      <p:pic>
        <p:nvPicPr>
          <p:cNvPr id="23" name="图片占位符 17"/>
          <p:cNvPicPr>
            <a:picLocks noGrp="1" noChangeAspect="1"/>
          </p:cNvPicPr>
          <p:nvPr/>
        </p:nvPicPr>
        <p:blipFill>
          <a:blip r:embed="rId5" cstate="print">
            <a:extLst>
              <a:ext uri="{28A0092B-C50C-407E-A947-70E740481C1C}">
                <a14:useLocalDpi xmlns:a14="http://schemas.microsoft.com/office/drawing/2010/main" val="0"/>
              </a:ext>
            </a:extLst>
          </a:blip>
          <a:srcRect t="1229" b="1229"/>
          <a:stretch>
            <a:fillRect/>
          </a:stretch>
        </p:blipFill>
        <p:spPr>
          <a:xfrm>
            <a:off x="9279027" y="4481868"/>
            <a:ext cx="1478747" cy="961563"/>
          </a:xfrm>
          <a:custGeom>
            <a:avLst/>
            <a:gdLst>
              <a:gd name="connsiteX0" fmla="*/ 160264 w 1478747"/>
              <a:gd name="connsiteY0" fmla="*/ 0 h 961563"/>
              <a:gd name="connsiteX1" fmla="*/ 1318483 w 1478747"/>
              <a:gd name="connsiteY1" fmla="*/ 0 h 961563"/>
              <a:gd name="connsiteX2" fmla="*/ 1478747 w 1478747"/>
              <a:gd name="connsiteY2" fmla="*/ 160264 h 961563"/>
              <a:gd name="connsiteX3" fmla="*/ 1478747 w 1478747"/>
              <a:gd name="connsiteY3" fmla="*/ 801299 h 961563"/>
              <a:gd name="connsiteX4" fmla="*/ 1318483 w 1478747"/>
              <a:gd name="connsiteY4" fmla="*/ 961563 h 961563"/>
              <a:gd name="connsiteX5" fmla="*/ 160264 w 1478747"/>
              <a:gd name="connsiteY5" fmla="*/ 961563 h 961563"/>
              <a:gd name="connsiteX6" fmla="*/ 0 w 1478747"/>
              <a:gd name="connsiteY6" fmla="*/ 801299 h 961563"/>
              <a:gd name="connsiteX7" fmla="*/ 0 w 1478747"/>
              <a:gd name="connsiteY7" fmla="*/ 160264 h 961563"/>
              <a:gd name="connsiteX8" fmla="*/ 160264 w 1478747"/>
              <a:gd name="connsiteY8" fmla="*/ 0 h 96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747" h="961563">
                <a:moveTo>
                  <a:pt x="160264" y="0"/>
                </a:moveTo>
                <a:lnTo>
                  <a:pt x="1318483" y="0"/>
                </a:lnTo>
                <a:cubicBezTo>
                  <a:pt x="1406994" y="0"/>
                  <a:pt x="1478747" y="71753"/>
                  <a:pt x="1478747" y="160264"/>
                </a:cubicBezTo>
                <a:lnTo>
                  <a:pt x="1478747" y="801299"/>
                </a:lnTo>
                <a:cubicBezTo>
                  <a:pt x="1478747" y="889810"/>
                  <a:pt x="1406994" y="961563"/>
                  <a:pt x="1318483" y="961563"/>
                </a:cubicBezTo>
                <a:lnTo>
                  <a:pt x="160264" y="961563"/>
                </a:lnTo>
                <a:cubicBezTo>
                  <a:pt x="71753" y="961563"/>
                  <a:pt x="0" y="889810"/>
                  <a:pt x="0" y="801299"/>
                </a:cubicBezTo>
                <a:lnTo>
                  <a:pt x="0" y="160264"/>
                </a:lnTo>
                <a:cubicBezTo>
                  <a:pt x="0" y="71753"/>
                  <a:pt x="71753" y="0"/>
                  <a:pt x="160264" y="0"/>
                </a:cubicBez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90625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5750" y="1"/>
            <a:ext cx="11620500" cy="797793"/>
          </a:xfrm>
          <a:prstGeom prst="rect">
            <a:avLst/>
          </a:prstGeom>
        </p:spPr>
      </p:pic>
      <p:sp>
        <p:nvSpPr>
          <p:cNvPr id="14" name="文本框 31"/>
          <p:cNvSpPr txBox="1"/>
          <p:nvPr/>
        </p:nvSpPr>
        <p:spPr>
          <a:xfrm>
            <a:off x="4486811" y="797794"/>
            <a:ext cx="2646878"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年度工作概述</a:t>
            </a:r>
            <a:endParaRPr lang="zh-CN" altLang="en-US" sz="3200" b="1" dirty="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endParaRPr>
          </a:p>
        </p:txBody>
      </p:sp>
      <p:sp>
        <p:nvSpPr>
          <p:cNvPr id="15" name="矩形 14"/>
          <p:cNvSpPr/>
          <p:nvPr/>
        </p:nvSpPr>
        <p:spPr>
          <a:xfrm>
            <a:off x="0" y="5249166"/>
            <a:ext cx="12192000" cy="564996"/>
          </a:xfrm>
          <a:prstGeom prst="rect">
            <a:avLst/>
          </a:prstGeom>
          <a:solidFill>
            <a:srgbClr val="EB0000"/>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24" name="图片 23"/>
          <p:cNvPicPr>
            <a:picLocks noChangeAspect="1"/>
          </p:cNvPicPr>
          <p:nvPr/>
        </p:nvPicPr>
        <p:blipFill rotWithShape="1">
          <a:blip r:embed="rId2" cstate="email"/>
          <a:srcRect l="14821" t="14821" r="14821" b="17697"/>
          <a:stretch>
            <a:fillRect/>
          </a:stretch>
        </p:blipFill>
        <p:spPr>
          <a:xfrm>
            <a:off x="3736309" y="2180362"/>
            <a:ext cx="4719382" cy="3394844"/>
          </a:xfrm>
          <a:prstGeom prst="rect">
            <a:avLst/>
          </a:prstGeom>
        </p:spPr>
      </p:pic>
      <p:grpSp>
        <p:nvGrpSpPr>
          <p:cNvPr id="25" name="组合 24"/>
          <p:cNvGrpSpPr/>
          <p:nvPr/>
        </p:nvGrpSpPr>
        <p:grpSpPr>
          <a:xfrm>
            <a:off x="1624992" y="2626636"/>
            <a:ext cx="1018324" cy="901214"/>
            <a:chOff x="1420094" y="2729041"/>
            <a:chExt cx="1105374" cy="978252"/>
          </a:xfrm>
        </p:grpSpPr>
        <p:sp>
          <p:nvSpPr>
            <p:cNvPr id="38" name="任意多边形 37"/>
            <p:cNvSpPr/>
            <p:nvPr/>
          </p:nvSpPr>
          <p:spPr>
            <a:xfrm rot="12600000" flipH="1">
              <a:off x="1420094" y="2729041"/>
              <a:ext cx="1105374" cy="978252"/>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adFill flip="none" rotWithShape="0">
              <a:gsLst>
                <a:gs pos="0">
                  <a:srgbClr val="C00000"/>
                </a:gs>
                <a:gs pos="100000">
                  <a:srgbClr val="FC352F"/>
                </a:gs>
              </a:gsLst>
              <a:lin ang="5400000" scaled="1"/>
              <a:tileRect/>
            </a:gra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1660935" y="2903053"/>
              <a:ext cx="623692" cy="624920"/>
              <a:chOff x="587376" y="4324350"/>
              <a:chExt cx="806450" cy="808038"/>
            </a:xfrm>
            <a:solidFill>
              <a:sysClr val="window" lastClr="FFFFFF"/>
            </a:solidFill>
          </p:grpSpPr>
          <p:sp>
            <p:nvSpPr>
              <p:cNvPr id="40" name="Freeform 51"/>
              <p:cNvSpPr>
                <a:spLocks noEditPoints="1"/>
              </p:cNvSpPr>
              <p:nvPr/>
            </p:nvSpPr>
            <p:spPr bwMode="auto">
              <a:xfrm>
                <a:off x="587376" y="4324350"/>
                <a:ext cx="806450" cy="808038"/>
              </a:xfrm>
              <a:custGeom>
                <a:avLst/>
                <a:gdLst>
                  <a:gd name="T0" fmla="*/ 279 w 508"/>
                  <a:gd name="T1" fmla="*/ 2 h 509"/>
                  <a:gd name="T2" fmla="*/ 352 w 508"/>
                  <a:gd name="T3" fmla="*/ 20 h 509"/>
                  <a:gd name="T4" fmla="*/ 415 w 508"/>
                  <a:gd name="T5" fmla="*/ 58 h 509"/>
                  <a:gd name="T6" fmla="*/ 465 w 508"/>
                  <a:gd name="T7" fmla="*/ 113 h 509"/>
                  <a:gd name="T8" fmla="*/ 496 w 508"/>
                  <a:gd name="T9" fmla="*/ 179 h 509"/>
                  <a:gd name="T10" fmla="*/ 508 w 508"/>
                  <a:gd name="T11" fmla="*/ 256 h 509"/>
                  <a:gd name="T12" fmla="*/ 503 w 508"/>
                  <a:gd name="T13" fmla="*/ 305 h 509"/>
                  <a:gd name="T14" fmla="*/ 476 w 508"/>
                  <a:gd name="T15" fmla="*/ 375 h 509"/>
                  <a:gd name="T16" fmla="*/ 433 w 508"/>
                  <a:gd name="T17" fmla="*/ 435 h 509"/>
                  <a:gd name="T18" fmla="*/ 375 w 508"/>
                  <a:gd name="T19" fmla="*/ 478 h 509"/>
                  <a:gd name="T20" fmla="*/ 304 w 508"/>
                  <a:gd name="T21" fmla="*/ 503 h 509"/>
                  <a:gd name="T22" fmla="*/ 254 w 508"/>
                  <a:gd name="T23" fmla="*/ 509 h 509"/>
                  <a:gd name="T24" fmla="*/ 178 w 508"/>
                  <a:gd name="T25" fmla="*/ 498 h 509"/>
                  <a:gd name="T26" fmla="*/ 111 w 508"/>
                  <a:gd name="T27" fmla="*/ 465 h 509"/>
                  <a:gd name="T28" fmla="*/ 58 w 508"/>
                  <a:gd name="T29" fmla="*/ 416 h 509"/>
                  <a:gd name="T30" fmla="*/ 20 w 508"/>
                  <a:gd name="T31" fmla="*/ 353 h 509"/>
                  <a:gd name="T32" fmla="*/ 0 w 508"/>
                  <a:gd name="T33" fmla="*/ 280 h 509"/>
                  <a:gd name="T34" fmla="*/ 0 w 508"/>
                  <a:gd name="T35" fmla="*/ 229 h 509"/>
                  <a:gd name="T36" fmla="*/ 20 w 508"/>
                  <a:gd name="T37" fmla="*/ 156 h 509"/>
                  <a:gd name="T38" fmla="*/ 58 w 508"/>
                  <a:gd name="T39" fmla="*/ 93 h 509"/>
                  <a:gd name="T40" fmla="*/ 111 w 508"/>
                  <a:gd name="T41" fmla="*/ 45 h 509"/>
                  <a:gd name="T42" fmla="*/ 178 w 508"/>
                  <a:gd name="T43" fmla="*/ 12 h 509"/>
                  <a:gd name="T44" fmla="*/ 254 w 508"/>
                  <a:gd name="T45" fmla="*/ 0 h 509"/>
                  <a:gd name="T46" fmla="*/ 254 w 508"/>
                  <a:gd name="T47" fmla="*/ 30 h 509"/>
                  <a:gd name="T48" fmla="*/ 320 w 508"/>
                  <a:gd name="T49" fmla="*/ 40 h 509"/>
                  <a:gd name="T50" fmla="*/ 378 w 508"/>
                  <a:gd name="T51" fmla="*/ 68 h 509"/>
                  <a:gd name="T52" fmla="*/ 427 w 508"/>
                  <a:gd name="T53" fmla="*/ 111 h 509"/>
                  <a:gd name="T54" fmla="*/ 460 w 508"/>
                  <a:gd name="T55" fmla="*/ 168 h 509"/>
                  <a:gd name="T56" fmla="*/ 476 w 508"/>
                  <a:gd name="T57" fmla="*/ 232 h 509"/>
                  <a:gd name="T58" fmla="*/ 476 w 508"/>
                  <a:gd name="T59" fmla="*/ 277 h 509"/>
                  <a:gd name="T60" fmla="*/ 460 w 508"/>
                  <a:gd name="T61" fmla="*/ 342 h 509"/>
                  <a:gd name="T62" fmla="*/ 427 w 508"/>
                  <a:gd name="T63" fmla="*/ 398 h 509"/>
                  <a:gd name="T64" fmla="*/ 378 w 508"/>
                  <a:gd name="T65" fmla="*/ 441 h 509"/>
                  <a:gd name="T66" fmla="*/ 320 w 508"/>
                  <a:gd name="T67" fmla="*/ 470 h 509"/>
                  <a:gd name="T68" fmla="*/ 254 w 508"/>
                  <a:gd name="T69" fmla="*/ 480 h 509"/>
                  <a:gd name="T70" fmla="*/ 208 w 508"/>
                  <a:gd name="T71" fmla="*/ 475 h 509"/>
                  <a:gd name="T72" fmla="*/ 146 w 508"/>
                  <a:gd name="T73" fmla="*/ 451 h 509"/>
                  <a:gd name="T74" fmla="*/ 95 w 508"/>
                  <a:gd name="T75" fmla="*/ 413 h 509"/>
                  <a:gd name="T76" fmla="*/ 57 w 508"/>
                  <a:gd name="T77" fmla="*/ 362 h 509"/>
                  <a:gd name="T78" fmla="*/ 33 w 508"/>
                  <a:gd name="T79" fmla="*/ 300 h 509"/>
                  <a:gd name="T80" fmla="*/ 28 w 508"/>
                  <a:gd name="T81" fmla="*/ 256 h 509"/>
                  <a:gd name="T82" fmla="*/ 38 w 508"/>
                  <a:gd name="T83" fmla="*/ 188 h 509"/>
                  <a:gd name="T84" fmla="*/ 67 w 508"/>
                  <a:gd name="T85" fmla="*/ 129 h 509"/>
                  <a:gd name="T86" fmla="*/ 111 w 508"/>
                  <a:gd name="T87" fmla="*/ 81 h 509"/>
                  <a:gd name="T88" fmla="*/ 166 w 508"/>
                  <a:gd name="T89" fmla="*/ 48 h 509"/>
                  <a:gd name="T90" fmla="*/ 231 w 508"/>
                  <a:gd name="T91" fmla="*/ 3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8" h="509">
                    <a:moveTo>
                      <a:pt x="254" y="0"/>
                    </a:moveTo>
                    <a:lnTo>
                      <a:pt x="254" y="0"/>
                    </a:lnTo>
                    <a:lnTo>
                      <a:pt x="279" y="2"/>
                    </a:lnTo>
                    <a:lnTo>
                      <a:pt x="304" y="7"/>
                    </a:lnTo>
                    <a:lnTo>
                      <a:pt x="329" y="12"/>
                    </a:lnTo>
                    <a:lnTo>
                      <a:pt x="352" y="20"/>
                    </a:lnTo>
                    <a:lnTo>
                      <a:pt x="375" y="32"/>
                    </a:lnTo>
                    <a:lnTo>
                      <a:pt x="395" y="45"/>
                    </a:lnTo>
                    <a:lnTo>
                      <a:pt x="415" y="58"/>
                    </a:lnTo>
                    <a:lnTo>
                      <a:pt x="433" y="75"/>
                    </a:lnTo>
                    <a:lnTo>
                      <a:pt x="450" y="93"/>
                    </a:lnTo>
                    <a:lnTo>
                      <a:pt x="465" y="113"/>
                    </a:lnTo>
                    <a:lnTo>
                      <a:pt x="476" y="134"/>
                    </a:lnTo>
                    <a:lnTo>
                      <a:pt x="488" y="156"/>
                    </a:lnTo>
                    <a:lnTo>
                      <a:pt x="496" y="179"/>
                    </a:lnTo>
                    <a:lnTo>
                      <a:pt x="503" y="204"/>
                    </a:lnTo>
                    <a:lnTo>
                      <a:pt x="506" y="229"/>
                    </a:lnTo>
                    <a:lnTo>
                      <a:pt x="508" y="256"/>
                    </a:lnTo>
                    <a:lnTo>
                      <a:pt x="508" y="256"/>
                    </a:lnTo>
                    <a:lnTo>
                      <a:pt x="506" y="280"/>
                    </a:lnTo>
                    <a:lnTo>
                      <a:pt x="503" y="305"/>
                    </a:lnTo>
                    <a:lnTo>
                      <a:pt x="496" y="330"/>
                    </a:lnTo>
                    <a:lnTo>
                      <a:pt x="488" y="353"/>
                    </a:lnTo>
                    <a:lnTo>
                      <a:pt x="476" y="375"/>
                    </a:lnTo>
                    <a:lnTo>
                      <a:pt x="465" y="397"/>
                    </a:lnTo>
                    <a:lnTo>
                      <a:pt x="450" y="416"/>
                    </a:lnTo>
                    <a:lnTo>
                      <a:pt x="433" y="435"/>
                    </a:lnTo>
                    <a:lnTo>
                      <a:pt x="415" y="451"/>
                    </a:lnTo>
                    <a:lnTo>
                      <a:pt x="395" y="465"/>
                    </a:lnTo>
                    <a:lnTo>
                      <a:pt x="375" y="478"/>
                    </a:lnTo>
                    <a:lnTo>
                      <a:pt x="352" y="489"/>
                    </a:lnTo>
                    <a:lnTo>
                      <a:pt x="329" y="498"/>
                    </a:lnTo>
                    <a:lnTo>
                      <a:pt x="304" y="503"/>
                    </a:lnTo>
                    <a:lnTo>
                      <a:pt x="279" y="508"/>
                    </a:lnTo>
                    <a:lnTo>
                      <a:pt x="254" y="509"/>
                    </a:lnTo>
                    <a:lnTo>
                      <a:pt x="254" y="509"/>
                    </a:lnTo>
                    <a:lnTo>
                      <a:pt x="227" y="508"/>
                    </a:lnTo>
                    <a:lnTo>
                      <a:pt x="203" y="503"/>
                    </a:lnTo>
                    <a:lnTo>
                      <a:pt x="178" y="498"/>
                    </a:lnTo>
                    <a:lnTo>
                      <a:pt x="154" y="489"/>
                    </a:lnTo>
                    <a:lnTo>
                      <a:pt x="133" y="478"/>
                    </a:lnTo>
                    <a:lnTo>
                      <a:pt x="111" y="465"/>
                    </a:lnTo>
                    <a:lnTo>
                      <a:pt x="91" y="451"/>
                    </a:lnTo>
                    <a:lnTo>
                      <a:pt x="73" y="435"/>
                    </a:lnTo>
                    <a:lnTo>
                      <a:pt x="58" y="416"/>
                    </a:lnTo>
                    <a:lnTo>
                      <a:pt x="43" y="397"/>
                    </a:lnTo>
                    <a:lnTo>
                      <a:pt x="30" y="375"/>
                    </a:lnTo>
                    <a:lnTo>
                      <a:pt x="20" y="353"/>
                    </a:lnTo>
                    <a:lnTo>
                      <a:pt x="10" y="330"/>
                    </a:lnTo>
                    <a:lnTo>
                      <a:pt x="5" y="305"/>
                    </a:lnTo>
                    <a:lnTo>
                      <a:pt x="0" y="280"/>
                    </a:lnTo>
                    <a:lnTo>
                      <a:pt x="0" y="256"/>
                    </a:lnTo>
                    <a:lnTo>
                      <a:pt x="0" y="256"/>
                    </a:lnTo>
                    <a:lnTo>
                      <a:pt x="0" y="229"/>
                    </a:lnTo>
                    <a:lnTo>
                      <a:pt x="5" y="204"/>
                    </a:lnTo>
                    <a:lnTo>
                      <a:pt x="10" y="179"/>
                    </a:lnTo>
                    <a:lnTo>
                      <a:pt x="20" y="156"/>
                    </a:lnTo>
                    <a:lnTo>
                      <a:pt x="30" y="134"/>
                    </a:lnTo>
                    <a:lnTo>
                      <a:pt x="43" y="113"/>
                    </a:lnTo>
                    <a:lnTo>
                      <a:pt x="58" y="93"/>
                    </a:lnTo>
                    <a:lnTo>
                      <a:pt x="73" y="75"/>
                    </a:lnTo>
                    <a:lnTo>
                      <a:pt x="91" y="58"/>
                    </a:lnTo>
                    <a:lnTo>
                      <a:pt x="111" y="45"/>
                    </a:lnTo>
                    <a:lnTo>
                      <a:pt x="133" y="32"/>
                    </a:lnTo>
                    <a:lnTo>
                      <a:pt x="154" y="20"/>
                    </a:lnTo>
                    <a:lnTo>
                      <a:pt x="178" y="12"/>
                    </a:lnTo>
                    <a:lnTo>
                      <a:pt x="203" y="7"/>
                    </a:lnTo>
                    <a:lnTo>
                      <a:pt x="227" y="2"/>
                    </a:lnTo>
                    <a:lnTo>
                      <a:pt x="254" y="0"/>
                    </a:lnTo>
                    <a:lnTo>
                      <a:pt x="254" y="0"/>
                    </a:lnTo>
                    <a:close/>
                    <a:moveTo>
                      <a:pt x="254" y="30"/>
                    </a:moveTo>
                    <a:lnTo>
                      <a:pt x="254" y="30"/>
                    </a:lnTo>
                    <a:lnTo>
                      <a:pt x="276" y="32"/>
                    </a:lnTo>
                    <a:lnTo>
                      <a:pt x="299" y="35"/>
                    </a:lnTo>
                    <a:lnTo>
                      <a:pt x="320" y="40"/>
                    </a:lnTo>
                    <a:lnTo>
                      <a:pt x="340" y="48"/>
                    </a:lnTo>
                    <a:lnTo>
                      <a:pt x="360" y="58"/>
                    </a:lnTo>
                    <a:lnTo>
                      <a:pt x="378" y="68"/>
                    </a:lnTo>
                    <a:lnTo>
                      <a:pt x="397" y="81"/>
                    </a:lnTo>
                    <a:lnTo>
                      <a:pt x="412" y="96"/>
                    </a:lnTo>
                    <a:lnTo>
                      <a:pt x="427" y="111"/>
                    </a:lnTo>
                    <a:lnTo>
                      <a:pt x="440" y="129"/>
                    </a:lnTo>
                    <a:lnTo>
                      <a:pt x="451" y="148"/>
                    </a:lnTo>
                    <a:lnTo>
                      <a:pt x="460" y="168"/>
                    </a:lnTo>
                    <a:lnTo>
                      <a:pt x="468" y="188"/>
                    </a:lnTo>
                    <a:lnTo>
                      <a:pt x="473" y="209"/>
                    </a:lnTo>
                    <a:lnTo>
                      <a:pt x="476" y="232"/>
                    </a:lnTo>
                    <a:lnTo>
                      <a:pt x="478" y="256"/>
                    </a:lnTo>
                    <a:lnTo>
                      <a:pt x="478" y="256"/>
                    </a:lnTo>
                    <a:lnTo>
                      <a:pt x="476" y="277"/>
                    </a:lnTo>
                    <a:lnTo>
                      <a:pt x="473" y="300"/>
                    </a:lnTo>
                    <a:lnTo>
                      <a:pt x="468" y="322"/>
                    </a:lnTo>
                    <a:lnTo>
                      <a:pt x="460" y="342"/>
                    </a:lnTo>
                    <a:lnTo>
                      <a:pt x="451" y="362"/>
                    </a:lnTo>
                    <a:lnTo>
                      <a:pt x="440" y="380"/>
                    </a:lnTo>
                    <a:lnTo>
                      <a:pt x="427" y="398"/>
                    </a:lnTo>
                    <a:lnTo>
                      <a:pt x="412" y="413"/>
                    </a:lnTo>
                    <a:lnTo>
                      <a:pt x="397" y="428"/>
                    </a:lnTo>
                    <a:lnTo>
                      <a:pt x="378" y="441"/>
                    </a:lnTo>
                    <a:lnTo>
                      <a:pt x="360" y="451"/>
                    </a:lnTo>
                    <a:lnTo>
                      <a:pt x="340" y="461"/>
                    </a:lnTo>
                    <a:lnTo>
                      <a:pt x="320" y="470"/>
                    </a:lnTo>
                    <a:lnTo>
                      <a:pt x="299" y="475"/>
                    </a:lnTo>
                    <a:lnTo>
                      <a:pt x="276" y="478"/>
                    </a:lnTo>
                    <a:lnTo>
                      <a:pt x="254" y="480"/>
                    </a:lnTo>
                    <a:lnTo>
                      <a:pt x="254" y="480"/>
                    </a:lnTo>
                    <a:lnTo>
                      <a:pt x="231" y="478"/>
                    </a:lnTo>
                    <a:lnTo>
                      <a:pt x="208" y="475"/>
                    </a:lnTo>
                    <a:lnTo>
                      <a:pt x="186" y="470"/>
                    </a:lnTo>
                    <a:lnTo>
                      <a:pt x="166" y="461"/>
                    </a:lnTo>
                    <a:lnTo>
                      <a:pt x="146" y="451"/>
                    </a:lnTo>
                    <a:lnTo>
                      <a:pt x="128" y="441"/>
                    </a:lnTo>
                    <a:lnTo>
                      <a:pt x="111" y="428"/>
                    </a:lnTo>
                    <a:lnTo>
                      <a:pt x="95" y="413"/>
                    </a:lnTo>
                    <a:lnTo>
                      <a:pt x="80" y="398"/>
                    </a:lnTo>
                    <a:lnTo>
                      <a:pt x="67" y="380"/>
                    </a:lnTo>
                    <a:lnTo>
                      <a:pt x="57" y="362"/>
                    </a:lnTo>
                    <a:lnTo>
                      <a:pt x="47" y="342"/>
                    </a:lnTo>
                    <a:lnTo>
                      <a:pt x="38" y="322"/>
                    </a:lnTo>
                    <a:lnTo>
                      <a:pt x="33" y="300"/>
                    </a:lnTo>
                    <a:lnTo>
                      <a:pt x="30" y="277"/>
                    </a:lnTo>
                    <a:lnTo>
                      <a:pt x="28" y="256"/>
                    </a:lnTo>
                    <a:lnTo>
                      <a:pt x="28" y="256"/>
                    </a:lnTo>
                    <a:lnTo>
                      <a:pt x="30" y="232"/>
                    </a:lnTo>
                    <a:lnTo>
                      <a:pt x="33" y="209"/>
                    </a:lnTo>
                    <a:lnTo>
                      <a:pt x="38" y="188"/>
                    </a:lnTo>
                    <a:lnTo>
                      <a:pt x="47" y="168"/>
                    </a:lnTo>
                    <a:lnTo>
                      <a:pt x="57" y="148"/>
                    </a:lnTo>
                    <a:lnTo>
                      <a:pt x="67" y="129"/>
                    </a:lnTo>
                    <a:lnTo>
                      <a:pt x="80" y="111"/>
                    </a:lnTo>
                    <a:lnTo>
                      <a:pt x="95" y="96"/>
                    </a:lnTo>
                    <a:lnTo>
                      <a:pt x="111" y="81"/>
                    </a:lnTo>
                    <a:lnTo>
                      <a:pt x="128" y="68"/>
                    </a:lnTo>
                    <a:lnTo>
                      <a:pt x="146" y="58"/>
                    </a:lnTo>
                    <a:lnTo>
                      <a:pt x="166" y="48"/>
                    </a:lnTo>
                    <a:lnTo>
                      <a:pt x="186" y="40"/>
                    </a:lnTo>
                    <a:lnTo>
                      <a:pt x="208" y="35"/>
                    </a:lnTo>
                    <a:lnTo>
                      <a:pt x="231" y="32"/>
                    </a:lnTo>
                    <a:lnTo>
                      <a:pt x="254" y="30"/>
                    </a:lnTo>
                    <a:lnTo>
                      <a:pt x="25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1" name="Freeform 52"/>
              <p:cNvSpPr>
                <a:spLocks noEditPoints="1"/>
              </p:cNvSpPr>
              <p:nvPr/>
            </p:nvSpPr>
            <p:spPr bwMode="auto">
              <a:xfrm>
                <a:off x="682626" y="4421188"/>
                <a:ext cx="612775" cy="614363"/>
              </a:xfrm>
              <a:custGeom>
                <a:avLst/>
                <a:gdLst>
                  <a:gd name="T0" fmla="*/ 222 w 386"/>
                  <a:gd name="T1" fmla="*/ 2 h 387"/>
                  <a:gd name="T2" fmla="*/ 277 w 386"/>
                  <a:gd name="T3" fmla="*/ 19 h 387"/>
                  <a:gd name="T4" fmla="*/ 294 w 386"/>
                  <a:gd name="T5" fmla="*/ 32 h 387"/>
                  <a:gd name="T6" fmla="*/ 231 w 386"/>
                  <a:gd name="T7" fmla="*/ 50 h 387"/>
                  <a:gd name="T8" fmla="*/ 204 w 386"/>
                  <a:gd name="T9" fmla="*/ 57 h 387"/>
                  <a:gd name="T10" fmla="*/ 156 w 386"/>
                  <a:gd name="T11" fmla="*/ 63 h 387"/>
                  <a:gd name="T12" fmla="*/ 113 w 386"/>
                  <a:gd name="T13" fmla="*/ 87 h 387"/>
                  <a:gd name="T14" fmla="*/ 81 w 386"/>
                  <a:gd name="T15" fmla="*/ 128 h 387"/>
                  <a:gd name="T16" fmla="*/ 70 w 386"/>
                  <a:gd name="T17" fmla="*/ 170 h 387"/>
                  <a:gd name="T18" fmla="*/ 136 w 386"/>
                  <a:gd name="T19" fmla="*/ 113 h 387"/>
                  <a:gd name="T20" fmla="*/ 121 w 386"/>
                  <a:gd name="T21" fmla="*/ 141 h 387"/>
                  <a:gd name="T22" fmla="*/ 68 w 386"/>
                  <a:gd name="T23" fmla="*/ 211 h 387"/>
                  <a:gd name="T24" fmla="*/ 41 w 386"/>
                  <a:gd name="T25" fmla="*/ 276 h 387"/>
                  <a:gd name="T26" fmla="*/ 45 w 386"/>
                  <a:gd name="T27" fmla="*/ 316 h 387"/>
                  <a:gd name="T28" fmla="*/ 18 w 386"/>
                  <a:gd name="T29" fmla="*/ 274 h 387"/>
                  <a:gd name="T30" fmla="*/ 2 w 386"/>
                  <a:gd name="T31" fmla="*/ 211 h 387"/>
                  <a:gd name="T32" fmla="*/ 5 w 386"/>
                  <a:gd name="T33" fmla="*/ 155 h 387"/>
                  <a:gd name="T34" fmla="*/ 33 w 386"/>
                  <a:gd name="T35" fmla="*/ 85 h 387"/>
                  <a:gd name="T36" fmla="*/ 86 w 386"/>
                  <a:gd name="T37" fmla="*/ 34 h 387"/>
                  <a:gd name="T38" fmla="*/ 154 w 386"/>
                  <a:gd name="T39" fmla="*/ 4 h 387"/>
                  <a:gd name="T40" fmla="*/ 332 w 386"/>
                  <a:gd name="T41" fmla="*/ 59 h 387"/>
                  <a:gd name="T42" fmla="*/ 363 w 386"/>
                  <a:gd name="T43" fmla="*/ 103 h 387"/>
                  <a:gd name="T44" fmla="*/ 385 w 386"/>
                  <a:gd name="T45" fmla="*/ 175 h 387"/>
                  <a:gd name="T46" fmla="*/ 383 w 386"/>
                  <a:gd name="T47" fmla="*/ 233 h 387"/>
                  <a:gd name="T48" fmla="*/ 353 w 386"/>
                  <a:gd name="T49" fmla="*/ 302 h 387"/>
                  <a:gd name="T50" fmla="*/ 302 w 386"/>
                  <a:gd name="T51" fmla="*/ 354 h 387"/>
                  <a:gd name="T52" fmla="*/ 232 w 386"/>
                  <a:gd name="T53" fmla="*/ 384 h 387"/>
                  <a:gd name="T54" fmla="*/ 176 w 386"/>
                  <a:gd name="T55" fmla="*/ 385 h 387"/>
                  <a:gd name="T56" fmla="*/ 109 w 386"/>
                  <a:gd name="T57" fmla="*/ 367 h 387"/>
                  <a:gd name="T58" fmla="*/ 66 w 386"/>
                  <a:gd name="T59" fmla="*/ 339 h 387"/>
                  <a:gd name="T60" fmla="*/ 104 w 386"/>
                  <a:gd name="T61" fmla="*/ 342 h 387"/>
                  <a:gd name="T62" fmla="*/ 141 w 386"/>
                  <a:gd name="T63" fmla="*/ 326 h 387"/>
                  <a:gd name="T64" fmla="*/ 111 w 386"/>
                  <a:gd name="T65" fmla="*/ 332 h 387"/>
                  <a:gd name="T66" fmla="*/ 81 w 386"/>
                  <a:gd name="T67" fmla="*/ 324 h 387"/>
                  <a:gd name="T68" fmla="*/ 68 w 386"/>
                  <a:gd name="T69" fmla="*/ 299 h 387"/>
                  <a:gd name="T70" fmla="*/ 78 w 386"/>
                  <a:gd name="T71" fmla="*/ 263 h 387"/>
                  <a:gd name="T72" fmla="*/ 104 w 386"/>
                  <a:gd name="T73" fmla="*/ 279 h 387"/>
                  <a:gd name="T74" fmla="*/ 166 w 386"/>
                  <a:gd name="T75" fmla="*/ 317 h 387"/>
                  <a:gd name="T76" fmla="*/ 222 w 386"/>
                  <a:gd name="T77" fmla="*/ 321 h 387"/>
                  <a:gd name="T78" fmla="*/ 279 w 386"/>
                  <a:gd name="T79" fmla="*/ 301 h 387"/>
                  <a:gd name="T80" fmla="*/ 315 w 386"/>
                  <a:gd name="T81" fmla="*/ 273 h 387"/>
                  <a:gd name="T82" fmla="*/ 327 w 386"/>
                  <a:gd name="T83" fmla="*/ 241 h 387"/>
                  <a:gd name="T84" fmla="*/ 235 w 386"/>
                  <a:gd name="T85" fmla="*/ 253 h 387"/>
                  <a:gd name="T86" fmla="*/ 204 w 386"/>
                  <a:gd name="T87" fmla="*/ 261 h 387"/>
                  <a:gd name="T88" fmla="*/ 172 w 386"/>
                  <a:gd name="T89" fmla="*/ 253 h 387"/>
                  <a:gd name="T90" fmla="*/ 151 w 386"/>
                  <a:gd name="T91" fmla="*/ 228 h 387"/>
                  <a:gd name="T92" fmla="*/ 337 w 386"/>
                  <a:gd name="T93" fmla="*/ 213 h 387"/>
                  <a:gd name="T94" fmla="*/ 315 w 386"/>
                  <a:gd name="T95" fmla="*/ 120 h 387"/>
                  <a:gd name="T96" fmla="*/ 257 w 386"/>
                  <a:gd name="T97" fmla="*/ 68 h 387"/>
                  <a:gd name="T98" fmla="*/ 295 w 386"/>
                  <a:gd name="T99" fmla="*/ 52 h 387"/>
                  <a:gd name="T100" fmla="*/ 322 w 386"/>
                  <a:gd name="T101" fmla="*/ 65 h 387"/>
                  <a:gd name="T102" fmla="*/ 333 w 386"/>
                  <a:gd name="T103" fmla="*/ 92 h 387"/>
                  <a:gd name="T104" fmla="*/ 335 w 386"/>
                  <a:gd name="T105" fmla="*/ 77 h 387"/>
                  <a:gd name="T106" fmla="*/ 254 w 386"/>
                  <a:gd name="T107" fmla="*/ 168 h 387"/>
                  <a:gd name="T108" fmla="*/ 242 w 386"/>
                  <a:gd name="T109" fmla="*/ 140 h 387"/>
                  <a:gd name="T110" fmla="*/ 212 w 386"/>
                  <a:gd name="T111" fmla="*/ 118 h 387"/>
                  <a:gd name="T112" fmla="*/ 184 w 386"/>
                  <a:gd name="T113" fmla="*/ 122 h 387"/>
                  <a:gd name="T114" fmla="*/ 153 w 386"/>
                  <a:gd name="T115" fmla="*/ 148 h 387"/>
                  <a:gd name="T116" fmla="*/ 254 w 386"/>
                  <a:gd name="T117" fmla="*/ 16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387">
                    <a:moveTo>
                      <a:pt x="194" y="0"/>
                    </a:moveTo>
                    <a:lnTo>
                      <a:pt x="194" y="0"/>
                    </a:lnTo>
                    <a:lnTo>
                      <a:pt x="209" y="0"/>
                    </a:lnTo>
                    <a:lnTo>
                      <a:pt x="222" y="2"/>
                    </a:lnTo>
                    <a:lnTo>
                      <a:pt x="237" y="5"/>
                    </a:lnTo>
                    <a:lnTo>
                      <a:pt x="250" y="9"/>
                    </a:lnTo>
                    <a:lnTo>
                      <a:pt x="264" y="14"/>
                    </a:lnTo>
                    <a:lnTo>
                      <a:pt x="277" y="19"/>
                    </a:lnTo>
                    <a:lnTo>
                      <a:pt x="289" y="25"/>
                    </a:lnTo>
                    <a:lnTo>
                      <a:pt x="300" y="34"/>
                    </a:lnTo>
                    <a:lnTo>
                      <a:pt x="300" y="34"/>
                    </a:lnTo>
                    <a:lnTo>
                      <a:pt x="294" y="32"/>
                    </a:lnTo>
                    <a:lnTo>
                      <a:pt x="285" y="32"/>
                    </a:lnTo>
                    <a:lnTo>
                      <a:pt x="267" y="35"/>
                    </a:lnTo>
                    <a:lnTo>
                      <a:pt x="249" y="40"/>
                    </a:lnTo>
                    <a:lnTo>
                      <a:pt x="231" y="50"/>
                    </a:lnTo>
                    <a:lnTo>
                      <a:pt x="231" y="50"/>
                    </a:lnTo>
                    <a:lnTo>
                      <a:pt x="217" y="57"/>
                    </a:lnTo>
                    <a:lnTo>
                      <a:pt x="217" y="57"/>
                    </a:lnTo>
                    <a:lnTo>
                      <a:pt x="204" y="57"/>
                    </a:lnTo>
                    <a:lnTo>
                      <a:pt x="192" y="57"/>
                    </a:lnTo>
                    <a:lnTo>
                      <a:pt x="181" y="59"/>
                    </a:lnTo>
                    <a:lnTo>
                      <a:pt x="167" y="60"/>
                    </a:lnTo>
                    <a:lnTo>
                      <a:pt x="156" y="63"/>
                    </a:lnTo>
                    <a:lnTo>
                      <a:pt x="144" y="68"/>
                    </a:lnTo>
                    <a:lnTo>
                      <a:pt x="133" y="73"/>
                    </a:lnTo>
                    <a:lnTo>
                      <a:pt x="123" y="80"/>
                    </a:lnTo>
                    <a:lnTo>
                      <a:pt x="113" y="87"/>
                    </a:lnTo>
                    <a:lnTo>
                      <a:pt x="104" y="97"/>
                    </a:lnTo>
                    <a:lnTo>
                      <a:pt x="96" y="105"/>
                    </a:lnTo>
                    <a:lnTo>
                      <a:pt x="88" y="117"/>
                    </a:lnTo>
                    <a:lnTo>
                      <a:pt x="81" y="128"/>
                    </a:lnTo>
                    <a:lnTo>
                      <a:pt x="76" y="141"/>
                    </a:lnTo>
                    <a:lnTo>
                      <a:pt x="71" y="155"/>
                    </a:lnTo>
                    <a:lnTo>
                      <a:pt x="70" y="170"/>
                    </a:lnTo>
                    <a:lnTo>
                      <a:pt x="70" y="170"/>
                    </a:lnTo>
                    <a:lnTo>
                      <a:pt x="80" y="158"/>
                    </a:lnTo>
                    <a:lnTo>
                      <a:pt x="90" y="148"/>
                    </a:lnTo>
                    <a:lnTo>
                      <a:pt x="113" y="130"/>
                    </a:lnTo>
                    <a:lnTo>
                      <a:pt x="136" y="113"/>
                    </a:lnTo>
                    <a:lnTo>
                      <a:pt x="161" y="100"/>
                    </a:lnTo>
                    <a:lnTo>
                      <a:pt x="161" y="100"/>
                    </a:lnTo>
                    <a:lnTo>
                      <a:pt x="141" y="120"/>
                    </a:lnTo>
                    <a:lnTo>
                      <a:pt x="121" y="141"/>
                    </a:lnTo>
                    <a:lnTo>
                      <a:pt x="103" y="163"/>
                    </a:lnTo>
                    <a:lnTo>
                      <a:pt x="85" y="186"/>
                    </a:lnTo>
                    <a:lnTo>
                      <a:pt x="85" y="186"/>
                    </a:lnTo>
                    <a:lnTo>
                      <a:pt x="68" y="211"/>
                    </a:lnTo>
                    <a:lnTo>
                      <a:pt x="55" y="234"/>
                    </a:lnTo>
                    <a:lnTo>
                      <a:pt x="48" y="248"/>
                    </a:lnTo>
                    <a:lnTo>
                      <a:pt x="43" y="261"/>
                    </a:lnTo>
                    <a:lnTo>
                      <a:pt x="41" y="276"/>
                    </a:lnTo>
                    <a:lnTo>
                      <a:pt x="40" y="291"/>
                    </a:lnTo>
                    <a:lnTo>
                      <a:pt x="40" y="291"/>
                    </a:lnTo>
                    <a:lnTo>
                      <a:pt x="40" y="304"/>
                    </a:lnTo>
                    <a:lnTo>
                      <a:pt x="45" y="316"/>
                    </a:lnTo>
                    <a:lnTo>
                      <a:pt x="45" y="316"/>
                    </a:lnTo>
                    <a:lnTo>
                      <a:pt x="35" y="302"/>
                    </a:lnTo>
                    <a:lnTo>
                      <a:pt x="26" y="289"/>
                    </a:lnTo>
                    <a:lnTo>
                      <a:pt x="18" y="274"/>
                    </a:lnTo>
                    <a:lnTo>
                      <a:pt x="12" y="259"/>
                    </a:lnTo>
                    <a:lnTo>
                      <a:pt x="7" y="244"/>
                    </a:lnTo>
                    <a:lnTo>
                      <a:pt x="3" y="228"/>
                    </a:lnTo>
                    <a:lnTo>
                      <a:pt x="2" y="211"/>
                    </a:lnTo>
                    <a:lnTo>
                      <a:pt x="0" y="195"/>
                    </a:lnTo>
                    <a:lnTo>
                      <a:pt x="0" y="195"/>
                    </a:lnTo>
                    <a:lnTo>
                      <a:pt x="2" y="175"/>
                    </a:lnTo>
                    <a:lnTo>
                      <a:pt x="5" y="155"/>
                    </a:lnTo>
                    <a:lnTo>
                      <a:pt x="8" y="136"/>
                    </a:lnTo>
                    <a:lnTo>
                      <a:pt x="15" y="118"/>
                    </a:lnTo>
                    <a:lnTo>
                      <a:pt x="23" y="102"/>
                    </a:lnTo>
                    <a:lnTo>
                      <a:pt x="33" y="85"/>
                    </a:lnTo>
                    <a:lnTo>
                      <a:pt x="45" y="70"/>
                    </a:lnTo>
                    <a:lnTo>
                      <a:pt x="56" y="57"/>
                    </a:lnTo>
                    <a:lnTo>
                      <a:pt x="71" y="45"/>
                    </a:lnTo>
                    <a:lnTo>
                      <a:pt x="86" y="34"/>
                    </a:lnTo>
                    <a:lnTo>
                      <a:pt x="101" y="24"/>
                    </a:lnTo>
                    <a:lnTo>
                      <a:pt x="118" y="15"/>
                    </a:lnTo>
                    <a:lnTo>
                      <a:pt x="136" y="9"/>
                    </a:lnTo>
                    <a:lnTo>
                      <a:pt x="154" y="4"/>
                    </a:lnTo>
                    <a:lnTo>
                      <a:pt x="174" y="2"/>
                    </a:lnTo>
                    <a:lnTo>
                      <a:pt x="194" y="0"/>
                    </a:lnTo>
                    <a:lnTo>
                      <a:pt x="194" y="0"/>
                    </a:lnTo>
                    <a:close/>
                    <a:moveTo>
                      <a:pt x="332" y="59"/>
                    </a:moveTo>
                    <a:lnTo>
                      <a:pt x="332" y="59"/>
                    </a:lnTo>
                    <a:lnTo>
                      <a:pt x="343" y="72"/>
                    </a:lnTo>
                    <a:lnTo>
                      <a:pt x="355" y="87"/>
                    </a:lnTo>
                    <a:lnTo>
                      <a:pt x="363" y="103"/>
                    </a:lnTo>
                    <a:lnTo>
                      <a:pt x="372" y="120"/>
                    </a:lnTo>
                    <a:lnTo>
                      <a:pt x="378" y="136"/>
                    </a:lnTo>
                    <a:lnTo>
                      <a:pt x="383" y="155"/>
                    </a:lnTo>
                    <a:lnTo>
                      <a:pt x="385" y="175"/>
                    </a:lnTo>
                    <a:lnTo>
                      <a:pt x="386" y="195"/>
                    </a:lnTo>
                    <a:lnTo>
                      <a:pt x="386" y="195"/>
                    </a:lnTo>
                    <a:lnTo>
                      <a:pt x="385" y="213"/>
                    </a:lnTo>
                    <a:lnTo>
                      <a:pt x="383" y="233"/>
                    </a:lnTo>
                    <a:lnTo>
                      <a:pt x="378" y="251"/>
                    </a:lnTo>
                    <a:lnTo>
                      <a:pt x="372" y="269"/>
                    </a:lnTo>
                    <a:lnTo>
                      <a:pt x="363" y="286"/>
                    </a:lnTo>
                    <a:lnTo>
                      <a:pt x="353" y="302"/>
                    </a:lnTo>
                    <a:lnTo>
                      <a:pt x="342" y="317"/>
                    </a:lnTo>
                    <a:lnTo>
                      <a:pt x="330" y="331"/>
                    </a:lnTo>
                    <a:lnTo>
                      <a:pt x="317" y="342"/>
                    </a:lnTo>
                    <a:lnTo>
                      <a:pt x="302" y="354"/>
                    </a:lnTo>
                    <a:lnTo>
                      <a:pt x="285" y="364"/>
                    </a:lnTo>
                    <a:lnTo>
                      <a:pt x="269" y="372"/>
                    </a:lnTo>
                    <a:lnTo>
                      <a:pt x="250" y="379"/>
                    </a:lnTo>
                    <a:lnTo>
                      <a:pt x="232" y="384"/>
                    </a:lnTo>
                    <a:lnTo>
                      <a:pt x="214" y="385"/>
                    </a:lnTo>
                    <a:lnTo>
                      <a:pt x="194" y="387"/>
                    </a:lnTo>
                    <a:lnTo>
                      <a:pt x="194" y="387"/>
                    </a:lnTo>
                    <a:lnTo>
                      <a:pt x="176" y="385"/>
                    </a:lnTo>
                    <a:lnTo>
                      <a:pt x="158" y="384"/>
                    </a:lnTo>
                    <a:lnTo>
                      <a:pt x="141" y="380"/>
                    </a:lnTo>
                    <a:lnTo>
                      <a:pt x="124" y="374"/>
                    </a:lnTo>
                    <a:lnTo>
                      <a:pt x="109" y="367"/>
                    </a:lnTo>
                    <a:lnTo>
                      <a:pt x="94" y="359"/>
                    </a:lnTo>
                    <a:lnTo>
                      <a:pt x="80" y="350"/>
                    </a:lnTo>
                    <a:lnTo>
                      <a:pt x="66" y="339"/>
                    </a:lnTo>
                    <a:lnTo>
                      <a:pt x="66" y="339"/>
                    </a:lnTo>
                    <a:lnTo>
                      <a:pt x="75" y="342"/>
                    </a:lnTo>
                    <a:lnTo>
                      <a:pt x="85" y="344"/>
                    </a:lnTo>
                    <a:lnTo>
                      <a:pt x="94" y="344"/>
                    </a:lnTo>
                    <a:lnTo>
                      <a:pt x="104" y="342"/>
                    </a:lnTo>
                    <a:lnTo>
                      <a:pt x="114" y="341"/>
                    </a:lnTo>
                    <a:lnTo>
                      <a:pt x="124" y="337"/>
                    </a:lnTo>
                    <a:lnTo>
                      <a:pt x="133" y="332"/>
                    </a:lnTo>
                    <a:lnTo>
                      <a:pt x="141" y="326"/>
                    </a:lnTo>
                    <a:lnTo>
                      <a:pt x="141" y="326"/>
                    </a:lnTo>
                    <a:lnTo>
                      <a:pt x="131" y="329"/>
                    </a:lnTo>
                    <a:lnTo>
                      <a:pt x="121" y="331"/>
                    </a:lnTo>
                    <a:lnTo>
                      <a:pt x="111" y="332"/>
                    </a:lnTo>
                    <a:lnTo>
                      <a:pt x="103" y="332"/>
                    </a:lnTo>
                    <a:lnTo>
                      <a:pt x="94" y="331"/>
                    </a:lnTo>
                    <a:lnTo>
                      <a:pt x="88" y="327"/>
                    </a:lnTo>
                    <a:lnTo>
                      <a:pt x="81" y="324"/>
                    </a:lnTo>
                    <a:lnTo>
                      <a:pt x="76" y="319"/>
                    </a:lnTo>
                    <a:lnTo>
                      <a:pt x="73" y="314"/>
                    </a:lnTo>
                    <a:lnTo>
                      <a:pt x="70" y="307"/>
                    </a:lnTo>
                    <a:lnTo>
                      <a:pt x="68" y="299"/>
                    </a:lnTo>
                    <a:lnTo>
                      <a:pt x="68" y="292"/>
                    </a:lnTo>
                    <a:lnTo>
                      <a:pt x="70" y="282"/>
                    </a:lnTo>
                    <a:lnTo>
                      <a:pt x="73" y="273"/>
                    </a:lnTo>
                    <a:lnTo>
                      <a:pt x="78" y="263"/>
                    </a:lnTo>
                    <a:lnTo>
                      <a:pt x="85" y="251"/>
                    </a:lnTo>
                    <a:lnTo>
                      <a:pt x="85" y="251"/>
                    </a:lnTo>
                    <a:lnTo>
                      <a:pt x="94" y="266"/>
                    </a:lnTo>
                    <a:lnTo>
                      <a:pt x="104" y="279"/>
                    </a:lnTo>
                    <a:lnTo>
                      <a:pt x="118" y="291"/>
                    </a:lnTo>
                    <a:lnTo>
                      <a:pt x="133" y="302"/>
                    </a:lnTo>
                    <a:lnTo>
                      <a:pt x="149" y="311"/>
                    </a:lnTo>
                    <a:lnTo>
                      <a:pt x="166" y="317"/>
                    </a:lnTo>
                    <a:lnTo>
                      <a:pt x="186" y="321"/>
                    </a:lnTo>
                    <a:lnTo>
                      <a:pt x="206" y="322"/>
                    </a:lnTo>
                    <a:lnTo>
                      <a:pt x="206" y="322"/>
                    </a:lnTo>
                    <a:lnTo>
                      <a:pt x="222" y="321"/>
                    </a:lnTo>
                    <a:lnTo>
                      <a:pt x="237" y="317"/>
                    </a:lnTo>
                    <a:lnTo>
                      <a:pt x="252" y="314"/>
                    </a:lnTo>
                    <a:lnTo>
                      <a:pt x="265" y="309"/>
                    </a:lnTo>
                    <a:lnTo>
                      <a:pt x="279" y="301"/>
                    </a:lnTo>
                    <a:lnTo>
                      <a:pt x="292" y="292"/>
                    </a:lnTo>
                    <a:lnTo>
                      <a:pt x="304" y="284"/>
                    </a:lnTo>
                    <a:lnTo>
                      <a:pt x="315" y="273"/>
                    </a:lnTo>
                    <a:lnTo>
                      <a:pt x="315" y="273"/>
                    </a:lnTo>
                    <a:lnTo>
                      <a:pt x="320" y="266"/>
                    </a:lnTo>
                    <a:lnTo>
                      <a:pt x="325" y="258"/>
                    </a:lnTo>
                    <a:lnTo>
                      <a:pt x="333" y="241"/>
                    </a:lnTo>
                    <a:lnTo>
                      <a:pt x="327" y="241"/>
                    </a:lnTo>
                    <a:lnTo>
                      <a:pt x="249" y="241"/>
                    </a:lnTo>
                    <a:lnTo>
                      <a:pt x="249" y="241"/>
                    </a:lnTo>
                    <a:lnTo>
                      <a:pt x="244" y="248"/>
                    </a:lnTo>
                    <a:lnTo>
                      <a:pt x="235" y="253"/>
                    </a:lnTo>
                    <a:lnTo>
                      <a:pt x="229" y="256"/>
                    </a:lnTo>
                    <a:lnTo>
                      <a:pt x="221" y="259"/>
                    </a:lnTo>
                    <a:lnTo>
                      <a:pt x="212" y="261"/>
                    </a:lnTo>
                    <a:lnTo>
                      <a:pt x="204" y="261"/>
                    </a:lnTo>
                    <a:lnTo>
                      <a:pt x="196" y="261"/>
                    </a:lnTo>
                    <a:lnTo>
                      <a:pt x="187" y="259"/>
                    </a:lnTo>
                    <a:lnTo>
                      <a:pt x="181" y="256"/>
                    </a:lnTo>
                    <a:lnTo>
                      <a:pt x="172" y="253"/>
                    </a:lnTo>
                    <a:lnTo>
                      <a:pt x="166" y="248"/>
                    </a:lnTo>
                    <a:lnTo>
                      <a:pt x="161" y="241"/>
                    </a:lnTo>
                    <a:lnTo>
                      <a:pt x="154" y="236"/>
                    </a:lnTo>
                    <a:lnTo>
                      <a:pt x="151" y="228"/>
                    </a:lnTo>
                    <a:lnTo>
                      <a:pt x="148" y="221"/>
                    </a:lnTo>
                    <a:lnTo>
                      <a:pt x="146" y="213"/>
                    </a:lnTo>
                    <a:lnTo>
                      <a:pt x="337" y="213"/>
                    </a:lnTo>
                    <a:lnTo>
                      <a:pt x="337" y="213"/>
                    </a:lnTo>
                    <a:lnTo>
                      <a:pt x="335" y="185"/>
                    </a:lnTo>
                    <a:lnTo>
                      <a:pt x="332" y="161"/>
                    </a:lnTo>
                    <a:lnTo>
                      <a:pt x="325" y="140"/>
                    </a:lnTo>
                    <a:lnTo>
                      <a:pt x="315" y="120"/>
                    </a:lnTo>
                    <a:lnTo>
                      <a:pt x="304" y="103"/>
                    </a:lnTo>
                    <a:lnTo>
                      <a:pt x="289" y="88"/>
                    </a:lnTo>
                    <a:lnTo>
                      <a:pt x="274" y="78"/>
                    </a:lnTo>
                    <a:lnTo>
                      <a:pt x="257" y="68"/>
                    </a:lnTo>
                    <a:lnTo>
                      <a:pt x="257" y="68"/>
                    </a:lnTo>
                    <a:lnTo>
                      <a:pt x="270" y="60"/>
                    </a:lnTo>
                    <a:lnTo>
                      <a:pt x="282" y="54"/>
                    </a:lnTo>
                    <a:lnTo>
                      <a:pt x="295" y="52"/>
                    </a:lnTo>
                    <a:lnTo>
                      <a:pt x="307" y="55"/>
                    </a:lnTo>
                    <a:lnTo>
                      <a:pt x="312" y="57"/>
                    </a:lnTo>
                    <a:lnTo>
                      <a:pt x="317" y="62"/>
                    </a:lnTo>
                    <a:lnTo>
                      <a:pt x="322" y="65"/>
                    </a:lnTo>
                    <a:lnTo>
                      <a:pt x="325" y="70"/>
                    </a:lnTo>
                    <a:lnTo>
                      <a:pt x="328" y="77"/>
                    </a:lnTo>
                    <a:lnTo>
                      <a:pt x="332" y="85"/>
                    </a:lnTo>
                    <a:lnTo>
                      <a:pt x="333" y="92"/>
                    </a:lnTo>
                    <a:lnTo>
                      <a:pt x="333" y="102"/>
                    </a:lnTo>
                    <a:lnTo>
                      <a:pt x="333" y="102"/>
                    </a:lnTo>
                    <a:lnTo>
                      <a:pt x="335" y="88"/>
                    </a:lnTo>
                    <a:lnTo>
                      <a:pt x="335" y="77"/>
                    </a:lnTo>
                    <a:lnTo>
                      <a:pt x="333" y="67"/>
                    </a:lnTo>
                    <a:lnTo>
                      <a:pt x="332" y="59"/>
                    </a:lnTo>
                    <a:lnTo>
                      <a:pt x="332" y="59"/>
                    </a:lnTo>
                    <a:close/>
                    <a:moveTo>
                      <a:pt x="254" y="168"/>
                    </a:moveTo>
                    <a:lnTo>
                      <a:pt x="254" y="168"/>
                    </a:lnTo>
                    <a:lnTo>
                      <a:pt x="252" y="158"/>
                    </a:lnTo>
                    <a:lnTo>
                      <a:pt x="249" y="148"/>
                    </a:lnTo>
                    <a:lnTo>
                      <a:pt x="242" y="140"/>
                    </a:lnTo>
                    <a:lnTo>
                      <a:pt x="235" y="133"/>
                    </a:lnTo>
                    <a:lnTo>
                      <a:pt x="229" y="127"/>
                    </a:lnTo>
                    <a:lnTo>
                      <a:pt x="221" y="122"/>
                    </a:lnTo>
                    <a:lnTo>
                      <a:pt x="212" y="118"/>
                    </a:lnTo>
                    <a:lnTo>
                      <a:pt x="202" y="118"/>
                    </a:lnTo>
                    <a:lnTo>
                      <a:pt x="202" y="118"/>
                    </a:lnTo>
                    <a:lnTo>
                      <a:pt x="194" y="118"/>
                    </a:lnTo>
                    <a:lnTo>
                      <a:pt x="184" y="122"/>
                    </a:lnTo>
                    <a:lnTo>
                      <a:pt x="174" y="127"/>
                    </a:lnTo>
                    <a:lnTo>
                      <a:pt x="166" y="133"/>
                    </a:lnTo>
                    <a:lnTo>
                      <a:pt x="159" y="140"/>
                    </a:lnTo>
                    <a:lnTo>
                      <a:pt x="153" y="148"/>
                    </a:lnTo>
                    <a:lnTo>
                      <a:pt x="149" y="158"/>
                    </a:lnTo>
                    <a:lnTo>
                      <a:pt x="146" y="168"/>
                    </a:lnTo>
                    <a:lnTo>
                      <a:pt x="254" y="168"/>
                    </a:lnTo>
                    <a:lnTo>
                      <a:pt x="254"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grpSp>
        <p:nvGrpSpPr>
          <p:cNvPr id="26" name="组合 25"/>
          <p:cNvGrpSpPr/>
          <p:nvPr/>
        </p:nvGrpSpPr>
        <p:grpSpPr>
          <a:xfrm>
            <a:off x="9548684" y="2626636"/>
            <a:ext cx="1018324" cy="901214"/>
            <a:chOff x="9663100" y="2729041"/>
            <a:chExt cx="1105374" cy="978252"/>
          </a:xfrm>
        </p:grpSpPr>
        <p:sp>
          <p:nvSpPr>
            <p:cNvPr id="34" name="任意多边形 33"/>
            <p:cNvSpPr/>
            <p:nvPr/>
          </p:nvSpPr>
          <p:spPr>
            <a:xfrm rot="12600000" flipH="1">
              <a:off x="9663100" y="2729041"/>
              <a:ext cx="1105374" cy="978252"/>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adFill flip="none" rotWithShape="0">
              <a:gsLst>
                <a:gs pos="0">
                  <a:srgbClr val="C00000"/>
                </a:gs>
                <a:gs pos="100000">
                  <a:srgbClr val="FC352F"/>
                </a:gs>
              </a:gsLst>
              <a:lin ang="5400000" scaled="1"/>
              <a:tileRect/>
            </a:gra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9903941" y="2903053"/>
              <a:ext cx="623692" cy="624920"/>
              <a:chOff x="587376" y="4324350"/>
              <a:chExt cx="806450" cy="808038"/>
            </a:xfrm>
            <a:solidFill>
              <a:sysClr val="window" lastClr="FFFFFF"/>
            </a:solidFill>
          </p:grpSpPr>
          <p:sp>
            <p:nvSpPr>
              <p:cNvPr id="36" name="Freeform 51"/>
              <p:cNvSpPr>
                <a:spLocks noEditPoints="1"/>
              </p:cNvSpPr>
              <p:nvPr/>
            </p:nvSpPr>
            <p:spPr bwMode="auto">
              <a:xfrm>
                <a:off x="587376" y="4324350"/>
                <a:ext cx="806450" cy="808038"/>
              </a:xfrm>
              <a:custGeom>
                <a:avLst/>
                <a:gdLst>
                  <a:gd name="T0" fmla="*/ 279 w 508"/>
                  <a:gd name="T1" fmla="*/ 2 h 509"/>
                  <a:gd name="T2" fmla="*/ 352 w 508"/>
                  <a:gd name="T3" fmla="*/ 20 h 509"/>
                  <a:gd name="T4" fmla="*/ 415 w 508"/>
                  <a:gd name="T5" fmla="*/ 58 h 509"/>
                  <a:gd name="T6" fmla="*/ 465 w 508"/>
                  <a:gd name="T7" fmla="*/ 113 h 509"/>
                  <a:gd name="T8" fmla="*/ 496 w 508"/>
                  <a:gd name="T9" fmla="*/ 179 h 509"/>
                  <a:gd name="T10" fmla="*/ 508 w 508"/>
                  <a:gd name="T11" fmla="*/ 256 h 509"/>
                  <a:gd name="T12" fmla="*/ 503 w 508"/>
                  <a:gd name="T13" fmla="*/ 305 h 509"/>
                  <a:gd name="T14" fmla="*/ 476 w 508"/>
                  <a:gd name="T15" fmla="*/ 375 h 509"/>
                  <a:gd name="T16" fmla="*/ 433 w 508"/>
                  <a:gd name="T17" fmla="*/ 435 h 509"/>
                  <a:gd name="T18" fmla="*/ 375 w 508"/>
                  <a:gd name="T19" fmla="*/ 478 h 509"/>
                  <a:gd name="T20" fmla="*/ 304 w 508"/>
                  <a:gd name="T21" fmla="*/ 503 h 509"/>
                  <a:gd name="T22" fmla="*/ 254 w 508"/>
                  <a:gd name="T23" fmla="*/ 509 h 509"/>
                  <a:gd name="T24" fmla="*/ 178 w 508"/>
                  <a:gd name="T25" fmla="*/ 498 h 509"/>
                  <a:gd name="T26" fmla="*/ 111 w 508"/>
                  <a:gd name="T27" fmla="*/ 465 h 509"/>
                  <a:gd name="T28" fmla="*/ 58 w 508"/>
                  <a:gd name="T29" fmla="*/ 416 h 509"/>
                  <a:gd name="T30" fmla="*/ 20 w 508"/>
                  <a:gd name="T31" fmla="*/ 353 h 509"/>
                  <a:gd name="T32" fmla="*/ 0 w 508"/>
                  <a:gd name="T33" fmla="*/ 280 h 509"/>
                  <a:gd name="T34" fmla="*/ 0 w 508"/>
                  <a:gd name="T35" fmla="*/ 229 h 509"/>
                  <a:gd name="T36" fmla="*/ 20 w 508"/>
                  <a:gd name="T37" fmla="*/ 156 h 509"/>
                  <a:gd name="T38" fmla="*/ 58 w 508"/>
                  <a:gd name="T39" fmla="*/ 93 h 509"/>
                  <a:gd name="T40" fmla="*/ 111 w 508"/>
                  <a:gd name="T41" fmla="*/ 45 h 509"/>
                  <a:gd name="T42" fmla="*/ 178 w 508"/>
                  <a:gd name="T43" fmla="*/ 12 h 509"/>
                  <a:gd name="T44" fmla="*/ 254 w 508"/>
                  <a:gd name="T45" fmla="*/ 0 h 509"/>
                  <a:gd name="T46" fmla="*/ 254 w 508"/>
                  <a:gd name="T47" fmla="*/ 30 h 509"/>
                  <a:gd name="T48" fmla="*/ 320 w 508"/>
                  <a:gd name="T49" fmla="*/ 40 h 509"/>
                  <a:gd name="T50" fmla="*/ 378 w 508"/>
                  <a:gd name="T51" fmla="*/ 68 h 509"/>
                  <a:gd name="T52" fmla="*/ 427 w 508"/>
                  <a:gd name="T53" fmla="*/ 111 h 509"/>
                  <a:gd name="T54" fmla="*/ 460 w 508"/>
                  <a:gd name="T55" fmla="*/ 168 h 509"/>
                  <a:gd name="T56" fmla="*/ 476 w 508"/>
                  <a:gd name="T57" fmla="*/ 232 h 509"/>
                  <a:gd name="T58" fmla="*/ 476 w 508"/>
                  <a:gd name="T59" fmla="*/ 277 h 509"/>
                  <a:gd name="T60" fmla="*/ 460 w 508"/>
                  <a:gd name="T61" fmla="*/ 342 h 509"/>
                  <a:gd name="T62" fmla="*/ 427 w 508"/>
                  <a:gd name="T63" fmla="*/ 398 h 509"/>
                  <a:gd name="T64" fmla="*/ 378 w 508"/>
                  <a:gd name="T65" fmla="*/ 441 h 509"/>
                  <a:gd name="T66" fmla="*/ 320 w 508"/>
                  <a:gd name="T67" fmla="*/ 470 h 509"/>
                  <a:gd name="T68" fmla="*/ 254 w 508"/>
                  <a:gd name="T69" fmla="*/ 480 h 509"/>
                  <a:gd name="T70" fmla="*/ 208 w 508"/>
                  <a:gd name="T71" fmla="*/ 475 h 509"/>
                  <a:gd name="T72" fmla="*/ 146 w 508"/>
                  <a:gd name="T73" fmla="*/ 451 h 509"/>
                  <a:gd name="T74" fmla="*/ 95 w 508"/>
                  <a:gd name="T75" fmla="*/ 413 h 509"/>
                  <a:gd name="T76" fmla="*/ 57 w 508"/>
                  <a:gd name="T77" fmla="*/ 362 h 509"/>
                  <a:gd name="T78" fmla="*/ 33 w 508"/>
                  <a:gd name="T79" fmla="*/ 300 h 509"/>
                  <a:gd name="T80" fmla="*/ 28 w 508"/>
                  <a:gd name="T81" fmla="*/ 256 h 509"/>
                  <a:gd name="T82" fmla="*/ 38 w 508"/>
                  <a:gd name="T83" fmla="*/ 188 h 509"/>
                  <a:gd name="T84" fmla="*/ 67 w 508"/>
                  <a:gd name="T85" fmla="*/ 129 h 509"/>
                  <a:gd name="T86" fmla="*/ 111 w 508"/>
                  <a:gd name="T87" fmla="*/ 81 h 509"/>
                  <a:gd name="T88" fmla="*/ 166 w 508"/>
                  <a:gd name="T89" fmla="*/ 48 h 509"/>
                  <a:gd name="T90" fmla="*/ 231 w 508"/>
                  <a:gd name="T91" fmla="*/ 3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8" h="509">
                    <a:moveTo>
                      <a:pt x="254" y="0"/>
                    </a:moveTo>
                    <a:lnTo>
                      <a:pt x="254" y="0"/>
                    </a:lnTo>
                    <a:lnTo>
                      <a:pt x="279" y="2"/>
                    </a:lnTo>
                    <a:lnTo>
                      <a:pt x="304" y="7"/>
                    </a:lnTo>
                    <a:lnTo>
                      <a:pt x="329" y="12"/>
                    </a:lnTo>
                    <a:lnTo>
                      <a:pt x="352" y="20"/>
                    </a:lnTo>
                    <a:lnTo>
                      <a:pt x="375" y="32"/>
                    </a:lnTo>
                    <a:lnTo>
                      <a:pt x="395" y="45"/>
                    </a:lnTo>
                    <a:lnTo>
                      <a:pt x="415" y="58"/>
                    </a:lnTo>
                    <a:lnTo>
                      <a:pt x="433" y="75"/>
                    </a:lnTo>
                    <a:lnTo>
                      <a:pt x="450" y="93"/>
                    </a:lnTo>
                    <a:lnTo>
                      <a:pt x="465" y="113"/>
                    </a:lnTo>
                    <a:lnTo>
                      <a:pt x="476" y="134"/>
                    </a:lnTo>
                    <a:lnTo>
                      <a:pt x="488" y="156"/>
                    </a:lnTo>
                    <a:lnTo>
                      <a:pt x="496" y="179"/>
                    </a:lnTo>
                    <a:lnTo>
                      <a:pt x="503" y="204"/>
                    </a:lnTo>
                    <a:lnTo>
                      <a:pt x="506" y="229"/>
                    </a:lnTo>
                    <a:lnTo>
                      <a:pt x="508" y="256"/>
                    </a:lnTo>
                    <a:lnTo>
                      <a:pt x="508" y="256"/>
                    </a:lnTo>
                    <a:lnTo>
                      <a:pt x="506" y="280"/>
                    </a:lnTo>
                    <a:lnTo>
                      <a:pt x="503" y="305"/>
                    </a:lnTo>
                    <a:lnTo>
                      <a:pt x="496" y="330"/>
                    </a:lnTo>
                    <a:lnTo>
                      <a:pt x="488" y="353"/>
                    </a:lnTo>
                    <a:lnTo>
                      <a:pt x="476" y="375"/>
                    </a:lnTo>
                    <a:lnTo>
                      <a:pt x="465" y="397"/>
                    </a:lnTo>
                    <a:lnTo>
                      <a:pt x="450" y="416"/>
                    </a:lnTo>
                    <a:lnTo>
                      <a:pt x="433" y="435"/>
                    </a:lnTo>
                    <a:lnTo>
                      <a:pt x="415" y="451"/>
                    </a:lnTo>
                    <a:lnTo>
                      <a:pt x="395" y="465"/>
                    </a:lnTo>
                    <a:lnTo>
                      <a:pt x="375" y="478"/>
                    </a:lnTo>
                    <a:lnTo>
                      <a:pt x="352" y="489"/>
                    </a:lnTo>
                    <a:lnTo>
                      <a:pt x="329" y="498"/>
                    </a:lnTo>
                    <a:lnTo>
                      <a:pt x="304" y="503"/>
                    </a:lnTo>
                    <a:lnTo>
                      <a:pt x="279" y="508"/>
                    </a:lnTo>
                    <a:lnTo>
                      <a:pt x="254" y="509"/>
                    </a:lnTo>
                    <a:lnTo>
                      <a:pt x="254" y="509"/>
                    </a:lnTo>
                    <a:lnTo>
                      <a:pt x="227" y="508"/>
                    </a:lnTo>
                    <a:lnTo>
                      <a:pt x="203" y="503"/>
                    </a:lnTo>
                    <a:lnTo>
                      <a:pt x="178" y="498"/>
                    </a:lnTo>
                    <a:lnTo>
                      <a:pt x="154" y="489"/>
                    </a:lnTo>
                    <a:lnTo>
                      <a:pt x="133" y="478"/>
                    </a:lnTo>
                    <a:lnTo>
                      <a:pt x="111" y="465"/>
                    </a:lnTo>
                    <a:lnTo>
                      <a:pt x="91" y="451"/>
                    </a:lnTo>
                    <a:lnTo>
                      <a:pt x="73" y="435"/>
                    </a:lnTo>
                    <a:lnTo>
                      <a:pt x="58" y="416"/>
                    </a:lnTo>
                    <a:lnTo>
                      <a:pt x="43" y="397"/>
                    </a:lnTo>
                    <a:lnTo>
                      <a:pt x="30" y="375"/>
                    </a:lnTo>
                    <a:lnTo>
                      <a:pt x="20" y="353"/>
                    </a:lnTo>
                    <a:lnTo>
                      <a:pt x="10" y="330"/>
                    </a:lnTo>
                    <a:lnTo>
                      <a:pt x="5" y="305"/>
                    </a:lnTo>
                    <a:lnTo>
                      <a:pt x="0" y="280"/>
                    </a:lnTo>
                    <a:lnTo>
                      <a:pt x="0" y="256"/>
                    </a:lnTo>
                    <a:lnTo>
                      <a:pt x="0" y="256"/>
                    </a:lnTo>
                    <a:lnTo>
                      <a:pt x="0" y="229"/>
                    </a:lnTo>
                    <a:lnTo>
                      <a:pt x="5" y="204"/>
                    </a:lnTo>
                    <a:lnTo>
                      <a:pt x="10" y="179"/>
                    </a:lnTo>
                    <a:lnTo>
                      <a:pt x="20" y="156"/>
                    </a:lnTo>
                    <a:lnTo>
                      <a:pt x="30" y="134"/>
                    </a:lnTo>
                    <a:lnTo>
                      <a:pt x="43" y="113"/>
                    </a:lnTo>
                    <a:lnTo>
                      <a:pt x="58" y="93"/>
                    </a:lnTo>
                    <a:lnTo>
                      <a:pt x="73" y="75"/>
                    </a:lnTo>
                    <a:lnTo>
                      <a:pt x="91" y="58"/>
                    </a:lnTo>
                    <a:lnTo>
                      <a:pt x="111" y="45"/>
                    </a:lnTo>
                    <a:lnTo>
                      <a:pt x="133" y="32"/>
                    </a:lnTo>
                    <a:lnTo>
                      <a:pt x="154" y="20"/>
                    </a:lnTo>
                    <a:lnTo>
                      <a:pt x="178" y="12"/>
                    </a:lnTo>
                    <a:lnTo>
                      <a:pt x="203" y="7"/>
                    </a:lnTo>
                    <a:lnTo>
                      <a:pt x="227" y="2"/>
                    </a:lnTo>
                    <a:lnTo>
                      <a:pt x="254" y="0"/>
                    </a:lnTo>
                    <a:lnTo>
                      <a:pt x="254" y="0"/>
                    </a:lnTo>
                    <a:close/>
                    <a:moveTo>
                      <a:pt x="254" y="30"/>
                    </a:moveTo>
                    <a:lnTo>
                      <a:pt x="254" y="30"/>
                    </a:lnTo>
                    <a:lnTo>
                      <a:pt x="276" y="32"/>
                    </a:lnTo>
                    <a:lnTo>
                      <a:pt x="299" y="35"/>
                    </a:lnTo>
                    <a:lnTo>
                      <a:pt x="320" y="40"/>
                    </a:lnTo>
                    <a:lnTo>
                      <a:pt x="340" y="48"/>
                    </a:lnTo>
                    <a:lnTo>
                      <a:pt x="360" y="58"/>
                    </a:lnTo>
                    <a:lnTo>
                      <a:pt x="378" y="68"/>
                    </a:lnTo>
                    <a:lnTo>
                      <a:pt x="397" y="81"/>
                    </a:lnTo>
                    <a:lnTo>
                      <a:pt x="412" y="96"/>
                    </a:lnTo>
                    <a:lnTo>
                      <a:pt x="427" y="111"/>
                    </a:lnTo>
                    <a:lnTo>
                      <a:pt x="440" y="129"/>
                    </a:lnTo>
                    <a:lnTo>
                      <a:pt x="451" y="148"/>
                    </a:lnTo>
                    <a:lnTo>
                      <a:pt x="460" y="168"/>
                    </a:lnTo>
                    <a:lnTo>
                      <a:pt x="468" y="188"/>
                    </a:lnTo>
                    <a:lnTo>
                      <a:pt x="473" y="209"/>
                    </a:lnTo>
                    <a:lnTo>
                      <a:pt x="476" y="232"/>
                    </a:lnTo>
                    <a:lnTo>
                      <a:pt x="478" y="256"/>
                    </a:lnTo>
                    <a:lnTo>
                      <a:pt x="478" y="256"/>
                    </a:lnTo>
                    <a:lnTo>
                      <a:pt x="476" y="277"/>
                    </a:lnTo>
                    <a:lnTo>
                      <a:pt x="473" y="300"/>
                    </a:lnTo>
                    <a:lnTo>
                      <a:pt x="468" y="322"/>
                    </a:lnTo>
                    <a:lnTo>
                      <a:pt x="460" y="342"/>
                    </a:lnTo>
                    <a:lnTo>
                      <a:pt x="451" y="362"/>
                    </a:lnTo>
                    <a:lnTo>
                      <a:pt x="440" y="380"/>
                    </a:lnTo>
                    <a:lnTo>
                      <a:pt x="427" y="398"/>
                    </a:lnTo>
                    <a:lnTo>
                      <a:pt x="412" y="413"/>
                    </a:lnTo>
                    <a:lnTo>
                      <a:pt x="397" y="428"/>
                    </a:lnTo>
                    <a:lnTo>
                      <a:pt x="378" y="441"/>
                    </a:lnTo>
                    <a:lnTo>
                      <a:pt x="360" y="451"/>
                    </a:lnTo>
                    <a:lnTo>
                      <a:pt x="340" y="461"/>
                    </a:lnTo>
                    <a:lnTo>
                      <a:pt x="320" y="470"/>
                    </a:lnTo>
                    <a:lnTo>
                      <a:pt x="299" y="475"/>
                    </a:lnTo>
                    <a:lnTo>
                      <a:pt x="276" y="478"/>
                    </a:lnTo>
                    <a:lnTo>
                      <a:pt x="254" y="480"/>
                    </a:lnTo>
                    <a:lnTo>
                      <a:pt x="254" y="480"/>
                    </a:lnTo>
                    <a:lnTo>
                      <a:pt x="231" y="478"/>
                    </a:lnTo>
                    <a:lnTo>
                      <a:pt x="208" y="475"/>
                    </a:lnTo>
                    <a:lnTo>
                      <a:pt x="186" y="470"/>
                    </a:lnTo>
                    <a:lnTo>
                      <a:pt x="166" y="461"/>
                    </a:lnTo>
                    <a:lnTo>
                      <a:pt x="146" y="451"/>
                    </a:lnTo>
                    <a:lnTo>
                      <a:pt x="128" y="441"/>
                    </a:lnTo>
                    <a:lnTo>
                      <a:pt x="111" y="428"/>
                    </a:lnTo>
                    <a:lnTo>
                      <a:pt x="95" y="413"/>
                    </a:lnTo>
                    <a:lnTo>
                      <a:pt x="80" y="398"/>
                    </a:lnTo>
                    <a:lnTo>
                      <a:pt x="67" y="380"/>
                    </a:lnTo>
                    <a:lnTo>
                      <a:pt x="57" y="362"/>
                    </a:lnTo>
                    <a:lnTo>
                      <a:pt x="47" y="342"/>
                    </a:lnTo>
                    <a:lnTo>
                      <a:pt x="38" y="322"/>
                    </a:lnTo>
                    <a:lnTo>
                      <a:pt x="33" y="300"/>
                    </a:lnTo>
                    <a:lnTo>
                      <a:pt x="30" y="277"/>
                    </a:lnTo>
                    <a:lnTo>
                      <a:pt x="28" y="256"/>
                    </a:lnTo>
                    <a:lnTo>
                      <a:pt x="28" y="256"/>
                    </a:lnTo>
                    <a:lnTo>
                      <a:pt x="30" y="232"/>
                    </a:lnTo>
                    <a:lnTo>
                      <a:pt x="33" y="209"/>
                    </a:lnTo>
                    <a:lnTo>
                      <a:pt x="38" y="188"/>
                    </a:lnTo>
                    <a:lnTo>
                      <a:pt x="47" y="168"/>
                    </a:lnTo>
                    <a:lnTo>
                      <a:pt x="57" y="148"/>
                    </a:lnTo>
                    <a:lnTo>
                      <a:pt x="67" y="129"/>
                    </a:lnTo>
                    <a:lnTo>
                      <a:pt x="80" y="111"/>
                    </a:lnTo>
                    <a:lnTo>
                      <a:pt x="95" y="96"/>
                    </a:lnTo>
                    <a:lnTo>
                      <a:pt x="111" y="81"/>
                    </a:lnTo>
                    <a:lnTo>
                      <a:pt x="128" y="68"/>
                    </a:lnTo>
                    <a:lnTo>
                      <a:pt x="146" y="58"/>
                    </a:lnTo>
                    <a:lnTo>
                      <a:pt x="166" y="48"/>
                    </a:lnTo>
                    <a:lnTo>
                      <a:pt x="186" y="40"/>
                    </a:lnTo>
                    <a:lnTo>
                      <a:pt x="208" y="35"/>
                    </a:lnTo>
                    <a:lnTo>
                      <a:pt x="231" y="32"/>
                    </a:lnTo>
                    <a:lnTo>
                      <a:pt x="254" y="30"/>
                    </a:lnTo>
                    <a:lnTo>
                      <a:pt x="25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7" name="Freeform 52"/>
              <p:cNvSpPr>
                <a:spLocks noEditPoints="1"/>
              </p:cNvSpPr>
              <p:nvPr/>
            </p:nvSpPr>
            <p:spPr bwMode="auto">
              <a:xfrm>
                <a:off x="682626" y="4421188"/>
                <a:ext cx="612775" cy="614363"/>
              </a:xfrm>
              <a:custGeom>
                <a:avLst/>
                <a:gdLst>
                  <a:gd name="T0" fmla="*/ 222 w 386"/>
                  <a:gd name="T1" fmla="*/ 2 h 387"/>
                  <a:gd name="T2" fmla="*/ 277 w 386"/>
                  <a:gd name="T3" fmla="*/ 19 h 387"/>
                  <a:gd name="T4" fmla="*/ 294 w 386"/>
                  <a:gd name="T5" fmla="*/ 32 h 387"/>
                  <a:gd name="T6" fmla="*/ 231 w 386"/>
                  <a:gd name="T7" fmla="*/ 50 h 387"/>
                  <a:gd name="T8" fmla="*/ 204 w 386"/>
                  <a:gd name="T9" fmla="*/ 57 h 387"/>
                  <a:gd name="T10" fmla="*/ 156 w 386"/>
                  <a:gd name="T11" fmla="*/ 63 h 387"/>
                  <a:gd name="T12" fmla="*/ 113 w 386"/>
                  <a:gd name="T13" fmla="*/ 87 h 387"/>
                  <a:gd name="T14" fmla="*/ 81 w 386"/>
                  <a:gd name="T15" fmla="*/ 128 h 387"/>
                  <a:gd name="T16" fmla="*/ 70 w 386"/>
                  <a:gd name="T17" fmla="*/ 170 h 387"/>
                  <a:gd name="T18" fmla="*/ 136 w 386"/>
                  <a:gd name="T19" fmla="*/ 113 h 387"/>
                  <a:gd name="T20" fmla="*/ 121 w 386"/>
                  <a:gd name="T21" fmla="*/ 141 h 387"/>
                  <a:gd name="T22" fmla="*/ 68 w 386"/>
                  <a:gd name="T23" fmla="*/ 211 h 387"/>
                  <a:gd name="T24" fmla="*/ 41 w 386"/>
                  <a:gd name="T25" fmla="*/ 276 h 387"/>
                  <a:gd name="T26" fmla="*/ 45 w 386"/>
                  <a:gd name="T27" fmla="*/ 316 h 387"/>
                  <a:gd name="T28" fmla="*/ 18 w 386"/>
                  <a:gd name="T29" fmla="*/ 274 h 387"/>
                  <a:gd name="T30" fmla="*/ 2 w 386"/>
                  <a:gd name="T31" fmla="*/ 211 h 387"/>
                  <a:gd name="T32" fmla="*/ 5 w 386"/>
                  <a:gd name="T33" fmla="*/ 155 h 387"/>
                  <a:gd name="T34" fmla="*/ 33 w 386"/>
                  <a:gd name="T35" fmla="*/ 85 h 387"/>
                  <a:gd name="T36" fmla="*/ 86 w 386"/>
                  <a:gd name="T37" fmla="*/ 34 h 387"/>
                  <a:gd name="T38" fmla="*/ 154 w 386"/>
                  <a:gd name="T39" fmla="*/ 4 h 387"/>
                  <a:gd name="T40" fmla="*/ 332 w 386"/>
                  <a:gd name="T41" fmla="*/ 59 h 387"/>
                  <a:gd name="T42" fmla="*/ 363 w 386"/>
                  <a:gd name="T43" fmla="*/ 103 h 387"/>
                  <a:gd name="T44" fmla="*/ 385 w 386"/>
                  <a:gd name="T45" fmla="*/ 175 h 387"/>
                  <a:gd name="T46" fmla="*/ 383 w 386"/>
                  <a:gd name="T47" fmla="*/ 233 h 387"/>
                  <a:gd name="T48" fmla="*/ 353 w 386"/>
                  <a:gd name="T49" fmla="*/ 302 h 387"/>
                  <a:gd name="T50" fmla="*/ 302 w 386"/>
                  <a:gd name="T51" fmla="*/ 354 h 387"/>
                  <a:gd name="T52" fmla="*/ 232 w 386"/>
                  <a:gd name="T53" fmla="*/ 384 h 387"/>
                  <a:gd name="T54" fmla="*/ 176 w 386"/>
                  <a:gd name="T55" fmla="*/ 385 h 387"/>
                  <a:gd name="T56" fmla="*/ 109 w 386"/>
                  <a:gd name="T57" fmla="*/ 367 h 387"/>
                  <a:gd name="T58" fmla="*/ 66 w 386"/>
                  <a:gd name="T59" fmla="*/ 339 h 387"/>
                  <a:gd name="T60" fmla="*/ 104 w 386"/>
                  <a:gd name="T61" fmla="*/ 342 h 387"/>
                  <a:gd name="T62" fmla="*/ 141 w 386"/>
                  <a:gd name="T63" fmla="*/ 326 h 387"/>
                  <a:gd name="T64" fmla="*/ 111 w 386"/>
                  <a:gd name="T65" fmla="*/ 332 h 387"/>
                  <a:gd name="T66" fmla="*/ 81 w 386"/>
                  <a:gd name="T67" fmla="*/ 324 h 387"/>
                  <a:gd name="T68" fmla="*/ 68 w 386"/>
                  <a:gd name="T69" fmla="*/ 299 h 387"/>
                  <a:gd name="T70" fmla="*/ 78 w 386"/>
                  <a:gd name="T71" fmla="*/ 263 h 387"/>
                  <a:gd name="T72" fmla="*/ 104 w 386"/>
                  <a:gd name="T73" fmla="*/ 279 h 387"/>
                  <a:gd name="T74" fmla="*/ 166 w 386"/>
                  <a:gd name="T75" fmla="*/ 317 h 387"/>
                  <a:gd name="T76" fmla="*/ 222 w 386"/>
                  <a:gd name="T77" fmla="*/ 321 h 387"/>
                  <a:gd name="T78" fmla="*/ 279 w 386"/>
                  <a:gd name="T79" fmla="*/ 301 h 387"/>
                  <a:gd name="T80" fmla="*/ 315 w 386"/>
                  <a:gd name="T81" fmla="*/ 273 h 387"/>
                  <a:gd name="T82" fmla="*/ 327 w 386"/>
                  <a:gd name="T83" fmla="*/ 241 h 387"/>
                  <a:gd name="T84" fmla="*/ 235 w 386"/>
                  <a:gd name="T85" fmla="*/ 253 h 387"/>
                  <a:gd name="T86" fmla="*/ 204 w 386"/>
                  <a:gd name="T87" fmla="*/ 261 h 387"/>
                  <a:gd name="T88" fmla="*/ 172 w 386"/>
                  <a:gd name="T89" fmla="*/ 253 h 387"/>
                  <a:gd name="T90" fmla="*/ 151 w 386"/>
                  <a:gd name="T91" fmla="*/ 228 h 387"/>
                  <a:gd name="T92" fmla="*/ 337 w 386"/>
                  <a:gd name="T93" fmla="*/ 213 h 387"/>
                  <a:gd name="T94" fmla="*/ 315 w 386"/>
                  <a:gd name="T95" fmla="*/ 120 h 387"/>
                  <a:gd name="T96" fmla="*/ 257 w 386"/>
                  <a:gd name="T97" fmla="*/ 68 h 387"/>
                  <a:gd name="T98" fmla="*/ 295 w 386"/>
                  <a:gd name="T99" fmla="*/ 52 h 387"/>
                  <a:gd name="T100" fmla="*/ 322 w 386"/>
                  <a:gd name="T101" fmla="*/ 65 h 387"/>
                  <a:gd name="T102" fmla="*/ 333 w 386"/>
                  <a:gd name="T103" fmla="*/ 92 h 387"/>
                  <a:gd name="T104" fmla="*/ 335 w 386"/>
                  <a:gd name="T105" fmla="*/ 77 h 387"/>
                  <a:gd name="T106" fmla="*/ 254 w 386"/>
                  <a:gd name="T107" fmla="*/ 168 h 387"/>
                  <a:gd name="T108" fmla="*/ 242 w 386"/>
                  <a:gd name="T109" fmla="*/ 140 h 387"/>
                  <a:gd name="T110" fmla="*/ 212 w 386"/>
                  <a:gd name="T111" fmla="*/ 118 h 387"/>
                  <a:gd name="T112" fmla="*/ 184 w 386"/>
                  <a:gd name="T113" fmla="*/ 122 h 387"/>
                  <a:gd name="T114" fmla="*/ 153 w 386"/>
                  <a:gd name="T115" fmla="*/ 148 h 387"/>
                  <a:gd name="T116" fmla="*/ 254 w 386"/>
                  <a:gd name="T117" fmla="*/ 16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387">
                    <a:moveTo>
                      <a:pt x="194" y="0"/>
                    </a:moveTo>
                    <a:lnTo>
                      <a:pt x="194" y="0"/>
                    </a:lnTo>
                    <a:lnTo>
                      <a:pt x="209" y="0"/>
                    </a:lnTo>
                    <a:lnTo>
                      <a:pt x="222" y="2"/>
                    </a:lnTo>
                    <a:lnTo>
                      <a:pt x="237" y="5"/>
                    </a:lnTo>
                    <a:lnTo>
                      <a:pt x="250" y="9"/>
                    </a:lnTo>
                    <a:lnTo>
                      <a:pt x="264" y="14"/>
                    </a:lnTo>
                    <a:lnTo>
                      <a:pt x="277" y="19"/>
                    </a:lnTo>
                    <a:lnTo>
                      <a:pt x="289" y="25"/>
                    </a:lnTo>
                    <a:lnTo>
                      <a:pt x="300" y="34"/>
                    </a:lnTo>
                    <a:lnTo>
                      <a:pt x="300" y="34"/>
                    </a:lnTo>
                    <a:lnTo>
                      <a:pt x="294" y="32"/>
                    </a:lnTo>
                    <a:lnTo>
                      <a:pt x="285" y="32"/>
                    </a:lnTo>
                    <a:lnTo>
                      <a:pt x="267" y="35"/>
                    </a:lnTo>
                    <a:lnTo>
                      <a:pt x="249" y="40"/>
                    </a:lnTo>
                    <a:lnTo>
                      <a:pt x="231" y="50"/>
                    </a:lnTo>
                    <a:lnTo>
                      <a:pt x="231" y="50"/>
                    </a:lnTo>
                    <a:lnTo>
                      <a:pt x="217" y="57"/>
                    </a:lnTo>
                    <a:lnTo>
                      <a:pt x="217" y="57"/>
                    </a:lnTo>
                    <a:lnTo>
                      <a:pt x="204" y="57"/>
                    </a:lnTo>
                    <a:lnTo>
                      <a:pt x="192" y="57"/>
                    </a:lnTo>
                    <a:lnTo>
                      <a:pt x="181" y="59"/>
                    </a:lnTo>
                    <a:lnTo>
                      <a:pt x="167" y="60"/>
                    </a:lnTo>
                    <a:lnTo>
                      <a:pt x="156" y="63"/>
                    </a:lnTo>
                    <a:lnTo>
                      <a:pt x="144" y="68"/>
                    </a:lnTo>
                    <a:lnTo>
                      <a:pt x="133" y="73"/>
                    </a:lnTo>
                    <a:lnTo>
                      <a:pt x="123" y="80"/>
                    </a:lnTo>
                    <a:lnTo>
                      <a:pt x="113" y="87"/>
                    </a:lnTo>
                    <a:lnTo>
                      <a:pt x="104" y="97"/>
                    </a:lnTo>
                    <a:lnTo>
                      <a:pt x="96" y="105"/>
                    </a:lnTo>
                    <a:lnTo>
                      <a:pt x="88" y="117"/>
                    </a:lnTo>
                    <a:lnTo>
                      <a:pt x="81" y="128"/>
                    </a:lnTo>
                    <a:lnTo>
                      <a:pt x="76" y="141"/>
                    </a:lnTo>
                    <a:lnTo>
                      <a:pt x="71" y="155"/>
                    </a:lnTo>
                    <a:lnTo>
                      <a:pt x="70" y="170"/>
                    </a:lnTo>
                    <a:lnTo>
                      <a:pt x="70" y="170"/>
                    </a:lnTo>
                    <a:lnTo>
                      <a:pt x="80" y="158"/>
                    </a:lnTo>
                    <a:lnTo>
                      <a:pt x="90" y="148"/>
                    </a:lnTo>
                    <a:lnTo>
                      <a:pt x="113" y="130"/>
                    </a:lnTo>
                    <a:lnTo>
                      <a:pt x="136" y="113"/>
                    </a:lnTo>
                    <a:lnTo>
                      <a:pt x="161" y="100"/>
                    </a:lnTo>
                    <a:lnTo>
                      <a:pt x="161" y="100"/>
                    </a:lnTo>
                    <a:lnTo>
                      <a:pt x="141" y="120"/>
                    </a:lnTo>
                    <a:lnTo>
                      <a:pt x="121" y="141"/>
                    </a:lnTo>
                    <a:lnTo>
                      <a:pt x="103" y="163"/>
                    </a:lnTo>
                    <a:lnTo>
                      <a:pt x="85" y="186"/>
                    </a:lnTo>
                    <a:lnTo>
                      <a:pt x="85" y="186"/>
                    </a:lnTo>
                    <a:lnTo>
                      <a:pt x="68" y="211"/>
                    </a:lnTo>
                    <a:lnTo>
                      <a:pt x="55" y="234"/>
                    </a:lnTo>
                    <a:lnTo>
                      <a:pt x="48" y="248"/>
                    </a:lnTo>
                    <a:lnTo>
                      <a:pt x="43" y="261"/>
                    </a:lnTo>
                    <a:lnTo>
                      <a:pt x="41" y="276"/>
                    </a:lnTo>
                    <a:lnTo>
                      <a:pt x="40" y="291"/>
                    </a:lnTo>
                    <a:lnTo>
                      <a:pt x="40" y="291"/>
                    </a:lnTo>
                    <a:lnTo>
                      <a:pt x="40" y="304"/>
                    </a:lnTo>
                    <a:lnTo>
                      <a:pt x="45" y="316"/>
                    </a:lnTo>
                    <a:lnTo>
                      <a:pt x="45" y="316"/>
                    </a:lnTo>
                    <a:lnTo>
                      <a:pt x="35" y="302"/>
                    </a:lnTo>
                    <a:lnTo>
                      <a:pt x="26" y="289"/>
                    </a:lnTo>
                    <a:lnTo>
                      <a:pt x="18" y="274"/>
                    </a:lnTo>
                    <a:lnTo>
                      <a:pt x="12" y="259"/>
                    </a:lnTo>
                    <a:lnTo>
                      <a:pt x="7" y="244"/>
                    </a:lnTo>
                    <a:lnTo>
                      <a:pt x="3" y="228"/>
                    </a:lnTo>
                    <a:lnTo>
                      <a:pt x="2" y="211"/>
                    </a:lnTo>
                    <a:lnTo>
                      <a:pt x="0" y="195"/>
                    </a:lnTo>
                    <a:lnTo>
                      <a:pt x="0" y="195"/>
                    </a:lnTo>
                    <a:lnTo>
                      <a:pt x="2" y="175"/>
                    </a:lnTo>
                    <a:lnTo>
                      <a:pt x="5" y="155"/>
                    </a:lnTo>
                    <a:lnTo>
                      <a:pt x="8" y="136"/>
                    </a:lnTo>
                    <a:lnTo>
                      <a:pt x="15" y="118"/>
                    </a:lnTo>
                    <a:lnTo>
                      <a:pt x="23" y="102"/>
                    </a:lnTo>
                    <a:lnTo>
                      <a:pt x="33" y="85"/>
                    </a:lnTo>
                    <a:lnTo>
                      <a:pt x="45" y="70"/>
                    </a:lnTo>
                    <a:lnTo>
                      <a:pt x="56" y="57"/>
                    </a:lnTo>
                    <a:lnTo>
                      <a:pt x="71" y="45"/>
                    </a:lnTo>
                    <a:lnTo>
                      <a:pt x="86" y="34"/>
                    </a:lnTo>
                    <a:lnTo>
                      <a:pt x="101" y="24"/>
                    </a:lnTo>
                    <a:lnTo>
                      <a:pt x="118" y="15"/>
                    </a:lnTo>
                    <a:lnTo>
                      <a:pt x="136" y="9"/>
                    </a:lnTo>
                    <a:lnTo>
                      <a:pt x="154" y="4"/>
                    </a:lnTo>
                    <a:lnTo>
                      <a:pt x="174" y="2"/>
                    </a:lnTo>
                    <a:lnTo>
                      <a:pt x="194" y="0"/>
                    </a:lnTo>
                    <a:lnTo>
                      <a:pt x="194" y="0"/>
                    </a:lnTo>
                    <a:close/>
                    <a:moveTo>
                      <a:pt x="332" y="59"/>
                    </a:moveTo>
                    <a:lnTo>
                      <a:pt x="332" y="59"/>
                    </a:lnTo>
                    <a:lnTo>
                      <a:pt x="343" y="72"/>
                    </a:lnTo>
                    <a:lnTo>
                      <a:pt x="355" y="87"/>
                    </a:lnTo>
                    <a:lnTo>
                      <a:pt x="363" y="103"/>
                    </a:lnTo>
                    <a:lnTo>
                      <a:pt x="372" y="120"/>
                    </a:lnTo>
                    <a:lnTo>
                      <a:pt x="378" y="136"/>
                    </a:lnTo>
                    <a:lnTo>
                      <a:pt x="383" y="155"/>
                    </a:lnTo>
                    <a:lnTo>
                      <a:pt x="385" y="175"/>
                    </a:lnTo>
                    <a:lnTo>
                      <a:pt x="386" y="195"/>
                    </a:lnTo>
                    <a:lnTo>
                      <a:pt x="386" y="195"/>
                    </a:lnTo>
                    <a:lnTo>
                      <a:pt x="385" y="213"/>
                    </a:lnTo>
                    <a:lnTo>
                      <a:pt x="383" y="233"/>
                    </a:lnTo>
                    <a:lnTo>
                      <a:pt x="378" y="251"/>
                    </a:lnTo>
                    <a:lnTo>
                      <a:pt x="372" y="269"/>
                    </a:lnTo>
                    <a:lnTo>
                      <a:pt x="363" y="286"/>
                    </a:lnTo>
                    <a:lnTo>
                      <a:pt x="353" y="302"/>
                    </a:lnTo>
                    <a:lnTo>
                      <a:pt x="342" y="317"/>
                    </a:lnTo>
                    <a:lnTo>
                      <a:pt x="330" y="331"/>
                    </a:lnTo>
                    <a:lnTo>
                      <a:pt x="317" y="342"/>
                    </a:lnTo>
                    <a:lnTo>
                      <a:pt x="302" y="354"/>
                    </a:lnTo>
                    <a:lnTo>
                      <a:pt x="285" y="364"/>
                    </a:lnTo>
                    <a:lnTo>
                      <a:pt x="269" y="372"/>
                    </a:lnTo>
                    <a:lnTo>
                      <a:pt x="250" y="379"/>
                    </a:lnTo>
                    <a:lnTo>
                      <a:pt x="232" y="384"/>
                    </a:lnTo>
                    <a:lnTo>
                      <a:pt x="214" y="385"/>
                    </a:lnTo>
                    <a:lnTo>
                      <a:pt x="194" y="387"/>
                    </a:lnTo>
                    <a:lnTo>
                      <a:pt x="194" y="387"/>
                    </a:lnTo>
                    <a:lnTo>
                      <a:pt x="176" y="385"/>
                    </a:lnTo>
                    <a:lnTo>
                      <a:pt x="158" y="384"/>
                    </a:lnTo>
                    <a:lnTo>
                      <a:pt x="141" y="380"/>
                    </a:lnTo>
                    <a:lnTo>
                      <a:pt x="124" y="374"/>
                    </a:lnTo>
                    <a:lnTo>
                      <a:pt x="109" y="367"/>
                    </a:lnTo>
                    <a:lnTo>
                      <a:pt x="94" y="359"/>
                    </a:lnTo>
                    <a:lnTo>
                      <a:pt x="80" y="350"/>
                    </a:lnTo>
                    <a:lnTo>
                      <a:pt x="66" y="339"/>
                    </a:lnTo>
                    <a:lnTo>
                      <a:pt x="66" y="339"/>
                    </a:lnTo>
                    <a:lnTo>
                      <a:pt x="75" y="342"/>
                    </a:lnTo>
                    <a:lnTo>
                      <a:pt x="85" y="344"/>
                    </a:lnTo>
                    <a:lnTo>
                      <a:pt x="94" y="344"/>
                    </a:lnTo>
                    <a:lnTo>
                      <a:pt x="104" y="342"/>
                    </a:lnTo>
                    <a:lnTo>
                      <a:pt x="114" y="341"/>
                    </a:lnTo>
                    <a:lnTo>
                      <a:pt x="124" y="337"/>
                    </a:lnTo>
                    <a:lnTo>
                      <a:pt x="133" y="332"/>
                    </a:lnTo>
                    <a:lnTo>
                      <a:pt x="141" y="326"/>
                    </a:lnTo>
                    <a:lnTo>
                      <a:pt x="141" y="326"/>
                    </a:lnTo>
                    <a:lnTo>
                      <a:pt x="131" y="329"/>
                    </a:lnTo>
                    <a:lnTo>
                      <a:pt x="121" y="331"/>
                    </a:lnTo>
                    <a:lnTo>
                      <a:pt x="111" y="332"/>
                    </a:lnTo>
                    <a:lnTo>
                      <a:pt x="103" y="332"/>
                    </a:lnTo>
                    <a:lnTo>
                      <a:pt x="94" y="331"/>
                    </a:lnTo>
                    <a:lnTo>
                      <a:pt x="88" y="327"/>
                    </a:lnTo>
                    <a:lnTo>
                      <a:pt x="81" y="324"/>
                    </a:lnTo>
                    <a:lnTo>
                      <a:pt x="76" y="319"/>
                    </a:lnTo>
                    <a:lnTo>
                      <a:pt x="73" y="314"/>
                    </a:lnTo>
                    <a:lnTo>
                      <a:pt x="70" y="307"/>
                    </a:lnTo>
                    <a:lnTo>
                      <a:pt x="68" y="299"/>
                    </a:lnTo>
                    <a:lnTo>
                      <a:pt x="68" y="292"/>
                    </a:lnTo>
                    <a:lnTo>
                      <a:pt x="70" y="282"/>
                    </a:lnTo>
                    <a:lnTo>
                      <a:pt x="73" y="273"/>
                    </a:lnTo>
                    <a:lnTo>
                      <a:pt x="78" y="263"/>
                    </a:lnTo>
                    <a:lnTo>
                      <a:pt x="85" y="251"/>
                    </a:lnTo>
                    <a:lnTo>
                      <a:pt x="85" y="251"/>
                    </a:lnTo>
                    <a:lnTo>
                      <a:pt x="94" y="266"/>
                    </a:lnTo>
                    <a:lnTo>
                      <a:pt x="104" y="279"/>
                    </a:lnTo>
                    <a:lnTo>
                      <a:pt x="118" y="291"/>
                    </a:lnTo>
                    <a:lnTo>
                      <a:pt x="133" y="302"/>
                    </a:lnTo>
                    <a:lnTo>
                      <a:pt x="149" y="311"/>
                    </a:lnTo>
                    <a:lnTo>
                      <a:pt x="166" y="317"/>
                    </a:lnTo>
                    <a:lnTo>
                      <a:pt x="186" y="321"/>
                    </a:lnTo>
                    <a:lnTo>
                      <a:pt x="206" y="322"/>
                    </a:lnTo>
                    <a:lnTo>
                      <a:pt x="206" y="322"/>
                    </a:lnTo>
                    <a:lnTo>
                      <a:pt x="222" y="321"/>
                    </a:lnTo>
                    <a:lnTo>
                      <a:pt x="237" y="317"/>
                    </a:lnTo>
                    <a:lnTo>
                      <a:pt x="252" y="314"/>
                    </a:lnTo>
                    <a:lnTo>
                      <a:pt x="265" y="309"/>
                    </a:lnTo>
                    <a:lnTo>
                      <a:pt x="279" y="301"/>
                    </a:lnTo>
                    <a:lnTo>
                      <a:pt x="292" y="292"/>
                    </a:lnTo>
                    <a:lnTo>
                      <a:pt x="304" y="284"/>
                    </a:lnTo>
                    <a:lnTo>
                      <a:pt x="315" y="273"/>
                    </a:lnTo>
                    <a:lnTo>
                      <a:pt x="315" y="273"/>
                    </a:lnTo>
                    <a:lnTo>
                      <a:pt x="320" y="266"/>
                    </a:lnTo>
                    <a:lnTo>
                      <a:pt x="325" y="258"/>
                    </a:lnTo>
                    <a:lnTo>
                      <a:pt x="333" y="241"/>
                    </a:lnTo>
                    <a:lnTo>
                      <a:pt x="327" y="241"/>
                    </a:lnTo>
                    <a:lnTo>
                      <a:pt x="249" y="241"/>
                    </a:lnTo>
                    <a:lnTo>
                      <a:pt x="249" y="241"/>
                    </a:lnTo>
                    <a:lnTo>
                      <a:pt x="244" y="248"/>
                    </a:lnTo>
                    <a:lnTo>
                      <a:pt x="235" y="253"/>
                    </a:lnTo>
                    <a:lnTo>
                      <a:pt x="229" y="256"/>
                    </a:lnTo>
                    <a:lnTo>
                      <a:pt x="221" y="259"/>
                    </a:lnTo>
                    <a:lnTo>
                      <a:pt x="212" y="261"/>
                    </a:lnTo>
                    <a:lnTo>
                      <a:pt x="204" y="261"/>
                    </a:lnTo>
                    <a:lnTo>
                      <a:pt x="196" y="261"/>
                    </a:lnTo>
                    <a:lnTo>
                      <a:pt x="187" y="259"/>
                    </a:lnTo>
                    <a:lnTo>
                      <a:pt x="181" y="256"/>
                    </a:lnTo>
                    <a:lnTo>
                      <a:pt x="172" y="253"/>
                    </a:lnTo>
                    <a:lnTo>
                      <a:pt x="166" y="248"/>
                    </a:lnTo>
                    <a:lnTo>
                      <a:pt x="161" y="241"/>
                    </a:lnTo>
                    <a:lnTo>
                      <a:pt x="154" y="236"/>
                    </a:lnTo>
                    <a:lnTo>
                      <a:pt x="151" y="228"/>
                    </a:lnTo>
                    <a:lnTo>
                      <a:pt x="148" y="221"/>
                    </a:lnTo>
                    <a:lnTo>
                      <a:pt x="146" y="213"/>
                    </a:lnTo>
                    <a:lnTo>
                      <a:pt x="337" y="213"/>
                    </a:lnTo>
                    <a:lnTo>
                      <a:pt x="337" y="213"/>
                    </a:lnTo>
                    <a:lnTo>
                      <a:pt x="335" y="185"/>
                    </a:lnTo>
                    <a:lnTo>
                      <a:pt x="332" y="161"/>
                    </a:lnTo>
                    <a:lnTo>
                      <a:pt x="325" y="140"/>
                    </a:lnTo>
                    <a:lnTo>
                      <a:pt x="315" y="120"/>
                    </a:lnTo>
                    <a:lnTo>
                      <a:pt x="304" y="103"/>
                    </a:lnTo>
                    <a:lnTo>
                      <a:pt x="289" y="88"/>
                    </a:lnTo>
                    <a:lnTo>
                      <a:pt x="274" y="78"/>
                    </a:lnTo>
                    <a:lnTo>
                      <a:pt x="257" y="68"/>
                    </a:lnTo>
                    <a:lnTo>
                      <a:pt x="257" y="68"/>
                    </a:lnTo>
                    <a:lnTo>
                      <a:pt x="270" y="60"/>
                    </a:lnTo>
                    <a:lnTo>
                      <a:pt x="282" y="54"/>
                    </a:lnTo>
                    <a:lnTo>
                      <a:pt x="295" y="52"/>
                    </a:lnTo>
                    <a:lnTo>
                      <a:pt x="307" y="55"/>
                    </a:lnTo>
                    <a:lnTo>
                      <a:pt x="312" y="57"/>
                    </a:lnTo>
                    <a:lnTo>
                      <a:pt x="317" y="62"/>
                    </a:lnTo>
                    <a:lnTo>
                      <a:pt x="322" y="65"/>
                    </a:lnTo>
                    <a:lnTo>
                      <a:pt x="325" y="70"/>
                    </a:lnTo>
                    <a:lnTo>
                      <a:pt x="328" y="77"/>
                    </a:lnTo>
                    <a:lnTo>
                      <a:pt x="332" y="85"/>
                    </a:lnTo>
                    <a:lnTo>
                      <a:pt x="333" y="92"/>
                    </a:lnTo>
                    <a:lnTo>
                      <a:pt x="333" y="102"/>
                    </a:lnTo>
                    <a:lnTo>
                      <a:pt x="333" y="102"/>
                    </a:lnTo>
                    <a:lnTo>
                      <a:pt x="335" y="88"/>
                    </a:lnTo>
                    <a:lnTo>
                      <a:pt x="335" y="77"/>
                    </a:lnTo>
                    <a:lnTo>
                      <a:pt x="333" y="67"/>
                    </a:lnTo>
                    <a:lnTo>
                      <a:pt x="332" y="59"/>
                    </a:lnTo>
                    <a:lnTo>
                      <a:pt x="332" y="59"/>
                    </a:lnTo>
                    <a:close/>
                    <a:moveTo>
                      <a:pt x="254" y="168"/>
                    </a:moveTo>
                    <a:lnTo>
                      <a:pt x="254" y="168"/>
                    </a:lnTo>
                    <a:lnTo>
                      <a:pt x="252" y="158"/>
                    </a:lnTo>
                    <a:lnTo>
                      <a:pt x="249" y="148"/>
                    </a:lnTo>
                    <a:lnTo>
                      <a:pt x="242" y="140"/>
                    </a:lnTo>
                    <a:lnTo>
                      <a:pt x="235" y="133"/>
                    </a:lnTo>
                    <a:lnTo>
                      <a:pt x="229" y="127"/>
                    </a:lnTo>
                    <a:lnTo>
                      <a:pt x="221" y="122"/>
                    </a:lnTo>
                    <a:lnTo>
                      <a:pt x="212" y="118"/>
                    </a:lnTo>
                    <a:lnTo>
                      <a:pt x="202" y="118"/>
                    </a:lnTo>
                    <a:lnTo>
                      <a:pt x="202" y="118"/>
                    </a:lnTo>
                    <a:lnTo>
                      <a:pt x="194" y="118"/>
                    </a:lnTo>
                    <a:lnTo>
                      <a:pt x="184" y="122"/>
                    </a:lnTo>
                    <a:lnTo>
                      <a:pt x="174" y="127"/>
                    </a:lnTo>
                    <a:lnTo>
                      <a:pt x="166" y="133"/>
                    </a:lnTo>
                    <a:lnTo>
                      <a:pt x="159" y="140"/>
                    </a:lnTo>
                    <a:lnTo>
                      <a:pt x="153" y="148"/>
                    </a:lnTo>
                    <a:lnTo>
                      <a:pt x="149" y="158"/>
                    </a:lnTo>
                    <a:lnTo>
                      <a:pt x="146" y="168"/>
                    </a:lnTo>
                    <a:lnTo>
                      <a:pt x="254" y="168"/>
                    </a:lnTo>
                    <a:lnTo>
                      <a:pt x="254"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grpSp>
        <p:nvGrpSpPr>
          <p:cNvPr id="27" name="组合 26"/>
          <p:cNvGrpSpPr/>
          <p:nvPr/>
        </p:nvGrpSpPr>
        <p:grpSpPr>
          <a:xfrm>
            <a:off x="8695460" y="3717171"/>
            <a:ext cx="2722508" cy="1010945"/>
            <a:chOff x="5648899" y="2143553"/>
            <a:chExt cx="2722508" cy="1010945"/>
          </a:xfrm>
        </p:grpSpPr>
        <p:sp>
          <p:nvSpPr>
            <p:cNvPr id="32" name="矩形 31"/>
            <p:cNvSpPr/>
            <p:nvPr/>
          </p:nvSpPr>
          <p:spPr>
            <a:xfrm>
              <a:off x="5648899" y="2545100"/>
              <a:ext cx="2722508" cy="609398"/>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文稿</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5984877" y="2143553"/>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771768" y="3717171"/>
            <a:ext cx="2722508" cy="1010945"/>
            <a:chOff x="5648899" y="2143553"/>
            <a:chExt cx="2722508" cy="1010945"/>
          </a:xfrm>
        </p:grpSpPr>
        <p:sp>
          <p:nvSpPr>
            <p:cNvPr id="30" name="矩形 29"/>
            <p:cNvSpPr/>
            <p:nvPr/>
          </p:nvSpPr>
          <p:spPr>
            <a:xfrm>
              <a:off x="5648899" y="2545100"/>
              <a:ext cx="2722508" cy="609398"/>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文稿</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5984877" y="2143553"/>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pic>
        <p:nvPicPr>
          <p:cNvPr id="29" name="图片占位符 37"/>
          <p:cNvPicPr>
            <a:picLocks noGrp="1" noChangeAspect="1"/>
          </p:cNvPicPr>
          <p:nvPr/>
        </p:nvPicPr>
        <p:blipFill>
          <a:blip r:embed="rId3" cstate="print">
            <a:extLst>
              <a:ext uri="{28A0092B-C50C-407E-A947-70E740481C1C}">
                <a14:useLocalDpi xmlns:a14="http://schemas.microsoft.com/office/drawing/2010/main" val="0"/>
              </a:ext>
            </a:extLst>
          </a:blip>
          <a:srcRect t="8046" b="8046"/>
          <a:stretch>
            <a:fillRect/>
          </a:stretch>
        </p:blipFill>
        <p:spPr>
          <a:xfrm>
            <a:off x="4071155" y="2422899"/>
            <a:ext cx="4103769" cy="2295692"/>
          </a:xfrm>
          <a:custGeom>
            <a:avLst/>
            <a:gdLst>
              <a:gd name="connsiteX0" fmla="*/ 0 w 4103769"/>
              <a:gd name="connsiteY0" fmla="*/ 0 h 2295692"/>
              <a:gd name="connsiteX1" fmla="*/ 4103769 w 4103769"/>
              <a:gd name="connsiteY1" fmla="*/ 0 h 2295692"/>
              <a:gd name="connsiteX2" fmla="*/ 4103769 w 4103769"/>
              <a:gd name="connsiteY2" fmla="*/ 2295692 h 2295692"/>
              <a:gd name="connsiteX3" fmla="*/ 0 w 4103769"/>
              <a:gd name="connsiteY3" fmla="*/ 2295692 h 2295692"/>
            </a:gdLst>
            <a:ahLst/>
            <a:cxnLst>
              <a:cxn ang="0">
                <a:pos x="connsiteX0" y="connsiteY0"/>
              </a:cxn>
              <a:cxn ang="0">
                <a:pos x="connsiteX1" y="connsiteY1"/>
              </a:cxn>
              <a:cxn ang="0">
                <a:pos x="connsiteX2" y="connsiteY2"/>
              </a:cxn>
              <a:cxn ang="0">
                <a:pos x="connsiteX3" y="connsiteY3"/>
              </a:cxn>
            </a:cxnLst>
            <a:rect l="l" t="t" r="r" b="b"/>
            <a:pathLst>
              <a:path w="4103769" h="2295692">
                <a:moveTo>
                  <a:pt x="0" y="0"/>
                </a:moveTo>
                <a:lnTo>
                  <a:pt x="4103769" y="0"/>
                </a:lnTo>
                <a:lnTo>
                  <a:pt x="4103769" y="2295692"/>
                </a:lnTo>
                <a:lnTo>
                  <a:pt x="0" y="2295692"/>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90625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5750" y="1"/>
            <a:ext cx="11620500" cy="797793"/>
          </a:xfrm>
          <a:prstGeom prst="rect">
            <a:avLst/>
          </a:prstGeom>
        </p:spPr>
      </p:pic>
      <p:sp>
        <p:nvSpPr>
          <p:cNvPr id="14" name="文本框 31"/>
          <p:cNvSpPr txBox="1"/>
          <p:nvPr/>
        </p:nvSpPr>
        <p:spPr>
          <a:xfrm>
            <a:off x="4486811" y="797794"/>
            <a:ext cx="2646878"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年度工作概述</a:t>
            </a:r>
            <a:endParaRPr lang="zh-CN" altLang="en-US" sz="3200" b="1" dirty="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endParaRPr>
          </a:p>
        </p:txBody>
      </p:sp>
      <p:sp>
        <p:nvSpPr>
          <p:cNvPr id="7" name="Freeform 537"/>
          <p:cNvSpPr>
            <a:spLocks noEditPoints="1"/>
          </p:cNvSpPr>
          <p:nvPr/>
        </p:nvSpPr>
        <p:spPr bwMode="auto">
          <a:xfrm>
            <a:off x="1166297" y="1595587"/>
            <a:ext cx="3054064" cy="4140032"/>
          </a:xfrm>
          <a:custGeom>
            <a:avLst/>
            <a:gdLst>
              <a:gd name="T0" fmla="*/ 192 w 508"/>
              <a:gd name="T1" fmla="*/ 545 h 689"/>
              <a:gd name="T2" fmla="*/ 133 w 508"/>
              <a:gd name="T3" fmla="*/ 641 h 689"/>
              <a:gd name="T4" fmla="*/ 156 w 508"/>
              <a:gd name="T5" fmla="*/ 656 h 689"/>
              <a:gd name="T6" fmla="*/ 220 w 508"/>
              <a:gd name="T7" fmla="*/ 578 h 689"/>
              <a:gd name="T8" fmla="*/ 198 w 508"/>
              <a:gd name="T9" fmla="*/ 675 h 689"/>
              <a:gd name="T10" fmla="*/ 225 w 508"/>
              <a:gd name="T11" fmla="*/ 683 h 689"/>
              <a:gd name="T12" fmla="*/ 280 w 508"/>
              <a:gd name="T13" fmla="*/ 506 h 689"/>
              <a:gd name="T14" fmla="*/ 241 w 508"/>
              <a:gd name="T15" fmla="*/ 389 h 689"/>
              <a:gd name="T16" fmla="*/ 236 w 508"/>
              <a:gd name="T17" fmla="*/ 357 h 689"/>
              <a:gd name="T18" fmla="*/ 273 w 508"/>
              <a:gd name="T19" fmla="*/ 369 h 689"/>
              <a:gd name="T20" fmla="*/ 253 w 508"/>
              <a:gd name="T21" fmla="*/ 305 h 689"/>
              <a:gd name="T22" fmla="*/ 291 w 508"/>
              <a:gd name="T23" fmla="*/ 104 h 689"/>
              <a:gd name="T24" fmla="*/ 256 w 508"/>
              <a:gd name="T25" fmla="*/ 144 h 689"/>
              <a:gd name="T26" fmla="*/ 229 w 508"/>
              <a:gd name="T27" fmla="*/ 102 h 689"/>
              <a:gd name="T28" fmla="*/ 255 w 508"/>
              <a:gd name="T29" fmla="*/ 159 h 689"/>
              <a:gd name="T30" fmla="*/ 262 w 508"/>
              <a:gd name="T31" fmla="*/ 148 h 689"/>
              <a:gd name="T32" fmla="*/ 298 w 508"/>
              <a:gd name="T33" fmla="*/ 167 h 689"/>
              <a:gd name="T34" fmla="*/ 276 w 508"/>
              <a:gd name="T35" fmla="*/ 197 h 689"/>
              <a:gd name="T36" fmla="*/ 313 w 508"/>
              <a:gd name="T37" fmla="*/ 196 h 689"/>
              <a:gd name="T38" fmla="*/ 307 w 508"/>
              <a:gd name="T39" fmla="*/ 221 h 689"/>
              <a:gd name="T40" fmla="*/ 332 w 508"/>
              <a:gd name="T41" fmla="*/ 177 h 689"/>
              <a:gd name="T42" fmla="*/ 332 w 508"/>
              <a:gd name="T43" fmla="*/ 177 h 689"/>
              <a:gd name="T44" fmla="*/ 266 w 508"/>
              <a:gd name="T45" fmla="*/ 214 h 689"/>
              <a:gd name="T46" fmla="*/ 320 w 508"/>
              <a:gd name="T47" fmla="*/ 252 h 689"/>
              <a:gd name="T48" fmla="*/ 288 w 508"/>
              <a:gd name="T49" fmla="*/ 274 h 689"/>
              <a:gd name="T50" fmla="*/ 223 w 508"/>
              <a:gd name="T51" fmla="*/ 281 h 689"/>
              <a:gd name="T52" fmla="*/ 231 w 508"/>
              <a:gd name="T53" fmla="*/ 194 h 689"/>
              <a:gd name="T54" fmla="*/ 231 w 508"/>
              <a:gd name="T55" fmla="*/ 194 h 689"/>
              <a:gd name="T56" fmla="*/ 127 w 508"/>
              <a:gd name="T57" fmla="*/ 271 h 689"/>
              <a:gd name="T58" fmla="*/ 137 w 508"/>
              <a:gd name="T59" fmla="*/ 270 h 689"/>
              <a:gd name="T60" fmla="*/ 140 w 508"/>
              <a:gd name="T61" fmla="*/ 177 h 689"/>
              <a:gd name="T62" fmla="*/ 105 w 508"/>
              <a:gd name="T63" fmla="*/ 179 h 689"/>
              <a:gd name="T64" fmla="*/ 180 w 508"/>
              <a:gd name="T65" fmla="*/ 196 h 689"/>
              <a:gd name="T66" fmla="*/ 207 w 508"/>
              <a:gd name="T67" fmla="*/ 209 h 689"/>
              <a:gd name="T68" fmla="*/ 243 w 508"/>
              <a:gd name="T69" fmla="*/ 160 h 689"/>
              <a:gd name="T70" fmla="*/ 200 w 508"/>
              <a:gd name="T71" fmla="*/ 124 h 689"/>
              <a:gd name="T72" fmla="*/ 161 w 508"/>
              <a:gd name="T73" fmla="*/ 150 h 689"/>
              <a:gd name="T74" fmla="*/ 186 w 508"/>
              <a:gd name="T75" fmla="*/ 182 h 689"/>
              <a:gd name="T76" fmla="*/ 149 w 508"/>
              <a:gd name="T77" fmla="*/ 153 h 689"/>
              <a:gd name="T78" fmla="*/ 146 w 508"/>
              <a:gd name="T79" fmla="*/ 212 h 689"/>
              <a:gd name="T80" fmla="*/ 363 w 508"/>
              <a:gd name="T81" fmla="*/ 211 h 689"/>
              <a:gd name="T82" fmla="*/ 420 w 508"/>
              <a:gd name="T83" fmla="*/ 181 h 689"/>
              <a:gd name="T84" fmla="*/ 420 w 508"/>
              <a:gd name="T85" fmla="*/ 187 h 689"/>
              <a:gd name="T86" fmla="*/ 466 w 508"/>
              <a:gd name="T87" fmla="*/ 192 h 689"/>
              <a:gd name="T88" fmla="*/ 382 w 508"/>
              <a:gd name="T89" fmla="*/ 274 h 689"/>
              <a:gd name="T90" fmla="*/ 332 w 508"/>
              <a:gd name="T91" fmla="*/ 94 h 689"/>
              <a:gd name="T92" fmla="*/ 297 w 508"/>
              <a:gd name="T93" fmla="*/ 111 h 689"/>
              <a:gd name="T94" fmla="*/ 237 w 508"/>
              <a:gd name="T95" fmla="*/ 58 h 689"/>
              <a:gd name="T96" fmla="*/ 275 w 508"/>
              <a:gd name="T97" fmla="*/ 25 h 689"/>
              <a:gd name="T98" fmla="*/ 222 w 508"/>
              <a:gd name="T99" fmla="*/ 29 h 689"/>
              <a:gd name="T100" fmla="*/ 222 w 508"/>
              <a:gd name="T101" fmla="*/ 29 h 689"/>
              <a:gd name="T102" fmla="*/ 289 w 508"/>
              <a:gd name="T103" fmla="*/ 36 h 689"/>
              <a:gd name="T104" fmla="*/ 250 w 508"/>
              <a:gd name="T105" fmla="*/ 22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8" h="689">
                <a:moveTo>
                  <a:pt x="241" y="389"/>
                </a:moveTo>
                <a:cubicBezTo>
                  <a:pt x="229" y="482"/>
                  <a:pt x="183" y="559"/>
                  <a:pt x="107" y="618"/>
                </a:cubicBezTo>
                <a:cubicBezTo>
                  <a:pt x="102" y="623"/>
                  <a:pt x="113" y="628"/>
                  <a:pt x="112" y="626"/>
                </a:cubicBezTo>
                <a:cubicBezTo>
                  <a:pt x="137" y="611"/>
                  <a:pt x="190" y="547"/>
                  <a:pt x="192" y="545"/>
                </a:cubicBezTo>
                <a:cubicBezTo>
                  <a:pt x="193" y="544"/>
                  <a:pt x="182" y="567"/>
                  <a:pt x="119" y="628"/>
                </a:cubicBezTo>
                <a:cubicBezTo>
                  <a:pt x="118" y="634"/>
                  <a:pt x="120" y="636"/>
                  <a:pt x="125" y="636"/>
                </a:cubicBezTo>
                <a:cubicBezTo>
                  <a:pt x="173" y="589"/>
                  <a:pt x="191" y="560"/>
                  <a:pt x="194" y="557"/>
                </a:cubicBezTo>
                <a:cubicBezTo>
                  <a:pt x="199" y="553"/>
                  <a:pt x="182" y="582"/>
                  <a:pt x="133" y="641"/>
                </a:cubicBezTo>
                <a:cubicBezTo>
                  <a:pt x="132" y="645"/>
                  <a:pt x="134" y="647"/>
                  <a:pt x="139" y="648"/>
                </a:cubicBezTo>
                <a:cubicBezTo>
                  <a:pt x="194" y="582"/>
                  <a:pt x="212" y="551"/>
                  <a:pt x="212" y="548"/>
                </a:cubicBezTo>
                <a:cubicBezTo>
                  <a:pt x="214" y="548"/>
                  <a:pt x="188" y="594"/>
                  <a:pt x="149" y="651"/>
                </a:cubicBezTo>
                <a:cubicBezTo>
                  <a:pt x="149" y="655"/>
                  <a:pt x="151" y="657"/>
                  <a:pt x="156" y="656"/>
                </a:cubicBezTo>
                <a:cubicBezTo>
                  <a:pt x="198" y="601"/>
                  <a:pt x="210" y="576"/>
                  <a:pt x="210" y="575"/>
                </a:cubicBezTo>
                <a:cubicBezTo>
                  <a:pt x="211" y="573"/>
                  <a:pt x="194" y="612"/>
                  <a:pt x="164" y="660"/>
                </a:cubicBezTo>
                <a:cubicBezTo>
                  <a:pt x="165" y="664"/>
                  <a:pt x="166" y="667"/>
                  <a:pt x="173" y="663"/>
                </a:cubicBezTo>
                <a:cubicBezTo>
                  <a:pt x="209" y="602"/>
                  <a:pt x="222" y="569"/>
                  <a:pt x="220" y="578"/>
                </a:cubicBezTo>
                <a:cubicBezTo>
                  <a:pt x="218" y="585"/>
                  <a:pt x="206" y="618"/>
                  <a:pt x="180" y="669"/>
                </a:cubicBezTo>
                <a:cubicBezTo>
                  <a:pt x="182" y="675"/>
                  <a:pt x="185" y="674"/>
                  <a:pt x="188" y="673"/>
                </a:cubicBezTo>
                <a:cubicBezTo>
                  <a:pt x="226" y="599"/>
                  <a:pt x="239" y="560"/>
                  <a:pt x="237" y="560"/>
                </a:cubicBezTo>
                <a:cubicBezTo>
                  <a:pt x="238" y="567"/>
                  <a:pt x="225" y="611"/>
                  <a:pt x="198" y="675"/>
                </a:cubicBezTo>
                <a:cubicBezTo>
                  <a:pt x="199" y="679"/>
                  <a:pt x="203" y="679"/>
                  <a:pt x="207" y="677"/>
                </a:cubicBezTo>
                <a:cubicBezTo>
                  <a:pt x="238" y="604"/>
                  <a:pt x="253" y="558"/>
                  <a:pt x="254" y="544"/>
                </a:cubicBezTo>
                <a:cubicBezTo>
                  <a:pt x="250" y="567"/>
                  <a:pt x="248" y="602"/>
                  <a:pt x="215" y="678"/>
                </a:cubicBezTo>
                <a:cubicBezTo>
                  <a:pt x="215" y="685"/>
                  <a:pt x="219" y="686"/>
                  <a:pt x="225" y="683"/>
                </a:cubicBezTo>
                <a:cubicBezTo>
                  <a:pt x="254" y="599"/>
                  <a:pt x="266" y="551"/>
                  <a:pt x="264" y="548"/>
                </a:cubicBezTo>
                <a:cubicBezTo>
                  <a:pt x="267" y="551"/>
                  <a:pt x="260" y="598"/>
                  <a:pt x="235" y="681"/>
                </a:cubicBezTo>
                <a:cubicBezTo>
                  <a:pt x="235" y="686"/>
                  <a:pt x="238" y="687"/>
                  <a:pt x="245" y="684"/>
                </a:cubicBezTo>
                <a:cubicBezTo>
                  <a:pt x="276" y="575"/>
                  <a:pt x="280" y="509"/>
                  <a:pt x="280" y="506"/>
                </a:cubicBezTo>
                <a:cubicBezTo>
                  <a:pt x="282" y="536"/>
                  <a:pt x="278" y="581"/>
                  <a:pt x="253" y="684"/>
                </a:cubicBezTo>
                <a:cubicBezTo>
                  <a:pt x="254" y="687"/>
                  <a:pt x="257" y="689"/>
                  <a:pt x="263" y="687"/>
                </a:cubicBezTo>
                <a:cubicBezTo>
                  <a:pt x="288" y="588"/>
                  <a:pt x="301" y="489"/>
                  <a:pt x="278" y="387"/>
                </a:cubicBezTo>
                <a:cubicBezTo>
                  <a:pt x="266" y="395"/>
                  <a:pt x="254" y="395"/>
                  <a:pt x="241" y="389"/>
                </a:cubicBezTo>
                <a:close/>
                <a:moveTo>
                  <a:pt x="260" y="332"/>
                </a:moveTo>
                <a:cubicBezTo>
                  <a:pt x="274" y="332"/>
                  <a:pt x="285" y="343"/>
                  <a:pt x="285" y="356"/>
                </a:cubicBezTo>
                <a:cubicBezTo>
                  <a:pt x="286" y="370"/>
                  <a:pt x="275" y="381"/>
                  <a:pt x="261" y="381"/>
                </a:cubicBezTo>
                <a:cubicBezTo>
                  <a:pt x="248" y="382"/>
                  <a:pt x="237" y="371"/>
                  <a:pt x="236" y="357"/>
                </a:cubicBezTo>
                <a:cubicBezTo>
                  <a:pt x="236" y="344"/>
                  <a:pt x="247" y="333"/>
                  <a:pt x="260" y="332"/>
                </a:cubicBezTo>
                <a:close/>
                <a:moveTo>
                  <a:pt x="248" y="345"/>
                </a:moveTo>
                <a:cubicBezTo>
                  <a:pt x="273" y="344"/>
                  <a:pt x="273" y="344"/>
                  <a:pt x="273" y="344"/>
                </a:cubicBezTo>
                <a:cubicBezTo>
                  <a:pt x="273" y="369"/>
                  <a:pt x="273" y="369"/>
                  <a:pt x="273" y="369"/>
                </a:cubicBezTo>
                <a:cubicBezTo>
                  <a:pt x="249" y="369"/>
                  <a:pt x="249" y="369"/>
                  <a:pt x="249" y="369"/>
                </a:cubicBezTo>
                <a:cubicBezTo>
                  <a:pt x="248" y="345"/>
                  <a:pt x="248" y="345"/>
                  <a:pt x="248" y="345"/>
                </a:cubicBezTo>
                <a:close/>
                <a:moveTo>
                  <a:pt x="253" y="332"/>
                </a:moveTo>
                <a:cubicBezTo>
                  <a:pt x="253" y="305"/>
                  <a:pt x="253" y="305"/>
                  <a:pt x="253" y="305"/>
                </a:cubicBezTo>
                <a:cubicBezTo>
                  <a:pt x="270" y="304"/>
                  <a:pt x="270" y="304"/>
                  <a:pt x="270" y="304"/>
                </a:cubicBezTo>
                <a:cubicBezTo>
                  <a:pt x="269" y="331"/>
                  <a:pt x="269" y="331"/>
                  <a:pt x="269" y="331"/>
                </a:cubicBezTo>
                <a:cubicBezTo>
                  <a:pt x="253" y="332"/>
                  <a:pt x="253" y="332"/>
                  <a:pt x="253" y="332"/>
                </a:cubicBezTo>
                <a:close/>
                <a:moveTo>
                  <a:pt x="291" y="104"/>
                </a:moveTo>
                <a:cubicBezTo>
                  <a:pt x="296" y="90"/>
                  <a:pt x="294" y="79"/>
                  <a:pt x="286" y="71"/>
                </a:cubicBezTo>
                <a:cubicBezTo>
                  <a:pt x="277" y="77"/>
                  <a:pt x="270" y="81"/>
                  <a:pt x="267" y="87"/>
                </a:cubicBezTo>
                <a:cubicBezTo>
                  <a:pt x="272" y="93"/>
                  <a:pt x="281" y="98"/>
                  <a:pt x="291" y="104"/>
                </a:cubicBezTo>
                <a:close/>
                <a:moveTo>
                  <a:pt x="256" y="144"/>
                </a:moveTo>
                <a:cubicBezTo>
                  <a:pt x="277" y="115"/>
                  <a:pt x="277" y="115"/>
                  <a:pt x="277" y="115"/>
                </a:cubicBezTo>
                <a:cubicBezTo>
                  <a:pt x="265" y="86"/>
                  <a:pt x="247" y="87"/>
                  <a:pt x="236" y="115"/>
                </a:cubicBezTo>
                <a:cubicBezTo>
                  <a:pt x="256" y="144"/>
                  <a:pt x="256" y="144"/>
                  <a:pt x="256" y="144"/>
                </a:cubicBezTo>
                <a:close/>
                <a:moveTo>
                  <a:pt x="229" y="102"/>
                </a:moveTo>
                <a:cubicBezTo>
                  <a:pt x="242" y="84"/>
                  <a:pt x="260" y="73"/>
                  <a:pt x="282" y="67"/>
                </a:cubicBezTo>
                <a:cubicBezTo>
                  <a:pt x="289" y="54"/>
                  <a:pt x="285" y="47"/>
                  <a:pt x="270" y="47"/>
                </a:cubicBezTo>
                <a:cubicBezTo>
                  <a:pt x="238" y="58"/>
                  <a:pt x="222" y="76"/>
                  <a:pt x="229" y="102"/>
                </a:cubicBezTo>
                <a:close/>
                <a:moveTo>
                  <a:pt x="255" y="159"/>
                </a:moveTo>
                <a:cubicBezTo>
                  <a:pt x="232" y="174"/>
                  <a:pt x="233" y="187"/>
                  <a:pt x="258" y="202"/>
                </a:cubicBezTo>
                <a:cubicBezTo>
                  <a:pt x="282" y="181"/>
                  <a:pt x="280" y="173"/>
                  <a:pt x="255" y="159"/>
                </a:cubicBezTo>
                <a:close/>
                <a:moveTo>
                  <a:pt x="284" y="121"/>
                </a:moveTo>
                <a:cubicBezTo>
                  <a:pt x="278" y="126"/>
                  <a:pt x="264" y="143"/>
                  <a:pt x="262" y="148"/>
                </a:cubicBezTo>
                <a:cubicBezTo>
                  <a:pt x="260" y="152"/>
                  <a:pt x="276" y="167"/>
                  <a:pt x="284" y="162"/>
                </a:cubicBezTo>
                <a:cubicBezTo>
                  <a:pt x="319" y="142"/>
                  <a:pt x="293" y="114"/>
                  <a:pt x="284" y="121"/>
                </a:cubicBezTo>
                <a:close/>
                <a:moveTo>
                  <a:pt x="312" y="141"/>
                </a:moveTo>
                <a:cubicBezTo>
                  <a:pt x="308" y="148"/>
                  <a:pt x="297" y="162"/>
                  <a:pt x="298" y="167"/>
                </a:cubicBezTo>
                <a:cubicBezTo>
                  <a:pt x="299" y="172"/>
                  <a:pt x="302" y="181"/>
                  <a:pt x="320" y="176"/>
                </a:cubicBezTo>
                <a:cubicBezTo>
                  <a:pt x="342" y="158"/>
                  <a:pt x="316" y="134"/>
                  <a:pt x="312" y="141"/>
                </a:cubicBezTo>
                <a:close/>
                <a:moveTo>
                  <a:pt x="293" y="178"/>
                </a:moveTo>
                <a:cubicBezTo>
                  <a:pt x="286" y="184"/>
                  <a:pt x="280" y="191"/>
                  <a:pt x="276" y="197"/>
                </a:cubicBezTo>
                <a:cubicBezTo>
                  <a:pt x="274" y="202"/>
                  <a:pt x="275" y="205"/>
                  <a:pt x="278" y="207"/>
                </a:cubicBezTo>
                <a:cubicBezTo>
                  <a:pt x="291" y="214"/>
                  <a:pt x="291" y="214"/>
                  <a:pt x="291" y="214"/>
                </a:cubicBezTo>
                <a:cubicBezTo>
                  <a:pt x="296" y="216"/>
                  <a:pt x="300" y="215"/>
                  <a:pt x="304" y="212"/>
                </a:cubicBezTo>
                <a:cubicBezTo>
                  <a:pt x="313" y="196"/>
                  <a:pt x="313" y="196"/>
                  <a:pt x="313" y="196"/>
                </a:cubicBezTo>
                <a:cubicBezTo>
                  <a:pt x="314" y="191"/>
                  <a:pt x="309" y="188"/>
                  <a:pt x="303" y="186"/>
                </a:cubicBezTo>
                <a:cubicBezTo>
                  <a:pt x="299" y="185"/>
                  <a:pt x="295" y="183"/>
                  <a:pt x="293" y="178"/>
                </a:cubicBezTo>
                <a:close/>
                <a:moveTo>
                  <a:pt x="326" y="194"/>
                </a:moveTo>
                <a:cubicBezTo>
                  <a:pt x="320" y="204"/>
                  <a:pt x="314" y="214"/>
                  <a:pt x="307" y="221"/>
                </a:cubicBezTo>
                <a:cubicBezTo>
                  <a:pt x="304" y="227"/>
                  <a:pt x="306" y="230"/>
                  <a:pt x="313" y="232"/>
                </a:cubicBezTo>
                <a:cubicBezTo>
                  <a:pt x="323" y="238"/>
                  <a:pt x="331" y="238"/>
                  <a:pt x="335" y="229"/>
                </a:cubicBezTo>
                <a:cubicBezTo>
                  <a:pt x="351" y="209"/>
                  <a:pt x="347" y="197"/>
                  <a:pt x="326" y="194"/>
                </a:cubicBezTo>
                <a:close/>
                <a:moveTo>
                  <a:pt x="332" y="177"/>
                </a:moveTo>
                <a:cubicBezTo>
                  <a:pt x="324" y="183"/>
                  <a:pt x="325" y="187"/>
                  <a:pt x="335" y="187"/>
                </a:cubicBezTo>
                <a:cubicBezTo>
                  <a:pt x="341" y="188"/>
                  <a:pt x="350" y="202"/>
                  <a:pt x="352" y="191"/>
                </a:cubicBezTo>
                <a:cubicBezTo>
                  <a:pt x="359" y="176"/>
                  <a:pt x="352" y="167"/>
                  <a:pt x="337" y="162"/>
                </a:cubicBezTo>
                <a:cubicBezTo>
                  <a:pt x="332" y="177"/>
                  <a:pt x="332" y="177"/>
                  <a:pt x="332" y="177"/>
                </a:cubicBezTo>
                <a:close/>
                <a:moveTo>
                  <a:pt x="266" y="214"/>
                </a:moveTo>
                <a:cubicBezTo>
                  <a:pt x="262" y="222"/>
                  <a:pt x="256" y="231"/>
                  <a:pt x="248" y="240"/>
                </a:cubicBezTo>
                <a:cubicBezTo>
                  <a:pt x="243" y="246"/>
                  <a:pt x="247" y="253"/>
                  <a:pt x="262" y="260"/>
                </a:cubicBezTo>
                <a:cubicBezTo>
                  <a:pt x="291" y="232"/>
                  <a:pt x="286" y="220"/>
                  <a:pt x="266" y="214"/>
                </a:cubicBezTo>
                <a:close/>
                <a:moveTo>
                  <a:pt x="296" y="232"/>
                </a:moveTo>
                <a:cubicBezTo>
                  <a:pt x="291" y="241"/>
                  <a:pt x="287" y="248"/>
                  <a:pt x="283" y="255"/>
                </a:cubicBezTo>
                <a:cubicBezTo>
                  <a:pt x="276" y="259"/>
                  <a:pt x="284" y="265"/>
                  <a:pt x="298" y="271"/>
                </a:cubicBezTo>
                <a:cubicBezTo>
                  <a:pt x="301" y="274"/>
                  <a:pt x="310" y="265"/>
                  <a:pt x="320" y="252"/>
                </a:cubicBezTo>
                <a:cubicBezTo>
                  <a:pt x="326" y="241"/>
                  <a:pt x="304" y="239"/>
                  <a:pt x="296" y="232"/>
                </a:cubicBezTo>
                <a:close/>
                <a:moveTo>
                  <a:pt x="240" y="289"/>
                </a:moveTo>
                <a:cubicBezTo>
                  <a:pt x="251" y="284"/>
                  <a:pt x="262" y="277"/>
                  <a:pt x="271" y="265"/>
                </a:cubicBezTo>
                <a:cubicBezTo>
                  <a:pt x="288" y="274"/>
                  <a:pt x="288" y="274"/>
                  <a:pt x="288" y="274"/>
                </a:cubicBezTo>
                <a:cubicBezTo>
                  <a:pt x="294" y="278"/>
                  <a:pt x="293" y="284"/>
                  <a:pt x="280" y="294"/>
                </a:cubicBezTo>
                <a:cubicBezTo>
                  <a:pt x="263" y="307"/>
                  <a:pt x="250" y="304"/>
                  <a:pt x="240" y="289"/>
                </a:cubicBezTo>
                <a:close/>
                <a:moveTo>
                  <a:pt x="220" y="270"/>
                </a:moveTo>
                <a:cubicBezTo>
                  <a:pt x="216" y="273"/>
                  <a:pt x="217" y="277"/>
                  <a:pt x="223" y="281"/>
                </a:cubicBezTo>
                <a:cubicBezTo>
                  <a:pt x="228" y="286"/>
                  <a:pt x="237" y="283"/>
                  <a:pt x="252" y="275"/>
                </a:cubicBezTo>
                <a:cubicBezTo>
                  <a:pt x="259" y="267"/>
                  <a:pt x="252" y="263"/>
                  <a:pt x="242" y="258"/>
                </a:cubicBezTo>
                <a:cubicBezTo>
                  <a:pt x="235" y="248"/>
                  <a:pt x="235" y="254"/>
                  <a:pt x="220" y="270"/>
                </a:cubicBezTo>
                <a:close/>
                <a:moveTo>
                  <a:pt x="231" y="194"/>
                </a:moveTo>
                <a:cubicBezTo>
                  <a:pt x="227" y="201"/>
                  <a:pt x="222" y="208"/>
                  <a:pt x="216" y="214"/>
                </a:cubicBezTo>
                <a:cubicBezTo>
                  <a:pt x="219" y="222"/>
                  <a:pt x="226" y="229"/>
                  <a:pt x="236" y="235"/>
                </a:cubicBezTo>
                <a:cubicBezTo>
                  <a:pt x="245" y="226"/>
                  <a:pt x="252" y="218"/>
                  <a:pt x="253" y="212"/>
                </a:cubicBezTo>
                <a:cubicBezTo>
                  <a:pt x="244" y="207"/>
                  <a:pt x="237" y="201"/>
                  <a:pt x="231" y="194"/>
                </a:cubicBezTo>
                <a:close/>
                <a:moveTo>
                  <a:pt x="207" y="225"/>
                </a:moveTo>
                <a:cubicBezTo>
                  <a:pt x="185" y="237"/>
                  <a:pt x="185" y="248"/>
                  <a:pt x="209" y="266"/>
                </a:cubicBezTo>
                <a:cubicBezTo>
                  <a:pt x="238" y="246"/>
                  <a:pt x="229" y="242"/>
                  <a:pt x="207" y="225"/>
                </a:cubicBezTo>
                <a:close/>
                <a:moveTo>
                  <a:pt x="127" y="271"/>
                </a:moveTo>
                <a:cubicBezTo>
                  <a:pt x="147" y="280"/>
                  <a:pt x="166" y="280"/>
                  <a:pt x="184" y="264"/>
                </a:cubicBezTo>
                <a:cubicBezTo>
                  <a:pt x="197" y="273"/>
                  <a:pt x="201" y="282"/>
                  <a:pt x="187" y="290"/>
                </a:cubicBezTo>
                <a:cubicBezTo>
                  <a:pt x="163" y="308"/>
                  <a:pt x="120" y="302"/>
                  <a:pt x="127" y="271"/>
                </a:cubicBezTo>
                <a:close/>
                <a:moveTo>
                  <a:pt x="137" y="270"/>
                </a:moveTo>
                <a:cubicBezTo>
                  <a:pt x="143" y="256"/>
                  <a:pt x="155" y="247"/>
                  <a:pt x="172" y="243"/>
                </a:cubicBezTo>
                <a:cubicBezTo>
                  <a:pt x="168" y="203"/>
                  <a:pt x="94" y="259"/>
                  <a:pt x="137" y="270"/>
                </a:cubicBezTo>
                <a:close/>
                <a:moveTo>
                  <a:pt x="89" y="180"/>
                </a:moveTo>
                <a:cubicBezTo>
                  <a:pt x="93" y="160"/>
                  <a:pt x="134" y="161"/>
                  <a:pt x="140" y="177"/>
                </a:cubicBezTo>
                <a:cubicBezTo>
                  <a:pt x="122" y="171"/>
                  <a:pt x="106" y="170"/>
                  <a:pt x="89" y="180"/>
                </a:cubicBezTo>
                <a:close/>
                <a:moveTo>
                  <a:pt x="90" y="186"/>
                </a:moveTo>
                <a:cubicBezTo>
                  <a:pt x="86" y="213"/>
                  <a:pt x="140" y="215"/>
                  <a:pt x="144" y="196"/>
                </a:cubicBezTo>
                <a:cubicBezTo>
                  <a:pt x="121" y="200"/>
                  <a:pt x="107" y="196"/>
                  <a:pt x="105" y="179"/>
                </a:cubicBezTo>
                <a:cubicBezTo>
                  <a:pt x="90" y="186"/>
                  <a:pt x="90" y="186"/>
                  <a:pt x="90" y="186"/>
                </a:cubicBezTo>
                <a:close/>
                <a:moveTo>
                  <a:pt x="164" y="208"/>
                </a:moveTo>
                <a:cubicBezTo>
                  <a:pt x="182" y="233"/>
                  <a:pt x="182" y="233"/>
                  <a:pt x="182" y="233"/>
                </a:cubicBezTo>
                <a:cubicBezTo>
                  <a:pt x="198" y="223"/>
                  <a:pt x="206" y="219"/>
                  <a:pt x="180" y="196"/>
                </a:cubicBezTo>
                <a:cubicBezTo>
                  <a:pt x="169" y="191"/>
                  <a:pt x="158" y="199"/>
                  <a:pt x="164" y="208"/>
                </a:cubicBezTo>
                <a:close/>
                <a:moveTo>
                  <a:pt x="190" y="189"/>
                </a:moveTo>
                <a:cubicBezTo>
                  <a:pt x="213" y="166"/>
                  <a:pt x="213" y="166"/>
                  <a:pt x="213" y="166"/>
                </a:cubicBezTo>
                <a:cubicBezTo>
                  <a:pt x="226" y="175"/>
                  <a:pt x="229" y="182"/>
                  <a:pt x="207" y="209"/>
                </a:cubicBezTo>
                <a:cubicBezTo>
                  <a:pt x="190" y="189"/>
                  <a:pt x="190" y="189"/>
                  <a:pt x="190" y="189"/>
                </a:cubicBezTo>
                <a:close/>
                <a:moveTo>
                  <a:pt x="206" y="143"/>
                </a:moveTo>
                <a:cubicBezTo>
                  <a:pt x="198" y="133"/>
                  <a:pt x="216" y="116"/>
                  <a:pt x="226" y="128"/>
                </a:cubicBezTo>
                <a:cubicBezTo>
                  <a:pt x="246" y="146"/>
                  <a:pt x="249" y="153"/>
                  <a:pt x="243" y="160"/>
                </a:cubicBezTo>
                <a:cubicBezTo>
                  <a:pt x="229" y="175"/>
                  <a:pt x="221" y="164"/>
                  <a:pt x="206" y="143"/>
                </a:cubicBezTo>
                <a:close/>
                <a:moveTo>
                  <a:pt x="176" y="107"/>
                </a:moveTo>
                <a:cubicBezTo>
                  <a:pt x="190" y="95"/>
                  <a:pt x="213" y="95"/>
                  <a:pt x="217" y="109"/>
                </a:cubicBezTo>
                <a:cubicBezTo>
                  <a:pt x="200" y="124"/>
                  <a:pt x="200" y="124"/>
                  <a:pt x="200" y="124"/>
                </a:cubicBezTo>
                <a:cubicBezTo>
                  <a:pt x="195" y="118"/>
                  <a:pt x="186" y="112"/>
                  <a:pt x="176" y="107"/>
                </a:cubicBezTo>
                <a:close/>
                <a:moveTo>
                  <a:pt x="185" y="96"/>
                </a:moveTo>
                <a:cubicBezTo>
                  <a:pt x="158" y="103"/>
                  <a:pt x="154" y="116"/>
                  <a:pt x="171" y="134"/>
                </a:cubicBezTo>
                <a:cubicBezTo>
                  <a:pt x="180" y="143"/>
                  <a:pt x="173" y="147"/>
                  <a:pt x="161" y="150"/>
                </a:cubicBezTo>
                <a:cubicBezTo>
                  <a:pt x="117" y="149"/>
                  <a:pt x="120" y="73"/>
                  <a:pt x="185" y="96"/>
                </a:cubicBezTo>
                <a:close/>
                <a:moveTo>
                  <a:pt x="161" y="185"/>
                </a:moveTo>
                <a:cubicBezTo>
                  <a:pt x="160" y="176"/>
                  <a:pt x="179" y="149"/>
                  <a:pt x="191" y="146"/>
                </a:cubicBezTo>
                <a:cubicBezTo>
                  <a:pt x="204" y="156"/>
                  <a:pt x="204" y="163"/>
                  <a:pt x="186" y="182"/>
                </a:cubicBezTo>
                <a:cubicBezTo>
                  <a:pt x="186" y="182"/>
                  <a:pt x="161" y="185"/>
                  <a:pt x="161" y="185"/>
                </a:cubicBezTo>
                <a:close/>
                <a:moveTo>
                  <a:pt x="44" y="187"/>
                </a:moveTo>
                <a:cubicBezTo>
                  <a:pt x="67" y="160"/>
                  <a:pt x="99" y="147"/>
                  <a:pt x="146" y="163"/>
                </a:cubicBezTo>
                <a:cubicBezTo>
                  <a:pt x="151" y="165"/>
                  <a:pt x="157" y="160"/>
                  <a:pt x="149" y="153"/>
                </a:cubicBezTo>
                <a:cubicBezTo>
                  <a:pt x="87" y="113"/>
                  <a:pt x="32" y="149"/>
                  <a:pt x="44" y="187"/>
                </a:cubicBezTo>
                <a:close/>
                <a:moveTo>
                  <a:pt x="70" y="174"/>
                </a:moveTo>
                <a:cubicBezTo>
                  <a:pt x="0" y="224"/>
                  <a:pt x="87" y="270"/>
                  <a:pt x="153" y="223"/>
                </a:cubicBezTo>
                <a:cubicBezTo>
                  <a:pt x="157" y="214"/>
                  <a:pt x="154" y="209"/>
                  <a:pt x="146" y="212"/>
                </a:cubicBezTo>
                <a:cubicBezTo>
                  <a:pt x="101" y="226"/>
                  <a:pt x="64" y="218"/>
                  <a:pt x="70" y="174"/>
                </a:cubicBezTo>
                <a:close/>
                <a:moveTo>
                  <a:pt x="439" y="176"/>
                </a:moveTo>
                <a:cubicBezTo>
                  <a:pt x="508" y="228"/>
                  <a:pt x="420" y="272"/>
                  <a:pt x="355" y="222"/>
                </a:cubicBezTo>
                <a:cubicBezTo>
                  <a:pt x="351" y="213"/>
                  <a:pt x="354" y="208"/>
                  <a:pt x="363" y="211"/>
                </a:cubicBezTo>
                <a:cubicBezTo>
                  <a:pt x="407" y="227"/>
                  <a:pt x="444" y="220"/>
                  <a:pt x="439" y="176"/>
                </a:cubicBezTo>
                <a:close/>
                <a:moveTo>
                  <a:pt x="420" y="181"/>
                </a:moveTo>
                <a:cubicBezTo>
                  <a:pt x="417" y="160"/>
                  <a:pt x="376" y="162"/>
                  <a:pt x="369" y="180"/>
                </a:cubicBezTo>
                <a:cubicBezTo>
                  <a:pt x="386" y="173"/>
                  <a:pt x="404" y="172"/>
                  <a:pt x="420" y="181"/>
                </a:cubicBezTo>
                <a:close/>
                <a:moveTo>
                  <a:pt x="420" y="187"/>
                </a:moveTo>
                <a:cubicBezTo>
                  <a:pt x="425" y="213"/>
                  <a:pt x="371" y="217"/>
                  <a:pt x="365" y="199"/>
                </a:cubicBezTo>
                <a:cubicBezTo>
                  <a:pt x="389" y="201"/>
                  <a:pt x="403" y="197"/>
                  <a:pt x="404" y="180"/>
                </a:cubicBezTo>
                <a:cubicBezTo>
                  <a:pt x="420" y="187"/>
                  <a:pt x="420" y="187"/>
                  <a:pt x="420" y="187"/>
                </a:cubicBezTo>
                <a:close/>
                <a:moveTo>
                  <a:pt x="466" y="192"/>
                </a:moveTo>
                <a:cubicBezTo>
                  <a:pt x="445" y="163"/>
                  <a:pt x="413" y="149"/>
                  <a:pt x="366" y="162"/>
                </a:cubicBezTo>
                <a:cubicBezTo>
                  <a:pt x="361" y="164"/>
                  <a:pt x="355" y="158"/>
                  <a:pt x="364" y="152"/>
                </a:cubicBezTo>
                <a:cubicBezTo>
                  <a:pt x="428" y="116"/>
                  <a:pt x="481" y="155"/>
                  <a:pt x="466" y="192"/>
                </a:cubicBezTo>
                <a:close/>
                <a:moveTo>
                  <a:pt x="374" y="269"/>
                </a:moveTo>
                <a:cubicBezTo>
                  <a:pt x="366" y="256"/>
                  <a:pt x="355" y="247"/>
                  <a:pt x="338" y="243"/>
                </a:cubicBezTo>
                <a:cubicBezTo>
                  <a:pt x="341" y="204"/>
                  <a:pt x="410" y="254"/>
                  <a:pt x="374" y="269"/>
                </a:cubicBezTo>
                <a:close/>
                <a:moveTo>
                  <a:pt x="382" y="274"/>
                </a:moveTo>
                <a:cubicBezTo>
                  <a:pt x="361" y="282"/>
                  <a:pt x="342" y="280"/>
                  <a:pt x="325" y="263"/>
                </a:cubicBezTo>
                <a:cubicBezTo>
                  <a:pt x="312" y="271"/>
                  <a:pt x="308" y="279"/>
                  <a:pt x="321" y="289"/>
                </a:cubicBezTo>
                <a:cubicBezTo>
                  <a:pt x="343" y="309"/>
                  <a:pt x="387" y="305"/>
                  <a:pt x="382" y="274"/>
                </a:cubicBezTo>
                <a:close/>
                <a:moveTo>
                  <a:pt x="332" y="94"/>
                </a:moveTo>
                <a:cubicBezTo>
                  <a:pt x="358" y="102"/>
                  <a:pt x="362" y="115"/>
                  <a:pt x="344" y="133"/>
                </a:cubicBezTo>
                <a:cubicBezTo>
                  <a:pt x="335" y="141"/>
                  <a:pt x="336" y="156"/>
                  <a:pt x="356" y="151"/>
                </a:cubicBezTo>
                <a:cubicBezTo>
                  <a:pt x="389" y="143"/>
                  <a:pt x="396" y="78"/>
                  <a:pt x="332" y="94"/>
                </a:cubicBezTo>
                <a:close/>
                <a:moveTo>
                  <a:pt x="297" y="111"/>
                </a:moveTo>
                <a:cubicBezTo>
                  <a:pt x="314" y="121"/>
                  <a:pt x="314" y="121"/>
                  <a:pt x="314" y="121"/>
                </a:cubicBezTo>
                <a:cubicBezTo>
                  <a:pt x="327" y="119"/>
                  <a:pt x="338" y="115"/>
                  <a:pt x="345" y="108"/>
                </a:cubicBezTo>
                <a:cubicBezTo>
                  <a:pt x="330" y="93"/>
                  <a:pt x="314" y="94"/>
                  <a:pt x="297" y="111"/>
                </a:cubicBezTo>
                <a:close/>
                <a:moveTo>
                  <a:pt x="237" y="58"/>
                </a:moveTo>
                <a:cubicBezTo>
                  <a:pt x="239" y="45"/>
                  <a:pt x="239" y="45"/>
                  <a:pt x="239" y="45"/>
                </a:cubicBezTo>
                <a:cubicBezTo>
                  <a:pt x="186" y="63"/>
                  <a:pt x="200" y="0"/>
                  <a:pt x="241" y="32"/>
                </a:cubicBezTo>
                <a:cubicBezTo>
                  <a:pt x="243" y="19"/>
                  <a:pt x="247" y="9"/>
                  <a:pt x="255" y="6"/>
                </a:cubicBezTo>
                <a:cubicBezTo>
                  <a:pt x="267" y="3"/>
                  <a:pt x="276" y="12"/>
                  <a:pt x="275" y="25"/>
                </a:cubicBezTo>
                <a:cubicBezTo>
                  <a:pt x="275" y="29"/>
                  <a:pt x="279" y="29"/>
                  <a:pt x="282" y="32"/>
                </a:cubicBezTo>
                <a:cubicBezTo>
                  <a:pt x="315" y="3"/>
                  <a:pt x="335" y="62"/>
                  <a:pt x="281" y="44"/>
                </a:cubicBezTo>
                <a:cubicBezTo>
                  <a:pt x="267" y="37"/>
                  <a:pt x="253" y="41"/>
                  <a:pt x="237" y="58"/>
                </a:cubicBezTo>
                <a:close/>
                <a:moveTo>
                  <a:pt x="222" y="29"/>
                </a:moveTo>
                <a:cubicBezTo>
                  <a:pt x="227" y="29"/>
                  <a:pt x="231" y="32"/>
                  <a:pt x="231" y="35"/>
                </a:cubicBezTo>
                <a:cubicBezTo>
                  <a:pt x="231" y="38"/>
                  <a:pt x="227" y="41"/>
                  <a:pt x="222" y="41"/>
                </a:cubicBezTo>
                <a:cubicBezTo>
                  <a:pt x="217" y="41"/>
                  <a:pt x="212" y="38"/>
                  <a:pt x="212" y="35"/>
                </a:cubicBezTo>
                <a:cubicBezTo>
                  <a:pt x="212" y="32"/>
                  <a:pt x="216" y="29"/>
                  <a:pt x="222" y="29"/>
                </a:cubicBezTo>
                <a:close/>
                <a:moveTo>
                  <a:pt x="298" y="30"/>
                </a:moveTo>
                <a:cubicBezTo>
                  <a:pt x="303" y="30"/>
                  <a:pt x="308" y="33"/>
                  <a:pt x="308" y="36"/>
                </a:cubicBezTo>
                <a:cubicBezTo>
                  <a:pt x="308" y="39"/>
                  <a:pt x="304" y="42"/>
                  <a:pt x="298" y="42"/>
                </a:cubicBezTo>
                <a:cubicBezTo>
                  <a:pt x="293" y="42"/>
                  <a:pt x="289" y="39"/>
                  <a:pt x="289" y="36"/>
                </a:cubicBezTo>
                <a:cubicBezTo>
                  <a:pt x="289" y="33"/>
                  <a:pt x="293" y="30"/>
                  <a:pt x="298" y="30"/>
                </a:cubicBezTo>
                <a:close/>
                <a:moveTo>
                  <a:pt x="250" y="22"/>
                </a:moveTo>
                <a:cubicBezTo>
                  <a:pt x="257" y="10"/>
                  <a:pt x="265" y="12"/>
                  <a:pt x="271" y="22"/>
                </a:cubicBezTo>
                <a:cubicBezTo>
                  <a:pt x="265" y="17"/>
                  <a:pt x="257" y="17"/>
                  <a:pt x="250" y="22"/>
                </a:cubicBezTo>
                <a:close/>
              </a:path>
            </a:pathLst>
          </a:custGeom>
          <a:solidFill>
            <a:srgbClr val="EB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nvGrpSpPr>
          <p:cNvPr id="9" name="组合 8"/>
          <p:cNvGrpSpPr/>
          <p:nvPr/>
        </p:nvGrpSpPr>
        <p:grpSpPr>
          <a:xfrm>
            <a:off x="4708316" y="1887445"/>
            <a:ext cx="6020206" cy="1010945"/>
            <a:chOff x="4808214" y="2011205"/>
            <a:chExt cx="6020206" cy="1010945"/>
          </a:xfrm>
        </p:grpSpPr>
        <p:grpSp>
          <p:nvGrpSpPr>
            <p:cNvPr id="22" name="组合 21"/>
            <p:cNvGrpSpPr/>
            <p:nvPr/>
          </p:nvGrpSpPr>
          <p:grpSpPr>
            <a:xfrm>
              <a:off x="5364081" y="2011205"/>
              <a:ext cx="5464339" cy="1010945"/>
              <a:chOff x="7907593" y="3433235"/>
              <a:chExt cx="5464339" cy="1010945"/>
            </a:xfrm>
          </p:grpSpPr>
          <p:sp>
            <p:nvSpPr>
              <p:cNvPr id="24" name="矩形 23"/>
              <p:cNvSpPr/>
              <p:nvPr/>
            </p:nvSpPr>
            <p:spPr>
              <a:xfrm>
                <a:off x="7907593" y="3834782"/>
                <a:ext cx="5464339" cy="609398"/>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胶片用户可以在投影仪</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7907594" y="3433235"/>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sp>
          <p:nvSpPr>
            <p:cNvPr id="23" name="Freeform 537"/>
            <p:cNvSpPr>
              <a:spLocks noEditPoints="1"/>
            </p:cNvSpPr>
            <p:nvPr/>
          </p:nvSpPr>
          <p:spPr bwMode="auto">
            <a:xfrm>
              <a:off x="4808214" y="2096108"/>
              <a:ext cx="555867" cy="753523"/>
            </a:xfrm>
            <a:custGeom>
              <a:avLst/>
              <a:gdLst>
                <a:gd name="T0" fmla="*/ 192 w 508"/>
                <a:gd name="T1" fmla="*/ 545 h 689"/>
                <a:gd name="T2" fmla="*/ 133 w 508"/>
                <a:gd name="T3" fmla="*/ 641 h 689"/>
                <a:gd name="T4" fmla="*/ 156 w 508"/>
                <a:gd name="T5" fmla="*/ 656 h 689"/>
                <a:gd name="T6" fmla="*/ 220 w 508"/>
                <a:gd name="T7" fmla="*/ 578 h 689"/>
                <a:gd name="T8" fmla="*/ 198 w 508"/>
                <a:gd name="T9" fmla="*/ 675 h 689"/>
                <a:gd name="T10" fmla="*/ 225 w 508"/>
                <a:gd name="T11" fmla="*/ 683 h 689"/>
                <a:gd name="T12" fmla="*/ 280 w 508"/>
                <a:gd name="T13" fmla="*/ 506 h 689"/>
                <a:gd name="T14" fmla="*/ 241 w 508"/>
                <a:gd name="T15" fmla="*/ 389 h 689"/>
                <a:gd name="T16" fmla="*/ 236 w 508"/>
                <a:gd name="T17" fmla="*/ 357 h 689"/>
                <a:gd name="T18" fmla="*/ 273 w 508"/>
                <a:gd name="T19" fmla="*/ 369 h 689"/>
                <a:gd name="T20" fmla="*/ 253 w 508"/>
                <a:gd name="T21" fmla="*/ 305 h 689"/>
                <a:gd name="T22" fmla="*/ 291 w 508"/>
                <a:gd name="T23" fmla="*/ 104 h 689"/>
                <a:gd name="T24" fmla="*/ 256 w 508"/>
                <a:gd name="T25" fmla="*/ 144 h 689"/>
                <a:gd name="T26" fmla="*/ 229 w 508"/>
                <a:gd name="T27" fmla="*/ 102 h 689"/>
                <a:gd name="T28" fmla="*/ 255 w 508"/>
                <a:gd name="T29" fmla="*/ 159 h 689"/>
                <a:gd name="T30" fmla="*/ 262 w 508"/>
                <a:gd name="T31" fmla="*/ 148 h 689"/>
                <a:gd name="T32" fmla="*/ 298 w 508"/>
                <a:gd name="T33" fmla="*/ 167 h 689"/>
                <a:gd name="T34" fmla="*/ 276 w 508"/>
                <a:gd name="T35" fmla="*/ 197 h 689"/>
                <a:gd name="T36" fmla="*/ 313 w 508"/>
                <a:gd name="T37" fmla="*/ 196 h 689"/>
                <a:gd name="T38" fmla="*/ 307 w 508"/>
                <a:gd name="T39" fmla="*/ 221 h 689"/>
                <a:gd name="T40" fmla="*/ 332 w 508"/>
                <a:gd name="T41" fmla="*/ 177 h 689"/>
                <a:gd name="T42" fmla="*/ 332 w 508"/>
                <a:gd name="T43" fmla="*/ 177 h 689"/>
                <a:gd name="T44" fmla="*/ 266 w 508"/>
                <a:gd name="T45" fmla="*/ 214 h 689"/>
                <a:gd name="T46" fmla="*/ 320 w 508"/>
                <a:gd name="T47" fmla="*/ 252 h 689"/>
                <a:gd name="T48" fmla="*/ 288 w 508"/>
                <a:gd name="T49" fmla="*/ 274 h 689"/>
                <a:gd name="T50" fmla="*/ 223 w 508"/>
                <a:gd name="T51" fmla="*/ 281 h 689"/>
                <a:gd name="T52" fmla="*/ 231 w 508"/>
                <a:gd name="T53" fmla="*/ 194 h 689"/>
                <a:gd name="T54" fmla="*/ 231 w 508"/>
                <a:gd name="T55" fmla="*/ 194 h 689"/>
                <a:gd name="T56" fmla="*/ 127 w 508"/>
                <a:gd name="T57" fmla="*/ 271 h 689"/>
                <a:gd name="T58" fmla="*/ 137 w 508"/>
                <a:gd name="T59" fmla="*/ 270 h 689"/>
                <a:gd name="T60" fmla="*/ 140 w 508"/>
                <a:gd name="T61" fmla="*/ 177 h 689"/>
                <a:gd name="T62" fmla="*/ 105 w 508"/>
                <a:gd name="T63" fmla="*/ 179 h 689"/>
                <a:gd name="T64" fmla="*/ 180 w 508"/>
                <a:gd name="T65" fmla="*/ 196 h 689"/>
                <a:gd name="T66" fmla="*/ 207 w 508"/>
                <a:gd name="T67" fmla="*/ 209 h 689"/>
                <a:gd name="T68" fmla="*/ 243 w 508"/>
                <a:gd name="T69" fmla="*/ 160 h 689"/>
                <a:gd name="T70" fmla="*/ 200 w 508"/>
                <a:gd name="T71" fmla="*/ 124 h 689"/>
                <a:gd name="T72" fmla="*/ 161 w 508"/>
                <a:gd name="T73" fmla="*/ 150 h 689"/>
                <a:gd name="T74" fmla="*/ 186 w 508"/>
                <a:gd name="T75" fmla="*/ 182 h 689"/>
                <a:gd name="T76" fmla="*/ 149 w 508"/>
                <a:gd name="T77" fmla="*/ 153 h 689"/>
                <a:gd name="T78" fmla="*/ 146 w 508"/>
                <a:gd name="T79" fmla="*/ 212 h 689"/>
                <a:gd name="T80" fmla="*/ 363 w 508"/>
                <a:gd name="T81" fmla="*/ 211 h 689"/>
                <a:gd name="T82" fmla="*/ 420 w 508"/>
                <a:gd name="T83" fmla="*/ 181 h 689"/>
                <a:gd name="T84" fmla="*/ 420 w 508"/>
                <a:gd name="T85" fmla="*/ 187 h 689"/>
                <a:gd name="T86" fmla="*/ 466 w 508"/>
                <a:gd name="T87" fmla="*/ 192 h 689"/>
                <a:gd name="T88" fmla="*/ 382 w 508"/>
                <a:gd name="T89" fmla="*/ 274 h 689"/>
                <a:gd name="T90" fmla="*/ 332 w 508"/>
                <a:gd name="T91" fmla="*/ 94 h 689"/>
                <a:gd name="T92" fmla="*/ 297 w 508"/>
                <a:gd name="T93" fmla="*/ 111 h 689"/>
                <a:gd name="T94" fmla="*/ 237 w 508"/>
                <a:gd name="T95" fmla="*/ 58 h 689"/>
                <a:gd name="T96" fmla="*/ 275 w 508"/>
                <a:gd name="T97" fmla="*/ 25 h 689"/>
                <a:gd name="T98" fmla="*/ 222 w 508"/>
                <a:gd name="T99" fmla="*/ 29 h 689"/>
                <a:gd name="T100" fmla="*/ 222 w 508"/>
                <a:gd name="T101" fmla="*/ 29 h 689"/>
                <a:gd name="T102" fmla="*/ 289 w 508"/>
                <a:gd name="T103" fmla="*/ 36 h 689"/>
                <a:gd name="T104" fmla="*/ 250 w 508"/>
                <a:gd name="T105" fmla="*/ 22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8" h="689">
                  <a:moveTo>
                    <a:pt x="241" y="389"/>
                  </a:moveTo>
                  <a:cubicBezTo>
                    <a:pt x="229" y="482"/>
                    <a:pt x="183" y="559"/>
                    <a:pt x="107" y="618"/>
                  </a:cubicBezTo>
                  <a:cubicBezTo>
                    <a:pt x="102" y="623"/>
                    <a:pt x="113" y="628"/>
                    <a:pt x="112" y="626"/>
                  </a:cubicBezTo>
                  <a:cubicBezTo>
                    <a:pt x="137" y="611"/>
                    <a:pt x="190" y="547"/>
                    <a:pt x="192" y="545"/>
                  </a:cubicBezTo>
                  <a:cubicBezTo>
                    <a:pt x="193" y="544"/>
                    <a:pt x="182" y="567"/>
                    <a:pt x="119" y="628"/>
                  </a:cubicBezTo>
                  <a:cubicBezTo>
                    <a:pt x="118" y="634"/>
                    <a:pt x="120" y="636"/>
                    <a:pt x="125" y="636"/>
                  </a:cubicBezTo>
                  <a:cubicBezTo>
                    <a:pt x="173" y="589"/>
                    <a:pt x="191" y="560"/>
                    <a:pt x="194" y="557"/>
                  </a:cubicBezTo>
                  <a:cubicBezTo>
                    <a:pt x="199" y="553"/>
                    <a:pt x="182" y="582"/>
                    <a:pt x="133" y="641"/>
                  </a:cubicBezTo>
                  <a:cubicBezTo>
                    <a:pt x="132" y="645"/>
                    <a:pt x="134" y="647"/>
                    <a:pt x="139" y="648"/>
                  </a:cubicBezTo>
                  <a:cubicBezTo>
                    <a:pt x="194" y="582"/>
                    <a:pt x="212" y="551"/>
                    <a:pt x="212" y="548"/>
                  </a:cubicBezTo>
                  <a:cubicBezTo>
                    <a:pt x="214" y="548"/>
                    <a:pt x="188" y="594"/>
                    <a:pt x="149" y="651"/>
                  </a:cubicBezTo>
                  <a:cubicBezTo>
                    <a:pt x="149" y="655"/>
                    <a:pt x="151" y="657"/>
                    <a:pt x="156" y="656"/>
                  </a:cubicBezTo>
                  <a:cubicBezTo>
                    <a:pt x="198" y="601"/>
                    <a:pt x="210" y="576"/>
                    <a:pt x="210" y="575"/>
                  </a:cubicBezTo>
                  <a:cubicBezTo>
                    <a:pt x="211" y="573"/>
                    <a:pt x="194" y="612"/>
                    <a:pt x="164" y="660"/>
                  </a:cubicBezTo>
                  <a:cubicBezTo>
                    <a:pt x="165" y="664"/>
                    <a:pt x="166" y="667"/>
                    <a:pt x="173" y="663"/>
                  </a:cubicBezTo>
                  <a:cubicBezTo>
                    <a:pt x="209" y="602"/>
                    <a:pt x="222" y="569"/>
                    <a:pt x="220" y="578"/>
                  </a:cubicBezTo>
                  <a:cubicBezTo>
                    <a:pt x="218" y="585"/>
                    <a:pt x="206" y="618"/>
                    <a:pt x="180" y="669"/>
                  </a:cubicBezTo>
                  <a:cubicBezTo>
                    <a:pt x="182" y="675"/>
                    <a:pt x="185" y="674"/>
                    <a:pt x="188" y="673"/>
                  </a:cubicBezTo>
                  <a:cubicBezTo>
                    <a:pt x="226" y="599"/>
                    <a:pt x="239" y="560"/>
                    <a:pt x="237" y="560"/>
                  </a:cubicBezTo>
                  <a:cubicBezTo>
                    <a:pt x="238" y="567"/>
                    <a:pt x="225" y="611"/>
                    <a:pt x="198" y="675"/>
                  </a:cubicBezTo>
                  <a:cubicBezTo>
                    <a:pt x="199" y="679"/>
                    <a:pt x="203" y="679"/>
                    <a:pt x="207" y="677"/>
                  </a:cubicBezTo>
                  <a:cubicBezTo>
                    <a:pt x="238" y="604"/>
                    <a:pt x="253" y="558"/>
                    <a:pt x="254" y="544"/>
                  </a:cubicBezTo>
                  <a:cubicBezTo>
                    <a:pt x="250" y="567"/>
                    <a:pt x="248" y="602"/>
                    <a:pt x="215" y="678"/>
                  </a:cubicBezTo>
                  <a:cubicBezTo>
                    <a:pt x="215" y="685"/>
                    <a:pt x="219" y="686"/>
                    <a:pt x="225" y="683"/>
                  </a:cubicBezTo>
                  <a:cubicBezTo>
                    <a:pt x="254" y="599"/>
                    <a:pt x="266" y="551"/>
                    <a:pt x="264" y="548"/>
                  </a:cubicBezTo>
                  <a:cubicBezTo>
                    <a:pt x="267" y="551"/>
                    <a:pt x="260" y="598"/>
                    <a:pt x="235" y="681"/>
                  </a:cubicBezTo>
                  <a:cubicBezTo>
                    <a:pt x="235" y="686"/>
                    <a:pt x="238" y="687"/>
                    <a:pt x="245" y="684"/>
                  </a:cubicBezTo>
                  <a:cubicBezTo>
                    <a:pt x="276" y="575"/>
                    <a:pt x="280" y="509"/>
                    <a:pt x="280" y="506"/>
                  </a:cubicBezTo>
                  <a:cubicBezTo>
                    <a:pt x="282" y="536"/>
                    <a:pt x="278" y="581"/>
                    <a:pt x="253" y="684"/>
                  </a:cubicBezTo>
                  <a:cubicBezTo>
                    <a:pt x="254" y="687"/>
                    <a:pt x="257" y="689"/>
                    <a:pt x="263" y="687"/>
                  </a:cubicBezTo>
                  <a:cubicBezTo>
                    <a:pt x="288" y="588"/>
                    <a:pt x="301" y="489"/>
                    <a:pt x="278" y="387"/>
                  </a:cubicBezTo>
                  <a:cubicBezTo>
                    <a:pt x="266" y="395"/>
                    <a:pt x="254" y="395"/>
                    <a:pt x="241" y="389"/>
                  </a:cubicBezTo>
                  <a:close/>
                  <a:moveTo>
                    <a:pt x="260" y="332"/>
                  </a:moveTo>
                  <a:cubicBezTo>
                    <a:pt x="274" y="332"/>
                    <a:pt x="285" y="343"/>
                    <a:pt x="285" y="356"/>
                  </a:cubicBezTo>
                  <a:cubicBezTo>
                    <a:pt x="286" y="370"/>
                    <a:pt x="275" y="381"/>
                    <a:pt x="261" y="381"/>
                  </a:cubicBezTo>
                  <a:cubicBezTo>
                    <a:pt x="248" y="382"/>
                    <a:pt x="237" y="371"/>
                    <a:pt x="236" y="357"/>
                  </a:cubicBezTo>
                  <a:cubicBezTo>
                    <a:pt x="236" y="344"/>
                    <a:pt x="247" y="333"/>
                    <a:pt x="260" y="332"/>
                  </a:cubicBezTo>
                  <a:close/>
                  <a:moveTo>
                    <a:pt x="248" y="345"/>
                  </a:moveTo>
                  <a:cubicBezTo>
                    <a:pt x="273" y="344"/>
                    <a:pt x="273" y="344"/>
                    <a:pt x="273" y="344"/>
                  </a:cubicBezTo>
                  <a:cubicBezTo>
                    <a:pt x="273" y="369"/>
                    <a:pt x="273" y="369"/>
                    <a:pt x="273" y="369"/>
                  </a:cubicBezTo>
                  <a:cubicBezTo>
                    <a:pt x="249" y="369"/>
                    <a:pt x="249" y="369"/>
                    <a:pt x="249" y="369"/>
                  </a:cubicBezTo>
                  <a:cubicBezTo>
                    <a:pt x="248" y="345"/>
                    <a:pt x="248" y="345"/>
                    <a:pt x="248" y="345"/>
                  </a:cubicBezTo>
                  <a:close/>
                  <a:moveTo>
                    <a:pt x="253" y="332"/>
                  </a:moveTo>
                  <a:cubicBezTo>
                    <a:pt x="253" y="305"/>
                    <a:pt x="253" y="305"/>
                    <a:pt x="253" y="305"/>
                  </a:cubicBezTo>
                  <a:cubicBezTo>
                    <a:pt x="270" y="304"/>
                    <a:pt x="270" y="304"/>
                    <a:pt x="270" y="304"/>
                  </a:cubicBezTo>
                  <a:cubicBezTo>
                    <a:pt x="269" y="331"/>
                    <a:pt x="269" y="331"/>
                    <a:pt x="269" y="331"/>
                  </a:cubicBezTo>
                  <a:cubicBezTo>
                    <a:pt x="253" y="332"/>
                    <a:pt x="253" y="332"/>
                    <a:pt x="253" y="332"/>
                  </a:cubicBezTo>
                  <a:close/>
                  <a:moveTo>
                    <a:pt x="291" y="104"/>
                  </a:moveTo>
                  <a:cubicBezTo>
                    <a:pt x="296" y="90"/>
                    <a:pt x="294" y="79"/>
                    <a:pt x="286" y="71"/>
                  </a:cubicBezTo>
                  <a:cubicBezTo>
                    <a:pt x="277" y="77"/>
                    <a:pt x="270" y="81"/>
                    <a:pt x="267" y="87"/>
                  </a:cubicBezTo>
                  <a:cubicBezTo>
                    <a:pt x="272" y="93"/>
                    <a:pt x="281" y="98"/>
                    <a:pt x="291" y="104"/>
                  </a:cubicBezTo>
                  <a:close/>
                  <a:moveTo>
                    <a:pt x="256" y="144"/>
                  </a:moveTo>
                  <a:cubicBezTo>
                    <a:pt x="277" y="115"/>
                    <a:pt x="277" y="115"/>
                    <a:pt x="277" y="115"/>
                  </a:cubicBezTo>
                  <a:cubicBezTo>
                    <a:pt x="265" y="86"/>
                    <a:pt x="247" y="87"/>
                    <a:pt x="236" y="115"/>
                  </a:cubicBezTo>
                  <a:cubicBezTo>
                    <a:pt x="256" y="144"/>
                    <a:pt x="256" y="144"/>
                    <a:pt x="256" y="144"/>
                  </a:cubicBezTo>
                  <a:close/>
                  <a:moveTo>
                    <a:pt x="229" y="102"/>
                  </a:moveTo>
                  <a:cubicBezTo>
                    <a:pt x="242" y="84"/>
                    <a:pt x="260" y="73"/>
                    <a:pt x="282" y="67"/>
                  </a:cubicBezTo>
                  <a:cubicBezTo>
                    <a:pt x="289" y="54"/>
                    <a:pt x="285" y="47"/>
                    <a:pt x="270" y="47"/>
                  </a:cubicBezTo>
                  <a:cubicBezTo>
                    <a:pt x="238" y="58"/>
                    <a:pt x="222" y="76"/>
                    <a:pt x="229" y="102"/>
                  </a:cubicBezTo>
                  <a:close/>
                  <a:moveTo>
                    <a:pt x="255" y="159"/>
                  </a:moveTo>
                  <a:cubicBezTo>
                    <a:pt x="232" y="174"/>
                    <a:pt x="233" y="187"/>
                    <a:pt x="258" y="202"/>
                  </a:cubicBezTo>
                  <a:cubicBezTo>
                    <a:pt x="282" y="181"/>
                    <a:pt x="280" y="173"/>
                    <a:pt x="255" y="159"/>
                  </a:cubicBezTo>
                  <a:close/>
                  <a:moveTo>
                    <a:pt x="284" y="121"/>
                  </a:moveTo>
                  <a:cubicBezTo>
                    <a:pt x="278" y="126"/>
                    <a:pt x="264" y="143"/>
                    <a:pt x="262" y="148"/>
                  </a:cubicBezTo>
                  <a:cubicBezTo>
                    <a:pt x="260" y="152"/>
                    <a:pt x="276" y="167"/>
                    <a:pt x="284" y="162"/>
                  </a:cubicBezTo>
                  <a:cubicBezTo>
                    <a:pt x="319" y="142"/>
                    <a:pt x="293" y="114"/>
                    <a:pt x="284" y="121"/>
                  </a:cubicBezTo>
                  <a:close/>
                  <a:moveTo>
                    <a:pt x="312" y="141"/>
                  </a:moveTo>
                  <a:cubicBezTo>
                    <a:pt x="308" y="148"/>
                    <a:pt x="297" y="162"/>
                    <a:pt x="298" y="167"/>
                  </a:cubicBezTo>
                  <a:cubicBezTo>
                    <a:pt x="299" y="172"/>
                    <a:pt x="302" y="181"/>
                    <a:pt x="320" y="176"/>
                  </a:cubicBezTo>
                  <a:cubicBezTo>
                    <a:pt x="342" y="158"/>
                    <a:pt x="316" y="134"/>
                    <a:pt x="312" y="141"/>
                  </a:cubicBezTo>
                  <a:close/>
                  <a:moveTo>
                    <a:pt x="293" y="178"/>
                  </a:moveTo>
                  <a:cubicBezTo>
                    <a:pt x="286" y="184"/>
                    <a:pt x="280" y="191"/>
                    <a:pt x="276" y="197"/>
                  </a:cubicBezTo>
                  <a:cubicBezTo>
                    <a:pt x="274" y="202"/>
                    <a:pt x="275" y="205"/>
                    <a:pt x="278" y="207"/>
                  </a:cubicBezTo>
                  <a:cubicBezTo>
                    <a:pt x="291" y="214"/>
                    <a:pt x="291" y="214"/>
                    <a:pt x="291" y="214"/>
                  </a:cubicBezTo>
                  <a:cubicBezTo>
                    <a:pt x="296" y="216"/>
                    <a:pt x="300" y="215"/>
                    <a:pt x="304" y="212"/>
                  </a:cubicBezTo>
                  <a:cubicBezTo>
                    <a:pt x="313" y="196"/>
                    <a:pt x="313" y="196"/>
                    <a:pt x="313" y="196"/>
                  </a:cubicBezTo>
                  <a:cubicBezTo>
                    <a:pt x="314" y="191"/>
                    <a:pt x="309" y="188"/>
                    <a:pt x="303" y="186"/>
                  </a:cubicBezTo>
                  <a:cubicBezTo>
                    <a:pt x="299" y="185"/>
                    <a:pt x="295" y="183"/>
                    <a:pt x="293" y="178"/>
                  </a:cubicBezTo>
                  <a:close/>
                  <a:moveTo>
                    <a:pt x="326" y="194"/>
                  </a:moveTo>
                  <a:cubicBezTo>
                    <a:pt x="320" y="204"/>
                    <a:pt x="314" y="214"/>
                    <a:pt x="307" y="221"/>
                  </a:cubicBezTo>
                  <a:cubicBezTo>
                    <a:pt x="304" y="227"/>
                    <a:pt x="306" y="230"/>
                    <a:pt x="313" y="232"/>
                  </a:cubicBezTo>
                  <a:cubicBezTo>
                    <a:pt x="323" y="238"/>
                    <a:pt x="331" y="238"/>
                    <a:pt x="335" y="229"/>
                  </a:cubicBezTo>
                  <a:cubicBezTo>
                    <a:pt x="351" y="209"/>
                    <a:pt x="347" y="197"/>
                    <a:pt x="326" y="194"/>
                  </a:cubicBezTo>
                  <a:close/>
                  <a:moveTo>
                    <a:pt x="332" y="177"/>
                  </a:moveTo>
                  <a:cubicBezTo>
                    <a:pt x="324" y="183"/>
                    <a:pt x="325" y="187"/>
                    <a:pt x="335" y="187"/>
                  </a:cubicBezTo>
                  <a:cubicBezTo>
                    <a:pt x="341" y="188"/>
                    <a:pt x="350" y="202"/>
                    <a:pt x="352" y="191"/>
                  </a:cubicBezTo>
                  <a:cubicBezTo>
                    <a:pt x="359" y="176"/>
                    <a:pt x="352" y="167"/>
                    <a:pt x="337" y="162"/>
                  </a:cubicBezTo>
                  <a:cubicBezTo>
                    <a:pt x="332" y="177"/>
                    <a:pt x="332" y="177"/>
                    <a:pt x="332" y="177"/>
                  </a:cubicBezTo>
                  <a:close/>
                  <a:moveTo>
                    <a:pt x="266" y="214"/>
                  </a:moveTo>
                  <a:cubicBezTo>
                    <a:pt x="262" y="222"/>
                    <a:pt x="256" y="231"/>
                    <a:pt x="248" y="240"/>
                  </a:cubicBezTo>
                  <a:cubicBezTo>
                    <a:pt x="243" y="246"/>
                    <a:pt x="247" y="253"/>
                    <a:pt x="262" y="260"/>
                  </a:cubicBezTo>
                  <a:cubicBezTo>
                    <a:pt x="291" y="232"/>
                    <a:pt x="286" y="220"/>
                    <a:pt x="266" y="214"/>
                  </a:cubicBezTo>
                  <a:close/>
                  <a:moveTo>
                    <a:pt x="296" y="232"/>
                  </a:moveTo>
                  <a:cubicBezTo>
                    <a:pt x="291" y="241"/>
                    <a:pt x="287" y="248"/>
                    <a:pt x="283" y="255"/>
                  </a:cubicBezTo>
                  <a:cubicBezTo>
                    <a:pt x="276" y="259"/>
                    <a:pt x="284" y="265"/>
                    <a:pt x="298" y="271"/>
                  </a:cubicBezTo>
                  <a:cubicBezTo>
                    <a:pt x="301" y="274"/>
                    <a:pt x="310" y="265"/>
                    <a:pt x="320" y="252"/>
                  </a:cubicBezTo>
                  <a:cubicBezTo>
                    <a:pt x="326" y="241"/>
                    <a:pt x="304" y="239"/>
                    <a:pt x="296" y="232"/>
                  </a:cubicBezTo>
                  <a:close/>
                  <a:moveTo>
                    <a:pt x="240" y="289"/>
                  </a:moveTo>
                  <a:cubicBezTo>
                    <a:pt x="251" y="284"/>
                    <a:pt x="262" y="277"/>
                    <a:pt x="271" y="265"/>
                  </a:cubicBezTo>
                  <a:cubicBezTo>
                    <a:pt x="288" y="274"/>
                    <a:pt x="288" y="274"/>
                    <a:pt x="288" y="274"/>
                  </a:cubicBezTo>
                  <a:cubicBezTo>
                    <a:pt x="294" y="278"/>
                    <a:pt x="293" y="284"/>
                    <a:pt x="280" y="294"/>
                  </a:cubicBezTo>
                  <a:cubicBezTo>
                    <a:pt x="263" y="307"/>
                    <a:pt x="250" y="304"/>
                    <a:pt x="240" y="289"/>
                  </a:cubicBezTo>
                  <a:close/>
                  <a:moveTo>
                    <a:pt x="220" y="270"/>
                  </a:moveTo>
                  <a:cubicBezTo>
                    <a:pt x="216" y="273"/>
                    <a:pt x="217" y="277"/>
                    <a:pt x="223" y="281"/>
                  </a:cubicBezTo>
                  <a:cubicBezTo>
                    <a:pt x="228" y="286"/>
                    <a:pt x="237" y="283"/>
                    <a:pt x="252" y="275"/>
                  </a:cubicBezTo>
                  <a:cubicBezTo>
                    <a:pt x="259" y="267"/>
                    <a:pt x="252" y="263"/>
                    <a:pt x="242" y="258"/>
                  </a:cubicBezTo>
                  <a:cubicBezTo>
                    <a:pt x="235" y="248"/>
                    <a:pt x="235" y="254"/>
                    <a:pt x="220" y="270"/>
                  </a:cubicBezTo>
                  <a:close/>
                  <a:moveTo>
                    <a:pt x="231" y="194"/>
                  </a:moveTo>
                  <a:cubicBezTo>
                    <a:pt x="227" y="201"/>
                    <a:pt x="222" y="208"/>
                    <a:pt x="216" y="214"/>
                  </a:cubicBezTo>
                  <a:cubicBezTo>
                    <a:pt x="219" y="222"/>
                    <a:pt x="226" y="229"/>
                    <a:pt x="236" y="235"/>
                  </a:cubicBezTo>
                  <a:cubicBezTo>
                    <a:pt x="245" y="226"/>
                    <a:pt x="252" y="218"/>
                    <a:pt x="253" y="212"/>
                  </a:cubicBezTo>
                  <a:cubicBezTo>
                    <a:pt x="244" y="207"/>
                    <a:pt x="237" y="201"/>
                    <a:pt x="231" y="194"/>
                  </a:cubicBezTo>
                  <a:close/>
                  <a:moveTo>
                    <a:pt x="207" y="225"/>
                  </a:moveTo>
                  <a:cubicBezTo>
                    <a:pt x="185" y="237"/>
                    <a:pt x="185" y="248"/>
                    <a:pt x="209" y="266"/>
                  </a:cubicBezTo>
                  <a:cubicBezTo>
                    <a:pt x="238" y="246"/>
                    <a:pt x="229" y="242"/>
                    <a:pt x="207" y="225"/>
                  </a:cubicBezTo>
                  <a:close/>
                  <a:moveTo>
                    <a:pt x="127" y="271"/>
                  </a:moveTo>
                  <a:cubicBezTo>
                    <a:pt x="147" y="280"/>
                    <a:pt x="166" y="280"/>
                    <a:pt x="184" y="264"/>
                  </a:cubicBezTo>
                  <a:cubicBezTo>
                    <a:pt x="197" y="273"/>
                    <a:pt x="201" y="282"/>
                    <a:pt x="187" y="290"/>
                  </a:cubicBezTo>
                  <a:cubicBezTo>
                    <a:pt x="163" y="308"/>
                    <a:pt x="120" y="302"/>
                    <a:pt x="127" y="271"/>
                  </a:cubicBezTo>
                  <a:close/>
                  <a:moveTo>
                    <a:pt x="137" y="270"/>
                  </a:moveTo>
                  <a:cubicBezTo>
                    <a:pt x="143" y="256"/>
                    <a:pt x="155" y="247"/>
                    <a:pt x="172" y="243"/>
                  </a:cubicBezTo>
                  <a:cubicBezTo>
                    <a:pt x="168" y="203"/>
                    <a:pt x="94" y="259"/>
                    <a:pt x="137" y="270"/>
                  </a:cubicBezTo>
                  <a:close/>
                  <a:moveTo>
                    <a:pt x="89" y="180"/>
                  </a:moveTo>
                  <a:cubicBezTo>
                    <a:pt x="93" y="160"/>
                    <a:pt x="134" y="161"/>
                    <a:pt x="140" y="177"/>
                  </a:cubicBezTo>
                  <a:cubicBezTo>
                    <a:pt x="122" y="171"/>
                    <a:pt x="106" y="170"/>
                    <a:pt x="89" y="180"/>
                  </a:cubicBezTo>
                  <a:close/>
                  <a:moveTo>
                    <a:pt x="90" y="186"/>
                  </a:moveTo>
                  <a:cubicBezTo>
                    <a:pt x="86" y="213"/>
                    <a:pt x="140" y="215"/>
                    <a:pt x="144" y="196"/>
                  </a:cubicBezTo>
                  <a:cubicBezTo>
                    <a:pt x="121" y="200"/>
                    <a:pt x="107" y="196"/>
                    <a:pt x="105" y="179"/>
                  </a:cubicBezTo>
                  <a:cubicBezTo>
                    <a:pt x="90" y="186"/>
                    <a:pt x="90" y="186"/>
                    <a:pt x="90" y="186"/>
                  </a:cubicBezTo>
                  <a:close/>
                  <a:moveTo>
                    <a:pt x="164" y="208"/>
                  </a:moveTo>
                  <a:cubicBezTo>
                    <a:pt x="182" y="233"/>
                    <a:pt x="182" y="233"/>
                    <a:pt x="182" y="233"/>
                  </a:cubicBezTo>
                  <a:cubicBezTo>
                    <a:pt x="198" y="223"/>
                    <a:pt x="206" y="219"/>
                    <a:pt x="180" y="196"/>
                  </a:cubicBezTo>
                  <a:cubicBezTo>
                    <a:pt x="169" y="191"/>
                    <a:pt x="158" y="199"/>
                    <a:pt x="164" y="208"/>
                  </a:cubicBezTo>
                  <a:close/>
                  <a:moveTo>
                    <a:pt x="190" y="189"/>
                  </a:moveTo>
                  <a:cubicBezTo>
                    <a:pt x="213" y="166"/>
                    <a:pt x="213" y="166"/>
                    <a:pt x="213" y="166"/>
                  </a:cubicBezTo>
                  <a:cubicBezTo>
                    <a:pt x="226" y="175"/>
                    <a:pt x="229" y="182"/>
                    <a:pt x="207" y="209"/>
                  </a:cubicBezTo>
                  <a:cubicBezTo>
                    <a:pt x="190" y="189"/>
                    <a:pt x="190" y="189"/>
                    <a:pt x="190" y="189"/>
                  </a:cubicBezTo>
                  <a:close/>
                  <a:moveTo>
                    <a:pt x="206" y="143"/>
                  </a:moveTo>
                  <a:cubicBezTo>
                    <a:pt x="198" y="133"/>
                    <a:pt x="216" y="116"/>
                    <a:pt x="226" y="128"/>
                  </a:cubicBezTo>
                  <a:cubicBezTo>
                    <a:pt x="246" y="146"/>
                    <a:pt x="249" y="153"/>
                    <a:pt x="243" y="160"/>
                  </a:cubicBezTo>
                  <a:cubicBezTo>
                    <a:pt x="229" y="175"/>
                    <a:pt x="221" y="164"/>
                    <a:pt x="206" y="143"/>
                  </a:cubicBezTo>
                  <a:close/>
                  <a:moveTo>
                    <a:pt x="176" y="107"/>
                  </a:moveTo>
                  <a:cubicBezTo>
                    <a:pt x="190" y="95"/>
                    <a:pt x="213" y="95"/>
                    <a:pt x="217" y="109"/>
                  </a:cubicBezTo>
                  <a:cubicBezTo>
                    <a:pt x="200" y="124"/>
                    <a:pt x="200" y="124"/>
                    <a:pt x="200" y="124"/>
                  </a:cubicBezTo>
                  <a:cubicBezTo>
                    <a:pt x="195" y="118"/>
                    <a:pt x="186" y="112"/>
                    <a:pt x="176" y="107"/>
                  </a:cubicBezTo>
                  <a:close/>
                  <a:moveTo>
                    <a:pt x="185" y="96"/>
                  </a:moveTo>
                  <a:cubicBezTo>
                    <a:pt x="158" y="103"/>
                    <a:pt x="154" y="116"/>
                    <a:pt x="171" y="134"/>
                  </a:cubicBezTo>
                  <a:cubicBezTo>
                    <a:pt x="180" y="143"/>
                    <a:pt x="173" y="147"/>
                    <a:pt x="161" y="150"/>
                  </a:cubicBezTo>
                  <a:cubicBezTo>
                    <a:pt x="117" y="149"/>
                    <a:pt x="120" y="73"/>
                    <a:pt x="185" y="96"/>
                  </a:cubicBezTo>
                  <a:close/>
                  <a:moveTo>
                    <a:pt x="161" y="185"/>
                  </a:moveTo>
                  <a:cubicBezTo>
                    <a:pt x="160" y="176"/>
                    <a:pt x="179" y="149"/>
                    <a:pt x="191" y="146"/>
                  </a:cubicBezTo>
                  <a:cubicBezTo>
                    <a:pt x="204" y="156"/>
                    <a:pt x="204" y="163"/>
                    <a:pt x="186" y="182"/>
                  </a:cubicBezTo>
                  <a:cubicBezTo>
                    <a:pt x="186" y="182"/>
                    <a:pt x="161" y="185"/>
                    <a:pt x="161" y="185"/>
                  </a:cubicBezTo>
                  <a:close/>
                  <a:moveTo>
                    <a:pt x="44" y="187"/>
                  </a:moveTo>
                  <a:cubicBezTo>
                    <a:pt x="67" y="160"/>
                    <a:pt x="99" y="147"/>
                    <a:pt x="146" y="163"/>
                  </a:cubicBezTo>
                  <a:cubicBezTo>
                    <a:pt x="151" y="165"/>
                    <a:pt x="157" y="160"/>
                    <a:pt x="149" y="153"/>
                  </a:cubicBezTo>
                  <a:cubicBezTo>
                    <a:pt x="87" y="113"/>
                    <a:pt x="32" y="149"/>
                    <a:pt x="44" y="187"/>
                  </a:cubicBezTo>
                  <a:close/>
                  <a:moveTo>
                    <a:pt x="70" y="174"/>
                  </a:moveTo>
                  <a:cubicBezTo>
                    <a:pt x="0" y="224"/>
                    <a:pt x="87" y="270"/>
                    <a:pt x="153" y="223"/>
                  </a:cubicBezTo>
                  <a:cubicBezTo>
                    <a:pt x="157" y="214"/>
                    <a:pt x="154" y="209"/>
                    <a:pt x="146" y="212"/>
                  </a:cubicBezTo>
                  <a:cubicBezTo>
                    <a:pt x="101" y="226"/>
                    <a:pt x="64" y="218"/>
                    <a:pt x="70" y="174"/>
                  </a:cubicBezTo>
                  <a:close/>
                  <a:moveTo>
                    <a:pt x="439" y="176"/>
                  </a:moveTo>
                  <a:cubicBezTo>
                    <a:pt x="508" y="228"/>
                    <a:pt x="420" y="272"/>
                    <a:pt x="355" y="222"/>
                  </a:cubicBezTo>
                  <a:cubicBezTo>
                    <a:pt x="351" y="213"/>
                    <a:pt x="354" y="208"/>
                    <a:pt x="363" y="211"/>
                  </a:cubicBezTo>
                  <a:cubicBezTo>
                    <a:pt x="407" y="227"/>
                    <a:pt x="444" y="220"/>
                    <a:pt x="439" y="176"/>
                  </a:cubicBezTo>
                  <a:close/>
                  <a:moveTo>
                    <a:pt x="420" y="181"/>
                  </a:moveTo>
                  <a:cubicBezTo>
                    <a:pt x="417" y="160"/>
                    <a:pt x="376" y="162"/>
                    <a:pt x="369" y="180"/>
                  </a:cubicBezTo>
                  <a:cubicBezTo>
                    <a:pt x="386" y="173"/>
                    <a:pt x="404" y="172"/>
                    <a:pt x="420" y="181"/>
                  </a:cubicBezTo>
                  <a:close/>
                  <a:moveTo>
                    <a:pt x="420" y="187"/>
                  </a:moveTo>
                  <a:cubicBezTo>
                    <a:pt x="425" y="213"/>
                    <a:pt x="371" y="217"/>
                    <a:pt x="365" y="199"/>
                  </a:cubicBezTo>
                  <a:cubicBezTo>
                    <a:pt x="389" y="201"/>
                    <a:pt x="403" y="197"/>
                    <a:pt x="404" y="180"/>
                  </a:cubicBezTo>
                  <a:cubicBezTo>
                    <a:pt x="420" y="187"/>
                    <a:pt x="420" y="187"/>
                    <a:pt x="420" y="187"/>
                  </a:cubicBezTo>
                  <a:close/>
                  <a:moveTo>
                    <a:pt x="466" y="192"/>
                  </a:moveTo>
                  <a:cubicBezTo>
                    <a:pt x="445" y="163"/>
                    <a:pt x="413" y="149"/>
                    <a:pt x="366" y="162"/>
                  </a:cubicBezTo>
                  <a:cubicBezTo>
                    <a:pt x="361" y="164"/>
                    <a:pt x="355" y="158"/>
                    <a:pt x="364" y="152"/>
                  </a:cubicBezTo>
                  <a:cubicBezTo>
                    <a:pt x="428" y="116"/>
                    <a:pt x="481" y="155"/>
                    <a:pt x="466" y="192"/>
                  </a:cubicBezTo>
                  <a:close/>
                  <a:moveTo>
                    <a:pt x="374" y="269"/>
                  </a:moveTo>
                  <a:cubicBezTo>
                    <a:pt x="366" y="256"/>
                    <a:pt x="355" y="247"/>
                    <a:pt x="338" y="243"/>
                  </a:cubicBezTo>
                  <a:cubicBezTo>
                    <a:pt x="341" y="204"/>
                    <a:pt x="410" y="254"/>
                    <a:pt x="374" y="269"/>
                  </a:cubicBezTo>
                  <a:close/>
                  <a:moveTo>
                    <a:pt x="382" y="274"/>
                  </a:moveTo>
                  <a:cubicBezTo>
                    <a:pt x="361" y="282"/>
                    <a:pt x="342" y="280"/>
                    <a:pt x="325" y="263"/>
                  </a:cubicBezTo>
                  <a:cubicBezTo>
                    <a:pt x="312" y="271"/>
                    <a:pt x="308" y="279"/>
                    <a:pt x="321" y="289"/>
                  </a:cubicBezTo>
                  <a:cubicBezTo>
                    <a:pt x="343" y="309"/>
                    <a:pt x="387" y="305"/>
                    <a:pt x="382" y="274"/>
                  </a:cubicBezTo>
                  <a:close/>
                  <a:moveTo>
                    <a:pt x="332" y="94"/>
                  </a:moveTo>
                  <a:cubicBezTo>
                    <a:pt x="358" y="102"/>
                    <a:pt x="362" y="115"/>
                    <a:pt x="344" y="133"/>
                  </a:cubicBezTo>
                  <a:cubicBezTo>
                    <a:pt x="335" y="141"/>
                    <a:pt x="336" y="156"/>
                    <a:pt x="356" y="151"/>
                  </a:cubicBezTo>
                  <a:cubicBezTo>
                    <a:pt x="389" y="143"/>
                    <a:pt x="396" y="78"/>
                    <a:pt x="332" y="94"/>
                  </a:cubicBezTo>
                  <a:close/>
                  <a:moveTo>
                    <a:pt x="297" y="111"/>
                  </a:moveTo>
                  <a:cubicBezTo>
                    <a:pt x="314" y="121"/>
                    <a:pt x="314" y="121"/>
                    <a:pt x="314" y="121"/>
                  </a:cubicBezTo>
                  <a:cubicBezTo>
                    <a:pt x="327" y="119"/>
                    <a:pt x="338" y="115"/>
                    <a:pt x="345" y="108"/>
                  </a:cubicBezTo>
                  <a:cubicBezTo>
                    <a:pt x="330" y="93"/>
                    <a:pt x="314" y="94"/>
                    <a:pt x="297" y="111"/>
                  </a:cubicBezTo>
                  <a:close/>
                  <a:moveTo>
                    <a:pt x="237" y="58"/>
                  </a:moveTo>
                  <a:cubicBezTo>
                    <a:pt x="239" y="45"/>
                    <a:pt x="239" y="45"/>
                    <a:pt x="239" y="45"/>
                  </a:cubicBezTo>
                  <a:cubicBezTo>
                    <a:pt x="186" y="63"/>
                    <a:pt x="200" y="0"/>
                    <a:pt x="241" y="32"/>
                  </a:cubicBezTo>
                  <a:cubicBezTo>
                    <a:pt x="243" y="19"/>
                    <a:pt x="247" y="9"/>
                    <a:pt x="255" y="6"/>
                  </a:cubicBezTo>
                  <a:cubicBezTo>
                    <a:pt x="267" y="3"/>
                    <a:pt x="276" y="12"/>
                    <a:pt x="275" y="25"/>
                  </a:cubicBezTo>
                  <a:cubicBezTo>
                    <a:pt x="275" y="29"/>
                    <a:pt x="279" y="29"/>
                    <a:pt x="282" y="32"/>
                  </a:cubicBezTo>
                  <a:cubicBezTo>
                    <a:pt x="315" y="3"/>
                    <a:pt x="335" y="62"/>
                    <a:pt x="281" y="44"/>
                  </a:cubicBezTo>
                  <a:cubicBezTo>
                    <a:pt x="267" y="37"/>
                    <a:pt x="253" y="41"/>
                    <a:pt x="237" y="58"/>
                  </a:cubicBezTo>
                  <a:close/>
                  <a:moveTo>
                    <a:pt x="222" y="29"/>
                  </a:moveTo>
                  <a:cubicBezTo>
                    <a:pt x="227" y="29"/>
                    <a:pt x="231" y="32"/>
                    <a:pt x="231" y="35"/>
                  </a:cubicBezTo>
                  <a:cubicBezTo>
                    <a:pt x="231" y="38"/>
                    <a:pt x="227" y="41"/>
                    <a:pt x="222" y="41"/>
                  </a:cubicBezTo>
                  <a:cubicBezTo>
                    <a:pt x="217" y="41"/>
                    <a:pt x="212" y="38"/>
                    <a:pt x="212" y="35"/>
                  </a:cubicBezTo>
                  <a:cubicBezTo>
                    <a:pt x="212" y="32"/>
                    <a:pt x="216" y="29"/>
                    <a:pt x="222" y="29"/>
                  </a:cubicBezTo>
                  <a:close/>
                  <a:moveTo>
                    <a:pt x="298" y="30"/>
                  </a:moveTo>
                  <a:cubicBezTo>
                    <a:pt x="303" y="30"/>
                    <a:pt x="308" y="33"/>
                    <a:pt x="308" y="36"/>
                  </a:cubicBezTo>
                  <a:cubicBezTo>
                    <a:pt x="308" y="39"/>
                    <a:pt x="304" y="42"/>
                    <a:pt x="298" y="42"/>
                  </a:cubicBezTo>
                  <a:cubicBezTo>
                    <a:pt x="293" y="42"/>
                    <a:pt x="289" y="39"/>
                    <a:pt x="289" y="36"/>
                  </a:cubicBezTo>
                  <a:cubicBezTo>
                    <a:pt x="289" y="33"/>
                    <a:pt x="293" y="30"/>
                    <a:pt x="298" y="30"/>
                  </a:cubicBezTo>
                  <a:close/>
                  <a:moveTo>
                    <a:pt x="250" y="22"/>
                  </a:moveTo>
                  <a:cubicBezTo>
                    <a:pt x="257" y="10"/>
                    <a:pt x="265" y="12"/>
                    <a:pt x="271" y="22"/>
                  </a:cubicBezTo>
                  <a:cubicBezTo>
                    <a:pt x="265" y="17"/>
                    <a:pt x="257" y="17"/>
                    <a:pt x="250" y="22"/>
                  </a:cubicBezTo>
                  <a:close/>
                </a:path>
              </a:pathLst>
            </a:custGeom>
            <a:solidFill>
              <a:srgbClr val="EB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708316" y="3156777"/>
            <a:ext cx="6020206" cy="1010945"/>
            <a:chOff x="4808214" y="2011205"/>
            <a:chExt cx="6020206" cy="1010945"/>
          </a:xfrm>
        </p:grpSpPr>
        <p:grpSp>
          <p:nvGrpSpPr>
            <p:cNvPr id="18" name="组合 17"/>
            <p:cNvGrpSpPr/>
            <p:nvPr/>
          </p:nvGrpSpPr>
          <p:grpSpPr>
            <a:xfrm>
              <a:off x="5364081" y="2011205"/>
              <a:ext cx="5464339" cy="1010945"/>
              <a:chOff x="7907593" y="3433235"/>
              <a:chExt cx="5464339" cy="1010945"/>
            </a:xfrm>
          </p:grpSpPr>
          <p:sp>
            <p:nvSpPr>
              <p:cNvPr id="20" name="矩形 19"/>
              <p:cNvSpPr/>
              <p:nvPr/>
            </p:nvSpPr>
            <p:spPr>
              <a:xfrm>
                <a:off x="7907593" y="3834782"/>
                <a:ext cx="5464339" cy="609398"/>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胶片用户可以在投影仪</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7907594" y="3433235"/>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sp>
          <p:nvSpPr>
            <p:cNvPr id="19" name="Freeform 537"/>
            <p:cNvSpPr>
              <a:spLocks noEditPoints="1"/>
            </p:cNvSpPr>
            <p:nvPr/>
          </p:nvSpPr>
          <p:spPr bwMode="auto">
            <a:xfrm>
              <a:off x="4808214" y="2096108"/>
              <a:ext cx="555867" cy="753523"/>
            </a:xfrm>
            <a:custGeom>
              <a:avLst/>
              <a:gdLst>
                <a:gd name="T0" fmla="*/ 192 w 508"/>
                <a:gd name="T1" fmla="*/ 545 h 689"/>
                <a:gd name="T2" fmla="*/ 133 w 508"/>
                <a:gd name="T3" fmla="*/ 641 h 689"/>
                <a:gd name="T4" fmla="*/ 156 w 508"/>
                <a:gd name="T5" fmla="*/ 656 h 689"/>
                <a:gd name="T6" fmla="*/ 220 w 508"/>
                <a:gd name="T7" fmla="*/ 578 h 689"/>
                <a:gd name="T8" fmla="*/ 198 w 508"/>
                <a:gd name="T9" fmla="*/ 675 h 689"/>
                <a:gd name="T10" fmla="*/ 225 w 508"/>
                <a:gd name="T11" fmla="*/ 683 h 689"/>
                <a:gd name="T12" fmla="*/ 280 w 508"/>
                <a:gd name="T13" fmla="*/ 506 h 689"/>
                <a:gd name="T14" fmla="*/ 241 w 508"/>
                <a:gd name="T15" fmla="*/ 389 h 689"/>
                <a:gd name="T16" fmla="*/ 236 w 508"/>
                <a:gd name="T17" fmla="*/ 357 h 689"/>
                <a:gd name="T18" fmla="*/ 273 w 508"/>
                <a:gd name="T19" fmla="*/ 369 h 689"/>
                <a:gd name="T20" fmla="*/ 253 w 508"/>
                <a:gd name="T21" fmla="*/ 305 h 689"/>
                <a:gd name="T22" fmla="*/ 291 w 508"/>
                <a:gd name="T23" fmla="*/ 104 h 689"/>
                <a:gd name="T24" fmla="*/ 256 w 508"/>
                <a:gd name="T25" fmla="*/ 144 h 689"/>
                <a:gd name="T26" fmla="*/ 229 w 508"/>
                <a:gd name="T27" fmla="*/ 102 h 689"/>
                <a:gd name="T28" fmla="*/ 255 w 508"/>
                <a:gd name="T29" fmla="*/ 159 h 689"/>
                <a:gd name="T30" fmla="*/ 262 w 508"/>
                <a:gd name="T31" fmla="*/ 148 h 689"/>
                <a:gd name="T32" fmla="*/ 298 w 508"/>
                <a:gd name="T33" fmla="*/ 167 h 689"/>
                <a:gd name="T34" fmla="*/ 276 w 508"/>
                <a:gd name="T35" fmla="*/ 197 h 689"/>
                <a:gd name="T36" fmla="*/ 313 w 508"/>
                <a:gd name="T37" fmla="*/ 196 h 689"/>
                <a:gd name="T38" fmla="*/ 307 w 508"/>
                <a:gd name="T39" fmla="*/ 221 h 689"/>
                <a:gd name="T40" fmla="*/ 332 w 508"/>
                <a:gd name="T41" fmla="*/ 177 h 689"/>
                <a:gd name="T42" fmla="*/ 332 w 508"/>
                <a:gd name="T43" fmla="*/ 177 h 689"/>
                <a:gd name="T44" fmla="*/ 266 w 508"/>
                <a:gd name="T45" fmla="*/ 214 h 689"/>
                <a:gd name="T46" fmla="*/ 320 w 508"/>
                <a:gd name="T47" fmla="*/ 252 h 689"/>
                <a:gd name="T48" fmla="*/ 288 w 508"/>
                <a:gd name="T49" fmla="*/ 274 h 689"/>
                <a:gd name="T50" fmla="*/ 223 w 508"/>
                <a:gd name="T51" fmla="*/ 281 h 689"/>
                <a:gd name="T52" fmla="*/ 231 w 508"/>
                <a:gd name="T53" fmla="*/ 194 h 689"/>
                <a:gd name="T54" fmla="*/ 231 w 508"/>
                <a:gd name="T55" fmla="*/ 194 h 689"/>
                <a:gd name="T56" fmla="*/ 127 w 508"/>
                <a:gd name="T57" fmla="*/ 271 h 689"/>
                <a:gd name="T58" fmla="*/ 137 w 508"/>
                <a:gd name="T59" fmla="*/ 270 h 689"/>
                <a:gd name="T60" fmla="*/ 140 w 508"/>
                <a:gd name="T61" fmla="*/ 177 h 689"/>
                <a:gd name="T62" fmla="*/ 105 w 508"/>
                <a:gd name="T63" fmla="*/ 179 h 689"/>
                <a:gd name="T64" fmla="*/ 180 w 508"/>
                <a:gd name="T65" fmla="*/ 196 h 689"/>
                <a:gd name="T66" fmla="*/ 207 w 508"/>
                <a:gd name="T67" fmla="*/ 209 h 689"/>
                <a:gd name="T68" fmla="*/ 243 w 508"/>
                <a:gd name="T69" fmla="*/ 160 h 689"/>
                <a:gd name="T70" fmla="*/ 200 w 508"/>
                <a:gd name="T71" fmla="*/ 124 h 689"/>
                <a:gd name="T72" fmla="*/ 161 w 508"/>
                <a:gd name="T73" fmla="*/ 150 h 689"/>
                <a:gd name="T74" fmla="*/ 186 w 508"/>
                <a:gd name="T75" fmla="*/ 182 h 689"/>
                <a:gd name="T76" fmla="*/ 149 w 508"/>
                <a:gd name="T77" fmla="*/ 153 h 689"/>
                <a:gd name="T78" fmla="*/ 146 w 508"/>
                <a:gd name="T79" fmla="*/ 212 h 689"/>
                <a:gd name="T80" fmla="*/ 363 w 508"/>
                <a:gd name="T81" fmla="*/ 211 h 689"/>
                <a:gd name="T82" fmla="*/ 420 w 508"/>
                <a:gd name="T83" fmla="*/ 181 h 689"/>
                <a:gd name="T84" fmla="*/ 420 w 508"/>
                <a:gd name="T85" fmla="*/ 187 h 689"/>
                <a:gd name="T86" fmla="*/ 466 w 508"/>
                <a:gd name="T87" fmla="*/ 192 h 689"/>
                <a:gd name="T88" fmla="*/ 382 w 508"/>
                <a:gd name="T89" fmla="*/ 274 h 689"/>
                <a:gd name="T90" fmla="*/ 332 w 508"/>
                <a:gd name="T91" fmla="*/ 94 h 689"/>
                <a:gd name="T92" fmla="*/ 297 w 508"/>
                <a:gd name="T93" fmla="*/ 111 h 689"/>
                <a:gd name="T94" fmla="*/ 237 w 508"/>
                <a:gd name="T95" fmla="*/ 58 h 689"/>
                <a:gd name="T96" fmla="*/ 275 w 508"/>
                <a:gd name="T97" fmla="*/ 25 h 689"/>
                <a:gd name="T98" fmla="*/ 222 w 508"/>
                <a:gd name="T99" fmla="*/ 29 h 689"/>
                <a:gd name="T100" fmla="*/ 222 w 508"/>
                <a:gd name="T101" fmla="*/ 29 h 689"/>
                <a:gd name="T102" fmla="*/ 289 w 508"/>
                <a:gd name="T103" fmla="*/ 36 h 689"/>
                <a:gd name="T104" fmla="*/ 250 w 508"/>
                <a:gd name="T105" fmla="*/ 22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8" h="689">
                  <a:moveTo>
                    <a:pt x="241" y="389"/>
                  </a:moveTo>
                  <a:cubicBezTo>
                    <a:pt x="229" y="482"/>
                    <a:pt x="183" y="559"/>
                    <a:pt x="107" y="618"/>
                  </a:cubicBezTo>
                  <a:cubicBezTo>
                    <a:pt x="102" y="623"/>
                    <a:pt x="113" y="628"/>
                    <a:pt x="112" y="626"/>
                  </a:cubicBezTo>
                  <a:cubicBezTo>
                    <a:pt x="137" y="611"/>
                    <a:pt x="190" y="547"/>
                    <a:pt x="192" y="545"/>
                  </a:cubicBezTo>
                  <a:cubicBezTo>
                    <a:pt x="193" y="544"/>
                    <a:pt x="182" y="567"/>
                    <a:pt x="119" y="628"/>
                  </a:cubicBezTo>
                  <a:cubicBezTo>
                    <a:pt x="118" y="634"/>
                    <a:pt x="120" y="636"/>
                    <a:pt x="125" y="636"/>
                  </a:cubicBezTo>
                  <a:cubicBezTo>
                    <a:pt x="173" y="589"/>
                    <a:pt x="191" y="560"/>
                    <a:pt x="194" y="557"/>
                  </a:cubicBezTo>
                  <a:cubicBezTo>
                    <a:pt x="199" y="553"/>
                    <a:pt x="182" y="582"/>
                    <a:pt x="133" y="641"/>
                  </a:cubicBezTo>
                  <a:cubicBezTo>
                    <a:pt x="132" y="645"/>
                    <a:pt x="134" y="647"/>
                    <a:pt x="139" y="648"/>
                  </a:cubicBezTo>
                  <a:cubicBezTo>
                    <a:pt x="194" y="582"/>
                    <a:pt x="212" y="551"/>
                    <a:pt x="212" y="548"/>
                  </a:cubicBezTo>
                  <a:cubicBezTo>
                    <a:pt x="214" y="548"/>
                    <a:pt x="188" y="594"/>
                    <a:pt x="149" y="651"/>
                  </a:cubicBezTo>
                  <a:cubicBezTo>
                    <a:pt x="149" y="655"/>
                    <a:pt x="151" y="657"/>
                    <a:pt x="156" y="656"/>
                  </a:cubicBezTo>
                  <a:cubicBezTo>
                    <a:pt x="198" y="601"/>
                    <a:pt x="210" y="576"/>
                    <a:pt x="210" y="575"/>
                  </a:cubicBezTo>
                  <a:cubicBezTo>
                    <a:pt x="211" y="573"/>
                    <a:pt x="194" y="612"/>
                    <a:pt x="164" y="660"/>
                  </a:cubicBezTo>
                  <a:cubicBezTo>
                    <a:pt x="165" y="664"/>
                    <a:pt x="166" y="667"/>
                    <a:pt x="173" y="663"/>
                  </a:cubicBezTo>
                  <a:cubicBezTo>
                    <a:pt x="209" y="602"/>
                    <a:pt x="222" y="569"/>
                    <a:pt x="220" y="578"/>
                  </a:cubicBezTo>
                  <a:cubicBezTo>
                    <a:pt x="218" y="585"/>
                    <a:pt x="206" y="618"/>
                    <a:pt x="180" y="669"/>
                  </a:cubicBezTo>
                  <a:cubicBezTo>
                    <a:pt x="182" y="675"/>
                    <a:pt x="185" y="674"/>
                    <a:pt x="188" y="673"/>
                  </a:cubicBezTo>
                  <a:cubicBezTo>
                    <a:pt x="226" y="599"/>
                    <a:pt x="239" y="560"/>
                    <a:pt x="237" y="560"/>
                  </a:cubicBezTo>
                  <a:cubicBezTo>
                    <a:pt x="238" y="567"/>
                    <a:pt x="225" y="611"/>
                    <a:pt x="198" y="675"/>
                  </a:cubicBezTo>
                  <a:cubicBezTo>
                    <a:pt x="199" y="679"/>
                    <a:pt x="203" y="679"/>
                    <a:pt x="207" y="677"/>
                  </a:cubicBezTo>
                  <a:cubicBezTo>
                    <a:pt x="238" y="604"/>
                    <a:pt x="253" y="558"/>
                    <a:pt x="254" y="544"/>
                  </a:cubicBezTo>
                  <a:cubicBezTo>
                    <a:pt x="250" y="567"/>
                    <a:pt x="248" y="602"/>
                    <a:pt x="215" y="678"/>
                  </a:cubicBezTo>
                  <a:cubicBezTo>
                    <a:pt x="215" y="685"/>
                    <a:pt x="219" y="686"/>
                    <a:pt x="225" y="683"/>
                  </a:cubicBezTo>
                  <a:cubicBezTo>
                    <a:pt x="254" y="599"/>
                    <a:pt x="266" y="551"/>
                    <a:pt x="264" y="548"/>
                  </a:cubicBezTo>
                  <a:cubicBezTo>
                    <a:pt x="267" y="551"/>
                    <a:pt x="260" y="598"/>
                    <a:pt x="235" y="681"/>
                  </a:cubicBezTo>
                  <a:cubicBezTo>
                    <a:pt x="235" y="686"/>
                    <a:pt x="238" y="687"/>
                    <a:pt x="245" y="684"/>
                  </a:cubicBezTo>
                  <a:cubicBezTo>
                    <a:pt x="276" y="575"/>
                    <a:pt x="280" y="509"/>
                    <a:pt x="280" y="506"/>
                  </a:cubicBezTo>
                  <a:cubicBezTo>
                    <a:pt x="282" y="536"/>
                    <a:pt x="278" y="581"/>
                    <a:pt x="253" y="684"/>
                  </a:cubicBezTo>
                  <a:cubicBezTo>
                    <a:pt x="254" y="687"/>
                    <a:pt x="257" y="689"/>
                    <a:pt x="263" y="687"/>
                  </a:cubicBezTo>
                  <a:cubicBezTo>
                    <a:pt x="288" y="588"/>
                    <a:pt x="301" y="489"/>
                    <a:pt x="278" y="387"/>
                  </a:cubicBezTo>
                  <a:cubicBezTo>
                    <a:pt x="266" y="395"/>
                    <a:pt x="254" y="395"/>
                    <a:pt x="241" y="389"/>
                  </a:cubicBezTo>
                  <a:close/>
                  <a:moveTo>
                    <a:pt x="260" y="332"/>
                  </a:moveTo>
                  <a:cubicBezTo>
                    <a:pt x="274" y="332"/>
                    <a:pt x="285" y="343"/>
                    <a:pt x="285" y="356"/>
                  </a:cubicBezTo>
                  <a:cubicBezTo>
                    <a:pt x="286" y="370"/>
                    <a:pt x="275" y="381"/>
                    <a:pt x="261" y="381"/>
                  </a:cubicBezTo>
                  <a:cubicBezTo>
                    <a:pt x="248" y="382"/>
                    <a:pt x="237" y="371"/>
                    <a:pt x="236" y="357"/>
                  </a:cubicBezTo>
                  <a:cubicBezTo>
                    <a:pt x="236" y="344"/>
                    <a:pt x="247" y="333"/>
                    <a:pt x="260" y="332"/>
                  </a:cubicBezTo>
                  <a:close/>
                  <a:moveTo>
                    <a:pt x="248" y="345"/>
                  </a:moveTo>
                  <a:cubicBezTo>
                    <a:pt x="273" y="344"/>
                    <a:pt x="273" y="344"/>
                    <a:pt x="273" y="344"/>
                  </a:cubicBezTo>
                  <a:cubicBezTo>
                    <a:pt x="273" y="369"/>
                    <a:pt x="273" y="369"/>
                    <a:pt x="273" y="369"/>
                  </a:cubicBezTo>
                  <a:cubicBezTo>
                    <a:pt x="249" y="369"/>
                    <a:pt x="249" y="369"/>
                    <a:pt x="249" y="369"/>
                  </a:cubicBezTo>
                  <a:cubicBezTo>
                    <a:pt x="248" y="345"/>
                    <a:pt x="248" y="345"/>
                    <a:pt x="248" y="345"/>
                  </a:cubicBezTo>
                  <a:close/>
                  <a:moveTo>
                    <a:pt x="253" y="332"/>
                  </a:moveTo>
                  <a:cubicBezTo>
                    <a:pt x="253" y="305"/>
                    <a:pt x="253" y="305"/>
                    <a:pt x="253" y="305"/>
                  </a:cubicBezTo>
                  <a:cubicBezTo>
                    <a:pt x="270" y="304"/>
                    <a:pt x="270" y="304"/>
                    <a:pt x="270" y="304"/>
                  </a:cubicBezTo>
                  <a:cubicBezTo>
                    <a:pt x="269" y="331"/>
                    <a:pt x="269" y="331"/>
                    <a:pt x="269" y="331"/>
                  </a:cubicBezTo>
                  <a:cubicBezTo>
                    <a:pt x="253" y="332"/>
                    <a:pt x="253" y="332"/>
                    <a:pt x="253" y="332"/>
                  </a:cubicBezTo>
                  <a:close/>
                  <a:moveTo>
                    <a:pt x="291" y="104"/>
                  </a:moveTo>
                  <a:cubicBezTo>
                    <a:pt x="296" y="90"/>
                    <a:pt x="294" y="79"/>
                    <a:pt x="286" y="71"/>
                  </a:cubicBezTo>
                  <a:cubicBezTo>
                    <a:pt x="277" y="77"/>
                    <a:pt x="270" y="81"/>
                    <a:pt x="267" y="87"/>
                  </a:cubicBezTo>
                  <a:cubicBezTo>
                    <a:pt x="272" y="93"/>
                    <a:pt x="281" y="98"/>
                    <a:pt x="291" y="104"/>
                  </a:cubicBezTo>
                  <a:close/>
                  <a:moveTo>
                    <a:pt x="256" y="144"/>
                  </a:moveTo>
                  <a:cubicBezTo>
                    <a:pt x="277" y="115"/>
                    <a:pt x="277" y="115"/>
                    <a:pt x="277" y="115"/>
                  </a:cubicBezTo>
                  <a:cubicBezTo>
                    <a:pt x="265" y="86"/>
                    <a:pt x="247" y="87"/>
                    <a:pt x="236" y="115"/>
                  </a:cubicBezTo>
                  <a:cubicBezTo>
                    <a:pt x="256" y="144"/>
                    <a:pt x="256" y="144"/>
                    <a:pt x="256" y="144"/>
                  </a:cubicBezTo>
                  <a:close/>
                  <a:moveTo>
                    <a:pt x="229" y="102"/>
                  </a:moveTo>
                  <a:cubicBezTo>
                    <a:pt x="242" y="84"/>
                    <a:pt x="260" y="73"/>
                    <a:pt x="282" y="67"/>
                  </a:cubicBezTo>
                  <a:cubicBezTo>
                    <a:pt x="289" y="54"/>
                    <a:pt x="285" y="47"/>
                    <a:pt x="270" y="47"/>
                  </a:cubicBezTo>
                  <a:cubicBezTo>
                    <a:pt x="238" y="58"/>
                    <a:pt x="222" y="76"/>
                    <a:pt x="229" y="102"/>
                  </a:cubicBezTo>
                  <a:close/>
                  <a:moveTo>
                    <a:pt x="255" y="159"/>
                  </a:moveTo>
                  <a:cubicBezTo>
                    <a:pt x="232" y="174"/>
                    <a:pt x="233" y="187"/>
                    <a:pt x="258" y="202"/>
                  </a:cubicBezTo>
                  <a:cubicBezTo>
                    <a:pt x="282" y="181"/>
                    <a:pt x="280" y="173"/>
                    <a:pt x="255" y="159"/>
                  </a:cubicBezTo>
                  <a:close/>
                  <a:moveTo>
                    <a:pt x="284" y="121"/>
                  </a:moveTo>
                  <a:cubicBezTo>
                    <a:pt x="278" y="126"/>
                    <a:pt x="264" y="143"/>
                    <a:pt x="262" y="148"/>
                  </a:cubicBezTo>
                  <a:cubicBezTo>
                    <a:pt x="260" y="152"/>
                    <a:pt x="276" y="167"/>
                    <a:pt x="284" y="162"/>
                  </a:cubicBezTo>
                  <a:cubicBezTo>
                    <a:pt x="319" y="142"/>
                    <a:pt x="293" y="114"/>
                    <a:pt x="284" y="121"/>
                  </a:cubicBezTo>
                  <a:close/>
                  <a:moveTo>
                    <a:pt x="312" y="141"/>
                  </a:moveTo>
                  <a:cubicBezTo>
                    <a:pt x="308" y="148"/>
                    <a:pt x="297" y="162"/>
                    <a:pt x="298" y="167"/>
                  </a:cubicBezTo>
                  <a:cubicBezTo>
                    <a:pt x="299" y="172"/>
                    <a:pt x="302" y="181"/>
                    <a:pt x="320" y="176"/>
                  </a:cubicBezTo>
                  <a:cubicBezTo>
                    <a:pt x="342" y="158"/>
                    <a:pt x="316" y="134"/>
                    <a:pt x="312" y="141"/>
                  </a:cubicBezTo>
                  <a:close/>
                  <a:moveTo>
                    <a:pt x="293" y="178"/>
                  </a:moveTo>
                  <a:cubicBezTo>
                    <a:pt x="286" y="184"/>
                    <a:pt x="280" y="191"/>
                    <a:pt x="276" y="197"/>
                  </a:cubicBezTo>
                  <a:cubicBezTo>
                    <a:pt x="274" y="202"/>
                    <a:pt x="275" y="205"/>
                    <a:pt x="278" y="207"/>
                  </a:cubicBezTo>
                  <a:cubicBezTo>
                    <a:pt x="291" y="214"/>
                    <a:pt x="291" y="214"/>
                    <a:pt x="291" y="214"/>
                  </a:cubicBezTo>
                  <a:cubicBezTo>
                    <a:pt x="296" y="216"/>
                    <a:pt x="300" y="215"/>
                    <a:pt x="304" y="212"/>
                  </a:cubicBezTo>
                  <a:cubicBezTo>
                    <a:pt x="313" y="196"/>
                    <a:pt x="313" y="196"/>
                    <a:pt x="313" y="196"/>
                  </a:cubicBezTo>
                  <a:cubicBezTo>
                    <a:pt x="314" y="191"/>
                    <a:pt x="309" y="188"/>
                    <a:pt x="303" y="186"/>
                  </a:cubicBezTo>
                  <a:cubicBezTo>
                    <a:pt x="299" y="185"/>
                    <a:pt x="295" y="183"/>
                    <a:pt x="293" y="178"/>
                  </a:cubicBezTo>
                  <a:close/>
                  <a:moveTo>
                    <a:pt x="326" y="194"/>
                  </a:moveTo>
                  <a:cubicBezTo>
                    <a:pt x="320" y="204"/>
                    <a:pt x="314" y="214"/>
                    <a:pt x="307" y="221"/>
                  </a:cubicBezTo>
                  <a:cubicBezTo>
                    <a:pt x="304" y="227"/>
                    <a:pt x="306" y="230"/>
                    <a:pt x="313" y="232"/>
                  </a:cubicBezTo>
                  <a:cubicBezTo>
                    <a:pt x="323" y="238"/>
                    <a:pt x="331" y="238"/>
                    <a:pt x="335" y="229"/>
                  </a:cubicBezTo>
                  <a:cubicBezTo>
                    <a:pt x="351" y="209"/>
                    <a:pt x="347" y="197"/>
                    <a:pt x="326" y="194"/>
                  </a:cubicBezTo>
                  <a:close/>
                  <a:moveTo>
                    <a:pt x="332" y="177"/>
                  </a:moveTo>
                  <a:cubicBezTo>
                    <a:pt x="324" y="183"/>
                    <a:pt x="325" y="187"/>
                    <a:pt x="335" y="187"/>
                  </a:cubicBezTo>
                  <a:cubicBezTo>
                    <a:pt x="341" y="188"/>
                    <a:pt x="350" y="202"/>
                    <a:pt x="352" y="191"/>
                  </a:cubicBezTo>
                  <a:cubicBezTo>
                    <a:pt x="359" y="176"/>
                    <a:pt x="352" y="167"/>
                    <a:pt x="337" y="162"/>
                  </a:cubicBezTo>
                  <a:cubicBezTo>
                    <a:pt x="332" y="177"/>
                    <a:pt x="332" y="177"/>
                    <a:pt x="332" y="177"/>
                  </a:cubicBezTo>
                  <a:close/>
                  <a:moveTo>
                    <a:pt x="266" y="214"/>
                  </a:moveTo>
                  <a:cubicBezTo>
                    <a:pt x="262" y="222"/>
                    <a:pt x="256" y="231"/>
                    <a:pt x="248" y="240"/>
                  </a:cubicBezTo>
                  <a:cubicBezTo>
                    <a:pt x="243" y="246"/>
                    <a:pt x="247" y="253"/>
                    <a:pt x="262" y="260"/>
                  </a:cubicBezTo>
                  <a:cubicBezTo>
                    <a:pt x="291" y="232"/>
                    <a:pt x="286" y="220"/>
                    <a:pt x="266" y="214"/>
                  </a:cubicBezTo>
                  <a:close/>
                  <a:moveTo>
                    <a:pt x="296" y="232"/>
                  </a:moveTo>
                  <a:cubicBezTo>
                    <a:pt x="291" y="241"/>
                    <a:pt x="287" y="248"/>
                    <a:pt x="283" y="255"/>
                  </a:cubicBezTo>
                  <a:cubicBezTo>
                    <a:pt x="276" y="259"/>
                    <a:pt x="284" y="265"/>
                    <a:pt x="298" y="271"/>
                  </a:cubicBezTo>
                  <a:cubicBezTo>
                    <a:pt x="301" y="274"/>
                    <a:pt x="310" y="265"/>
                    <a:pt x="320" y="252"/>
                  </a:cubicBezTo>
                  <a:cubicBezTo>
                    <a:pt x="326" y="241"/>
                    <a:pt x="304" y="239"/>
                    <a:pt x="296" y="232"/>
                  </a:cubicBezTo>
                  <a:close/>
                  <a:moveTo>
                    <a:pt x="240" y="289"/>
                  </a:moveTo>
                  <a:cubicBezTo>
                    <a:pt x="251" y="284"/>
                    <a:pt x="262" y="277"/>
                    <a:pt x="271" y="265"/>
                  </a:cubicBezTo>
                  <a:cubicBezTo>
                    <a:pt x="288" y="274"/>
                    <a:pt x="288" y="274"/>
                    <a:pt x="288" y="274"/>
                  </a:cubicBezTo>
                  <a:cubicBezTo>
                    <a:pt x="294" y="278"/>
                    <a:pt x="293" y="284"/>
                    <a:pt x="280" y="294"/>
                  </a:cubicBezTo>
                  <a:cubicBezTo>
                    <a:pt x="263" y="307"/>
                    <a:pt x="250" y="304"/>
                    <a:pt x="240" y="289"/>
                  </a:cubicBezTo>
                  <a:close/>
                  <a:moveTo>
                    <a:pt x="220" y="270"/>
                  </a:moveTo>
                  <a:cubicBezTo>
                    <a:pt x="216" y="273"/>
                    <a:pt x="217" y="277"/>
                    <a:pt x="223" y="281"/>
                  </a:cubicBezTo>
                  <a:cubicBezTo>
                    <a:pt x="228" y="286"/>
                    <a:pt x="237" y="283"/>
                    <a:pt x="252" y="275"/>
                  </a:cubicBezTo>
                  <a:cubicBezTo>
                    <a:pt x="259" y="267"/>
                    <a:pt x="252" y="263"/>
                    <a:pt x="242" y="258"/>
                  </a:cubicBezTo>
                  <a:cubicBezTo>
                    <a:pt x="235" y="248"/>
                    <a:pt x="235" y="254"/>
                    <a:pt x="220" y="270"/>
                  </a:cubicBezTo>
                  <a:close/>
                  <a:moveTo>
                    <a:pt x="231" y="194"/>
                  </a:moveTo>
                  <a:cubicBezTo>
                    <a:pt x="227" y="201"/>
                    <a:pt x="222" y="208"/>
                    <a:pt x="216" y="214"/>
                  </a:cubicBezTo>
                  <a:cubicBezTo>
                    <a:pt x="219" y="222"/>
                    <a:pt x="226" y="229"/>
                    <a:pt x="236" y="235"/>
                  </a:cubicBezTo>
                  <a:cubicBezTo>
                    <a:pt x="245" y="226"/>
                    <a:pt x="252" y="218"/>
                    <a:pt x="253" y="212"/>
                  </a:cubicBezTo>
                  <a:cubicBezTo>
                    <a:pt x="244" y="207"/>
                    <a:pt x="237" y="201"/>
                    <a:pt x="231" y="194"/>
                  </a:cubicBezTo>
                  <a:close/>
                  <a:moveTo>
                    <a:pt x="207" y="225"/>
                  </a:moveTo>
                  <a:cubicBezTo>
                    <a:pt x="185" y="237"/>
                    <a:pt x="185" y="248"/>
                    <a:pt x="209" y="266"/>
                  </a:cubicBezTo>
                  <a:cubicBezTo>
                    <a:pt x="238" y="246"/>
                    <a:pt x="229" y="242"/>
                    <a:pt x="207" y="225"/>
                  </a:cubicBezTo>
                  <a:close/>
                  <a:moveTo>
                    <a:pt x="127" y="271"/>
                  </a:moveTo>
                  <a:cubicBezTo>
                    <a:pt x="147" y="280"/>
                    <a:pt x="166" y="280"/>
                    <a:pt x="184" y="264"/>
                  </a:cubicBezTo>
                  <a:cubicBezTo>
                    <a:pt x="197" y="273"/>
                    <a:pt x="201" y="282"/>
                    <a:pt x="187" y="290"/>
                  </a:cubicBezTo>
                  <a:cubicBezTo>
                    <a:pt x="163" y="308"/>
                    <a:pt x="120" y="302"/>
                    <a:pt x="127" y="271"/>
                  </a:cubicBezTo>
                  <a:close/>
                  <a:moveTo>
                    <a:pt x="137" y="270"/>
                  </a:moveTo>
                  <a:cubicBezTo>
                    <a:pt x="143" y="256"/>
                    <a:pt x="155" y="247"/>
                    <a:pt x="172" y="243"/>
                  </a:cubicBezTo>
                  <a:cubicBezTo>
                    <a:pt x="168" y="203"/>
                    <a:pt x="94" y="259"/>
                    <a:pt x="137" y="270"/>
                  </a:cubicBezTo>
                  <a:close/>
                  <a:moveTo>
                    <a:pt x="89" y="180"/>
                  </a:moveTo>
                  <a:cubicBezTo>
                    <a:pt x="93" y="160"/>
                    <a:pt x="134" y="161"/>
                    <a:pt x="140" y="177"/>
                  </a:cubicBezTo>
                  <a:cubicBezTo>
                    <a:pt x="122" y="171"/>
                    <a:pt x="106" y="170"/>
                    <a:pt x="89" y="180"/>
                  </a:cubicBezTo>
                  <a:close/>
                  <a:moveTo>
                    <a:pt x="90" y="186"/>
                  </a:moveTo>
                  <a:cubicBezTo>
                    <a:pt x="86" y="213"/>
                    <a:pt x="140" y="215"/>
                    <a:pt x="144" y="196"/>
                  </a:cubicBezTo>
                  <a:cubicBezTo>
                    <a:pt x="121" y="200"/>
                    <a:pt x="107" y="196"/>
                    <a:pt x="105" y="179"/>
                  </a:cubicBezTo>
                  <a:cubicBezTo>
                    <a:pt x="90" y="186"/>
                    <a:pt x="90" y="186"/>
                    <a:pt x="90" y="186"/>
                  </a:cubicBezTo>
                  <a:close/>
                  <a:moveTo>
                    <a:pt x="164" y="208"/>
                  </a:moveTo>
                  <a:cubicBezTo>
                    <a:pt x="182" y="233"/>
                    <a:pt x="182" y="233"/>
                    <a:pt x="182" y="233"/>
                  </a:cubicBezTo>
                  <a:cubicBezTo>
                    <a:pt x="198" y="223"/>
                    <a:pt x="206" y="219"/>
                    <a:pt x="180" y="196"/>
                  </a:cubicBezTo>
                  <a:cubicBezTo>
                    <a:pt x="169" y="191"/>
                    <a:pt x="158" y="199"/>
                    <a:pt x="164" y="208"/>
                  </a:cubicBezTo>
                  <a:close/>
                  <a:moveTo>
                    <a:pt x="190" y="189"/>
                  </a:moveTo>
                  <a:cubicBezTo>
                    <a:pt x="213" y="166"/>
                    <a:pt x="213" y="166"/>
                    <a:pt x="213" y="166"/>
                  </a:cubicBezTo>
                  <a:cubicBezTo>
                    <a:pt x="226" y="175"/>
                    <a:pt x="229" y="182"/>
                    <a:pt x="207" y="209"/>
                  </a:cubicBezTo>
                  <a:cubicBezTo>
                    <a:pt x="190" y="189"/>
                    <a:pt x="190" y="189"/>
                    <a:pt x="190" y="189"/>
                  </a:cubicBezTo>
                  <a:close/>
                  <a:moveTo>
                    <a:pt x="206" y="143"/>
                  </a:moveTo>
                  <a:cubicBezTo>
                    <a:pt x="198" y="133"/>
                    <a:pt x="216" y="116"/>
                    <a:pt x="226" y="128"/>
                  </a:cubicBezTo>
                  <a:cubicBezTo>
                    <a:pt x="246" y="146"/>
                    <a:pt x="249" y="153"/>
                    <a:pt x="243" y="160"/>
                  </a:cubicBezTo>
                  <a:cubicBezTo>
                    <a:pt x="229" y="175"/>
                    <a:pt x="221" y="164"/>
                    <a:pt x="206" y="143"/>
                  </a:cubicBezTo>
                  <a:close/>
                  <a:moveTo>
                    <a:pt x="176" y="107"/>
                  </a:moveTo>
                  <a:cubicBezTo>
                    <a:pt x="190" y="95"/>
                    <a:pt x="213" y="95"/>
                    <a:pt x="217" y="109"/>
                  </a:cubicBezTo>
                  <a:cubicBezTo>
                    <a:pt x="200" y="124"/>
                    <a:pt x="200" y="124"/>
                    <a:pt x="200" y="124"/>
                  </a:cubicBezTo>
                  <a:cubicBezTo>
                    <a:pt x="195" y="118"/>
                    <a:pt x="186" y="112"/>
                    <a:pt x="176" y="107"/>
                  </a:cubicBezTo>
                  <a:close/>
                  <a:moveTo>
                    <a:pt x="185" y="96"/>
                  </a:moveTo>
                  <a:cubicBezTo>
                    <a:pt x="158" y="103"/>
                    <a:pt x="154" y="116"/>
                    <a:pt x="171" y="134"/>
                  </a:cubicBezTo>
                  <a:cubicBezTo>
                    <a:pt x="180" y="143"/>
                    <a:pt x="173" y="147"/>
                    <a:pt x="161" y="150"/>
                  </a:cubicBezTo>
                  <a:cubicBezTo>
                    <a:pt x="117" y="149"/>
                    <a:pt x="120" y="73"/>
                    <a:pt x="185" y="96"/>
                  </a:cubicBezTo>
                  <a:close/>
                  <a:moveTo>
                    <a:pt x="161" y="185"/>
                  </a:moveTo>
                  <a:cubicBezTo>
                    <a:pt x="160" y="176"/>
                    <a:pt x="179" y="149"/>
                    <a:pt x="191" y="146"/>
                  </a:cubicBezTo>
                  <a:cubicBezTo>
                    <a:pt x="204" y="156"/>
                    <a:pt x="204" y="163"/>
                    <a:pt x="186" y="182"/>
                  </a:cubicBezTo>
                  <a:cubicBezTo>
                    <a:pt x="186" y="182"/>
                    <a:pt x="161" y="185"/>
                    <a:pt x="161" y="185"/>
                  </a:cubicBezTo>
                  <a:close/>
                  <a:moveTo>
                    <a:pt x="44" y="187"/>
                  </a:moveTo>
                  <a:cubicBezTo>
                    <a:pt x="67" y="160"/>
                    <a:pt x="99" y="147"/>
                    <a:pt x="146" y="163"/>
                  </a:cubicBezTo>
                  <a:cubicBezTo>
                    <a:pt x="151" y="165"/>
                    <a:pt x="157" y="160"/>
                    <a:pt x="149" y="153"/>
                  </a:cubicBezTo>
                  <a:cubicBezTo>
                    <a:pt x="87" y="113"/>
                    <a:pt x="32" y="149"/>
                    <a:pt x="44" y="187"/>
                  </a:cubicBezTo>
                  <a:close/>
                  <a:moveTo>
                    <a:pt x="70" y="174"/>
                  </a:moveTo>
                  <a:cubicBezTo>
                    <a:pt x="0" y="224"/>
                    <a:pt x="87" y="270"/>
                    <a:pt x="153" y="223"/>
                  </a:cubicBezTo>
                  <a:cubicBezTo>
                    <a:pt x="157" y="214"/>
                    <a:pt x="154" y="209"/>
                    <a:pt x="146" y="212"/>
                  </a:cubicBezTo>
                  <a:cubicBezTo>
                    <a:pt x="101" y="226"/>
                    <a:pt x="64" y="218"/>
                    <a:pt x="70" y="174"/>
                  </a:cubicBezTo>
                  <a:close/>
                  <a:moveTo>
                    <a:pt x="439" y="176"/>
                  </a:moveTo>
                  <a:cubicBezTo>
                    <a:pt x="508" y="228"/>
                    <a:pt x="420" y="272"/>
                    <a:pt x="355" y="222"/>
                  </a:cubicBezTo>
                  <a:cubicBezTo>
                    <a:pt x="351" y="213"/>
                    <a:pt x="354" y="208"/>
                    <a:pt x="363" y="211"/>
                  </a:cubicBezTo>
                  <a:cubicBezTo>
                    <a:pt x="407" y="227"/>
                    <a:pt x="444" y="220"/>
                    <a:pt x="439" y="176"/>
                  </a:cubicBezTo>
                  <a:close/>
                  <a:moveTo>
                    <a:pt x="420" y="181"/>
                  </a:moveTo>
                  <a:cubicBezTo>
                    <a:pt x="417" y="160"/>
                    <a:pt x="376" y="162"/>
                    <a:pt x="369" y="180"/>
                  </a:cubicBezTo>
                  <a:cubicBezTo>
                    <a:pt x="386" y="173"/>
                    <a:pt x="404" y="172"/>
                    <a:pt x="420" y="181"/>
                  </a:cubicBezTo>
                  <a:close/>
                  <a:moveTo>
                    <a:pt x="420" y="187"/>
                  </a:moveTo>
                  <a:cubicBezTo>
                    <a:pt x="425" y="213"/>
                    <a:pt x="371" y="217"/>
                    <a:pt x="365" y="199"/>
                  </a:cubicBezTo>
                  <a:cubicBezTo>
                    <a:pt x="389" y="201"/>
                    <a:pt x="403" y="197"/>
                    <a:pt x="404" y="180"/>
                  </a:cubicBezTo>
                  <a:cubicBezTo>
                    <a:pt x="420" y="187"/>
                    <a:pt x="420" y="187"/>
                    <a:pt x="420" y="187"/>
                  </a:cubicBezTo>
                  <a:close/>
                  <a:moveTo>
                    <a:pt x="466" y="192"/>
                  </a:moveTo>
                  <a:cubicBezTo>
                    <a:pt x="445" y="163"/>
                    <a:pt x="413" y="149"/>
                    <a:pt x="366" y="162"/>
                  </a:cubicBezTo>
                  <a:cubicBezTo>
                    <a:pt x="361" y="164"/>
                    <a:pt x="355" y="158"/>
                    <a:pt x="364" y="152"/>
                  </a:cubicBezTo>
                  <a:cubicBezTo>
                    <a:pt x="428" y="116"/>
                    <a:pt x="481" y="155"/>
                    <a:pt x="466" y="192"/>
                  </a:cubicBezTo>
                  <a:close/>
                  <a:moveTo>
                    <a:pt x="374" y="269"/>
                  </a:moveTo>
                  <a:cubicBezTo>
                    <a:pt x="366" y="256"/>
                    <a:pt x="355" y="247"/>
                    <a:pt x="338" y="243"/>
                  </a:cubicBezTo>
                  <a:cubicBezTo>
                    <a:pt x="341" y="204"/>
                    <a:pt x="410" y="254"/>
                    <a:pt x="374" y="269"/>
                  </a:cubicBezTo>
                  <a:close/>
                  <a:moveTo>
                    <a:pt x="382" y="274"/>
                  </a:moveTo>
                  <a:cubicBezTo>
                    <a:pt x="361" y="282"/>
                    <a:pt x="342" y="280"/>
                    <a:pt x="325" y="263"/>
                  </a:cubicBezTo>
                  <a:cubicBezTo>
                    <a:pt x="312" y="271"/>
                    <a:pt x="308" y="279"/>
                    <a:pt x="321" y="289"/>
                  </a:cubicBezTo>
                  <a:cubicBezTo>
                    <a:pt x="343" y="309"/>
                    <a:pt x="387" y="305"/>
                    <a:pt x="382" y="274"/>
                  </a:cubicBezTo>
                  <a:close/>
                  <a:moveTo>
                    <a:pt x="332" y="94"/>
                  </a:moveTo>
                  <a:cubicBezTo>
                    <a:pt x="358" y="102"/>
                    <a:pt x="362" y="115"/>
                    <a:pt x="344" y="133"/>
                  </a:cubicBezTo>
                  <a:cubicBezTo>
                    <a:pt x="335" y="141"/>
                    <a:pt x="336" y="156"/>
                    <a:pt x="356" y="151"/>
                  </a:cubicBezTo>
                  <a:cubicBezTo>
                    <a:pt x="389" y="143"/>
                    <a:pt x="396" y="78"/>
                    <a:pt x="332" y="94"/>
                  </a:cubicBezTo>
                  <a:close/>
                  <a:moveTo>
                    <a:pt x="297" y="111"/>
                  </a:moveTo>
                  <a:cubicBezTo>
                    <a:pt x="314" y="121"/>
                    <a:pt x="314" y="121"/>
                    <a:pt x="314" y="121"/>
                  </a:cubicBezTo>
                  <a:cubicBezTo>
                    <a:pt x="327" y="119"/>
                    <a:pt x="338" y="115"/>
                    <a:pt x="345" y="108"/>
                  </a:cubicBezTo>
                  <a:cubicBezTo>
                    <a:pt x="330" y="93"/>
                    <a:pt x="314" y="94"/>
                    <a:pt x="297" y="111"/>
                  </a:cubicBezTo>
                  <a:close/>
                  <a:moveTo>
                    <a:pt x="237" y="58"/>
                  </a:moveTo>
                  <a:cubicBezTo>
                    <a:pt x="239" y="45"/>
                    <a:pt x="239" y="45"/>
                    <a:pt x="239" y="45"/>
                  </a:cubicBezTo>
                  <a:cubicBezTo>
                    <a:pt x="186" y="63"/>
                    <a:pt x="200" y="0"/>
                    <a:pt x="241" y="32"/>
                  </a:cubicBezTo>
                  <a:cubicBezTo>
                    <a:pt x="243" y="19"/>
                    <a:pt x="247" y="9"/>
                    <a:pt x="255" y="6"/>
                  </a:cubicBezTo>
                  <a:cubicBezTo>
                    <a:pt x="267" y="3"/>
                    <a:pt x="276" y="12"/>
                    <a:pt x="275" y="25"/>
                  </a:cubicBezTo>
                  <a:cubicBezTo>
                    <a:pt x="275" y="29"/>
                    <a:pt x="279" y="29"/>
                    <a:pt x="282" y="32"/>
                  </a:cubicBezTo>
                  <a:cubicBezTo>
                    <a:pt x="315" y="3"/>
                    <a:pt x="335" y="62"/>
                    <a:pt x="281" y="44"/>
                  </a:cubicBezTo>
                  <a:cubicBezTo>
                    <a:pt x="267" y="37"/>
                    <a:pt x="253" y="41"/>
                    <a:pt x="237" y="58"/>
                  </a:cubicBezTo>
                  <a:close/>
                  <a:moveTo>
                    <a:pt x="222" y="29"/>
                  </a:moveTo>
                  <a:cubicBezTo>
                    <a:pt x="227" y="29"/>
                    <a:pt x="231" y="32"/>
                    <a:pt x="231" y="35"/>
                  </a:cubicBezTo>
                  <a:cubicBezTo>
                    <a:pt x="231" y="38"/>
                    <a:pt x="227" y="41"/>
                    <a:pt x="222" y="41"/>
                  </a:cubicBezTo>
                  <a:cubicBezTo>
                    <a:pt x="217" y="41"/>
                    <a:pt x="212" y="38"/>
                    <a:pt x="212" y="35"/>
                  </a:cubicBezTo>
                  <a:cubicBezTo>
                    <a:pt x="212" y="32"/>
                    <a:pt x="216" y="29"/>
                    <a:pt x="222" y="29"/>
                  </a:cubicBezTo>
                  <a:close/>
                  <a:moveTo>
                    <a:pt x="298" y="30"/>
                  </a:moveTo>
                  <a:cubicBezTo>
                    <a:pt x="303" y="30"/>
                    <a:pt x="308" y="33"/>
                    <a:pt x="308" y="36"/>
                  </a:cubicBezTo>
                  <a:cubicBezTo>
                    <a:pt x="308" y="39"/>
                    <a:pt x="304" y="42"/>
                    <a:pt x="298" y="42"/>
                  </a:cubicBezTo>
                  <a:cubicBezTo>
                    <a:pt x="293" y="42"/>
                    <a:pt x="289" y="39"/>
                    <a:pt x="289" y="36"/>
                  </a:cubicBezTo>
                  <a:cubicBezTo>
                    <a:pt x="289" y="33"/>
                    <a:pt x="293" y="30"/>
                    <a:pt x="298" y="30"/>
                  </a:cubicBezTo>
                  <a:close/>
                  <a:moveTo>
                    <a:pt x="250" y="22"/>
                  </a:moveTo>
                  <a:cubicBezTo>
                    <a:pt x="257" y="10"/>
                    <a:pt x="265" y="12"/>
                    <a:pt x="271" y="22"/>
                  </a:cubicBezTo>
                  <a:cubicBezTo>
                    <a:pt x="265" y="17"/>
                    <a:pt x="257" y="17"/>
                    <a:pt x="250" y="22"/>
                  </a:cubicBezTo>
                  <a:close/>
                </a:path>
              </a:pathLst>
            </a:custGeom>
            <a:solidFill>
              <a:srgbClr val="EB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4708316" y="4426109"/>
            <a:ext cx="6020206" cy="1010945"/>
            <a:chOff x="4808214" y="2011205"/>
            <a:chExt cx="6020206" cy="1010945"/>
          </a:xfrm>
        </p:grpSpPr>
        <p:grpSp>
          <p:nvGrpSpPr>
            <p:cNvPr id="12" name="组合 11"/>
            <p:cNvGrpSpPr/>
            <p:nvPr/>
          </p:nvGrpSpPr>
          <p:grpSpPr>
            <a:xfrm>
              <a:off x="5364081" y="2011205"/>
              <a:ext cx="5464339" cy="1010945"/>
              <a:chOff x="7907593" y="3433235"/>
              <a:chExt cx="5464339" cy="1010945"/>
            </a:xfrm>
          </p:grpSpPr>
          <p:sp>
            <p:nvSpPr>
              <p:cNvPr id="16" name="矩形 15"/>
              <p:cNvSpPr/>
              <p:nvPr/>
            </p:nvSpPr>
            <p:spPr>
              <a:xfrm>
                <a:off x="7907593" y="3834782"/>
                <a:ext cx="5464339" cy="609398"/>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胶片用户可以在投影仪</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7907594" y="3433235"/>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sp>
          <p:nvSpPr>
            <p:cNvPr id="15" name="Freeform 537"/>
            <p:cNvSpPr>
              <a:spLocks noEditPoints="1"/>
            </p:cNvSpPr>
            <p:nvPr/>
          </p:nvSpPr>
          <p:spPr bwMode="auto">
            <a:xfrm>
              <a:off x="4808214" y="2096108"/>
              <a:ext cx="555867" cy="753523"/>
            </a:xfrm>
            <a:custGeom>
              <a:avLst/>
              <a:gdLst>
                <a:gd name="T0" fmla="*/ 192 w 508"/>
                <a:gd name="T1" fmla="*/ 545 h 689"/>
                <a:gd name="T2" fmla="*/ 133 w 508"/>
                <a:gd name="T3" fmla="*/ 641 h 689"/>
                <a:gd name="T4" fmla="*/ 156 w 508"/>
                <a:gd name="T5" fmla="*/ 656 h 689"/>
                <a:gd name="T6" fmla="*/ 220 w 508"/>
                <a:gd name="T7" fmla="*/ 578 h 689"/>
                <a:gd name="T8" fmla="*/ 198 w 508"/>
                <a:gd name="T9" fmla="*/ 675 h 689"/>
                <a:gd name="T10" fmla="*/ 225 w 508"/>
                <a:gd name="T11" fmla="*/ 683 h 689"/>
                <a:gd name="T12" fmla="*/ 280 w 508"/>
                <a:gd name="T13" fmla="*/ 506 h 689"/>
                <a:gd name="T14" fmla="*/ 241 w 508"/>
                <a:gd name="T15" fmla="*/ 389 h 689"/>
                <a:gd name="T16" fmla="*/ 236 w 508"/>
                <a:gd name="T17" fmla="*/ 357 h 689"/>
                <a:gd name="T18" fmla="*/ 273 w 508"/>
                <a:gd name="T19" fmla="*/ 369 h 689"/>
                <a:gd name="T20" fmla="*/ 253 w 508"/>
                <a:gd name="T21" fmla="*/ 305 h 689"/>
                <a:gd name="T22" fmla="*/ 291 w 508"/>
                <a:gd name="T23" fmla="*/ 104 h 689"/>
                <a:gd name="T24" fmla="*/ 256 w 508"/>
                <a:gd name="T25" fmla="*/ 144 h 689"/>
                <a:gd name="T26" fmla="*/ 229 w 508"/>
                <a:gd name="T27" fmla="*/ 102 h 689"/>
                <a:gd name="T28" fmla="*/ 255 w 508"/>
                <a:gd name="T29" fmla="*/ 159 h 689"/>
                <a:gd name="T30" fmla="*/ 262 w 508"/>
                <a:gd name="T31" fmla="*/ 148 h 689"/>
                <a:gd name="T32" fmla="*/ 298 w 508"/>
                <a:gd name="T33" fmla="*/ 167 h 689"/>
                <a:gd name="T34" fmla="*/ 276 w 508"/>
                <a:gd name="T35" fmla="*/ 197 h 689"/>
                <a:gd name="T36" fmla="*/ 313 w 508"/>
                <a:gd name="T37" fmla="*/ 196 h 689"/>
                <a:gd name="T38" fmla="*/ 307 w 508"/>
                <a:gd name="T39" fmla="*/ 221 h 689"/>
                <a:gd name="T40" fmla="*/ 332 w 508"/>
                <a:gd name="T41" fmla="*/ 177 h 689"/>
                <a:gd name="T42" fmla="*/ 332 w 508"/>
                <a:gd name="T43" fmla="*/ 177 h 689"/>
                <a:gd name="T44" fmla="*/ 266 w 508"/>
                <a:gd name="T45" fmla="*/ 214 h 689"/>
                <a:gd name="T46" fmla="*/ 320 w 508"/>
                <a:gd name="T47" fmla="*/ 252 h 689"/>
                <a:gd name="T48" fmla="*/ 288 w 508"/>
                <a:gd name="T49" fmla="*/ 274 h 689"/>
                <a:gd name="T50" fmla="*/ 223 w 508"/>
                <a:gd name="T51" fmla="*/ 281 h 689"/>
                <a:gd name="T52" fmla="*/ 231 w 508"/>
                <a:gd name="T53" fmla="*/ 194 h 689"/>
                <a:gd name="T54" fmla="*/ 231 w 508"/>
                <a:gd name="T55" fmla="*/ 194 h 689"/>
                <a:gd name="T56" fmla="*/ 127 w 508"/>
                <a:gd name="T57" fmla="*/ 271 h 689"/>
                <a:gd name="T58" fmla="*/ 137 w 508"/>
                <a:gd name="T59" fmla="*/ 270 h 689"/>
                <a:gd name="T60" fmla="*/ 140 w 508"/>
                <a:gd name="T61" fmla="*/ 177 h 689"/>
                <a:gd name="T62" fmla="*/ 105 w 508"/>
                <a:gd name="T63" fmla="*/ 179 h 689"/>
                <a:gd name="T64" fmla="*/ 180 w 508"/>
                <a:gd name="T65" fmla="*/ 196 h 689"/>
                <a:gd name="T66" fmla="*/ 207 w 508"/>
                <a:gd name="T67" fmla="*/ 209 h 689"/>
                <a:gd name="T68" fmla="*/ 243 w 508"/>
                <a:gd name="T69" fmla="*/ 160 h 689"/>
                <a:gd name="T70" fmla="*/ 200 w 508"/>
                <a:gd name="T71" fmla="*/ 124 h 689"/>
                <a:gd name="T72" fmla="*/ 161 w 508"/>
                <a:gd name="T73" fmla="*/ 150 h 689"/>
                <a:gd name="T74" fmla="*/ 186 w 508"/>
                <a:gd name="T75" fmla="*/ 182 h 689"/>
                <a:gd name="T76" fmla="*/ 149 w 508"/>
                <a:gd name="T77" fmla="*/ 153 h 689"/>
                <a:gd name="T78" fmla="*/ 146 w 508"/>
                <a:gd name="T79" fmla="*/ 212 h 689"/>
                <a:gd name="T80" fmla="*/ 363 w 508"/>
                <a:gd name="T81" fmla="*/ 211 h 689"/>
                <a:gd name="T82" fmla="*/ 420 w 508"/>
                <a:gd name="T83" fmla="*/ 181 h 689"/>
                <a:gd name="T84" fmla="*/ 420 w 508"/>
                <a:gd name="T85" fmla="*/ 187 h 689"/>
                <a:gd name="T86" fmla="*/ 466 w 508"/>
                <a:gd name="T87" fmla="*/ 192 h 689"/>
                <a:gd name="T88" fmla="*/ 382 w 508"/>
                <a:gd name="T89" fmla="*/ 274 h 689"/>
                <a:gd name="T90" fmla="*/ 332 w 508"/>
                <a:gd name="T91" fmla="*/ 94 h 689"/>
                <a:gd name="T92" fmla="*/ 297 w 508"/>
                <a:gd name="T93" fmla="*/ 111 h 689"/>
                <a:gd name="T94" fmla="*/ 237 w 508"/>
                <a:gd name="T95" fmla="*/ 58 h 689"/>
                <a:gd name="T96" fmla="*/ 275 w 508"/>
                <a:gd name="T97" fmla="*/ 25 h 689"/>
                <a:gd name="T98" fmla="*/ 222 w 508"/>
                <a:gd name="T99" fmla="*/ 29 h 689"/>
                <a:gd name="T100" fmla="*/ 222 w 508"/>
                <a:gd name="T101" fmla="*/ 29 h 689"/>
                <a:gd name="T102" fmla="*/ 289 w 508"/>
                <a:gd name="T103" fmla="*/ 36 h 689"/>
                <a:gd name="T104" fmla="*/ 250 w 508"/>
                <a:gd name="T105" fmla="*/ 22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8" h="689">
                  <a:moveTo>
                    <a:pt x="241" y="389"/>
                  </a:moveTo>
                  <a:cubicBezTo>
                    <a:pt x="229" y="482"/>
                    <a:pt x="183" y="559"/>
                    <a:pt x="107" y="618"/>
                  </a:cubicBezTo>
                  <a:cubicBezTo>
                    <a:pt x="102" y="623"/>
                    <a:pt x="113" y="628"/>
                    <a:pt x="112" y="626"/>
                  </a:cubicBezTo>
                  <a:cubicBezTo>
                    <a:pt x="137" y="611"/>
                    <a:pt x="190" y="547"/>
                    <a:pt x="192" y="545"/>
                  </a:cubicBezTo>
                  <a:cubicBezTo>
                    <a:pt x="193" y="544"/>
                    <a:pt x="182" y="567"/>
                    <a:pt x="119" y="628"/>
                  </a:cubicBezTo>
                  <a:cubicBezTo>
                    <a:pt x="118" y="634"/>
                    <a:pt x="120" y="636"/>
                    <a:pt x="125" y="636"/>
                  </a:cubicBezTo>
                  <a:cubicBezTo>
                    <a:pt x="173" y="589"/>
                    <a:pt x="191" y="560"/>
                    <a:pt x="194" y="557"/>
                  </a:cubicBezTo>
                  <a:cubicBezTo>
                    <a:pt x="199" y="553"/>
                    <a:pt x="182" y="582"/>
                    <a:pt x="133" y="641"/>
                  </a:cubicBezTo>
                  <a:cubicBezTo>
                    <a:pt x="132" y="645"/>
                    <a:pt x="134" y="647"/>
                    <a:pt x="139" y="648"/>
                  </a:cubicBezTo>
                  <a:cubicBezTo>
                    <a:pt x="194" y="582"/>
                    <a:pt x="212" y="551"/>
                    <a:pt x="212" y="548"/>
                  </a:cubicBezTo>
                  <a:cubicBezTo>
                    <a:pt x="214" y="548"/>
                    <a:pt x="188" y="594"/>
                    <a:pt x="149" y="651"/>
                  </a:cubicBezTo>
                  <a:cubicBezTo>
                    <a:pt x="149" y="655"/>
                    <a:pt x="151" y="657"/>
                    <a:pt x="156" y="656"/>
                  </a:cubicBezTo>
                  <a:cubicBezTo>
                    <a:pt x="198" y="601"/>
                    <a:pt x="210" y="576"/>
                    <a:pt x="210" y="575"/>
                  </a:cubicBezTo>
                  <a:cubicBezTo>
                    <a:pt x="211" y="573"/>
                    <a:pt x="194" y="612"/>
                    <a:pt x="164" y="660"/>
                  </a:cubicBezTo>
                  <a:cubicBezTo>
                    <a:pt x="165" y="664"/>
                    <a:pt x="166" y="667"/>
                    <a:pt x="173" y="663"/>
                  </a:cubicBezTo>
                  <a:cubicBezTo>
                    <a:pt x="209" y="602"/>
                    <a:pt x="222" y="569"/>
                    <a:pt x="220" y="578"/>
                  </a:cubicBezTo>
                  <a:cubicBezTo>
                    <a:pt x="218" y="585"/>
                    <a:pt x="206" y="618"/>
                    <a:pt x="180" y="669"/>
                  </a:cubicBezTo>
                  <a:cubicBezTo>
                    <a:pt x="182" y="675"/>
                    <a:pt x="185" y="674"/>
                    <a:pt x="188" y="673"/>
                  </a:cubicBezTo>
                  <a:cubicBezTo>
                    <a:pt x="226" y="599"/>
                    <a:pt x="239" y="560"/>
                    <a:pt x="237" y="560"/>
                  </a:cubicBezTo>
                  <a:cubicBezTo>
                    <a:pt x="238" y="567"/>
                    <a:pt x="225" y="611"/>
                    <a:pt x="198" y="675"/>
                  </a:cubicBezTo>
                  <a:cubicBezTo>
                    <a:pt x="199" y="679"/>
                    <a:pt x="203" y="679"/>
                    <a:pt x="207" y="677"/>
                  </a:cubicBezTo>
                  <a:cubicBezTo>
                    <a:pt x="238" y="604"/>
                    <a:pt x="253" y="558"/>
                    <a:pt x="254" y="544"/>
                  </a:cubicBezTo>
                  <a:cubicBezTo>
                    <a:pt x="250" y="567"/>
                    <a:pt x="248" y="602"/>
                    <a:pt x="215" y="678"/>
                  </a:cubicBezTo>
                  <a:cubicBezTo>
                    <a:pt x="215" y="685"/>
                    <a:pt x="219" y="686"/>
                    <a:pt x="225" y="683"/>
                  </a:cubicBezTo>
                  <a:cubicBezTo>
                    <a:pt x="254" y="599"/>
                    <a:pt x="266" y="551"/>
                    <a:pt x="264" y="548"/>
                  </a:cubicBezTo>
                  <a:cubicBezTo>
                    <a:pt x="267" y="551"/>
                    <a:pt x="260" y="598"/>
                    <a:pt x="235" y="681"/>
                  </a:cubicBezTo>
                  <a:cubicBezTo>
                    <a:pt x="235" y="686"/>
                    <a:pt x="238" y="687"/>
                    <a:pt x="245" y="684"/>
                  </a:cubicBezTo>
                  <a:cubicBezTo>
                    <a:pt x="276" y="575"/>
                    <a:pt x="280" y="509"/>
                    <a:pt x="280" y="506"/>
                  </a:cubicBezTo>
                  <a:cubicBezTo>
                    <a:pt x="282" y="536"/>
                    <a:pt x="278" y="581"/>
                    <a:pt x="253" y="684"/>
                  </a:cubicBezTo>
                  <a:cubicBezTo>
                    <a:pt x="254" y="687"/>
                    <a:pt x="257" y="689"/>
                    <a:pt x="263" y="687"/>
                  </a:cubicBezTo>
                  <a:cubicBezTo>
                    <a:pt x="288" y="588"/>
                    <a:pt x="301" y="489"/>
                    <a:pt x="278" y="387"/>
                  </a:cubicBezTo>
                  <a:cubicBezTo>
                    <a:pt x="266" y="395"/>
                    <a:pt x="254" y="395"/>
                    <a:pt x="241" y="389"/>
                  </a:cubicBezTo>
                  <a:close/>
                  <a:moveTo>
                    <a:pt x="260" y="332"/>
                  </a:moveTo>
                  <a:cubicBezTo>
                    <a:pt x="274" y="332"/>
                    <a:pt x="285" y="343"/>
                    <a:pt x="285" y="356"/>
                  </a:cubicBezTo>
                  <a:cubicBezTo>
                    <a:pt x="286" y="370"/>
                    <a:pt x="275" y="381"/>
                    <a:pt x="261" y="381"/>
                  </a:cubicBezTo>
                  <a:cubicBezTo>
                    <a:pt x="248" y="382"/>
                    <a:pt x="237" y="371"/>
                    <a:pt x="236" y="357"/>
                  </a:cubicBezTo>
                  <a:cubicBezTo>
                    <a:pt x="236" y="344"/>
                    <a:pt x="247" y="333"/>
                    <a:pt x="260" y="332"/>
                  </a:cubicBezTo>
                  <a:close/>
                  <a:moveTo>
                    <a:pt x="248" y="345"/>
                  </a:moveTo>
                  <a:cubicBezTo>
                    <a:pt x="273" y="344"/>
                    <a:pt x="273" y="344"/>
                    <a:pt x="273" y="344"/>
                  </a:cubicBezTo>
                  <a:cubicBezTo>
                    <a:pt x="273" y="369"/>
                    <a:pt x="273" y="369"/>
                    <a:pt x="273" y="369"/>
                  </a:cubicBezTo>
                  <a:cubicBezTo>
                    <a:pt x="249" y="369"/>
                    <a:pt x="249" y="369"/>
                    <a:pt x="249" y="369"/>
                  </a:cubicBezTo>
                  <a:cubicBezTo>
                    <a:pt x="248" y="345"/>
                    <a:pt x="248" y="345"/>
                    <a:pt x="248" y="345"/>
                  </a:cubicBezTo>
                  <a:close/>
                  <a:moveTo>
                    <a:pt x="253" y="332"/>
                  </a:moveTo>
                  <a:cubicBezTo>
                    <a:pt x="253" y="305"/>
                    <a:pt x="253" y="305"/>
                    <a:pt x="253" y="305"/>
                  </a:cubicBezTo>
                  <a:cubicBezTo>
                    <a:pt x="270" y="304"/>
                    <a:pt x="270" y="304"/>
                    <a:pt x="270" y="304"/>
                  </a:cubicBezTo>
                  <a:cubicBezTo>
                    <a:pt x="269" y="331"/>
                    <a:pt x="269" y="331"/>
                    <a:pt x="269" y="331"/>
                  </a:cubicBezTo>
                  <a:cubicBezTo>
                    <a:pt x="253" y="332"/>
                    <a:pt x="253" y="332"/>
                    <a:pt x="253" y="332"/>
                  </a:cubicBezTo>
                  <a:close/>
                  <a:moveTo>
                    <a:pt x="291" y="104"/>
                  </a:moveTo>
                  <a:cubicBezTo>
                    <a:pt x="296" y="90"/>
                    <a:pt x="294" y="79"/>
                    <a:pt x="286" y="71"/>
                  </a:cubicBezTo>
                  <a:cubicBezTo>
                    <a:pt x="277" y="77"/>
                    <a:pt x="270" y="81"/>
                    <a:pt x="267" y="87"/>
                  </a:cubicBezTo>
                  <a:cubicBezTo>
                    <a:pt x="272" y="93"/>
                    <a:pt x="281" y="98"/>
                    <a:pt x="291" y="104"/>
                  </a:cubicBezTo>
                  <a:close/>
                  <a:moveTo>
                    <a:pt x="256" y="144"/>
                  </a:moveTo>
                  <a:cubicBezTo>
                    <a:pt x="277" y="115"/>
                    <a:pt x="277" y="115"/>
                    <a:pt x="277" y="115"/>
                  </a:cubicBezTo>
                  <a:cubicBezTo>
                    <a:pt x="265" y="86"/>
                    <a:pt x="247" y="87"/>
                    <a:pt x="236" y="115"/>
                  </a:cubicBezTo>
                  <a:cubicBezTo>
                    <a:pt x="256" y="144"/>
                    <a:pt x="256" y="144"/>
                    <a:pt x="256" y="144"/>
                  </a:cubicBezTo>
                  <a:close/>
                  <a:moveTo>
                    <a:pt x="229" y="102"/>
                  </a:moveTo>
                  <a:cubicBezTo>
                    <a:pt x="242" y="84"/>
                    <a:pt x="260" y="73"/>
                    <a:pt x="282" y="67"/>
                  </a:cubicBezTo>
                  <a:cubicBezTo>
                    <a:pt x="289" y="54"/>
                    <a:pt x="285" y="47"/>
                    <a:pt x="270" y="47"/>
                  </a:cubicBezTo>
                  <a:cubicBezTo>
                    <a:pt x="238" y="58"/>
                    <a:pt x="222" y="76"/>
                    <a:pt x="229" y="102"/>
                  </a:cubicBezTo>
                  <a:close/>
                  <a:moveTo>
                    <a:pt x="255" y="159"/>
                  </a:moveTo>
                  <a:cubicBezTo>
                    <a:pt x="232" y="174"/>
                    <a:pt x="233" y="187"/>
                    <a:pt x="258" y="202"/>
                  </a:cubicBezTo>
                  <a:cubicBezTo>
                    <a:pt x="282" y="181"/>
                    <a:pt x="280" y="173"/>
                    <a:pt x="255" y="159"/>
                  </a:cubicBezTo>
                  <a:close/>
                  <a:moveTo>
                    <a:pt x="284" y="121"/>
                  </a:moveTo>
                  <a:cubicBezTo>
                    <a:pt x="278" y="126"/>
                    <a:pt x="264" y="143"/>
                    <a:pt x="262" y="148"/>
                  </a:cubicBezTo>
                  <a:cubicBezTo>
                    <a:pt x="260" y="152"/>
                    <a:pt x="276" y="167"/>
                    <a:pt x="284" y="162"/>
                  </a:cubicBezTo>
                  <a:cubicBezTo>
                    <a:pt x="319" y="142"/>
                    <a:pt x="293" y="114"/>
                    <a:pt x="284" y="121"/>
                  </a:cubicBezTo>
                  <a:close/>
                  <a:moveTo>
                    <a:pt x="312" y="141"/>
                  </a:moveTo>
                  <a:cubicBezTo>
                    <a:pt x="308" y="148"/>
                    <a:pt x="297" y="162"/>
                    <a:pt x="298" y="167"/>
                  </a:cubicBezTo>
                  <a:cubicBezTo>
                    <a:pt x="299" y="172"/>
                    <a:pt x="302" y="181"/>
                    <a:pt x="320" y="176"/>
                  </a:cubicBezTo>
                  <a:cubicBezTo>
                    <a:pt x="342" y="158"/>
                    <a:pt x="316" y="134"/>
                    <a:pt x="312" y="141"/>
                  </a:cubicBezTo>
                  <a:close/>
                  <a:moveTo>
                    <a:pt x="293" y="178"/>
                  </a:moveTo>
                  <a:cubicBezTo>
                    <a:pt x="286" y="184"/>
                    <a:pt x="280" y="191"/>
                    <a:pt x="276" y="197"/>
                  </a:cubicBezTo>
                  <a:cubicBezTo>
                    <a:pt x="274" y="202"/>
                    <a:pt x="275" y="205"/>
                    <a:pt x="278" y="207"/>
                  </a:cubicBezTo>
                  <a:cubicBezTo>
                    <a:pt x="291" y="214"/>
                    <a:pt x="291" y="214"/>
                    <a:pt x="291" y="214"/>
                  </a:cubicBezTo>
                  <a:cubicBezTo>
                    <a:pt x="296" y="216"/>
                    <a:pt x="300" y="215"/>
                    <a:pt x="304" y="212"/>
                  </a:cubicBezTo>
                  <a:cubicBezTo>
                    <a:pt x="313" y="196"/>
                    <a:pt x="313" y="196"/>
                    <a:pt x="313" y="196"/>
                  </a:cubicBezTo>
                  <a:cubicBezTo>
                    <a:pt x="314" y="191"/>
                    <a:pt x="309" y="188"/>
                    <a:pt x="303" y="186"/>
                  </a:cubicBezTo>
                  <a:cubicBezTo>
                    <a:pt x="299" y="185"/>
                    <a:pt x="295" y="183"/>
                    <a:pt x="293" y="178"/>
                  </a:cubicBezTo>
                  <a:close/>
                  <a:moveTo>
                    <a:pt x="326" y="194"/>
                  </a:moveTo>
                  <a:cubicBezTo>
                    <a:pt x="320" y="204"/>
                    <a:pt x="314" y="214"/>
                    <a:pt x="307" y="221"/>
                  </a:cubicBezTo>
                  <a:cubicBezTo>
                    <a:pt x="304" y="227"/>
                    <a:pt x="306" y="230"/>
                    <a:pt x="313" y="232"/>
                  </a:cubicBezTo>
                  <a:cubicBezTo>
                    <a:pt x="323" y="238"/>
                    <a:pt x="331" y="238"/>
                    <a:pt x="335" y="229"/>
                  </a:cubicBezTo>
                  <a:cubicBezTo>
                    <a:pt x="351" y="209"/>
                    <a:pt x="347" y="197"/>
                    <a:pt x="326" y="194"/>
                  </a:cubicBezTo>
                  <a:close/>
                  <a:moveTo>
                    <a:pt x="332" y="177"/>
                  </a:moveTo>
                  <a:cubicBezTo>
                    <a:pt x="324" y="183"/>
                    <a:pt x="325" y="187"/>
                    <a:pt x="335" y="187"/>
                  </a:cubicBezTo>
                  <a:cubicBezTo>
                    <a:pt x="341" y="188"/>
                    <a:pt x="350" y="202"/>
                    <a:pt x="352" y="191"/>
                  </a:cubicBezTo>
                  <a:cubicBezTo>
                    <a:pt x="359" y="176"/>
                    <a:pt x="352" y="167"/>
                    <a:pt x="337" y="162"/>
                  </a:cubicBezTo>
                  <a:cubicBezTo>
                    <a:pt x="332" y="177"/>
                    <a:pt x="332" y="177"/>
                    <a:pt x="332" y="177"/>
                  </a:cubicBezTo>
                  <a:close/>
                  <a:moveTo>
                    <a:pt x="266" y="214"/>
                  </a:moveTo>
                  <a:cubicBezTo>
                    <a:pt x="262" y="222"/>
                    <a:pt x="256" y="231"/>
                    <a:pt x="248" y="240"/>
                  </a:cubicBezTo>
                  <a:cubicBezTo>
                    <a:pt x="243" y="246"/>
                    <a:pt x="247" y="253"/>
                    <a:pt x="262" y="260"/>
                  </a:cubicBezTo>
                  <a:cubicBezTo>
                    <a:pt x="291" y="232"/>
                    <a:pt x="286" y="220"/>
                    <a:pt x="266" y="214"/>
                  </a:cubicBezTo>
                  <a:close/>
                  <a:moveTo>
                    <a:pt x="296" y="232"/>
                  </a:moveTo>
                  <a:cubicBezTo>
                    <a:pt x="291" y="241"/>
                    <a:pt x="287" y="248"/>
                    <a:pt x="283" y="255"/>
                  </a:cubicBezTo>
                  <a:cubicBezTo>
                    <a:pt x="276" y="259"/>
                    <a:pt x="284" y="265"/>
                    <a:pt x="298" y="271"/>
                  </a:cubicBezTo>
                  <a:cubicBezTo>
                    <a:pt x="301" y="274"/>
                    <a:pt x="310" y="265"/>
                    <a:pt x="320" y="252"/>
                  </a:cubicBezTo>
                  <a:cubicBezTo>
                    <a:pt x="326" y="241"/>
                    <a:pt x="304" y="239"/>
                    <a:pt x="296" y="232"/>
                  </a:cubicBezTo>
                  <a:close/>
                  <a:moveTo>
                    <a:pt x="240" y="289"/>
                  </a:moveTo>
                  <a:cubicBezTo>
                    <a:pt x="251" y="284"/>
                    <a:pt x="262" y="277"/>
                    <a:pt x="271" y="265"/>
                  </a:cubicBezTo>
                  <a:cubicBezTo>
                    <a:pt x="288" y="274"/>
                    <a:pt x="288" y="274"/>
                    <a:pt x="288" y="274"/>
                  </a:cubicBezTo>
                  <a:cubicBezTo>
                    <a:pt x="294" y="278"/>
                    <a:pt x="293" y="284"/>
                    <a:pt x="280" y="294"/>
                  </a:cubicBezTo>
                  <a:cubicBezTo>
                    <a:pt x="263" y="307"/>
                    <a:pt x="250" y="304"/>
                    <a:pt x="240" y="289"/>
                  </a:cubicBezTo>
                  <a:close/>
                  <a:moveTo>
                    <a:pt x="220" y="270"/>
                  </a:moveTo>
                  <a:cubicBezTo>
                    <a:pt x="216" y="273"/>
                    <a:pt x="217" y="277"/>
                    <a:pt x="223" y="281"/>
                  </a:cubicBezTo>
                  <a:cubicBezTo>
                    <a:pt x="228" y="286"/>
                    <a:pt x="237" y="283"/>
                    <a:pt x="252" y="275"/>
                  </a:cubicBezTo>
                  <a:cubicBezTo>
                    <a:pt x="259" y="267"/>
                    <a:pt x="252" y="263"/>
                    <a:pt x="242" y="258"/>
                  </a:cubicBezTo>
                  <a:cubicBezTo>
                    <a:pt x="235" y="248"/>
                    <a:pt x="235" y="254"/>
                    <a:pt x="220" y="270"/>
                  </a:cubicBezTo>
                  <a:close/>
                  <a:moveTo>
                    <a:pt x="231" y="194"/>
                  </a:moveTo>
                  <a:cubicBezTo>
                    <a:pt x="227" y="201"/>
                    <a:pt x="222" y="208"/>
                    <a:pt x="216" y="214"/>
                  </a:cubicBezTo>
                  <a:cubicBezTo>
                    <a:pt x="219" y="222"/>
                    <a:pt x="226" y="229"/>
                    <a:pt x="236" y="235"/>
                  </a:cubicBezTo>
                  <a:cubicBezTo>
                    <a:pt x="245" y="226"/>
                    <a:pt x="252" y="218"/>
                    <a:pt x="253" y="212"/>
                  </a:cubicBezTo>
                  <a:cubicBezTo>
                    <a:pt x="244" y="207"/>
                    <a:pt x="237" y="201"/>
                    <a:pt x="231" y="194"/>
                  </a:cubicBezTo>
                  <a:close/>
                  <a:moveTo>
                    <a:pt x="207" y="225"/>
                  </a:moveTo>
                  <a:cubicBezTo>
                    <a:pt x="185" y="237"/>
                    <a:pt x="185" y="248"/>
                    <a:pt x="209" y="266"/>
                  </a:cubicBezTo>
                  <a:cubicBezTo>
                    <a:pt x="238" y="246"/>
                    <a:pt x="229" y="242"/>
                    <a:pt x="207" y="225"/>
                  </a:cubicBezTo>
                  <a:close/>
                  <a:moveTo>
                    <a:pt x="127" y="271"/>
                  </a:moveTo>
                  <a:cubicBezTo>
                    <a:pt x="147" y="280"/>
                    <a:pt x="166" y="280"/>
                    <a:pt x="184" y="264"/>
                  </a:cubicBezTo>
                  <a:cubicBezTo>
                    <a:pt x="197" y="273"/>
                    <a:pt x="201" y="282"/>
                    <a:pt x="187" y="290"/>
                  </a:cubicBezTo>
                  <a:cubicBezTo>
                    <a:pt x="163" y="308"/>
                    <a:pt x="120" y="302"/>
                    <a:pt x="127" y="271"/>
                  </a:cubicBezTo>
                  <a:close/>
                  <a:moveTo>
                    <a:pt x="137" y="270"/>
                  </a:moveTo>
                  <a:cubicBezTo>
                    <a:pt x="143" y="256"/>
                    <a:pt x="155" y="247"/>
                    <a:pt x="172" y="243"/>
                  </a:cubicBezTo>
                  <a:cubicBezTo>
                    <a:pt x="168" y="203"/>
                    <a:pt x="94" y="259"/>
                    <a:pt x="137" y="270"/>
                  </a:cubicBezTo>
                  <a:close/>
                  <a:moveTo>
                    <a:pt x="89" y="180"/>
                  </a:moveTo>
                  <a:cubicBezTo>
                    <a:pt x="93" y="160"/>
                    <a:pt x="134" y="161"/>
                    <a:pt x="140" y="177"/>
                  </a:cubicBezTo>
                  <a:cubicBezTo>
                    <a:pt x="122" y="171"/>
                    <a:pt x="106" y="170"/>
                    <a:pt x="89" y="180"/>
                  </a:cubicBezTo>
                  <a:close/>
                  <a:moveTo>
                    <a:pt x="90" y="186"/>
                  </a:moveTo>
                  <a:cubicBezTo>
                    <a:pt x="86" y="213"/>
                    <a:pt x="140" y="215"/>
                    <a:pt x="144" y="196"/>
                  </a:cubicBezTo>
                  <a:cubicBezTo>
                    <a:pt x="121" y="200"/>
                    <a:pt x="107" y="196"/>
                    <a:pt x="105" y="179"/>
                  </a:cubicBezTo>
                  <a:cubicBezTo>
                    <a:pt x="90" y="186"/>
                    <a:pt x="90" y="186"/>
                    <a:pt x="90" y="186"/>
                  </a:cubicBezTo>
                  <a:close/>
                  <a:moveTo>
                    <a:pt x="164" y="208"/>
                  </a:moveTo>
                  <a:cubicBezTo>
                    <a:pt x="182" y="233"/>
                    <a:pt x="182" y="233"/>
                    <a:pt x="182" y="233"/>
                  </a:cubicBezTo>
                  <a:cubicBezTo>
                    <a:pt x="198" y="223"/>
                    <a:pt x="206" y="219"/>
                    <a:pt x="180" y="196"/>
                  </a:cubicBezTo>
                  <a:cubicBezTo>
                    <a:pt x="169" y="191"/>
                    <a:pt x="158" y="199"/>
                    <a:pt x="164" y="208"/>
                  </a:cubicBezTo>
                  <a:close/>
                  <a:moveTo>
                    <a:pt x="190" y="189"/>
                  </a:moveTo>
                  <a:cubicBezTo>
                    <a:pt x="213" y="166"/>
                    <a:pt x="213" y="166"/>
                    <a:pt x="213" y="166"/>
                  </a:cubicBezTo>
                  <a:cubicBezTo>
                    <a:pt x="226" y="175"/>
                    <a:pt x="229" y="182"/>
                    <a:pt x="207" y="209"/>
                  </a:cubicBezTo>
                  <a:cubicBezTo>
                    <a:pt x="190" y="189"/>
                    <a:pt x="190" y="189"/>
                    <a:pt x="190" y="189"/>
                  </a:cubicBezTo>
                  <a:close/>
                  <a:moveTo>
                    <a:pt x="206" y="143"/>
                  </a:moveTo>
                  <a:cubicBezTo>
                    <a:pt x="198" y="133"/>
                    <a:pt x="216" y="116"/>
                    <a:pt x="226" y="128"/>
                  </a:cubicBezTo>
                  <a:cubicBezTo>
                    <a:pt x="246" y="146"/>
                    <a:pt x="249" y="153"/>
                    <a:pt x="243" y="160"/>
                  </a:cubicBezTo>
                  <a:cubicBezTo>
                    <a:pt x="229" y="175"/>
                    <a:pt x="221" y="164"/>
                    <a:pt x="206" y="143"/>
                  </a:cubicBezTo>
                  <a:close/>
                  <a:moveTo>
                    <a:pt x="176" y="107"/>
                  </a:moveTo>
                  <a:cubicBezTo>
                    <a:pt x="190" y="95"/>
                    <a:pt x="213" y="95"/>
                    <a:pt x="217" y="109"/>
                  </a:cubicBezTo>
                  <a:cubicBezTo>
                    <a:pt x="200" y="124"/>
                    <a:pt x="200" y="124"/>
                    <a:pt x="200" y="124"/>
                  </a:cubicBezTo>
                  <a:cubicBezTo>
                    <a:pt x="195" y="118"/>
                    <a:pt x="186" y="112"/>
                    <a:pt x="176" y="107"/>
                  </a:cubicBezTo>
                  <a:close/>
                  <a:moveTo>
                    <a:pt x="185" y="96"/>
                  </a:moveTo>
                  <a:cubicBezTo>
                    <a:pt x="158" y="103"/>
                    <a:pt x="154" y="116"/>
                    <a:pt x="171" y="134"/>
                  </a:cubicBezTo>
                  <a:cubicBezTo>
                    <a:pt x="180" y="143"/>
                    <a:pt x="173" y="147"/>
                    <a:pt x="161" y="150"/>
                  </a:cubicBezTo>
                  <a:cubicBezTo>
                    <a:pt x="117" y="149"/>
                    <a:pt x="120" y="73"/>
                    <a:pt x="185" y="96"/>
                  </a:cubicBezTo>
                  <a:close/>
                  <a:moveTo>
                    <a:pt x="161" y="185"/>
                  </a:moveTo>
                  <a:cubicBezTo>
                    <a:pt x="160" y="176"/>
                    <a:pt x="179" y="149"/>
                    <a:pt x="191" y="146"/>
                  </a:cubicBezTo>
                  <a:cubicBezTo>
                    <a:pt x="204" y="156"/>
                    <a:pt x="204" y="163"/>
                    <a:pt x="186" y="182"/>
                  </a:cubicBezTo>
                  <a:cubicBezTo>
                    <a:pt x="186" y="182"/>
                    <a:pt x="161" y="185"/>
                    <a:pt x="161" y="185"/>
                  </a:cubicBezTo>
                  <a:close/>
                  <a:moveTo>
                    <a:pt x="44" y="187"/>
                  </a:moveTo>
                  <a:cubicBezTo>
                    <a:pt x="67" y="160"/>
                    <a:pt x="99" y="147"/>
                    <a:pt x="146" y="163"/>
                  </a:cubicBezTo>
                  <a:cubicBezTo>
                    <a:pt x="151" y="165"/>
                    <a:pt x="157" y="160"/>
                    <a:pt x="149" y="153"/>
                  </a:cubicBezTo>
                  <a:cubicBezTo>
                    <a:pt x="87" y="113"/>
                    <a:pt x="32" y="149"/>
                    <a:pt x="44" y="187"/>
                  </a:cubicBezTo>
                  <a:close/>
                  <a:moveTo>
                    <a:pt x="70" y="174"/>
                  </a:moveTo>
                  <a:cubicBezTo>
                    <a:pt x="0" y="224"/>
                    <a:pt x="87" y="270"/>
                    <a:pt x="153" y="223"/>
                  </a:cubicBezTo>
                  <a:cubicBezTo>
                    <a:pt x="157" y="214"/>
                    <a:pt x="154" y="209"/>
                    <a:pt x="146" y="212"/>
                  </a:cubicBezTo>
                  <a:cubicBezTo>
                    <a:pt x="101" y="226"/>
                    <a:pt x="64" y="218"/>
                    <a:pt x="70" y="174"/>
                  </a:cubicBezTo>
                  <a:close/>
                  <a:moveTo>
                    <a:pt x="439" y="176"/>
                  </a:moveTo>
                  <a:cubicBezTo>
                    <a:pt x="508" y="228"/>
                    <a:pt x="420" y="272"/>
                    <a:pt x="355" y="222"/>
                  </a:cubicBezTo>
                  <a:cubicBezTo>
                    <a:pt x="351" y="213"/>
                    <a:pt x="354" y="208"/>
                    <a:pt x="363" y="211"/>
                  </a:cubicBezTo>
                  <a:cubicBezTo>
                    <a:pt x="407" y="227"/>
                    <a:pt x="444" y="220"/>
                    <a:pt x="439" y="176"/>
                  </a:cubicBezTo>
                  <a:close/>
                  <a:moveTo>
                    <a:pt x="420" y="181"/>
                  </a:moveTo>
                  <a:cubicBezTo>
                    <a:pt x="417" y="160"/>
                    <a:pt x="376" y="162"/>
                    <a:pt x="369" y="180"/>
                  </a:cubicBezTo>
                  <a:cubicBezTo>
                    <a:pt x="386" y="173"/>
                    <a:pt x="404" y="172"/>
                    <a:pt x="420" y="181"/>
                  </a:cubicBezTo>
                  <a:close/>
                  <a:moveTo>
                    <a:pt x="420" y="187"/>
                  </a:moveTo>
                  <a:cubicBezTo>
                    <a:pt x="425" y="213"/>
                    <a:pt x="371" y="217"/>
                    <a:pt x="365" y="199"/>
                  </a:cubicBezTo>
                  <a:cubicBezTo>
                    <a:pt x="389" y="201"/>
                    <a:pt x="403" y="197"/>
                    <a:pt x="404" y="180"/>
                  </a:cubicBezTo>
                  <a:cubicBezTo>
                    <a:pt x="420" y="187"/>
                    <a:pt x="420" y="187"/>
                    <a:pt x="420" y="187"/>
                  </a:cubicBezTo>
                  <a:close/>
                  <a:moveTo>
                    <a:pt x="466" y="192"/>
                  </a:moveTo>
                  <a:cubicBezTo>
                    <a:pt x="445" y="163"/>
                    <a:pt x="413" y="149"/>
                    <a:pt x="366" y="162"/>
                  </a:cubicBezTo>
                  <a:cubicBezTo>
                    <a:pt x="361" y="164"/>
                    <a:pt x="355" y="158"/>
                    <a:pt x="364" y="152"/>
                  </a:cubicBezTo>
                  <a:cubicBezTo>
                    <a:pt x="428" y="116"/>
                    <a:pt x="481" y="155"/>
                    <a:pt x="466" y="192"/>
                  </a:cubicBezTo>
                  <a:close/>
                  <a:moveTo>
                    <a:pt x="374" y="269"/>
                  </a:moveTo>
                  <a:cubicBezTo>
                    <a:pt x="366" y="256"/>
                    <a:pt x="355" y="247"/>
                    <a:pt x="338" y="243"/>
                  </a:cubicBezTo>
                  <a:cubicBezTo>
                    <a:pt x="341" y="204"/>
                    <a:pt x="410" y="254"/>
                    <a:pt x="374" y="269"/>
                  </a:cubicBezTo>
                  <a:close/>
                  <a:moveTo>
                    <a:pt x="382" y="274"/>
                  </a:moveTo>
                  <a:cubicBezTo>
                    <a:pt x="361" y="282"/>
                    <a:pt x="342" y="280"/>
                    <a:pt x="325" y="263"/>
                  </a:cubicBezTo>
                  <a:cubicBezTo>
                    <a:pt x="312" y="271"/>
                    <a:pt x="308" y="279"/>
                    <a:pt x="321" y="289"/>
                  </a:cubicBezTo>
                  <a:cubicBezTo>
                    <a:pt x="343" y="309"/>
                    <a:pt x="387" y="305"/>
                    <a:pt x="382" y="274"/>
                  </a:cubicBezTo>
                  <a:close/>
                  <a:moveTo>
                    <a:pt x="332" y="94"/>
                  </a:moveTo>
                  <a:cubicBezTo>
                    <a:pt x="358" y="102"/>
                    <a:pt x="362" y="115"/>
                    <a:pt x="344" y="133"/>
                  </a:cubicBezTo>
                  <a:cubicBezTo>
                    <a:pt x="335" y="141"/>
                    <a:pt x="336" y="156"/>
                    <a:pt x="356" y="151"/>
                  </a:cubicBezTo>
                  <a:cubicBezTo>
                    <a:pt x="389" y="143"/>
                    <a:pt x="396" y="78"/>
                    <a:pt x="332" y="94"/>
                  </a:cubicBezTo>
                  <a:close/>
                  <a:moveTo>
                    <a:pt x="297" y="111"/>
                  </a:moveTo>
                  <a:cubicBezTo>
                    <a:pt x="314" y="121"/>
                    <a:pt x="314" y="121"/>
                    <a:pt x="314" y="121"/>
                  </a:cubicBezTo>
                  <a:cubicBezTo>
                    <a:pt x="327" y="119"/>
                    <a:pt x="338" y="115"/>
                    <a:pt x="345" y="108"/>
                  </a:cubicBezTo>
                  <a:cubicBezTo>
                    <a:pt x="330" y="93"/>
                    <a:pt x="314" y="94"/>
                    <a:pt x="297" y="111"/>
                  </a:cubicBezTo>
                  <a:close/>
                  <a:moveTo>
                    <a:pt x="237" y="58"/>
                  </a:moveTo>
                  <a:cubicBezTo>
                    <a:pt x="239" y="45"/>
                    <a:pt x="239" y="45"/>
                    <a:pt x="239" y="45"/>
                  </a:cubicBezTo>
                  <a:cubicBezTo>
                    <a:pt x="186" y="63"/>
                    <a:pt x="200" y="0"/>
                    <a:pt x="241" y="32"/>
                  </a:cubicBezTo>
                  <a:cubicBezTo>
                    <a:pt x="243" y="19"/>
                    <a:pt x="247" y="9"/>
                    <a:pt x="255" y="6"/>
                  </a:cubicBezTo>
                  <a:cubicBezTo>
                    <a:pt x="267" y="3"/>
                    <a:pt x="276" y="12"/>
                    <a:pt x="275" y="25"/>
                  </a:cubicBezTo>
                  <a:cubicBezTo>
                    <a:pt x="275" y="29"/>
                    <a:pt x="279" y="29"/>
                    <a:pt x="282" y="32"/>
                  </a:cubicBezTo>
                  <a:cubicBezTo>
                    <a:pt x="315" y="3"/>
                    <a:pt x="335" y="62"/>
                    <a:pt x="281" y="44"/>
                  </a:cubicBezTo>
                  <a:cubicBezTo>
                    <a:pt x="267" y="37"/>
                    <a:pt x="253" y="41"/>
                    <a:pt x="237" y="58"/>
                  </a:cubicBezTo>
                  <a:close/>
                  <a:moveTo>
                    <a:pt x="222" y="29"/>
                  </a:moveTo>
                  <a:cubicBezTo>
                    <a:pt x="227" y="29"/>
                    <a:pt x="231" y="32"/>
                    <a:pt x="231" y="35"/>
                  </a:cubicBezTo>
                  <a:cubicBezTo>
                    <a:pt x="231" y="38"/>
                    <a:pt x="227" y="41"/>
                    <a:pt x="222" y="41"/>
                  </a:cubicBezTo>
                  <a:cubicBezTo>
                    <a:pt x="217" y="41"/>
                    <a:pt x="212" y="38"/>
                    <a:pt x="212" y="35"/>
                  </a:cubicBezTo>
                  <a:cubicBezTo>
                    <a:pt x="212" y="32"/>
                    <a:pt x="216" y="29"/>
                    <a:pt x="222" y="29"/>
                  </a:cubicBezTo>
                  <a:close/>
                  <a:moveTo>
                    <a:pt x="298" y="30"/>
                  </a:moveTo>
                  <a:cubicBezTo>
                    <a:pt x="303" y="30"/>
                    <a:pt x="308" y="33"/>
                    <a:pt x="308" y="36"/>
                  </a:cubicBezTo>
                  <a:cubicBezTo>
                    <a:pt x="308" y="39"/>
                    <a:pt x="304" y="42"/>
                    <a:pt x="298" y="42"/>
                  </a:cubicBezTo>
                  <a:cubicBezTo>
                    <a:pt x="293" y="42"/>
                    <a:pt x="289" y="39"/>
                    <a:pt x="289" y="36"/>
                  </a:cubicBezTo>
                  <a:cubicBezTo>
                    <a:pt x="289" y="33"/>
                    <a:pt x="293" y="30"/>
                    <a:pt x="298" y="30"/>
                  </a:cubicBezTo>
                  <a:close/>
                  <a:moveTo>
                    <a:pt x="250" y="22"/>
                  </a:moveTo>
                  <a:cubicBezTo>
                    <a:pt x="257" y="10"/>
                    <a:pt x="265" y="12"/>
                    <a:pt x="271" y="22"/>
                  </a:cubicBezTo>
                  <a:cubicBezTo>
                    <a:pt x="265" y="17"/>
                    <a:pt x="257" y="17"/>
                    <a:pt x="250" y="22"/>
                  </a:cubicBezTo>
                  <a:close/>
                </a:path>
              </a:pathLst>
            </a:custGeom>
            <a:solidFill>
              <a:srgbClr val="EB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90625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5750" y="1"/>
            <a:ext cx="11620500" cy="797793"/>
          </a:xfrm>
          <a:prstGeom prst="rect">
            <a:avLst/>
          </a:prstGeom>
        </p:spPr>
      </p:pic>
      <p:sp>
        <p:nvSpPr>
          <p:cNvPr id="14" name="文本框 31"/>
          <p:cNvSpPr txBox="1"/>
          <p:nvPr/>
        </p:nvSpPr>
        <p:spPr>
          <a:xfrm>
            <a:off x="4486811" y="797794"/>
            <a:ext cx="2646878"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年度工作概述</a:t>
            </a:r>
            <a:endParaRPr lang="zh-CN" altLang="en-US" sz="3200" b="1" dirty="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endParaRPr>
          </a:p>
        </p:txBody>
      </p:sp>
      <p:pic>
        <p:nvPicPr>
          <p:cNvPr id="7" name="图片占位符 7"/>
          <p:cNvPicPr>
            <a:picLocks noGrp="1" noChangeAspect="1"/>
          </p:cNvPicPr>
          <p:nvPr/>
        </p:nvPicPr>
        <p:blipFill>
          <a:blip r:embed="rId2" cstate="print">
            <a:extLst>
              <a:ext uri="{28A0092B-C50C-407E-A947-70E740481C1C}">
                <a14:useLocalDpi xmlns:a14="http://schemas.microsoft.com/office/drawing/2010/main" val="0"/>
              </a:ext>
            </a:extLst>
          </a:blip>
          <a:srcRect l="16630" r="16630"/>
          <a:stretch>
            <a:fillRect/>
          </a:stretch>
        </p:blipFill>
        <p:spPr>
          <a:xfrm>
            <a:off x="1730911" y="1595587"/>
            <a:ext cx="2146188" cy="2146188"/>
          </a:xfrm>
          <a:custGeom>
            <a:avLst/>
            <a:gdLst>
              <a:gd name="connsiteX0" fmla="*/ 1073094 w 2146188"/>
              <a:gd name="connsiteY0" fmla="*/ 0 h 2146188"/>
              <a:gd name="connsiteX1" fmla="*/ 2146188 w 2146188"/>
              <a:gd name="connsiteY1" fmla="*/ 1073094 h 2146188"/>
              <a:gd name="connsiteX2" fmla="*/ 1073094 w 2146188"/>
              <a:gd name="connsiteY2" fmla="*/ 2146188 h 2146188"/>
              <a:gd name="connsiteX3" fmla="*/ 0 w 2146188"/>
              <a:gd name="connsiteY3" fmla="*/ 1073094 h 2146188"/>
              <a:gd name="connsiteX4" fmla="*/ 1073094 w 2146188"/>
              <a:gd name="connsiteY4" fmla="*/ 0 h 2146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6188" h="2146188">
                <a:moveTo>
                  <a:pt x="1073094" y="0"/>
                </a:moveTo>
                <a:cubicBezTo>
                  <a:pt x="1665747" y="0"/>
                  <a:pt x="2146188" y="480441"/>
                  <a:pt x="2146188" y="1073094"/>
                </a:cubicBezTo>
                <a:cubicBezTo>
                  <a:pt x="2146188" y="1665747"/>
                  <a:pt x="1665747" y="2146188"/>
                  <a:pt x="1073094" y="2146188"/>
                </a:cubicBezTo>
                <a:cubicBezTo>
                  <a:pt x="480441" y="2146188"/>
                  <a:pt x="0" y="1665747"/>
                  <a:pt x="0" y="1073094"/>
                </a:cubicBezTo>
                <a:cubicBezTo>
                  <a:pt x="0" y="480441"/>
                  <a:pt x="480441" y="0"/>
                  <a:pt x="1073094" y="0"/>
                </a:cubicBezTo>
                <a:close/>
              </a:path>
            </a:pathLst>
          </a:custGeom>
          <a:ln w="19050">
            <a:solidFill>
              <a:srgbClr val="EB0000"/>
            </a:solidFill>
          </a:ln>
        </p:spPr>
      </p:pic>
      <p:pic>
        <p:nvPicPr>
          <p:cNvPr id="9" name="图片占位符 8"/>
          <p:cNvPicPr>
            <a:picLocks noGrp="1" noChangeAspect="1"/>
          </p:cNvPicPr>
          <p:nvPr/>
        </p:nvPicPr>
        <p:blipFill>
          <a:blip r:embed="rId3" cstate="print">
            <a:extLst>
              <a:ext uri="{28A0092B-C50C-407E-A947-70E740481C1C}">
                <a14:useLocalDpi xmlns:a14="http://schemas.microsoft.com/office/drawing/2010/main" val="0"/>
              </a:ext>
            </a:extLst>
          </a:blip>
          <a:srcRect l="16667" r="16667"/>
          <a:stretch>
            <a:fillRect/>
          </a:stretch>
        </p:blipFill>
        <p:spPr>
          <a:xfrm>
            <a:off x="5058311" y="1595587"/>
            <a:ext cx="2146188" cy="2146188"/>
          </a:xfrm>
          <a:custGeom>
            <a:avLst/>
            <a:gdLst>
              <a:gd name="connsiteX0" fmla="*/ 1073094 w 2146188"/>
              <a:gd name="connsiteY0" fmla="*/ 0 h 2146188"/>
              <a:gd name="connsiteX1" fmla="*/ 2146188 w 2146188"/>
              <a:gd name="connsiteY1" fmla="*/ 1073094 h 2146188"/>
              <a:gd name="connsiteX2" fmla="*/ 1073094 w 2146188"/>
              <a:gd name="connsiteY2" fmla="*/ 2146188 h 2146188"/>
              <a:gd name="connsiteX3" fmla="*/ 0 w 2146188"/>
              <a:gd name="connsiteY3" fmla="*/ 1073094 h 2146188"/>
              <a:gd name="connsiteX4" fmla="*/ 1073094 w 2146188"/>
              <a:gd name="connsiteY4" fmla="*/ 0 h 2146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6188" h="2146188">
                <a:moveTo>
                  <a:pt x="1073094" y="0"/>
                </a:moveTo>
                <a:cubicBezTo>
                  <a:pt x="1665747" y="0"/>
                  <a:pt x="2146188" y="480441"/>
                  <a:pt x="2146188" y="1073094"/>
                </a:cubicBezTo>
                <a:cubicBezTo>
                  <a:pt x="2146188" y="1665747"/>
                  <a:pt x="1665747" y="2146188"/>
                  <a:pt x="1073094" y="2146188"/>
                </a:cubicBezTo>
                <a:cubicBezTo>
                  <a:pt x="480441" y="2146188"/>
                  <a:pt x="0" y="1665747"/>
                  <a:pt x="0" y="1073094"/>
                </a:cubicBezTo>
                <a:cubicBezTo>
                  <a:pt x="0" y="480441"/>
                  <a:pt x="480441" y="0"/>
                  <a:pt x="1073094" y="0"/>
                </a:cubicBezTo>
                <a:close/>
              </a:path>
            </a:pathLst>
          </a:custGeom>
          <a:ln w="19050">
            <a:solidFill>
              <a:srgbClr val="EB0000"/>
            </a:solidFill>
          </a:ln>
        </p:spPr>
      </p:pic>
      <p:pic>
        <p:nvPicPr>
          <p:cNvPr id="10" name="图片占位符 32"/>
          <p:cNvPicPr>
            <a:picLocks noGrp="1" noChangeAspect="1"/>
          </p:cNvPicPr>
          <p:nvPr/>
        </p:nvPicPr>
        <p:blipFill>
          <a:blip r:embed="rId4" cstate="print">
            <a:extLst>
              <a:ext uri="{28A0092B-C50C-407E-A947-70E740481C1C}">
                <a14:useLocalDpi xmlns:a14="http://schemas.microsoft.com/office/drawing/2010/main" val="0"/>
              </a:ext>
            </a:extLst>
          </a:blip>
          <a:srcRect l="16633" r="16633"/>
          <a:stretch>
            <a:fillRect/>
          </a:stretch>
        </p:blipFill>
        <p:spPr>
          <a:xfrm>
            <a:off x="8385711" y="1595587"/>
            <a:ext cx="2146188" cy="2146188"/>
          </a:xfrm>
          <a:custGeom>
            <a:avLst/>
            <a:gdLst>
              <a:gd name="connsiteX0" fmla="*/ 1073094 w 2146188"/>
              <a:gd name="connsiteY0" fmla="*/ 0 h 2146188"/>
              <a:gd name="connsiteX1" fmla="*/ 2146188 w 2146188"/>
              <a:gd name="connsiteY1" fmla="*/ 1073094 h 2146188"/>
              <a:gd name="connsiteX2" fmla="*/ 1073094 w 2146188"/>
              <a:gd name="connsiteY2" fmla="*/ 2146188 h 2146188"/>
              <a:gd name="connsiteX3" fmla="*/ 0 w 2146188"/>
              <a:gd name="connsiteY3" fmla="*/ 1073094 h 2146188"/>
              <a:gd name="connsiteX4" fmla="*/ 1073094 w 2146188"/>
              <a:gd name="connsiteY4" fmla="*/ 0 h 2146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6188" h="2146188">
                <a:moveTo>
                  <a:pt x="1073094" y="0"/>
                </a:moveTo>
                <a:cubicBezTo>
                  <a:pt x="1665747" y="0"/>
                  <a:pt x="2146188" y="480441"/>
                  <a:pt x="2146188" y="1073094"/>
                </a:cubicBezTo>
                <a:cubicBezTo>
                  <a:pt x="2146188" y="1665747"/>
                  <a:pt x="1665747" y="2146188"/>
                  <a:pt x="1073094" y="2146188"/>
                </a:cubicBezTo>
                <a:cubicBezTo>
                  <a:pt x="480441" y="2146188"/>
                  <a:pt x="0" y="1665747"/>
                  <a:pt x="0" y="1073094"/>
                </a:cubicBezTo>
                <a:cubicBezTo>
                  <a:pt x="0" y="480441"/>
                  <a:pt x="480441" y="0"/>
                  <a:pt x="1073094" y="0"/>
                </a:cubicBezTo>
                <a:close/>
              </a:path>
            </a:pathLst>
          </a:custGeom>
          <a:ln w="19050">
            <a:solidFill>
              <a:srgbClr val="EB0000"/>
            </a:solidFill>
          </a:ln>
        </p:spPr>
      </p:pic>
      <p:grpSp>
        <p:nvGrpSpPr>
          <p:cNvPr id="11" name="组合 10"/>
          <p:cNvGrpSpPr/>
          <p:nvPr/>
        </p:nvGrpSpPr>
        <p:grpSpPr>
          <a:xfrm>
            <a:off x="1591211" y="3386055"/>
            <a:ext cx="2425589" cy="468489"/>
            <a:chOff x="1498711" y="3195796"/>
            <a:chExt cx="3073178" cy="593567"/>
          </a:xfrm>
        </p:grpSpPr>
        <p:pic>
          <p:nvPicPr>
            <p:cNvPr id="29" name="图片 28"/>
            <p:cNvPicPr>
              <a:picLocks noChangeAspect="1"/>
            </p:cNvPicPr>
            <p:nvPr/>
          </p:nvPicPr>
          <p:blipFill>
            <a:blip r:embed="rId5">
              <a:extLst>
                <a:ext uri="{BEBA8EAE-BF5A-486C-A8C5-ECC9F3942E4B}">
                  <a14:imgProps xmlns:a14="http://schemas.microsoft.com/office/drawing/2010/main">
                    <a14:imgLayer r:embed="rId6">
                      <a14:imgEffect>
                        <a14:colorTemperature colorTemp="5900"/>
                      </a14:imgEffect>
                    </a14:imgLayer>
                  </a14:imgProps>
                </a:ext>
              </a:extLst>
            </a:blip>
            <a:stretch>
              <a:fillRect/>
            </a:stretch>
          </p:blipFill>
          <p:spPr>
            <a:xfrm>
              <a:off x="1498711" y="3195796"/>
              <a:ext cx="1358789" cy="593567"/>
            </a:xfrm>
            <a:prstGeom prst="rect">
              <a:avLst/>
            </a:prstGeom>
          </p:spPr>
        </p:pic>
        <p:pic>
          <p:nvPicPr>
            <p:cNvPr id="30" name="图片 29"/>
            <p:cNvPicPr>
              <a:picLocks noChangeAspect="1"/>
            </p:cNvPicPr>
            <p:nvPr/>
          </p:nvPicPr>
          <p:blipFill>
            <a:blip r:embed="rId5">
              <a:extLst>
                <a:ext uri="{BEBA8EAE-BF5A-486C-A8C5-ECC9F3942E4B}">
                  <a14:imgProps xmlns:a14="http://schemas.microsoft.com/office/drawing/2010/main">
                    <a14:imgLayer r:embed="rId6">
                      <a14:imgEffect>
                        <a14:colorTemperature colorTemp="5900"/>
                      </a14:imgEffect>
                    </a14:imgLayer>
                  </a14:imgProps>
                </a:ext>
              </a:extLst>
            </a:blip>
            <a:stretch>
              <a:fillRect/>
            </a:stretch>
          </p:blipFill>
          <p:spPr>
            <a:xfrm flipH="1">
              <a:off x="3213100" y="3195796"/>
              <a:ext cx="1358789" cy="593567"/>
            </a:xfrm>
            <a:prstGeom prst="rect">
              <a:avLst/>
            </a:prstGeom>
          </p:spPr>
        </p:pic>
      </p:grpSp>
      <p:grpSp>
        <p:nvGrpSpPr>
          <p:cNvPr id="12" name="组合 11"/>
          <p:cNvGrpSpPr/>
          <p:nvPr/>
        </p:nvGrpSpPr>
        <p:grpSpPr>
          <a:xfrm>
            <a:off x="4918611" y="3386055"/>
            <a:ext cx="2425589" cy="468489"/>
            <a:chOff x="1498711" y="3195796"/>
            <a:chExt cx="3073178" cy="593567"/>
          </a:xfrm>
        </p:grpSpPr>
        <p:pic>
          <p:nvPicPr>
            <p:cNvPr id="27" name="图片 26"/>
            <p:cNvPicPr>
              <a:picLocks noChangeAspect="1"/>
            </p:cNvPicPr>
            <p:nvPr/>
          </p:nvPicPr>
          <p:blipFill>
            <a:blip r:embed="rId5">
              <a:extLst>
                <a:ext uri="{BEBA8EAE-BF5A-486C-A8C5-ECC9F3942E4B}">
                  <a14:imgProps xmlns:a14="http://schemas.microsoft.com/office/drawing/2010/main">
                    <a14:imgLayer r:embed="rId6">
                      <a14:imgEffect>
                        <a14:colorTemperature colorTemp="5900"/>
                      </a14:imgEffect>
                    </a14:imgLayer>
                  </a14:imgProps>
                </a:ext>
              </a:extLst>
            </a:blip>
            <a:stretch>
              <a:fillRect/>
            </a:stretch>
          </p:blipFill>
          <p:spPr>
            <a:xfrm>
              <a:off x="1498711" y="3195796"/>
              <a:ext cx="1358789" cy="593567"/>
            </a:xfrm>
            <a:prstGeom prst="rect">
              <a:avLst/>
            </a:prstGeom>
          </p:spPr>
        </p:pic>
        <p:pic>
          <p:nvPicPr>
            <p:cNvPr id="28" name="图片 27"/>
            <p:cNvPicPr>
              <a:picLocks noChangeAspect="1"/>
            </p:cNvPicPr>
            <p:nvPr/>
          </p:nvPicPr>
          <p:blipFill>
            <a:blip r:embed="rId5">
              <a:extLst>
                <a:ext uri="{BEBA8EAE-BF5A-486C-A8C5-ECC9F3942E4B}">
                  <a14:imgProps xmlns:a14="http://schemas.microsoft.com/office/drawing/2010/main">
                    <a14:imgLayer r:embed="rId6">
                      <a14:imgEffect>
                        <a14:colorTemperature colorTemp="5900"/>
                      </a14:imgEffect>
                    </a14:imgLayer>
                  </a14:imgProps>
                </a:ext>
              </a:extLst>
            </a:blip>
            <a:stretch>
              <a:fillRect/>
            </a:stretch>
          </p:blipFill>
          <p:spPr>
            <a:xfrm flipH="1">
              <a:off x="3213100" y="3195796"/>
              <a:ext cx="1358789" cy="593567"/>
            </a:xfrm>
            <a:prstGeom prst="rect">
              <a:avLst/>
            </a:prstGeom>
          </p:spPr>
        </p:pic>
      </p:grpSp>
      <p:grpSp>
        <p:nvGrpSpPr>
          <p:cNvPr id="15" name="组合 14"/>
          <p:cNvGrpSpPr/>
          <p:nvPr/>
        </p:nvGrpSpPr>
        <p:grpSpPr>
          <a:xfrm>
            <a:off x="8246011" y="3386055"/>
            <a:ext cx="2425589" cy="468489"/>
            <a:chOff x="1498711" y="3195796"/>
            <a:chExt cx="3073178" cy="593567"/>
          </a:xfrm>
        </p:grpSpPr>
        <p:pic>
          <p:nvPicPr>
            <p:cNvPr id="25" name="图片 24"/>
            <p:cNvPicPr>
              <a:picLocks noChangeAspect="1"/>
            </p:cNvPicPr>
            <p:nvPr/>
          </p:nvPicPr>
          <p:blipFill>
            <a:blip r:embed="rId5">
              <a:extLst>
                <a:ext uri="{BEBA8EAE-BF5A-486C-A8C5-ECC9F3942E4B}">
                  <a14:imgProps xmlns:a14="http://schemas.microsoft.com/office/drawing/2010/main">
                    <a14:imgLayer r:embed="rId6">
                      <a14:imgEffect>
                        <a14:colorTemperature colorTemp="5900"/>
                      </a14:imgEffect>
                    </a14:imgLayer>
                  </a14:imgProps>
                </a:ext>
              </a:extLst>
            </a:blip>
            <a:stretch>
              <a:fillRect/>
            </a:stretch>
          </p:blipFill>
          <p:spPr>
            <a:xfrm>
              <a:off x="1498711" y="3195796"/>
              <a:ext cx="1358789" cy="593567"/>
            </a:xfrm>
            <a:prstGeom prst="rect">
              <a:avLst/>
            </a:prstGeom>
          </p:spPr>
        </p:pic>
        <p:pic>
          <p:nvPicPr>
            <p:cNvPr id="26" name="图片 25"/>
            <p:cNvPicPr>
              <a:picLocks noChangeAspect="1"/>
            </p:cNvPicPr>
            <p:nvPr/>
          </p:nvPicPr>
          <p:blipFill>
            <a:blip r:embed="rId5">
              <a:extLst>
                <a:ext uri="{BEBA8EAE-BF5A-486C-A8C5-ECC9F3942E4B}">
                  <a14:imgProps xmlns:a14="http://schemas.microsoft.com/office/drawing/2010/main">
                    <a14:imgLayer r:embed="rId6">
                      <a14:imgEffect>
                        <a14:colorTemperature colorTemp="5900"/>
                      </a14:imgEffect>
                    </a14:imgLayer>
                  </a14:imgProps>
                </a:ext>
              </a:extLst>
            </a:blip>
            <a:stretch>
              <a:fillRect/>
            </a:stretch>
          </p:blipFill>
          <p:spPr>
            <a:xfrm flipH="1">
              <a:off x="3213100" y="3195796"/>
              <a:ext cx="1358789" cy="593567"/>
            </a:xfrm>
            <a:prstGeom prst="rect">
              <a:avLst/>
            </a:prstGeom>
          </p:spPr>
        </p:pic>
      </p:grpSp>
      <p:grpSp>
        <p:nvGrpSpPr>
          <p:cNvPr id="16" name="组合 15"/>
          <p:cNvGrpSpPr/>
          <p:nvPr/>
        </p:nvGrpSpPr>
        <p:grpSpPr>
          <a:xfrm>
            <a:off x="1302342" y="4149827"/>
            <a:ext cx="2895602" cy="1293541"/>
            <a:chOff x="7907594" y="3433235"/>
            <a:chExt cx="2895602" cy="1293541"/>
          </a:xfrm>
        </p:grpSpPr>
        <p:sp>
          <p:nvSpPr>
            <p:cNvPr id="23" name="矩形 22"/>
            <p:cNvSpPr/>
            <p:nvPr/>
          </p:nvSpPr>
          <p:spPr>
            <a:xfrm>
              <a:off x="7907594" y="3858846"/>
              <a:ext cx="2895602" cy="86793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胶片用户可以在投影仪</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8330118" y="3433235"/>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689230" y="4149827"/>
            <a:ext cx="2895602" cy="1293541"/>
            <a:chOff x="7907594" y="3433235"/>
            <a:chExt cx="2895602" cy="1293541"/>
          </a:xfrm>
        </p:grpSpPr>
        <p:sp>
          <p:nvSpPr>
            <p:cNvPr id="21" name="矩形 20"/>
            <p:cNvSpPr/>
            <p:nvPr/>
          </p:nvSpPr>
          <p:spPr>
            <a:xfrm>
              <a:off x="7907594" y="3858846"/>
              <a:ext cx="2895602" cy="86793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胶片用户可以在投影仪</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8330118" y="3433235"/>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8076119" y="4149827"/>
            <a:ext cx="2895602" cy="1293541"/>
            <a:chOff x="7907594" y="3433235"/>
            <a:chExt cx="2895602" cy="1293541"/>
          </a:xfrm>
        </p:grpSpPr>
        <p:sp>
          <p:nvSpPr>
            <p:cNvPr id="19" name="矩形 18"/>
            <p:cNvSpPr/>
            <p:nvPr/>
          </p:nvSpPr>
          <p:spPr>
            <a:xfrm>
              <a:off x="7907594" y="3858846"/>
              <a:ext cx="2895602" cy="86793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胶片用户可以在投影仪</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8330118" y="3433235"/>
              <a:ext cx="2050552" cy="4616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rPr>
                <a:t>标题文字添加</a:t>
              </a:r>
              <a:endParaRPr lang="zh-CN" altLang="en-US" sz="2000" b="1" dirty="0">
                <a:gradFill flip="none" rotWithShape="1">
                  <a:gsLst>
                    <a:gs pos="0">
                      <a:srgbClr val="C00000"/>
                    </a:gs>
                    <a:gs pos="100000">
                      <a:srgbClr val="FC352F"/>
                    </a:gs>
                  </a:gsLst>
                  <a:lin ang="5400000" scaled="1"/>
                  <a:tileRect/>
                </a:gra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906250" y="0"/>
            <a:ext cx="2857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5764" r="3123" b="61936"/>
          <a:stretch>
            <a:fillRect/>
          </a:stretch>
        </p:blipFill>
        <p:spPr>
          <a:xfrm>
            <a:off x="422910" y="0"/>
            <a:ext cx="11201400" cy="2423160"/>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79259"/>
          <a:stretch>
            <a:fillRect/>
          </a:stretch>
        </p:blipFill>
        <p:spPr>
          <a:xfrm>
            <a:off x="142874" y="5314950"/>
            <a:ext cx="12238557" cy="1543050"/>
          </a:xfrm>
          <a:prstGeom prst="rect">
            <a:avLst/>
          </a:prstGeom>
        </p:spPr>
      </p:pic>
      <p:grpSp>
        <p:nvGrpSpPr>
          <p:cNvPr id="2" name="组合 1"/>
          <p:cNvGrpSpPr/>
          <p:nvPr/>
        </p:nvGrpSpPr>
        <p:grpSpPr>
          <a:xfrm>
            <a:off x="976689" y="969214"/>
            <a:ext cx="10352336" cy="5117262"/>
            <a:chOff x="163123" y="482810"/>
            <a:chExt cx="12115698" cy="5988909"/>
          </a:xfrm>
        </p:grpSpPr>
        <p:pic>
          <p:nvPicPr>
            <p:cNvPr id="45" name="图片 44"/>
            <p:cNvPicPr>
              <a:picLocks noChangeAspect="1"/>
            </p:cNvPicPr>
            <p:nvPr/>
          </p:nvPicPr>
          <p:blipFill>
            <a:blip r:embed="rId3"/>
            <a:stretch>
              <a:fillRect/>
            </a:stretch>
          </p:blipFill>
          <p:spPr>
            <a:xfrm rot="16200000">
              <a:off x="3506771" y="478999"/>
              <a:ext cx="5431586" cy="5439208"/>
            </a:xfrm>
            <a:prstGeom prst="rect">
              <a:avLst/>
            </a:prstGeom>
          </p:spPr>
        </p:pic>
        <p:sp>
          <p:nvSpPr>
            <p:cNvPr id="46" name="文本框 27"/>
            <p:cNvSpPr txBox="1"/>
            <p:nvPr/>
          </p:nvSpPr>
          <p:spPr>
            <a:xfrm>
              <a:off x="4546127" y="2832123"/>
              <a:ext cx="3457935" cy="756424"/>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6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工作完成情况</a:t>
              </a:r>
              <a:endParaRPr lang="zh-CN" altLang="en-US" sz="3600" b="1" dirty="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endParaRPr>
            </a:p>
          </p:txBody>
        </p:sp>
        <p:sp>
          <p:nvSpPr>
            <p:cNvPr id="47" name="文本框 28"/>
            <p:cNvSpPr txBox="1"/>
            <p:nvPr/>
          </p:nvSpPr>
          <p:spPr>
            <a:xfrm>
              <a:off x="5611722" y="1873461"/>
              <a:ext cx="1326744" cy="1188666"/>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000" b="1" dirty="0" smtClean="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rPr>
                <a:t>02</a:t>
              </a:r>
              <a:endParaRPr lang="zh-CN" altLang="en-US" sz="6000" b="1" dirty="0">
                <a:gradFill>
                  <a:gsLst>
                    <a:gs pos="0">
                      <a:srgbClr val="C00000"/>
                    </a:gs>
                    <a:gs pos="100000">
                      <a:srgbClr val="EB0000"/>
                    </a:gs>
                  </a:gsLst>
                  <a:lin ang="5400000" scaled="1"/>
                </a:gradFill>
                <a:latin typeface="微软雅黑" panose="020B0503020204020204" pitchFamily="34" charset="-122"/>
                <a:ea typeface="微软雅黑" panose="020B0503020204020204" pitchFamily="34" charset="-122"/>
              </a:endParaRPr>
            </a:p>
          </p:txBody>
        </p:sp>
        <p:sp>
          <p:nvSpPr>
            <p:cNvPr id="48" name="文本框 29"/>
            <p:cNvSpPr txBox="1"/>
            <p:nvPr/>
          </p:nvSpPr>
          <p:spPr>
            <a:xfrm>
              <a:off x="4797767" y="3487979"/>
              <a:ext cx="2954654" cy="603948"/>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4000"/>
                </a:lnSpc>
              </a:pP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The user can demonstrate on a projector or computer, or print the presentation and make it into a film to be used in a wider field</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9" name="图片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123" y="3606599"/>
              <a:ext cx="2865120" cy="2865120"/>
            </a:xfrm>
            <a:prstGeom prst="rect">
              <a:avLst/>
            </a:prstGeom>
          </p:spPr>
        </p:pic>
        <p:pic>
          <p:nvPicPr>
            <p:cNvPr id="50" name="图片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416886" y="3498334"/>
              <a:ext cx="2861935" cy="286512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3000" advTm="3000">
        <p:wipe/>
      </p:transition>
    </mc:Choice>
    <mc:Fallback>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3275</Words>
  <Application>WPS 演示</Application>
  <PresentationFormat>自定义</PresentationFormat>
  <Paragraphs>341</Paragraphs>
  <Slides>24</Slides>
  <Notes>24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Arial</vt:lpstr>
      <vt:lpstr>宋体</vt:lpstr>
      <vt:lpstr>Wingdings</vt:lpstr>
      <vt:lpstr>微软雅黑</vt:lpstr>
      <vt:lpstr>Calibri</vt:lpstr>
      <vt:lpstr>Impact MT Std</vt:lpstr>
      <vt:lpstr>Arial Unicode MS</vt:lpstr>
      <vt:lpstr>Calibri Light</vt:lpstr>
      <vt:lpstr>方正兰亭细黑_GBK_M</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keywords/>
  <dc:description/>
  <cp:lastModifiedBy> </cp:lastModifiedBy>
  <cp:revision>1</cp:revision>
  <dcterms:created xsi:type="dcterms:W3CDTF">2019-06-25T07:59:57Z</dcterms:created>
  <dcterms:modified xsi:type="dcterms:W3CDTF">2019-06-25T07:59:57Z</dcterms:modified>
  <cp:category/>
  <cp:contentStatus/>
  <dc:identifier/>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2052-11.1.0.8765</vt:lpwstr>
  </property>
</Properties>
</file>