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14" r:id="rId2"/>
    <p:sldId id="294" r:id="rId3"/>
    <p:sldId id="257" r:id="rId4"/>
    <p:sldId id="262" r:id="rId5"/>
    <p:sldId id="266" r:id="rId6"/>
    <p:sldId id="256" r:id="rId7"/>
    <p:sldId id="268" r:id="rId8"/>
    <p:sldId id="515" r:id="rId9"/>
    <p:sldId id="261" r:id="rId10"/>
    <p:sldId id="296" r:id="rId11"/>
    <p:sldId id="259" r:id="rId12"/>
    <p:sldId id="287" r:id="rId13"/>
    <p:sldId id="283" r:id="rId14"/>
    <p:sldId id="295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78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7CA8EA"/>
    <a:srgbClr val="FFC2AC"/>
    <a:srgbClr val="D3F2FA"/>
    <a:srgbClr val="F0A494"/>
    <a:srgbClr val="AFD2B3"/>
    <a:srgbClr val="FEFFFF"/>
    <a:srgbClr val="A2CBED"/>
    <a:srgbClr val="ACD2F5"/>
    <a:srgbClr val="F17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18" y="-26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27243-0943-4CD0-B808-C6AC6D2BBF1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2783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2EE0-B9B7-4481-8CEF-2B941C9884D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2EE0-B9B7-4481-8CEF-2B941C9884D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7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CDE9-9BE6-44D1-AB35-C200395F5D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B3A9-9639-441F-850D-88426105CCF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55C7-3E48-4D2F-89A9-AE115C70F0A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9958-3152-40FF-ACF4-763F7A52189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1402-64DE-4BFA-901F-CC456B6A0E8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1DA5-1597-409D-B776-645B61218D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1165" indent="0">
              <a:buNone/>
              <a:defRPr sz="1900" b="1"/>
            </a:lvl2pPr>
            <a:lvl3pPr marL="862330" indent="0">
              <a:buNone/>
              <a:defRPr sz="1700" b="1"/>
            </a:lvl3pPr>
            <a:lvl4pPr marL="1292860" indent="0">
              <a:buNone/>
              <a:defRPr sz="1500" b="1"/>
            </a:lvl4pPr>
            <a:lvl5pPr marL="1724025" indent="0">
              <a:buNone/>
              <a:defRPr sz="1500" b="1"/>
            </a:lvl5pPr>
            <a:lvl6pPr marL="2155190" indent="0">
              <a:buNone/>
              <a:defRPr sz="1500" b="1"/>
            </a:lvl6pPr>
            <a:lvl7pPr marL="2586355" indent="0">
              <a:buNone/>
              <a:defRPr sz="1500" b="1"/>
            </a:lvl7pPr>
            <a:lvl8pPr marL="3017520" indent="0">
              <a:buNone/>
              <a:defRPr sz="1500" b="1"/>
            </a:lvl8pPr>
            <a:lvl9pPr marL="344868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1165" indent="0">
              <a:buNone/>
              <a:defRPr sz="1900" b="1"/>
            </a:lvl2pPr>
            <a:lvl3pPr marL="862330" indent="0">
              <a:buNone/>
              <a:defRPr sz="1700" b="1"/>
            </a:lvl3pPr>
            <a:lvl4pPr marL="1292860" indent="0">
              <a:buNone/>
              <a:defRPr sz="1500" b="1"/>
            </a:lvl4pPr>
            <a:lvl5pPr marL="1724025" indent="0">
              <a:buNone/>
              <a:defRPr sz="1500" b="1"/>
            </a:lvl5pPr>
            <a:lvl6pPr marL="2155190" indent="0">
              <a:buNone/>
              <a:defRPr sz="1500" b="1"/>
            </a:lvl6pPr>
            <a:lvl7pPr marL="2586355" indent="0">
              <a:buNone/>
              <a:defRPr sz="1500" b="1"/>
            </a:lvl7pPr>
            <a:lvl8pPr marL="3017520" indent="0">
              <a:buNone/>
              <a:defRPr sz="1500" b="1"/>
            </a:lvl8pPr>
            <a:lvl9pPr marL="344868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3FBF-8F8B-48D1-A94F-BC67D3BAEDA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2BCD-6634-4915-B124-8E91625FF5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7F8D-83E5-412A-81A5-D0578366CC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5"/>
            <a:ext cx="3008312" cy="116204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1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2" cy="4691064"/>
          </a:xfrm>
        </p:spPr>
        <p:txBody>
          <a:bodyPr/>
          <a:lstStyle>
            <a:lvl1pPr marL="0" indent="0">
              <a:buNone/>
              <a:defRPr sz="1300"/>
            </a:lvl1pPr>
            <a:lvl2pPr marL="431165" indent="0">
              <a:buNone/>
              <a:defRPr sz="1200"/>
            </a:lvl2pPr>
            <a:lvl3pPr marL="862330" indent="0">
              <a:buNone/>
              <a:defRPr sz="900"/>
            </a:lvl3pPr>
            <a:lvl4pPr marL="1292860" indent="0">
              <a:buNone/>
              <a:defRPr sz="800"/>
            </a:lvl4pPr>
            <a:lvl5pPr marL="1724025" indent="0">
              <a:buNone/>
              <a:defRPr sz="800"/>
            </a:lvl5pPr>
            <a:lvl6pPr marL="2155190" indent="0">
              <a:buNone/>
              <a:defRPr sz="800"/>
            </a:lvl6pPr>
            <a:lvl7pPr marL="2586355" indent="0">
              <a:buNone/>
              <a:defRPr sz="800"/>
            </a:lvl7pPr>
            <a:lvl8pPr marL="3017520" indent="0">
              <a:buNone/>
              <a:defRPr sz="800"/>
            </a:lvl8pPr>
            <a:lvl9pPr marL="344868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333A-4BA5-4158-B49A-4E2BDD34BF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1165" indent="0">
              <a:buNone/>
              <a:defRPr sz="2700"/>
            </a:lvl2pPr>
            <a:lvl3pPr marL="862330" indent="0">
              <a:buNone/>
              <a:defRPr sz="2200"/>
            </a:lvl3pPr>
            <a:lvl4pPr marL="1292860" indent="0">
              <a:buNone/>
              <a:defRPr sz="1900"/>
            </a:lvl4pPr>
            <a:lvl5pPr marL="1724025" indent="0">
              <a:buNone/>
              <a:defRPr sz="1900"/>
            </a:lvl5pPr>
            <a:lvl6pPr marL="2155190" indent="0">
              <a:buNone/>
              <a:defRPr sz="1900"/>
            </a:lvl6pPr>
            <a:lvl7pPr marL="2586355" indent="0">
              <a:buNone/>
              <a:defRPr sz="1900"/>
            </a:lvl7pPr>
            <a:lvl8pPr marL="3017520" indent="0">
              <a:buNone/>
              <a:defRPr sz="1900"/>
            </a:lvl8pPr>
            <a:lvl9pPr marL="3448685" indent="0">
              <a:buNone/>
              <a:defRPr sz="19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31165" indent="0">
              <a:buNone/>
              <a:defRPr sz="1200"/>
            </a:lvl2pPr>
            <a:lvl3pPr marL="862330" indent="0">
              <a:buNone/>
              <a:defRPr sz="900"/>
            </a:lvl3pPr>
            <a:lvl4pPr marL="1292860" indent="0">
              <a:buNone/>
              <a:defRPr sz="800"/>
            </a:lvl4pPr>
            <a:lvl5pPr marL="1724025" indent="0">
              <a:buNone/>
              <a:defRPr sz="800"/>
            </a:lvl5pPr>
            <a:lvl6pPr marL="2155190" indent="0">
              <a:buNone/>
              <a:defRPr sz="800"/>
            </a:lvl6pPr>
            <a:lvl7pPr marL="2586355" indent="0">
              <a:buNone/>
              <a:defRPr sz="800"/>
            </a:lvl7pPr>
            <a:lvl8pPr marL="3017520" indent="0">
              <a:buNone/>
              <a:defRPr sz="800"/>
            </a:lvl8pPr>
            <a:lvl9pPr marL="344868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6965-FF0E-4559-B962-9EDC35BF520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1" y="27464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6407" tIns="43203" rIns="86407" bIns="43203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1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6407" tIns="43203" rIns="86407" bIns="43203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6"/>
          </a:xfrm>
          <a:prstGeom prst="rect">
            <a:avLst/>
          </a:prstGeom>
        </p:spPr>
        <p:txBody>
          <a:bodyPr vert="horz" lIns="86407" tIns="43203" rIns="86407" bIns="432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6"/>
          </a:xfrm>
          <a:prstGeom prst="rect">
            <a:avLst/>
          </a:prstGeom>
        </p:spPr>
        <p:txBody>
          <a:bodyPr vert="horz" lIns="86407" tIns="43203" rIns="86407" bIns="432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5"/>
            <a:ext cx="2133600" cy="365126"/>
          </a:xfrm>
          <a:prstGeom prst="rect">
            <a:avLst/>
          </a:prstGeom>
        </p:spPr>
        <p:txBody>
          <a:bodyPr vert="horz" lIns="86407" tIns="43203" rIns="86407" bIns="432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30FCAA2-B715-4026-A5EF-FA9DAA008B4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3116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86233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29286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72402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23215" indent="-3232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0405" indent="-2692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595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925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0455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1620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785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3950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16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33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86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02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19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635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52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868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9.xml"/><Relationship Id="rId7" Type="http://schemas.openxmlformats.org/officeDocument/2006/relationships/image" Target="../media/image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8.xml"/><Relationship Id="rId7" Type="http://schemas.openxmlformats.org/officeDocument/2006/relationships/image" Target="../media/image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2.xml"/><Relationship Id="rId7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5.xml"/><Relationship Id="rId7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0.xml"/><Relationship Id="rId7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20864;&#25945;&#19977;&#8212;&#20116;&#24180;&#32423;&#35838;&#20214;&#26368;&#32456;&#29256;\&#20864;&#25945;&#29256;&#33521;&#35821;&#20116;&#24180;&#32423;&#19979;&#20876;&#35838;&#20214;\Unit%203%20Writing%20Home\Lesson%2017\Listen%20and%20repeat..mp3" TargetMode="External"/><Relationship Id="rId1" Type="http://schemas.microsoft.com/office/2007/relationships/media" Target="file:///F:\&#20864;&#25945;&#19977;&#8212;&#20116;&#24180;&#32423;&#35838;&#20214;&#26368;&#32456;&#29256;\&#20864;&#25945;&#29256;&#33521;&#35821;&#20116;&#24180;&#32423;&#19979;&#20876;&#35838;&#20214;\Unit%203%20Writing%20Home\Lesson%2017\Listen%20and%20repeat.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6.xml"/><Relationship Id="rId7" Type="http://schemas.openxmlformats.org/officeDocument/2006/relationships/image" Target="../media/image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1614317"/>
            <a:ext cx="9144000" cy="7643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6407" tIns="43203" rIns="86407" bIns="43203">
            <a:spAutoFit/>
          </a:bodyPr>
          <a:lstStyle/>
          <a:p>
            <a:pPr algn="ctr" defTabSz="8623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3  Writing</a:t>
            </a:r>
            <a:r>
              <a:rPr lang="zh-CN" alt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Home</a:t>
            </a:r>
            <a:endParaRPr lang="en-US" altLang="zh-CN" sz="4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915539"/>
            <a:ext cx="9143999" cy="81560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Lesson 17</a:t>
            </a:r>
            <a:r>
              <a:rPr lang="zh-CN" alt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Danny’s</a:t>
            </a:r>
            <a:r>
              <a:rPr lang="zh-CN" alt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Email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63052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-1" y="5724144"/>
            <a:ext cx="1233908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920990" y="-9143"/>
            <a:ext cx="122301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3"/>
            </p:custDataLst>
          </p:nvPr>
        </p:nvSpPr>
        <p:spPr>
          <a:xfrm>
            <a:off x="307124" y="909492"/>
            <a:ext cx="2453428" cy="58117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3200" b="1" dirty="0">
                <a:solidFill>
                  <a:srgbClr val="779464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回答问题</a:t>
            </a:r>
          </a:p>
        </p:txBody>
      </p:sp>
      <p:sp>
        <p:nvSpPr>
          <p:cNvPr id="84" name="Freeform: Shape 10"/>
          <p:cNvSpPr/>
          <p:nvPr/>
        </p:nvSpPr>
        <p:spPr bwMode="auto">
          <a:xfrm>
            <a:off x="6381968" y="1767530"/>
            <a:ext cx="2437547" cy="3411430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8" y="0"/>
                </a:moveTo>
                <a:cubicBezTo>
                  <a:pt x="7320" y="0"/>
                  <a:pt x="4802" y="979"/>
                  <a:pt x="2881" y="2939"/>
                </a:cubicBezTo>
                <a:cubicBezTo>
                  <a:pt x="-961" y="6858"/>
                  <a:pt x="-961" y="13212"/>
                  <a:pt x="2881" y="17131"/>
                </a:cubicBezTo>
                <a:cubicBezTo>
                  <a:pt x="4559" y="18843"/>
                  <a:pt x="6692" y="19807"/>
                  <a:pt x="8883" y="20023"/>
                </a:cubicBezTo>
                <a:lnTo>
                  <a:pt x="9859" y="21599"/>
                </a:lnTo>
                <a:lnTo>
                  <a:pt x="10838" y="20018"/>
                </a:lnTo>
                <a:cubicBezTo>
                  <a:pt x="13014" y="19793"/>
                  <a:pt x="15129" y="18831"/>
                  <a:pt x="16796" y="17131"/>
                </a:cubicBezTo>
                <a:cubicBezTo>
                  <a:pt x="20638" y="13212"/>
                  <a:pt x="20638" y="6858"/>
                  <a:pt x="16796" y="2939"/>
                </a:cubicBezTo>
                <a:cubicBezTo>
                  <a:pt x="14875" y="979"/>
                  <a:pt x="12356" y="0"/>
                  <a:pt x="98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86407" tIns="43203" rIns="86407" bIns="43203" anchor="ctr"/>
          <a:lstStyle/>
          <a:p>
            <a:pPr algn="ctr"/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Freeform: Shape 13"/>
          <p:cNvSpPr/>
          <p:nvPr/>
        </p:nvSpPr>
        <p:spPr bwMode="auto">
          <a:xfrm>
            <a:off x="6587393" y="2497351"/>
            <a:ext cx="2046852" cy="17685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will they go back to Canada?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639" y="1748931"/>
            <a:ext cx="5712638" cy="3326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5727" y="5487741"/>
            <a:ext cx="5318289" cy="93871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 they will go back to Canada.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9382" y="293704"/>
            <a:ext cx="6343077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 and extension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-1" y="5724144"/>
            <a:ext cx="1233908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920990" y="-9143"/>
            <a:ext cx="122301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3"/>
            </p:custDataLst>
          </p:nvPr>
        </p:nvSpPr>
        <p:spPr>
          <a:xfrm>
            <a:off x="1249706" y="1876565"/>
            <a:ext cx="1831259" cy="58117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779464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重点句</a:t>
            </a:r>
            <a:r>
              <a:rPr lang="zh-CN" altLang="en-US" sz="3200" b="1" dirty="0" smtClean="0">
                <a:solidFill>
                  <a:srgbClr val="779464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型</a:t>
            </a:r>
            <a:r>
              <a:rPr lang="en-US" altLang="zh-CN" sz="3200" b="1" dirty="0" smtClean="0">
                <a:solidFill>
                  <a:srgbClr val="779464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:</a:t>
            </a:r>
            <a:endParaRPr lang="zh-CN" altLang="en-US" sz="3200" b="1" dirty="0">
              <a:solidFill>
                <a:srgbClr val="779464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46" name="Freeform: Shape 4"/>
          <p:cNvSpPr/>
          <p:nvPr/>
        </p:nvSpPr>
        <p:spPr>
          <a:xfrm rot="20951917">
            <a:off x="7029312" y="2772610"/>
            <a:ext cx="1087091" cy="1512916"/>
          </a:xfrm>
          <a:custGeom>
            <a:avLst/>
            <a:gdLst>
              <a:gd name="connsiteX0" fmla="*/ 1912776 w 1931437"/>
              <a:gd name="connsiteY0" fmla="*/ 2118049 h 2118049"/>
              <a:gd name="connsiteX1" fmla="*/ 0 w 1931437"/>
              <a:gd name="connsiteY1" fmla="*/ 942392 h 2118049"/>
              <a:gd name="connsiteX2" fmla="*/ 167951 w 1931437"/>
              <a:gd name="connsiteY2" fmla="*/ 0 h 2118049"/>
              <a:gd name="connsiteX3" fmla="*/ 1931437 w 1931437"/>
              <a:gd name="connsiteY3" fmla="*/ 1147666 h 2118049"/>
              <a:gd name="connsiteX4" fmla="*/ 1931437 w 1931437"/>
              <a:gd name="connsiteY4" fmla="*/ 1147666 h 2118049"/>
              <a:gd name="connsiteX5" fmla="*/ 1912776 w 1931437"/>
              <a:gd name="connsiteY5" fmla="*/ 2118049 h 2118049"/>
              <a:gd name="connsiteX0-1" fmla="*/ 1928818 w 1931437"/>
              <a:gd name="connsiteY0-2" fmla="*/ 2120722 h 2120722"/>
              <a:gd name="connsiteX1-3" fmla="*/ 0 w 1931437"/>
              <a:gd name="connsiteY1-4" fmla="*/ 942392 h 2120722"/>
              <a:gd name="connsiteX2-5" fmla="*/ 167951 w 1931437"/>
              <a:gd name="connsiteY2-6" fmla="*/ 0 h 2120722"/>
              <a:gd name="connsiteX3-7" fmla="*/ 1931437 w 1931437"/>
              <a:gd name="connsiteY3-8" fmla="*/ 1147666 h 2120722"/>
              <a:gd name="connsiteX4-9" fmla="*/ 1931437 w 1931437"/>
              <a:gd name="connsiteY4-10" fmla="*/ 1147666 h 2120722"/>
              <a:gd name="connsiteX5-11" fmla="*/ 1928818 w 1931437"/>
              <a:gd name="connsiteY5-12" fmla="*/ 2120722 h 2120722"/>
              <a:gd name="connsiteX0-13" fmla="*/ 1928818 w 2006213"/>
              <a:gd name="connsiteY0-14" fmla="*/ 2120722 h 2120722"/>
              <a:gd name="connsiteX1-15" fmla="*/ 0 w 2006213"/>
              <a:gd name="connsiteY1-16" fmla="*/ 942392 h 2120722"/>
              <a:gd name="connsiteX2-17" fmla="*/ 167951 w 2006213"/>
              <a:gd name="connsiteY2-18" fmla="*/ 0 h 2120722"/>
              <a:gd name="connsiteX3-19" fmla="*/ 1931437 w 2006213"/>
              <a:gd name="connsiteY3-20" fmla="*/ 1147666 h 2120722"/>
              <a:gd name="connsiteX4-21" fmla="*/ 2006213 w 2006213"/>
              <a:gd name="connsiteY4-22" fmla="*/ 1205350 h 2120722"/>
              <a:gd name="connsiteX5-23" fmla="*/ 1928818 w 2006213"/>
              <a:gd name="connsiteY5-24" fmla="*/ 2120722 h 2120722"/>
              <a:gd name="connsiteX0-25" fmla="*/ 1928818 w 2006213"/>
              <a:gd name="connsiteY0-26" fmla="*/ 2120722 h 2120722"/>
              <a:gd name="connsiteX1-27" fmla="*/ 0 w 2006213"/>
              <a:gd name="connsiteY1-28" fmla="*/ 942392 h 2120722"/>
              <a:gd name="connsiteX2-29" fmla="*/ 167951 w 2006213"/>
              <a:gd name="connsiteY2-30" fmla="*/ 0 h 2120722"/>
              <a:gd name="connsiteX3-31" fmla="*/ 2006213 w 2006213"/>
              <a:gd name="connsiteY3-32" fmla="*/ 1205350 h 2120722"/>
              <a:gd name="connsiteX4-33" fmla="*/ 1928818 w 2006213"/>
              <a:gd name="connsiteY4-34" fmla="*/ 2120722 h 2120722"/>
              <a:gd name="connsiteX0-35" fmla="*/ 2001458 w 2006213"/>
              <a:gd name="connsiteY0-36" fmla="*/ 2171996 h 2171996"/>
              <a:gd name="connsiteX1-37" fmla="*/ 0 w 2006213"/>
              <a:gd name="connsiteY1-38" fmla="*/ 942392 h 2171996"/>
              <a:gd name="connsiteX2-39" fmla="*/ 167951 w 2006213"/>
              <a:gd name="connsiteY2-40" fmla="*/ 0 h 2171996"/>
              <a:gd name="connsiteX3-41" fmla="*/ 2006213 w 2006213"/>
              <a:gd name="connsiteY3-42" fmla="*/ 1205350 h 2171996"/>
              <a:gd name="connsiteX4-43" fmla="*/ 2001458 w 2006213"/>
              <a:gd name="connsiteY4-44" fmla="*/ 2171996 h 2171996"/>
              <a:gd name="connsiteX0-45" fmla="*/ 2001458 w 2004076"/>
              <a:gd name="connsiteY0-46" fmla="*/ 2171996 h 2171996"/>
              <a:gd name="connsiteX1-47" fmla="*/ 0 w 2004076"/>
              <a:gd name="connsiteY1-48" fmla="*/ 942392 h 2171996"/>
              <a:gd name="connsiteX2-49" fmla="*/ 167951 w 2004076"/>
              <a:gd name="connsiteY2-50" fmla="*/ 0 h 2171996"/>
              <a:gd name="connsiteX3-51" fmla="*/ 2004076 w 2004076"/>
              <a:gd name="connsiteY3-52" fmla="*/ 1207487 h 2171996"/>
              <a:gd name="connsiteX4-53" fmla="*/ 2001458 w 2004076"/>
              <a:gd name="connsiteY4-54" fmla="*/ 2171996 h 2171996"/>
              <a:gd name="connsiteX0-55" fmla="*/ 2001458 w 2170113"/>
              <a:gd name="connsiteY0-56" fmla="*/ 2171996 h 2171996"/>
              <a:gd name="connsiteX1-57" fmla="*/ 0 w 2170113"/>
              <a:gd name="connsiteY1-58" fmla="*/ 942392 h 2171996"/>
              <a:gd name="connsiteX2-59" fmla="*/ 167951 w 2170113"/>
              <a:gd name="connsiteY2-60" fmla="*/ 0 h 2171996"/>
              <a:gd name="connsiteX3-61" fmla="*/ 2170113 w 2170113"/>
              <a:gd name="connsiteY3-62" fmla="*/ 1293922 h 2171996"/>
              <a:gd name="connsiteX4-63" fmla="*/ 2001458 w 2170113"/>
              <a:gd name="connsiteY4-64" fmla="*/ 2171996 h 2171996"/>
              <a:gd name="connsiteX0-65" fmla="*/ 1994738 w 2170113"/>
              <a:gd name="connsiteY0-66" fmla="*/ 2207220 h 2207220"/>
              <a:gd name="connsiteX1-67" fmla="*/ 0 w 2170113"/>
              <a:gd name="connsiteY1-68" fmla="*/ 942392 h 2207220"/>
              <a:gd name="connsiteX2-69" fmla="*/ 167951 w 2170113"/>
              <a:gd name="connsiteY2-70" fmla="*/ 0 h 2207220"/>
              <a:gd name="connsiteX3-71" fmla="*/ 2170113 w 2170113"/>
              <a:gd name="connsiteY3-72" fmla="*/ 1293922 h 2207220"/>
              <a:gd name="connsiteX4-73" fmla="*/ 1994738 w 2170113"/>
              <a:gd name="connsiteY4-74" fmla="*/ 2207220 h 2207220"/>
              <a:gd name="connsiteX0-75" fmla="*/ 1994738 w 2170113"/>
              <a:gd name="connsiteY0-76" fmla="*/ 2207220 h 2207220"/>
              <a:gd name="connsiteX1-77" fmla="*/ 0 w 2170113"/>
              <a:gd name="connsiteY1-78" fmla="*/ 942392 h 2207220"/>
              <a:gd name="connsiteX2-79" fmla="*/ 167951 w 2170113"/>
              <a:gd name="connsiteY2-80" fmla="*/ 0 h 2207220"/>
              <a:gd name="connsiteX3-81" fmla="*/ 2170113 w 2170113"/>
              <a:gd name="connsiteY3-82" fmla="*/ 1293922 h 2207220"/>
              <a:gd name="connsiteX4-83" fmla="*/ 1994738 w 2170113"/>
              <a:gd name="connsiteY4-84" fmla="*/ 2207220 h 2207220"/>
              <a:gd name="connsiteX0-85" fmla="*/ 1994738 w 2170113"/>
              <a:gd name="connsiteY0-86" fmla="*/ 2207220 h 2207220"/>
              <a:gd name="connsiteX1-87" fmla="*/ 0 w 2170113"/>
              <a:gd name="connsiteY1-88" fmla="*/ 942392 h 2207220"/>
              <a:gd name="connsiteX2-89" fmla="*/ 167951 w 2170113"/>
              <a:gd name="connsiteY2-90" fmla="*/ 0 h 2207220"/>
              <a:gd name="connsiteX3-91" fmla="*/ 2170113 w 2170113"/>
              <a:gd name="connsiteY3-92" fmla="*/ 1293922 h 2207220"/>
              <a:gd name="connsiteX4-93" fmla="*/ 1994738 w 2170113"/>
              <a:gd name="connsiteY4-94" fmla="*/ 2207220 h 2207220"/>
              <a:gd name="connsiteX0-95" fmla="*/ 1994738 w 2170113"/>
              <a:gd name="connsiteY0-96" fmla="*/ 2207220 h 2207220"/>
              <a:gd name="connsiteX1-97" fmla="*/ 0 w 2170113"/>
              <a:gd name="connsiteY1-98" fmla="*/ 942392 h 2207220"/>
              <a:gd name="connsiteX2-99" fmla="*/ 167951 w 2170113"/>
              <a:gd name="connsiteY2-100" fmla="*/ 0 h 2207220"/>
              <a:gd name="connsiteX3-101" fmla="*/ 2170113 w 2170113"/>
              <a:gd name="connsiteY3-102" fmla="*/ 1293922 h 2207220"/>
              <a:gd name="connsiteX4-103" fmla="*/ 1994738 w 2170113"/>
              <a:gd name="connsiteY4-104" fmla="*/ 2207220 h 2207220"/>
              <a:gd name="connsiteX0-105" fmla="*/ 1994738 w 2170113"/>
              <a:gd name="connsiteY0-106" fmla="*/ 2207220 h 2207220"/>
              <a:gd name="connsiteX1-107" fmla="*/ 0 w 2170113"/>
              <a:gd name="connsiteY1-108" fmla="*/ 942392 h 2207220"/>
              <a:gd name="connsiteX2-109" fmla="*/ 167951 w 2170113"/>
              <a:gd name="connsiteY2-110" fmla="*/ 0 h 2207220"/>
              <a:gd name="connsiteX3-111" fmla="*/ 2170113 w 2170113"/>
              <a:gd name="connsiteY3-112" fmla="*/ 1293922 h 2207220"/>
              <a:gd name="connsiteX4-113" fmla="*/ 1994738 w 2170113"/>
              <a:gd name="connsiteY4-114" fmla="*/ 2207220 h 2207220"/>
              <a:gd name="connsiteX0-115" fmla="*/ 2007309 w 2170113"/>
              <a:gd name="connsiteY0-116" fmla="*/ 2236998 h 2236998"/>
              <a:gd name="connsiteX1-117" fmla="*/ 0 w 2170113"/>
              <a:gd name="connsiteY1-118" fmla="*/ 942392 h 2236998"/>
              <a:gd name="connsiteX2-119" fmla="*/ 167951 w 2170113"/>
              <a:gd name="connsiteY2-120" fmla="*/ 0 h 2236998"/>
              <a:gd name="connsiteX3-121" fmla="*/ 2170113 w 2170113"/>
              <a:gd name="connsiteY3-122" fmla="*/ 1293922 h 2236998"/>
              <a:gd name="connsiteX4-123" fmla="*/ 2007309 w 2170113"/>
              <a:gd name="connsiteY4-124" fmla="*/ 2236998 h 2236998"/>
              <a:gd name="connsiteX0-125" fmla="*/ 2007309 w 2162988"/>
              <a:gd name="connsiteY0-126" fmla="*/ 2236998 h 2236998"/>
              <a:gd name="connsiteX1-127" fmla="*/ 0 w 2162988"/>
              <a:gd name="connsiteY1-128" fmla="*/ 942392 h 2236998"/>
              <a:gd name="connsiteX2-129" fmla="*/ 167951 w 2162988"/>
              <a:gd name="connsiteY2-130" fmla="*/ 0 h 2236998"/>
              <a:gd name="connsiteX3-131" fmla="*/ 2162988 w 2162988"/>
              <a:gd name="connsiteY3-132" fmla="*/ 1283436 h 2236998"/>
              <a:gd name="connsiteX4-133" fmla="*/ 2007309 w 2162988"/>
              <a:gd name="connsiteY4-134" fmla="*/ 2236998 h 2236998"/>
              <a:gd name="connsiteX0-135" fmla="*/ 2007309 w 2183960"/>
              <a:gd name="connsiteY0-136" fmla="*/ 2236998 h 2236998"/>
              <a:gd name="connsiteX1-137" fmla="*/ 0 w 2183960"/>
              <a:gd name="connsiteY1-138" fmla="*/ 942392 h 2236998"/>
              <a:gd name="connsiteX2-139" fmla="*/ 167951 w 2183960"/>
              <a:gd name="connsiteY2-140" fmla="*/ 0 h 2236998"/>
              <a:gd name="connsiteX3-141" fmla="*/ 2183960 w 2183960"/>
              <a:gd name="connsiteY3-142" fmla="*/ 1269183 h 2236998"/>
              <a:gd name="connsiteX4-143" fmla="*/ 2007309 w 2183960"/>
              <a:gd name="connsiteY4-144" fmla="*/ 2236998 h 2236998"/>
              <a:gd name="connsiteX0-145" fmla="*/ 2007309 w 2183088"/>
              <a:gd name="connsiteY0-146" fmla="*/ 2236998 h 2236998"/>
              <a:gd name="connsiteX1-147" fmla="*/ 0 w 2183088"/>
              <a:gd name="connsiteY1-148" fmla="*/ 942392 h 2236998"/>
              <a:gd name="connsiteX2-149" fmla="*/ 167951 w 2183088"/>
              <a:gd name="connsiteY2-150" fmla="*/ 0 h 2236998"/>
              <a:gd name="connsiteX3-151" fmla="*/ 2183088 w 2183088"/>
              <a:gd name="connsiteY3-152" fmla="*/ 1273755 h 2236998"/>
              <a:gd name="connsiteX4-153" fmla="*/ 2007309 w 2183088"/>
              <a:gd name="connsiteY4-154" fmla="*/ 2236998 h 2236998"/>
              <a:gd name="connsiteX0-155" fmla="*/ 2010466 w 2183088"/>
              <a:gd name="connsiteY0-156" fmla="*/ 2232864 h 2232864"/>
              <a:gd name="connsiteX1-157" fmla="*/ 0 w 2183088"/>
              <a:gd name="connsiteY1-158" fmla="*/ 942392 h 2232864"/>
              <a:gd name="connsiteX2-159" fmla="*/ 167951 w 2183088"/>
              <a:gd name="connsiteY2-160" fmla="*/ 0 h 2232864"/>
              <a:gd name="connsiteX3-161" fmla="*/ 2183088 w 2183088"/>
              <a:gd name="connsiteY3-162" fmla="*/ 1273755 h 2232864"/>
              <a:gd name="connsiteX4-163" fmla="*/ 2010466 w 2183088"/>
              <a:gd name="connsiteY4-164" fmla="*/ 2232864 h 2232864"/>
              <a:gd name="connsiteX0-165" fmla="*/ 2011338 w 2183088"/>
              <a:gd name="connsiteY0-166" fmla="*/ 2228294 h 2228294"/>
              <a:gd name="connsiteX1-167" fmla="*/ 0 w 2183088"/>
              <a:gd name="connsiteY1-168" fmla="*/ 942392 h 2228294"/>
              <a:gd name="connsiteX2-169" fmla="*/ 167951 w 2183088"/>
              <a:gd name="connsiteY2-170" fmla="*/ 0 h 2228294"/>
              <a:gd name="connsiteX3-171" fmla="*/ 2183088 w 2183088"/>
              <a:gd name="connsiteY3-172" fmla="*/ 1273755 h 2228294"/>
              <a:gd name="connsiteX4-173" fmla="*/ 2011338 w 2183088"/>
              <a:gd name="connsiteY4-174" fmla="*/ 2228294 h 2228294"/>
              <a:gd name="connsiteX0-175" fmla="*/ 2011338 w 2181780"/>
              <a:gd name="connsiteY0-176" fmla="*/ 2228294 h 2228294"/>
              <a:gd name="connsiteX1-177" fmla="*/ 0 w 2181780"/>
              <a:gd name="connsiteY1-178" fmla="*/ 942392 h 2228294"/>
              <a:gd name="connsiteX2-179" fmla="*/ 167951 w 2181780"/>
              <a:gd name="connsiteY2-180" fmla="*/ 0 h 2228294"/>
              <a:gd name="connsiteX3-181" fmla="*/ 2181780 w 2181780"/>
              <a:gd name="connsiteY3-182" fmla="*/ 1280612 h 2228294"/>
              <a:gd name="connsiteX4-183" fmla="*/ 2011338 w 2181780"/>
              <a:gd name="connsiteY4-184" fmla="*/ 2228294 h 2228294"/>
              <a:gd name="connsiteX0-185" fmla="*/ 2011338 w 2181780"/>
              <a:gd name="connsiteY0-186" fmla="*/ 2228294 h 2228294"/>
              <a:gd name="connsiteX1-187" fmla="*/ 0 w 2181780"/>
              <a:gd name="connsiteY1-188" fmla="*/ 942392 h 2228294"/>
              <a:gd name="connsiteX2-189" fmla="*/ 167951 w 2181780"/>
              <a:gd name="connsiteY2-190" fmla="*/ 0 h 2228294"/>
              <a:gd name="connsiteX3-191" fmla="*/ 2181780 w 2181780"/>
              <a:gd name="connsiteY3-192" fmla="*/ 1280612 h 2228294"/>
              <a:gd name="connsiteX4-193" fmla="*/ 2011338 w 2181780"/>
              <a:gd name="connsiteY4-194" fmla="*/ 2228294 h 2228294"/>
              <a:gd name="connsiteX0-195" fmla="*/ 2011338 w 2181780"/>
              <a:gd name="connsiteY0-196" fmla="*/ 2228294 h 2228294"/>
              <a:gd name="connsiteX1-197" fmla="*/ 0 w 2181780"/>
              <a:gd name="connsiteY1-198" fmla="*/ 942392 h 2228294"/>
              <a:gd name="connsiteX2-199" fmla="*/ 167951 w 2181780"/>
              <a:gd name="connsiteY2-200" fmla="*/ 0 h 2228294"/>
              <a:gd name="connsiteX3-201" fmla="*/ 2181780 w 2181780"/>
              <a:gd name="connsiteY3-202" fmla="*/ 1280612 h 2228294"/>
              <a:gd name="connsiteX4-203" fmla="*/ 2011338 w 2181780"/>
              <a:gd name="connsiteY4-204" fmla="*/ 2228294 h 2228294"/>
              <a:gd name="connsiteX0-205" fmla="*/ 2011338 w 2130627"/>
              <a:gd name="connsiteY0-206" fmla="*/ 2228294 h 2228294"/>
              <a:gd name="connsiteX1-207" fmla="*/ 0 w 2130627"/>
              <a:gd name="connsiteY1-208" fmla="*/ 942392 h 2228294"/>
              <a:gd name="connsiteX2-209" fmla="*/ 167951 w 2130627"/>
              <a:gd name="connsiteY2-210" fmla="*/ 0 h 2228294"/>
              <a:gd name="connsiteX3-211" fmla="*/ 2130627 w 2130627"/>
              <a:gd name="connsiteY3-212" fmla="*/ 1275590 h 2228294"/>
              <a:gd name="connsiteX4-213" fmla="*/ 2011338 w 2130627"/>
              <a:gd name="connsiteY4-214" fmla="*/ 2228294 h 2228294"/>
              <a:gd name="connsiteX0-215" fmla="*/ 2011338 w 2193644"/>
              <a:gd name="connsiteY0-216" fmla="*/ 2228294 h 2228294"/>
              <a:gd name="connsiteX1-217" fmla="*/ 0 w 2193644"/>
              <a:gd name="connsiteY1-218" fmla="*/ 942392 h 2228294"/>
              <a:gd name="connsiteX2-219" fmla="*/ 167951 w 2193644"/>
              <a:gd name="connsiteY2-220" fmla="*/ 0 h 2228294"/>
              <a:gd name="connsiteX3-221" fmla="*/ 2193644 w 2193644"/>
              <a:gd name="connsiteY3-222" fmla="*/ 1280506 h 2228294"/>
              <a:gd name="connsiteX4-223" fmla="*/ 2011338 w 2193644"/>
              <a:gd name="connsiteY4-224" fmla="*/ 2228294 h 2228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93644" h="2228294">
                <a:moveTo>
                  <a:pt x="2011338" y="2228294"/>
                </a:moveTo>
                <a:lnTo>
                  <a:pt x="0" y="942392"/>
                </a:lnTo>
                <a:lnTo>
                  <a:pt x="167951" y="0"/>
                </a:lnTo>
                <a:lnTo>
                  <a:pt x="2193644" y="1280506"/>
                </a:lnTo>
                <a:lnTo>
                  <a:pt x="2011338" y="22282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147" name="Freeform: Shape 5"/>
          <p:cNvSpPr/>
          <p:nvPr/>
        </p:nvSpPr>
        <p:spPr>
          <a:xfrm>
            <a:off x="7017148" y="2151418"/>
            <a:ext cx="1082261" cy="1408377"/>
          </a:xfrm>
          <a:custGeom>
            <a:avLst/>
            <a:gdLst>
              <a:gd name="connsiteX0" fmla="*/ 2178424 w 2178424"/>
              <a:gd name="connsiteY0" fmla="*/ 0 h 2017059"/>
              <a:gd name="connsiteX1" fmla="*/ 376518 w 2178424"/>
              <a:gd name="connsiteY1" fmla="*/ 968189 h 2017059"/>
              <a:gd name="connsiteX2" fmla="*/ 35859 w 2178424"/>
              <a:gd name="connsiteY2" fmla="*/ 1129553 h 2017059"/>
              <a:gd name="connsiteX3" fmla="*/ 0 w 2178424"/>
              <a:gd name="connsiteY3" fmla="*/ 2017059 h 2017059"/>
              <a:gd name="connsiteX4" fmla="*/ 2169459 w 2178424"/>
              <a:gd name="connsiteY4" fmla="*/ 959224 h 2017059"/>
              <a:gd name="connsiteX5" fmla="*/ 2178424 w 2178424"/>
              <a:gd name="connsiteY5" fmla="*/ 0 h 2017059"/>
              <a:gd name="connsiteX0-1" fmla="*/ 2178424 w 2178424"/>
              <a:gd name="connsiteY0-2" fmla="*/ 0 h 2017059"/>
              <a:gd name="connsiteX1-3" fmla="*/ 376518 w 2178424"/>
              <a:gd name="connsiteY1-4" fmla="*/ 968189 h 2017059"/>
              <a:gd name="connsiteX2-5" fmla="*/ 3812 w 2178424"/>
              <a:gd name="connsiteY2-6" fmla="*/ 1123144 h 2017059"/>
              <a:gd name="connsiteX3-7" fmla="*/ 0 w 2178424"/>
              <a:gd name="connsiteY3-8" fmla="*/ 2017059 h 2017059"/>
              <a:gd name="connsiteX4-9" fmla="*/ 2169459 w 2178424"/>
              <a:gd name="connsiteY4-10" fmla="*/ 959224 h 2017059"/>
              <a:gd name="connsiteX5-11" fmla="*/ 2178424 w 2178424"/>
              <a:gd name="connsiteY5-12" fmla="*/ 0 h 2017059"/>
              <a:gd name="connsiteX0-13" fmla="*/ 2174933 w 2174933"/>
              <a:gd name="connsiteY0-14" fmla="*/ 0 h 2083289"/>
              <a:gd name="connsiteX1-15" fmla="*/ 373027 w 2174933"/>
              <a:gd name="connsiteY1-16" fmla="*/ 968189 h 2083289"/>
              <a:gd name="connsiteX2-17" fmla="*/ 321 w 2174933"/>
              <a:gd name="connsiteY2-18" fmla="*/ 1123144 h 2083289"/>
              <a:gd name="connsiteX3-19" fmla="*/ 782 w 2174933"/>
              <a:gd name="connsiteY3-20" fmla="*/ 2083289 h 2083289"/>
              <a:gd name="connsiteX4-21" fmla="*/ 2165968 w 2174933"/>
              <a:gd name="connsiteY4-22" fmla="*/ 959224 h 2083289"/>
              <a:gd name="connsiteX5-23" fmla="*/ 2174933 w 2174933"/>
              <a:gd name="connsiteY5-24" fmla="*/ 0 h 2083289"/>
              <a:gd name="connsiteX0-25" fmla="*/ 2174933 w 2174933"/>
              <a:gd name="connsiteY0-26" fmla="*/ 0 h 2083289"/>
              <a:gd name="connsiteX1-27" fmla="*/ 321 w 2174933"/>
              <a:gd name="connsiteY1-28" fmla="*/ 1123144 h 2083289"/>
              <a:gd name="connsiteX2-29" fmla="*/ 782 w 2174933"/>
              <a:gd name="connsiteY2-30" fmla="*/ 2083289 h 2083289"/>
              <a:gd name="connsiteX3-31" fmla="*/ 2165968 w 2174933"/>
              <a:gd name="connsiteY3-32" fmla="*/ 959224 h 2083289"/>
              <a:gd name="connsiteX4-33" fmla="*/ 2174933 w 2174933"/>
              <a:gd name="connsiteY4-34" fmla="*/ 0 h 2083289"/>
              <a:gd name="connsiteX0-35" fmla="*/ 2174933 w 2179359"/>
              <a:gd name="connsiteY0-36" fmla="*/ 0 h 2083289"/>
              <a:gd name="connsiteX1-37" fmla="*/ 321 w 2179359"/>
              <a:gd name="connsiteY1-38" fmla="*/ 1123144 h 2083289"/>
              <a:gd name="connsiteX2-39" fmla="*/ 782 w 2179359"/>
              <a:gd name="connsiteY2-40" fmla="*/ 2083289 h 2083289"/>
              <a:gd name="connsiteX3-41" fmla="*/ 2178787 w 2179359"/>
              <a:gd name="connsiteY3-42" fmla="*/ 978452 h 2083289"/>
              <a:gd name="connsiteX4-43" fmla="*/ 2174933 w 2179359"/>
              <a:gd name="connsiteY4-44" fmla="*/ 0 h 2083289"/>
              <a:gd name="connsiteX0-45" fmla="*/ 2174933 w 2179359"/>
              <a:gd name="connsiteY0-46" fmla="*/ 0 h 2083289"/>
              <a:gd name="connsiteX1-47" fmla="*/ 321 w 2179359"/>
              <a:gd name="connsiteY1-48" fmla="*/ 1123144 h 2083289"/>
              <a:gd name="connsiteX2-49" fmla="*/ 782 w 2179359"/>
              <a:gd name="connsiteY2-50" fmla="*/ 2083289 h 2083289"/>
              <a:gd name="connsiteX3-51" fmla="*/ 2178787 w 2179359"/>
              <a:gd name="connsiteY3-52" fmla="*/ 978452 h 2083289"/>
              <a:gd name="connsiteX4-53" fmla="*/ 2174933 w 2179359"/>
              <a:gd name="connsiteY4-54" fmla="*/ 0 h 2083289"/>
              <a:gd name="connsiteX0-55" fmla="*/ 2174933 w 2175427"/>
              <a:gd name="connsiteY0-56" fmla="*/ 0 h 2083289"/>
              <a:gd name="connsiteX1-57" fmla="*/ 321 w 2175427"/>
              <a:gd name="connsiteY1-58" fmla="*/ 1123144 h 2083289"/>
              <a:gd name="connsiteX2-59" fmla="*/ 782 w 2175427"/>
              <a:gd name="connsiteY2-60" fmla="*/ 2083289 h 2083289"/>
              <a:gd name="connsiteX3-61" fmla="*/ 2174514 w 2175427"/>
              <a:gd name="connsiteY3-62" fmla="*/ 976315 h 2083289"/>
              <a:gd name="connsiteX4-63" fmla="*/ 2174933 w 2175427"/>
              <a:gd name="connsiteY4-64" fmla="*/ 0 h 2083289"/>
              <a:gd name="connsiteX0-65" fmla="*/ 2183898 w 2183898"/>
              <a:gd name="connsiteY0-66" fmla="*/ 0 h 2074324"/>
              <a:gd name="connsiteX1-67" fmla="*/ 321 w 2183898"/>
              <a:gd name="connsiteY1-68" fmla="*/ 1114179 h 2074324"/>
              <a:gd name="connsiteX2-69" fmla="*/ 782 w 2183898"/>
              <a:gd name="connsiteY2-70" fmla="*/ 2074324 h 2074324"/>
              <a:gd name="connsiteX3-71" fmla="*/ 2174514 w 2183898"/>
              <a:gd name="connsiteY3-72" fmla="*/ 967350 h 2074324"/>
              <a:gd name="connsiteX4-73" fmla="*/ 2183898 w 2183898"/>
              <a:gd name="connsiteY4-74" fmla="*/ 0 h 2074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3898" h="2074324">
                <a:moveTo>
                  <a:pt x="2183898" y="0"/>
                </a:moveTo>
                <a:lnTo>
                  <a:pt x="321" y="1114179"/>
                </a:lnTo>
                <a:cubicBezTo>
                  <a:pt x="-950" y="1412151"/>
                  <a:pt x="2053" y="1776352"/>
                  <a:pt x="782" y="2074324"/>
                </a:cubicBezTo>
                <a:lnTo>
                  <a:pt x="2174514" y="967350"/>
                </a:lnTo>
                <a:cubicBezTo>
                  <a:pt x="2177502" y="647609"/>
                  <a:pt x="2180910" y="319741"/>
                  <a:pt x="21838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149" name="Freeform: Shape 7"/>
          <p:cNvSpPr/>
          <p:nvPr/>
        </p:nvSpPr>
        <p:spPr>
          <a:xfrm>
            <a:off x="7106262" y="1328753"/>
            <a:ext cx="993147" cy="1474691"/>
          </a:xfrm>
          <a:custGeom>
            <a:avLst/>
            <a:gdLst>
              <a:gd name="connsiteX0" fmla="*/ 1912776 w 1931437"/>
              <a:gd name="connsiteY0" fmla="*/ 2118049 h 2118049"/>
              <a:gd name="connsiteX1" fmla="*/ 0 w 1931437"/>
              <a:gd name="connsiteY1" fmla="*/ 942392 h 2118049"/>
              <a:gd name="connsiteX2" fmla="*/ 167951 w 1931437"/>
              <a:gd name="connsiteY2" fmla="*/ 0 h 2118049"/>
              <a:gd name="connsiteX3" fmla="*/ 1931437 w 1931437"/>
              <a:gd name="connsiteY3" fmla="*/ 1147666 h 2118049"/>
              <a:gd name="connsiteX4" fmla="*/ 1931437 w 1931437"/>
              <a:gd name="connsiteY4" fmla="*/ 1147666 h 2118049"/>
              <a:gd name="connsiteX5" fmla="*/ 1912776 w 1931437"/>
              <a:gd name="connsiteY5" fmla="*/ 2118049 h 2118049"/>
              <a:gd name="connsiteX0-1" fmla="*/ 1928818 w 1931437"/>
              <a:gd name="connsiteY0-2" fmla="*/ 2120722 h 2120722"/>
              <a:gd name="connsiteX1-3" fmla="*/ 0 w 1931437"/>
              <a:gd name="connsiteY1-4" fmla="*/ 942392 h 2120722"/>
              <a:gd name="connsiteX2-5" fmla="*/ 167951 w 1931437"/>
              <a:gd name="connsiteY2-6" fmla="*/ 0 h 2120722"/>
              <a:gd name="connsiteX3-7" fmla="*/ 1931437 w 1931437"/>
              <a:gd name="connsiteY3-8" fmla="*/ 1147666 h 2120722"/>
              <a:gd name="connsiteX4-9" fmla="*/ 1931437 w 1931437"/>
              <a:gd name="connsiteY4-10" fmla="*/ 1147666 h 2120722"/>
              <a:gd name="connsiteX5-11" fmla="*/ 1928818 w 1931437"/>
              <a:gd name="connsiteY5-12" fmla="*/ 2120722 h 2120722"/>
              <a:gd name="connsiteX0-13" fmla="*/ 1928818 w 2006213"/>
              <a:gd name="connsiteY0-14" fmla="*/ 2120722 h 2120722"/>
              <a:gd name="connsiteX1-15" fmla="*/ 0 w 2006213"/>
              <a:gd name="connsiteY1-16" fmla="*/ 942392 h 2120722"/>
              <a:gd name="connsiteX2-17" fmla="*/ 167951 w 2006213"/>
              <a:gd name="connsiteY2-18" fmla="*/ 0 h 2120722"/>
              <a:gd name="connsiteX3-19" fmla="*/ 1931437 w 2006213"/>
              <a:gd name="connsiteY3-20" fmla="*/ 1147666 h 2120722"/>
              <a:gd name="connsiteX4-21" fmla="*/ 2006213 w 2006213"/>
              <a:gd name="connsiteY4-22" fmla="*/ 1205350 h 2120722"/>
              <a:gd name="connsiteX5-23" fmla="*/ 1928818 w 2006213"/>
              <a:gd name="connsiteY5-24" fmla="*/ 2120722 h 2120722"/>
              <a:gd name="connsiteX0-25" fmla="*/ 1928818 w 2006213"/>
              <a:gd name="connsiteY0-26" fmla="*/ 2120722 h 2120722"/>
              <a:gd name="connsiteX1-27" fmla="*/ 0 w 2006213"/>
              <a:gd name="connsiteY1-28" fmla="*/ 942392 h 2120722"/>
              <a:gd name="connsiteX2-29" fmla="*/ 167951 w 2006213"/>
              <a:gd name="connsiteY2-30" fmla="*/ 0 h 2120722"/>
              <a:gd name="connsiteX3-31" fmla="*/ 2006213 w 2006213"/>
              <a:gd name="connsiteY3-32" fmla="*/ 1205350 h 2120722"/>
              <a:gd name="connsiteX4-33" fmla="*/ 1928818 w 2006213"/>
              <a:gd name="connsiteY4-34" fmla="*/ 2120722 h 2120722"/>
              <a:gd name="connsiteX0-35" fmla="*/ 2001458 w 2006213"/>
              <a:gd name="connsiteY0-36" fmla="*/ 2171996 h 2171996"/>
              <a:gd name="connsiteX1-37" fmla="*/ 0 w 2006213"/>
              <a:gd name="connsiteY1-38" fmla="*/ 942392 h 2171996"/>
              <a:gd name="connsiteX2-39" fmla="*/ 167951 w 2006213"/>
              <a:gd name="connsiteY2-40" fmla="*/ 0 h 2171996"/>
              <a:gd name="connsiteX3-41" fmla="*/ 2006213 w 2006213"/>
              <a:gd name="connsiteY3-42" fmla="*/ 1205350 h 2171996"/>
              <a:gd name="connsiteX4-43" fmla="*/ 2001458 w 2006213"/>
              <a:gd name="connsiteY4-44" fmla="*/ 2171996 h 2171996"/>
              <a:gd name="connsiteX0-45" fmla="*/ 2001458 w 2004076"/>
              <a:gd name="connsiteY0-46" fmla="*/ 2171996 h 2171996"/>
              <a:gd name="connsiteX1-47" fmla="*/ 0 w 2004076"/>
              <a:gd name="connsiteY1-48" fmla="*/ 942392 h 2171996"/>
              <a:gd name="connsiteX2-49" fmla="*/ 167951 w 2004076"/>
              <a:gd name="connsiteY2-50" fmla="*/ 0 h 2171996"/>
              <a:gd name="connsiteX3-51" fmla="*/ 2004076 w 2004076"/>
              <a:gd name="connsiteY3-52" fmla="*/ 1207487 h 2171996"/>
              <a:gd name="connsiteX4-53" fmla="*/ 2001458 w 2004076"/>
              <a:gd name="connsiteY4-54" fmla="*/ 2171996 h 21719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04076" h="2171996">
                <a:moveTo>
                  <a:pt x="2001458" y="2171996"/>
                </a:moveTo>
                <a:lnTo>
                  <a:pt x="0" y="942392"/>
                </a:lnTo>
                <a:lnTo>
                  <a:pt x="167951" y="0"/>
                </a:lnTo>
                <a:lnTo>
                  <a:pt x="2004076" y="1207487"/>
                </a:lnTo>
                <a:cubicBezTo>
                  <a:pt x="2003203" y="1528990"/>
                  <a:pt x="2002331" y="1850493"/>
                  <a:pt x="2001458" y="21719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150" name="Freeform: Shape 8"/>
          <p:cNvSpPr/>
          <p:nvPr/>
        </p:nvSpPr>
        <p:spPr>
          <a:xfrm>
            <a:off x="7037957" y="3508041"/>
            <a:ext cx="1082261" cy="1408377"/>
          </a:xfrm>
          <a:custGeom>
            <a:avLst/>
            <a:gdLst>
              <a:gd name="connsiteX0" fmla="*/ 2178424 w 2178424"/>
              <a:gd name="connsiteY0" fmla="*/ 0 h 2017059"/>
              <a:gd name="connsiteX1" fmla="*/ 376518 w 2178424"/>
              <a:gd name="connsiteY1" fmla="*/ 968189 h 2017059"/>
              <a:gd name="connsiteX2" fmla="*/ 35859 w 2178424"/>
              <a:gd name="connsiteY2" fmla="*/ 1129553 h 2017059"/>
              <a:gd name="connsiteX3" fmla="*/ 0 w 2178424"/>
              <a:gd name="connsiteY3" fmla="*/ 2017059 h 2017059"/>
              <a:gd name="connsiteX4" fmla="*/ 2169459 w 2178424"/>
              <a:gd name="connsiteY4" fmla="*/ 959224 h 2017059"/>
              <a:gd name="connsiteX5" fmla="*/ 2178424 w 2178424"/>
              <a:gd name="connsiteY5" fmla="*/ 0 h 2017059"/>
              <a:gd name="connsiteX0-1" fmla="*/ 2178424 w 2178424"/>
              <a:gd name="connsiteY0-2" fmla="*/ 0 h 2017059"/>
              <a:gd name="connsiteX1-3" fmla="*/ 376518 w 2178424"/>
              <a:gd name="connsiteY1-4" fmla="*/ 968189 h 2017059"/>
              <a:gd name="connsiteX2-5" fmla="*/ 3812 w 2178424"/>
              <a:gd name="connsiteY2-6" fmla="*/ 1123144 h 2017059"/>
              <a:gd name="connsiteX3-7" fmla="*/ 0 w 2178424"/>
              <a:gd name="connsiteY3-8" fmla="*/ 2017059 h 2017059"/>
              <a:gd name="connsiteX4-9" fmla="*/ 2169459 w 2178424"/>
              <a:gd name="connsiteY4-10" fmla="*/ 959224 h 2017059"/>
              <a:gd name="connsiteX5-11" fmla="*/ 2178424 w 2178424"/>
              <a:gd name="connsiteY5-12" fmla="*/ 0 h 2017059"/>
              <a:gd name="connsiteX0-13" fmla="*/ 2174933 w 2174933"/>
              <a:gd name="connsiteY0-14" fmla="*/ 0 h 2083289"/>
              <a:gd name="connsiteX1-15" fmla="*/ 373027 w 2174933"/>
              <a:gd name="connsiteY1-16" fmla="*/ 968189 h 2083289"/>
              <a:gd name="connsiteX2-17" fmla="*/ 321 w 2174933"/>
              <a:gd name="connsiteY2-18" fmla="*/ 1123144 h 2083289"/>
              <a:gd name="connsiteX3-19" fmla="*/ 782 w 2174933"/>
              <a:gd name="connsiteY3-20" fmla="*/ 2083289 h 2083289"/>
              <a:gd name="connsiteX4-21" fmla="*/ 2165968 w 2174933"/>
              <a:gd name="connsiteY4-22" fmla="*/ 959224 h 2083289"/>
              <a:gd name="connsiteX5-23" fmla="*/ 2174933 w 2174933"/>
              <a:gd name="connsiteY5-24" fmla="*/ 0 h 2083289"/>
              <a:gd name="connsiteX0-25" fmla="*/ 2174933 w 2174933"/>
              <a:gd name="connsiteY0-26" fmla="*/ 0 h 2083289"/>
              <a:gd name="connsiteX1-27" fmla="*/ 321 w 2174933"/>
              <a:gd name="connsiteY1-28" fmla="*/ 1123144 h 2083289"/>
              <a:gd name="connsiteX2-29" fmla="*/ 782 w 2174933"/>
              <a:gd name="connsiteY2-30" fmla="*/ 2083289 h 2083289"/>
              <a:gd name="connsiteX3-31" fmla="*/ 2165968 w 2174933"/>
              <a:gd name="connsiteY3-32" fmla="*/ 959224 h 2083289"/>
              <a:gd name="connsiteX4-33" fmla="*/ 2174933 w 2174933"/>
              <a:gd name="connsiteY4-34" fmla="*/ 0 h 2083289"/>
              <a:gd name="connsiteX0-35" fmla="*/ 2174933 w 2179359"/>
              <a:gd name="connsiteY0-36" fmla="*/ 0 h 2083289"/>
              <a:gd name="connsiteX1-37" fmla="*/ 321 w 2179359"/>
              <a:gd name="connsiteY1-38" fmla="*/ 1123144 h 2083289"/>
              <a:gd name="connsiteX2-39" fmla="*/ 782 w 2179359"/>
              <a:gd name="connsiteY2-40" fmla="*/ 2083289 h 2083289"/>
              <a:gd name="connsiteX3-41" fmla="*/ 2178787 w 2179359"/>
              <a:gd name="connsiteY3-42" fmla="*/ 978452 h 2083289"/>
              <a:gd name="connsiteX4-43" fmla="*/ 2174933 w 2179359"/>
              <a:gd name="connsiteY4-44" fmla="*/ 0 h 2083289"/>
              <a:gd name="connsiteX0-45" fmla="*/ 2174933 w 2179359"/>
              <a:gd name="connsiteY0-46" fmla="*/ 0 h 2083289"/>
              <a:gd name="connsiteX1-47" fmla="*/ 321 w 2179359"/>
              <a:gd name="connsiteY1-48" fmla="*/ 1123144 h 2083289"/>
              <a:gd name="connsiteX2-49" fmla="*/ 782 w 2179359"/>
              <a:gd name="connsiteY2-50" fmla="*/ 2083289 h 2083289"/>
              <a:gd name="connsiteX3-51" fmla="*/ 2178787 w 2179359"/>
              <a:gd name="connsiteY3-52" fmla="*/ 978452 h 2083289"/>
              <a:gd name="connsiteX4-53" fmla="*/ 2174933 w 2179359"/>
              <a:gd name="connsiteY4-54" fmla="*/ 0 h 2083289"/>
              <a:gd name="connsiteX0-55" fmla="*/ 2174933 w 2175427"/>
              <a:gd name="connsiteY0-56" fmla="*/ 0 h 2083289"/>
              <a:gd name="connsiteX1-57" fmla="*/ 321 w 2175427"/>
              <a:gd name="connsiteY1-58" fmla="*/ 1123144 h 2083289"/>
              <a:gd name="connsiteX2-59" fmla="*/ 782 w 2175427"/>
              <a:gd name="connsiteY2-60" fmla="*/ 2083289 h 2083289"/>
              <a:gd name="connsiteX3-61" fmla="*/ 2174514 w 2175427"/>
              <a:gd name="connsiteY3-62" fmla="*/ 976315 h 2083289"/>
              <a:gd name="connsiteX4-63" fmla="*/ 2174933 w 2175427"/>
              <a:gd name="connsiteY4-64" fmla="*/ 0 h 2083289"/>
              <a:gd name="connsiteX0-65" fmla="*/ 2183898 w 2183898"/>
              <a:gd name="connsiteY0-66" fmla="*/ 0 h 2074324"/>
              <a:gd name="connsiteX1-67" fmla="*/ 321 w 2183898"/>
              <a:gd name="connsiteY1-68" fmla="*/ 1114179 h 2074324"/>
              <a:gd name="connsiteX2-69" fmla="*/ 782 w 2183898"/>
              <a:gd name="connsiteY2-70" fmla="*/ 2074324 h 2074324"/>
              <a:gd name="connsiteX3-71" fmla="*/ 2174514 w 2183898"/>
              <a:gd name="connsiteY3-72" fmla="*/ 967350 h 2074324"/>
              <a:gd name="connsiteX4-73" fmla="*/ 2183898 w 2183898"/>
              <a:gd name="connsiteY4-74" fmla="*/ 0 h 2074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3898" h="2074324">
                <a:moveTo>
                  <a:pt x="2183898" y="0"/>
                </a:moveTo>
                <a:lnTo>
                  <a:pt x="321" y="1114179"/>
                </a:lnTo>
                <a:cubicBezTo>
                  <a:pt x="-950" y="1412151"/>
                  <a:pt x="2053" y="1776352"/>
                  <a:pt x="782" y="2074324"/>
                </a:cubicBezTo>
                <a:lnTo>
                  <a:pt x="2174514" y="967350"/>
                </a:lnTo>
                <a:cubicBezTo>
                  <a:pt x="2177502" y="647609"/>
                  <a:pt x="2180910" y="319741"/>
                  <a:pt x="2183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152" name="Freeform: Shape 10"/>
          <p:cNvSpPr/>
          <p:nvPr/>
        </p:nvSpPr>
        <p:spPr>
          <a:xfrm rot="20951917">
            <a:off x="7049818" y="4133934"/>
            <a:ext cx="1104091" cy="1512916"/>
          </a:xfrm>
          <a:custGeom>
            <a:avLst/>
            <a:gdLst>
              <a:gd name="connsiteX0" fmla="*/ 1912776 w 1931437"/>
              <a:gd name="connsiteY0" fmla="*/ 2118049 h 2118049"/>
              <a:gd name="connsiteX1" fmla="*/ 0 w 1931437"/>
              <a:gd name="connsiteY1" fmla="*/ 942392 h 2118049"/>
              <a:gd name="connsiteX2" fmla="*/ 167951 w 1931437"/>
              <a:gd name="connsiteY2" fmla="*/ 0 h 2118049"/>
              <a:gd name="connsiteX3" fmla="*/ 1931437 w 1931437"/>
              <a:gd name="connsiteY3" fmla="*/ 1147666 h 2118049"/>
              <a:gd name="connsiteX4" fmla="*/ 1931437 w 1931437"/>
              <a:gd name="connsiteY4" fmla="*/ 1147666 h 2118049"/>
              <a:gd name="connsiteX5" fmla="*/ 1912776 w 1931437"/>
              <a:gd name="connsiteY5" fmla="*/ 2118049 h 2118049"/>
              <a:gd name="connsiteX0-1" fmla="*/ 1928818 w 1931437"/>
              <a:gd name="connsiteY0-2" fmla="*/ 2120722 h 2120722"/>
              <a:gd name="connsiteX1-3" fmla="*/ 0 w 1931437"/>
              <a:gd name="connsiteY1-4" fmla="*/ 942392 h 2120722"/>
              <a:gd name="connsiteX2-5" fmla="*/ 167951 w 1931437"/>
              <a:gd name="connsiteY2-6" fmla="*/ 0 h 2120722"/>
              <a:gd name="connsiteX3-7" fmla="*/ 1931437 w 1931437"/>
              <a:gd name="connsiteY3-8" fmla="*/ 1147666 h 2120722"/>
              <a:gd name="connsiteX4-9" fmla="*/ 1931437 w 1931437"/>
              <a:gd name="connsiteY4-10" fmla="*/ 1147666 h 2120722"/>
              <a:gd name="connsiteX5-11" fmla="*/ 1928818 w 1931437"/>
              <a:gd name="connsiteY5-12" fmla="*/ 2120722 h 2120722"/>
              <a:gd name="connsiteX0-13" fmla="*/ 1928818 w 2006213"/>
              <a:gd name="connsiteY0-14" fmla="*/ 2120722 h 2120722"/>
              <a:gd name="connsiteX1-15" fmla="*/ 0 w 2006213"/>
              <a:gd name="connsiteY1-16" fmla="*/ 942392 h 2120722"/>
              <a:gd name="connsiteX2-17" fmla="*/ 167951 w 2006213"/>
              <a:gd name="connsiteY2-18" fmla="*/ 0 h 2120722"/>
              <a:gd name="connsiteX3-19" fmla="*/ 1931437 w 2006213"/>
              <a:gd name="connsiteY3-20" fmla="*/ 1147666 h 2120722"/>
              <a:gd name="connsiteX4-21" fmla="*/ 2006213 w 2006213"/>
              <a:gd name="connsiteY4-22" fmla="*/ 1205350 h 2120722"/>
              <a:gd name="connsiteX5-23" fmla="*/ 1928818 w 2006213"/>
              <a:gd name="connsiteY5-24" fmla="*/ 2120722 h 2120722"/>
              <a:gd name="connsiteX0-25" fmla="*/ 1928818 w 2006213"/>
              <a:gd name="connsiteY0-26" fmla="*/ 2120722 h 2120722"/>
              <a:gd name="connsiteX1-27" fmla="*/ 0 w 2006213"/>
              <a:gd name="connsiteY1-28" fmla="*/ 942392 h 2120722"/>
              <a:gd name="connsiteX2-29" fmla="*/ 167951 w 2006213"/>
              <a:gd name="connsiteY2-30" fmla="*/ 0 h 2120722"/>
              <a:gd name="connsiteX3-31" fmla="*/ 2006213 w 2006213"/>
              <a:gd name="connsiteY3-32" fmla="*/ 1205350 h 2120722"/>
              <a:gd name="connsiteX4-33" fmla="*/ 1928818 w 2006213"/>
              <a:gd name="connsiteY4-34" fmla="*/ 2120722 h 2120722"/>
              <a:gd name="connsiteX0-35" fmla="*/ 2001458 w 2006213"/>
              <a:gd name="connsiteY0-36" fmla="*/ 2171996 h 2171996"/>
              <a:gd name="connsiteX1-37" fmla="*/ 0 w 2006213"/>
              <a:gd name="connsiteY1-38" fmla="*/ 942392 h 2171996"/>
              <a:gd name="connsiteX2-39" fmla="*/ 167951 w 2006213"/>
              <a:gd name="connsiteY2-40" fmla="*/ 0 h 2171996"/>
              <a:gd name="connsiteX3-41" fmla="*/ 2006213 w 2006213"/>
              <a:gd name="connsiteY3-42" fmla="*/ 1205350 h 2171996"/>
              <a:gd name="connsiteX4-43" fmla="*/ 2001458 w 2006213"/>
              <a:gd name="connsiteY4-44" fmla="*/ 2171996 h 2171996"/>
              <a:gd name="connsiteX0-45" fmla="*/ 2001458 w 2004076"/>
              <a:gd name="connsiteY0-46" fmla="*/ 2171996 h 2171996"/>
              <a:gd name="connsiteX1-47" fmla="*/ 0 w 2004076"/>
              <a:gd name="connsiteY1-48" fmla="*/ 942392 h 2171996"/>
              <a:gd name="connsiteX2-49" fmla="*/ 167951 w 2004076"/>
              <a:gd name="connsiteY2-50" fmla="*/ 0 h 2171996"/>
              <a:gd name="connsiteX3-51" fmla="*/ 2004076 w 2004076"/>
              <a:gd name="connsiteY3-52" fmla="*/ 1207487 h 2171996"/>
              <a:gd name="connsiteX4-53" fmla="*/ 2001458 w 2004076"/>
              <a:gd name="connsiteY4-54" fmla="*/ 2171996 h 2171996"/>
              <a:gd name="connsiteX0-55" fmla="*/ 2001458 w 2170113"/>
              <a:gd name="connsiteY0-56" fmla="*/ 2171996 h 2171996"/>
              <a:gd name="connsiteX1-57" fmla="*/ 0 w 2170113"/>
              <a:gd name="connsiteY1-58" fmla="*/ 942392 h 2171996"/>
              <a:gd name="connsiteX2-59" fmla="*/ 167951 w 2170113"/>
              <a:gd name="connsiteY2-60" fmla="*/ 0 h 2171996"/>
              <a:gd name="connsiteX3-61" fmla="*/ 2170113 w 2170113"/>
              <a:gd name="connsiteY3-62" fmla="*/ 1293922 h 2171996"/>
              <a:gd name="connsiteX4-63" fmla="*/ 2001458 w 2170113"/>
              <a:gd name="connsiteY4-64" fmla="*/ 2171996 h 2171996"/>
              <a:gd name="connsiteX0-65" fmla="*/ 1994738 w 2170113"/>
              <a:gd name="connsiteY0-66" fmla="*/ 2207220 h 2207220"/>
              <a:gd name="connsiteX1-67" fmla="*/ 0 w 2170113"/>
              <a:gd name="connsiteY1-68" fmla="*/ 942392 h 2207220"/>
              <a:gd name="connsiteX2-69" fmla="*/ 167951 w 2170113"/>
              <a:gd name="connsiteY2-70" fmla="*/ 0 h 2207220"/>
              <a:gd name="connsiteX3-71" fmla="*/ 2170113 w 2170113"/>
              <a:gd name="connsiteY3-72" fmla="*/ 1293922 h 2207220"/>
              <a:gd name="connsiteX4-73" fmla="*/ 1994738 w 2170113"/>
              <a:gd name="connsiteY4-74" fmla="*/ 2207220 h 2207220"/>
              <a:gd name="connsiteX0-75" fmla="*/ 1994738 w 2170113"/>
              <a:gd name="connsiteY0-76" fmla="*/ 2207220 h 2207220"/>
              <a:gd name="connsiteX1-77" fmla="*/ 0 w 2170113"/>
              <a:gd name="connsiteY1-78" fmla="*/ 942392 h 2207220"/>
              <a:gd name="connsiteX2-79" fmla="*/ 167951 w 2170113"/>
              <a:gd name="connsiteY2-80" fmla="*/ 0 h 2207220"/>
              <a:gd name="connsiteX3-81" fmla="*/ 2170113 w 2170113"/>
              <a:gd name="connsiteY3-82" fmla="*/ 1293922 h 2207220"/>
              <a:gd name="connsiteX4-83" fmla="*/ 1994738 w 2170113"/>
              <a:gd name="connsiteY4-84" fmla="*/ 2207220 h 2207220"/>
              <a:gd name="connsiteX0-85" fmla="*/ 1994738 w 2170113"/>
              <a:gd name="connsiteY0-86" fmla="*/ 2207220 h 2207220"/>
              <a:gd name="connsiteX1-87" fmla="*/ 0 w 2170113"/>
              <a:gd name="connsiteY1-88" fmla="*/ 942392 h 2207220"/>
              <a:gd name="connsiteX2-89" fmla="*/ 167951 w 2170113"/>
              <a:gd name="connsiteY2-90" fmla="*/ 0 h 2207220"/>
              <a:gd name="connsiteX3-91" fmla="*/ 2170113 w 2170113"/>
              <a:gd name="connsiteY3-92" fmla="*/ 1293922 h 2207220"/>
              <a:gd name="connsiteX4-93" fmla="*/ 1994738 w 2170113"/>
              <a:gd name="connsiteY4-94" fmla="*/ 2207220 h 2207220"/>
              <a:gd name="connsiteX0-95" fmla="*/ 1994738 w 2170113"/>
              <a:gd name="connsiteY0-96" fmla="*/ 2207220 h 2207220"/>
              <a:gd name="connsiteX1-97" fmla="*/ 0 w 2170113"/>
              <a:gd name="connsiteY1-98" fmla="*/ 942392 h 2207220"/>
              <a:gd name="connsiteX2-99" fmla="*/ 167951 w 2170113"/>
              <a:gd name="connsiteY2-100" fmla="*/ 0 h 2207220"/>
              <a:gd name="connsiteX3-101" fmla="*/ 2170113 w 2170113"/>
              <a:gd name="connsiteY3-102" fmla="*/ 1293922 h 2207220"/>
              <a:gd name="connsiteX4-103" fmla="*/ 1994738 w 2170113"/>
              <a:gd name="connsiteY4-104" fmla="*/ 2207220 h 2207220"/>
              <a:gd name="connsiteX0-105" fmla="*/ 1994738 w 2170113"/>
              <a:gd name="connsiteY0-106" fmla="*/ 2207220 h 2207220"/>
              <a:gd name="connsiteX1-107" fmla="*/ 0 w 2170113"/>
              <a:gd name="connsiteY1-108" fmla="*/ 942392 h 2207220"/>
              <a:gd name="connsiteX2-109" fmla="*/ 167951 w 2170113"/>
              <a:gd name="connsiteY2-110" fmla="*/ 0 h 2207220"/>
              <a:gd name="connsiteX3-111" fmla="*/ 2170113 w 2170113"/>
              <a:gd name="connsiteY3-112" fmla="*/ 1293922 h 2207220"/>
              <a:gd name="connsiteX4-113" fmla="*/ 1994738 w 2170113"/>
              <a:gd name="connsiteY4-114" fmla="*/ 2207220 h 2207220"/>
              <a:gd name="connsiteX0-115" fmla="*/ 2007309 w 2170113"/>
              <a:gd name="connsiteY0-116" fmla="*/ 2236998 h 2236998"/>
              <a:gd name="connsiteX1-117" fmla="*/ 0 w 2170113"/>
              <a:gd name="connsiteY1-118" fmla="*/ 942392 h 2236998"/>
              <a:gd name="connsiteX2-119" fmla="*/ 167951 w 2170113"/>
              <a:gd name="connsiteY2-120" fmla="*/ 0 h 2236998"/>
              <a:gd name="connsiteX3-121" fmla="*/ 2170113 w 2170113"/>
              <a:gd name="connsiteY3-122" fmla="*/ 1293922 h 2236998"/>
              <a:gd name="connsiteX4-123" fmla="*/ 2007309 w 2170113"/>
              <a:gd name="connsiteY4-124" fmla="*/ 2236998 h 2236998"/>
              <a:gd name="connsiteX0-125" fmla="*/ 2007309 w 2162988"/>
              <a:gd name="connsiteY0-126" fmla="*/ 2236998 h 2236998"/>
              <a:gd name="connsiteX1-127" fmla="*/ 0 w 2162988"/>
              <a:gd name="connsiteY1-128" fmla="*/ 942392 h 2236998"/>
              <a:gd name="connsiteX2-129" fmla="*/ 167951 w 2162988"/>
              <a:gd name="connsiteY2-130" fmla="*/ 0 h 2236998"/>
              <a:gd name="connsiteX3-131" fmla="*/ 2162988 w 2162988"/>
              <a:gd name="connsiteY3-132" fmla="*/ 1283436 h 2236998"/>
              <a:gd name="connsiteX4-133" fmla="*/ 2007309 w 2162988"/>
              <a:gd name="connsiteY4-134" fmla="*/ 2236998 h 2236998"/>
              <a:gd name="connsiteX0-135" fmla="*/ 2007309 w 2183960"/>
              <a:gd name="connsiteY0-136" fmla="*/ 2236998 h 2236998"/>
              <a:gd name="connsiteX1-137" fmla="*/ 0 w 2183960"/>
              <a:gd name="connsiteY1-138" fmla="*/ 942392 h 2236998"/>
              <a:gd name="connsiteX2-139" fmla="*/ 167951 w 2183960"/>
              <a:gd name="connsiteY2-140" fmla="*/ 0 h 2236998"/>
              <a:gd name="connsiteX3-141" fmla="*/ 2183960 w 2183960"/>
              <a:gd name="connsiteY3-142" fmla="*/ 1269183 h 2236998"/>
              <a:gd name="connsiteX4-143" fmla="*/ 2007309 w 2183960"/>
              <a:gd name="connsiteY4-144" fmla="*/ 2236998 h 2236998"/>
              <a:gd name="connsiteX0-145" fmla="*/ 2007309 w 2183088"/>
              <a:gd name="connsiteY0-146" fmla="*/ 2236998 h 2236998"/>
              <a:gd name="connsiteX1-147" fmla="*/ 0 w 2183088"/>
              <a:gd name="connsiteY1-148" fmla="*/ 942392 h 2236998"/>
              <a:gd name="connsiteX2-149" fmla="*/ 167951 w 2183088"/>
              <a:gd name="connsiteY2-150" fmla="*/ 0 h 2236998"/>
              <a:gd name="connsiteX3-151" fmla="*/ 2183088 w 2183088"/>
              <a:gd name="connsiteY3-152" fmla="*/ 1273755 h 2236998"/>
              <a:gd name="connsiteX4-153" fmla="*/ 2007309 w 2183088"/>
              <a:gd name="connsiteY4-154" fmla="*/ 2236998 h 2236998"/>
              <a:gd name="connsiteX0-155" fmla="*/ 2010466 w 2183088"/>
              <a:gd name="connsiteY0-156" fmla="*/ 2232864 h 2232864"/>
              <a:gd name="connsiteX1-157" fmla="*/ 0 w 2183088"/>
              <a:gd name="connsiteY1-158" fmla="*/ 942392 h 2232864"/>
              <a:gd name="connsiteX2-159" fmla="*/ 167951 w 2183088"/>
              <a:gd name="connsiteY2-160" fmla="*/ 0 h 2232864"/>
              <a:gd name="connsiteX3-161" fmla="*/ 2183088 w 2183088"/>
              <a:gd name="connsiteY3-162" fmla="*/ 1273755 h 2232864"/>
              <a:gd name="connsiteX4-163" fmla="*/ 2010466 w 2183088"/>
              <a:gd name="connsiteY4-164" fmla="*/ 2232864 h 2232864"/>
              <a:gd name="connsiteX0-165" fmla="*/ 2011338 w 2183088"/>
              <a:gd name="connsiteY0-166" fmla="*/ 2228294 h 2228294"/>
              <a:gd name="connsiteX1-167" fmla="*/ 0 w 2183088"/>
              <a:gd name="connsiteY1-168" fmla="*/ 942392 h 2228294"/>
              <a:gd name="connsiteX2-169" fmla="*/ 167951 w 2183088"/>
              <a:gd name="connsiteY2-170" fmla="*/ 0 h 2228294"/>
              <a:gd name="connsiteX3-171" fmla="*/ 2183088 w 2183088"/>
              <a:gd name="connsiteY3-172" fmla="*/ 1273755 h 2228294"/>
              <a:gd name="connsiteX4-173" fmla="*/ 2011338 w 2183088"/>
              <a:gd name="connsiteY4-174" fmla="*/ 2228294 h 2228294"/>
              <a:gd name="connsiteX0-175" fmla="*/ 2011338 w 2181780"/>
              <a:gd name="connsiteY0-176" fmla="*/ 2228294 h 2228294"/>
              <a:gd name="connsiteX1-177" fmla="*/ 0 w 2181780"/>
              <a:gd name="connsiteY1-178" fmla="*/ 942392 h 2228294"/>
              <a:gd name="connsiteX2-179" fmla="*/ 167951 w 2181780"/>
              <a:gd name="connsiteY2-180" fmla="*/ 0 h 2228294"/>
              <a:gd name="connsiteX3-181" fmla="*/ 2181780 w 2181780"/>
              <a:gd name="connsiteY3-182" fmla="*/ 1280612 h 2228294"/>
              <a:gd name="connsiteX4-183" fmla="*/ 2011338 w 2181780"/>
              <a:gd name="connsiteY4-184" fmla="*/ 2228294 h 2228294"/>
              <a:gd name="connsiteX0-185" fmla="*/ 2011338 w 2181780"/>
              <a:gd name="connsiteY0-186" fmla="*/ 2228294 h 2228294"/>
              <a:gd name="connsiteX1-187" fmla="*/ 0 w 2181780"/>
              <a:gd name="connsiteY1-188" fmla="*/ 942392 h 2228294"/>
              <a:gd name="connsiteX2-189" fmla="*/ 167951 w 2181780"/>
              <a:gd name="connsiteY2-190" fmla="*/ 0 h 2228294"/>
              <a:gd name="connsiteX3-191" fmla="*/ 2181780 w 2181780"/>
              <a:gd name="connsiteY3-192" fmla="*/ 1280612 h 2228294"/>
              <a:gd name="connsiteX4-193" fmla="*/ 2011338 w 2181780"/>
              <a:gd name="connsiteY4-194" fmla="*/ 2228294 h 2228294"/>
              <a:gd name="connsiteX0-195" fmla="*/ 2011338 w 2181780"/>
              <a:gd name="connsiteY0-196" fmla="*/ 2228294 h 2228294"/>
              <a:gd name="connsiteX1-197" fmla="*/ 0 w 2181780"/>
              <a:gd name="connsiteY1-198" fmla="*/ 942392 h 2228294"/>
              <a:gd name="connsiteX2-199" fmla="*/ 167951 w 2181780"/>
              <a:gd name="connsiteY2-200" fmla="*/ 0 h 2228294"/>
              <a:gd name="connsiteX3-201" fmla="*/ 2181780 w 2181780"/>
              <a:gd name="connsiteY3-202" fmla="*/ 1280612 h 2228294"/>
              <a:gd name="connsiteX4-203" fmla="*/ 2011338 w 2181780"/>
              <a:gd name="connsiteY4-204" fmla="*/ 2228294 h 2228294"/>
              <a:gd name="connsiteX0-205" fmla="*/ 2011338 w 2130627"/>
              <a:gd name="connsiteY0-206" fmla="*/ 2228294 h 2228294"/>
              <a:gd name="connsiteX1-207" fmla="*/ 0 w 2130627"/>
              <a:gd name="connsiteY1-208" fmla="*/ 942392 h 2228294"/>
              <a:gd name="connsiteX2-209" fmla="*/ 167951 w 2130627"/>
              <a:gd name="connsiteY2-210" fmla="*/ 0 h 2228294"/>
              <a:gd name="connsiteX3-211" fmla="*/ 2130627 w 2130627"/>
              <a:gd name="connsiteY3-212" fmla="*/ 1275590 h 2228294"/>
              <a:gd name="connsiteX4-213" fmla="*/ 2011338 w 2130627"/>
              <a:gd name="connsiteY4-214" fmla="*/ 2228294 h 2228294"/>
              <a:gd name="connsiteX0-215" fmla="*/ 2011338 w 2193644"/>
              <a:gd name="connsiteY0-216" fmla="*/ 2228294 h 2228294"/>
              <a:gd name="connsiteX1-217" fmla="*/ 0 w 2193644"/>
              <a:gd name="connsiteY1-218" fmla="*/ 942392 h 2228294"/>
              <a:gd name="connsiteX2-219" fmla="*/ 167951 w 2193644"/>
              <a:gd name="connsiteY2-220" fmla="*/ 0 h 2228294"/>
              <a:gd name="connsiteX3-221" fmla="*/ 2193644 w 2193644"/>
              <a:gd name="connsiteY3-222" fmla="*/ 1280506 h 2228294"/>
              <a:gd name="connsiteX4-223" fmla="*/ 2011338 w 2193644"/>
              <a:gd name="connsiteY4-224" fmla="*/ 2228294 h 2228294"/>
              <a:gd name="connsiteX0-225" fmla="*/ 2011338 w 2223525"/>
              <a:gd name="connsiteY0-226" fmla="*/ 2228294 h 2228294"/>
              <a:gd name="connsiteX1-227" fmla="*/ 0 w 2223525"/>
              <a:gd name="connsiteY1-228" fmla="*/ 942392 h 2228294"/>
              <a:gd name="connsiteX2-229" fmla="*/ 167951 w 2223525"/>
              <a:gd name="connsiteY2-230" fmla="*/ 0 h 2228294"/>
              <a:gd name="connsiteX3-231" fmla="*/ 2223525 w 2223525"/>
              <a:gd name="connsiteY3-232" fmla="*/ 1286066 h 2228294"/>
              <a:gd name="connsiteX4-233" fmla="*/ 2011338 w 2223525"/>
              <a:gd name="connsiteY4-234" fmla="*/ 2228294 h 2228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3525" h="2228294">
                <a:moveTo>
                  <a:pt x="2011338" y="2228294"/>
                </a:moveTo>
                <a:lnTo>
                  <a:pt x="0" y="942392"/>
                </a:lnTo>
                <a:lnTo>
                  <a:pt x="167951" y="0"/>
                </a:lnTo>
                <a:lnTo>
                  <a:pt x="2223525" y="1286066"/>
                </a:lnTo>
                <a:lnTo>
                  <a:pt x="2011338" y="22282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154" name="Freeform: Shape 12"/>
          <p:cNvSpPr/>
          <p:nvPr/>
        </p:nvSpPr>
        <p:spPr>
          <a:xfrm>
            <a:off x="7072686" y="4880439"/>
            <a:ext cx="1082261" cy="1408375"/>
          </a:xfrm>
          <a:custGeom>
            <a:avLst/>
            <a:gdLst>
              <a:gd name="connsiteX0" fmla="*/ 2178424 w 2178424"/>
              <a:gd name="connsiteY0" fmla="*/ 0 h 2017059"/>
              <a:gd name="connsiteX1" fmla="*/ 376518 w 2178424"/>
              <a:gd name="connsiteY1" fmla="*/ 968189 h 2017059"/>
              <a:gd name="connsiteX2" fmla="*/ 35859 w 2178424"/>
              <a:gd name="connsiteY2" fmla="*/ 1129553 h 2017059"/>
              <a:gd name="connsiteX3" fmla="*/ 0 w 2178424"/>
              <a:gd name="connsiteY3" fmla="*/ 2017059 h 2017059"/>
              <a:gd name="connsiteX4" fmla="*/ 2169459 w 2178424"/>
              <a:gd name="connsiteY4" fmla="*/ 959224 h 2017059"/>
              <a:gd name="connsiteX5" fmla="*/ 2178424 w 2178424"/>
              <a:gd name="connsiteY5" fmla="*/ 0 h 2017059"/>
              <a:gd name="connsiteX0-1" fmla="*/ 2178424 w 2178424"/>
              <a:gd name="connsiteY0-2" fmla="*/ 0 h 2017059"/>
              <a:gd name="connsiteX1-3" fmla="*/ 376518 w 2178424"/>
              <a:gd name="connsiteY1-4" fmla="*/ 968189 h 2017059"/>
              <a:gd name="connsiteX2-5" fmla="*/ 3812 w 2178424"/>
              <a:gd name="connsiteY2-6" fmla="*/ 1123144 h 2017059"/>
              <a:gd name="connsiteX3-7" fmla="*/ 0 w 2178424"/>
              <a:gd name="connsiteY3-8" fmla="*/ 2017059 h 2017059"/>
              <a:gd name="connsiteX4-9" fmla="*/ 2169459 w 2178424"/>
              <a:gd name="connsiteY4-10" fmla="*/ 959224 h 2017059"/>
              <a:gd name="connsiteX5-11" fmla="*/ 2178424 w 2178424"/>
              <a:gd name="connsiteY5-12" fmla="*/ 0 h 2017059"/>
              <a:gd name="connsiteX0-13" fmla="*/ 2174933 w 2174933"/>
              <a:gd name="connsiteY0-14" fmla="*/ 0 h 2083289"/>
              <a:gd name="connsiteX1-15" fmla="*/ 373027 w 2174933"/>
              <a:gd name="connsiteY1-16" fmla="*/ 968189 h 2083289"/>
              <a:gd name="connsiteX2-17" fmla="*/ 321 w 2174933"/>
              <a:gd name="connsiteY2-18" fmla="*/ 1123144 h 2083289"/>
              <a:gd name="connsiteX3-19" fmla="*/ 782 w 2174933"/>
              <a:gd name="connsiteY3-20" fmla="*/ 2083289 h 2083289"/>
              <a:gd name="connsiteX4-21" fmla="*/ 2165968 w 2174933"/>
              <a:gd name="connsiteY4-22" fmla="*/ 959224 h 2083289"/>
              <a:gd name="connsiteX5-23" fmla="*/ 2174933 w 2174933"/>
              <a:gd name="connsiteY5-24" fmla="*/ 0 h 2083289"/>
              <a:gd name="connsiteX0-25" fmla="*/ 2174933 w 2174933"/>
              <a:gd name="connsiteY0-26" fmla="*/ 0 h 2083289"/>
              <a:gd name="connsiteX1-27" fmla="*/ 321 w 2174933"/>
              <a:gd name="connsiteY1-28" fmla="*/ 1123144 h 2083289"/>
              <a:gd name="connsiteX2-29" fmla="*/ 782 w 2174933"/>
              <a:gd name="connsiteY2-30" fmla="*/ 2083289 h 2083289"/>
              <a:gd name="connsiteX3-31" fmla="*/ 2165968 w 2174933"/>
              <a:gd name="connsiteY3-32" fmla="*/ 959224 h 2083289"/>
              <a:gd name="connsiteX4-33" fmla="*/ 2174933 w 2174933"/>
              <a:gd name="connsiteY4-34" fmla="*/ 0 h 2083289"/>
              <a:gd name="connsiteX0-35" fmla="*/ 2174933 w 2179359"/>
              <a:gd name="connsiteY0-36" fmla="*/ 0 h 2083289"/>
              <a:gd name="connsiteX1-37" fmla="*/ 321 w 2179359"/>
              <a:gd name="connsiteY1-38" fmla="*/ 1123144 h 2083289"/>
              <a:gd name="connsiteX2-39" fmla="*/ 782 w 2179359"/>
              <a:gd name="connsiteY2-40" fmla="*/ 2083289 h 2083289"/>
              <a:gd name="connsiteX3-41" fmla="*/ 2178787 w 2179359"/>
              <a:gd name="connsiteY3-42" fmla="*/ 978452 h 2083289"/>
              <a:gd name="connsiteX4-43" fmla="*/ 2174933 w 2179359"/>
              <a:gd name="connsiteY4-44" fmla="*/ 0 h 2083289"/>
              <a:gd name="connsiteX0-45" fmla="*/ 2174933 w 2179359"/>
              <a:gd name="connsiteY0-46" fmla="*/ 0 h 2083289"/>
              <a:gd name="connsiteX1-47" fmla="*/ 321 w 2179359"/>
              <a:gd name="connsiteY1-48" fmla="*/ 1123144 h 2083289"/>
              <a:gd name="connsiteX2-49" fmla="*/ 782 w 2179359"/>
              <a:gd name="connsiteY2-50" fmla="*/ 2083289 h 2083289"/>
              <a:gd name="connsiteX3-51" fmla="*/ 2178787 w 2179359"/>
              <a:gd name="connsiteY3-52" fmla="*/ 978452 h 2083289"/>
              <a:gd name="connsiteX4-53" fmla="*/ 2174933 w 2179359"/>
              <a:gd name="connsiteY4-54" fmla="*/ 0 h 2083289"/>
              <a:gd name="connsiteX0-55" fmla="*/ 2174933 w 2175427"/>
              <a:gd name="connsiteY0-56" fmla="*/ 0 h 2083289"/>
              <a:gd name="connsiteX1-57" fmla="*/ 321 w 2175427"/>
              <a:gd name="connsiteY1-58" fmla="*/ 1123144 h 2083289"/>
              <a:gd name="connsiteX2-59" fmla="*/ 782 w 2175427"/>
              <a:gd name="connsiteY2-60" fmla="*/ 2083289 h 2083289"/>
              <a:gd name="connsiteX3-61" fmla="*/ 2174514 w 2175427"/>
              <a:gd name="connsiteY3-62" fmla="*/ 976315 h 2083289"/>
              <a:gd name="connsiteX4-63" fmla="*/ 2174933 w 2175427"/>
              <a:gd name="connsiteY4-64" fmla="*/ 0 h 2083289"/>
              <a:gd name="connsiteX0-65" fmla="*/ 2183898 w 2183898"/>
              <a:gd name="connsiteY0-66" fmla="*/ 0 h 2074324"/>
              <a:gd name="connsiteX1-67" fmla="*/ 321 w 2183898"/>
              <a:gd name="connsiteY1-68" fmla="*/ 1114179 h 2074324"/>
              <a:gd name="connsiteX2-69" fmla="*/ 782 w 2183898"/>
              <a:gd name="connsiteY2-70" fmla="*/ 2074324 h 2074324"/>
              <a:gd name="connsiteX3-71" fmla="*/ 2174514 w 2183898"/>
              <a:gd name="connsiteY3-72" fmla="*/ 967350 h 2074324"/>
              <a:gd name="connsiteX4-73" fmla="*/ 2183898 w 2183898"/>
              <a:gd name="connsiteY4-74" fmla="*/ 0 h 2074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3898" h="2074324">
                <a:moveTo>
                  <a:pt x="2183898" y="0"/>
                </a:moveTo>
                <a:lnTo>
                  <a:pt x="321" y="1114179"/>
                </a:lnTo>
                <a:cubicBezTo>
                  <a:pt x="-950" y="1412151"/>
                  <a:pt x="2053" y="1776352"/>
                  <a:pt x="782" y="2074324"/>
                </a:cubicBezTo>
                <a:lnTo>
                  <a:pt x="2174514" y="967350"/>
                </a:lnTo>
                <a:cubicBezTo>
                  <a:pt x="2177502" y="647609"/>
                  <a:pt x="2180910" y="319741"/>
                  <a:pt x="21838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2" name="文本框 1"/>
          <p:cNvSpPr txBox="1"/>
          <p:nvPr/>
        </p:nvSpPr>
        <p:spPr>
          <a:xfrm>
            <a:off x="1332028" y="2628664"/>
            <a:ext cx="4956143" cy="2672573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marL="269875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forget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do…</a:t>
            </a:r>
          </a:p>
          <a:p>
            <a:pPr marL="269875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emember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do…</a:t>
            </a:r>
          </a:p>
          <a:p>
            <a:pPr marL="269875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 to do…</a:t>
            </a:r>
          </a:p>
          <a:p>
            <a:pPr marL="269875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to…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4849" y="529482"/>
            <a:ext cx="2963947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Summing up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-1" y="5724144"/>
            <a:ext cx="1233908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920990" y="-9143"/>
            <a:ext cx="122301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3"/>
            </p:custDataLst>
          </p:nvPr>
        </p:nvSpPr>
        <p:spPr>
          <a:xfrm>
            <a:off x="2796395" y="1711511"/>
            <a:ext cx="2818718" cy="58117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3200" b="1" dirty="0">
                <a:solidFill>
                  <a:srgbClr val="779464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互评时间</a:t>
            </a:r>
          </a:p>
        </p:txBody>
      </p:sp>
      <p:grpSp>
        <p:nvGrpSpPr>
          <p:cNvPr id="29" name="Group 3"/>
          <p:cNvGrpSpPr/>
          <p:nvPr/>
        </p:nvGrpSpPr>
        <p:grpSpPr>
          <a:xfrm>
            <a:off x="866949" y="500791"/>
            <a:ext cx="1873089" cy="2667786"/>
            <a:chOff x="4316062" y="1899009"/>
            <a:chExt cx="3559875" cy="3848398"/>
          </a:xfrm>
        </p:grpSpPr>
        <p:sp>
          <p:nvSpPr>
            <p:cNvPr id="71" name="Freeform: Shape 4"/>
            <p:cNvSpPr/>
            <p:nvPr/>
          </p:nvSpPr>
          <p:spPr bwMode="auto">
            <a:xfrm>
              <a:off x="5137082" y="1899009"/>
              <a:ext cx="1474442" cy="1071357"/>
            </a:xfrm>
            <a:custGeom>
              <a:avLst/>
              <a:gdLst>
                <a:gd name="T0" fmla="*/ 190 w 293"/>
                <a:gd name="T1" fmla="*/ 0 h 213"/>
                <a:gd name="T2" fmla="*/ 293 w 293"/>
                <a:gd name="T3" fmla="*/ 82 h 213"/>
                <a:gd name="T4" fmla="*/ 101 w 293"/>
                <a:gd name="T5" fmla="*/ 213 h 213"/>
                <a:gd name="T6" fmla="*/ 0 w 293"/>
                <a:gd name="T7" fmla="*/ 121 h 213"/>
                <a:gd name="T8" fmla="*/ 190 w 29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13">
                  <a:moveTo>
                    <a:pt x="190" y="0"/>
                  </a:moveTo>
                  <a:cubicBezTo>
                    <a:pt x="293" y="82"/>
                    <a:pt x="293" y="82"/>
                    <a:pt x="293" y="82"/>
                  </a:cubicBezTo>
                  <a:cubicBezTo>
                    <a:pt x="101" y="213"/>
                    <a:pt x="101" y="213"/>
                    <a:pt x="101" y="21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" y="119"/>
                    <a:pt x="189" y="1"/>
                    <a:pt x="1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7000">
                  <a:schemeClr val="accent4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5"/>
            <p:cNvSpPr/>
            <p:nvPr/>
          </p:nvSpPr>
          <p:spPr bwMode="auto">
            <a:xfrm>
              <a:off x="5646242" y="2312701"/>
              <a:ext cx="965282" cy="697973"/>
            </a:xfrm>
            <a:custGeom>
              <a:avLst/>
              <a:gdLst>
                <a:gd name="T0" fmla="*/ 182 w 192"/>
                <a:gd name="T1" fmla="*/ 14 h 139"/>
                <a:gd name="T2" fmla="*/ 191 w 192"/>
                <a:gd name="T3" fmla="*/ 8 h 139"/>
                <a:gd name="T4" fmla="*/ 192 w 192"/>
                <a:gd name="T5" fmla="*/ 0 h 139"/>
                <a:gd name="T6" fmla="*/ 0 w 192"/>
                <a:gd name="T7" fmla="*/ 131 h 139"/>
                <a:gd name="T8" fmla="*/ 0 w 192"/>
                <a:gd name="T9" fmla="*/ 138 h 139"/>
                <a:gd name="T10" fmla="*/ 67 w 192"/>
                <a:gd name="T11" fmla="*/ 93 h 139"/>
                <a:gd name="T12" fmla="*/ 67 w 192"/>
                <a:gd name="T13" fmla="*/ 93 h 139"/>
                <a:gd name="T14" fmla="*/ 182 w 192"/>
                <a:gd name="T15" fmla="*/ 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39">
                  <a:moveTo>
                    <a:pt x="182" y="14"/>
                  </a:moveTo>
                  <a:cubicBezTo>
                    <a:pt x="191" y="8"/>
                    <a:pt x="191" y="8"/>
                    <a:pt x="191" y="8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" y="139"/>
                    <a:pt x="67" y="93"/>
                    <a:pt x="67" y="93"/>
                  </a:cubicBezTo>
                  <a:cubicBezTo>
                    <a:pt x="67" y="93"/>
                    <a:pt x="67" y="93"/>
                    <a:pt x="67" y="93"/>
                  </a:cubicBezTo>
                  <a:lnTo>
                    <a:pt x="182" y="1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"/>
            <p:cNvSpPr/>
            <p:nvPr/>
          </p:nvSpPr>
          <p:spPr bwMode="auto">
            <a:xfrm>
              <a:off x="5983560" y="2382711"/>
              <a:ext cx="784955" cy="572805"/>
            </a:xfrm>
            <a:custGeom>
              <a:avLst/>
              <a:gdLst>
                <a:gd name="T0" fmla="*/ 115 w 156"/>
                <a:gd name="T1" fmla="*/ 0 h 114"/>
                <a:gd name="T2" fmla="*/ 156 w 156"/>
                <a:gd name="T3" fmla="*/ 33 h 114"/>
                <a:gd name="T4" fmla="*/ 42 w 156"/>
                <a:gd name="T5" fmla="*/ 114 h 114"/>
                <a:gd name="T6" fmla="*/ 0 w 156"/>
                <a:gd name="T7" fmla="*/ 79 h 114"/>
                <a:gd name="T8" fmla="*/ 115 w 15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14">
                  <a:moveTo>
                    <a:pt x="115" y="0"/>
                  </a:moveTo>
                  <a:cubicBezTo>
                    <a:pt x="156" y="33"/>
                    <a:pt x="156" y="33"/>
                    <a:pt x="156" y="33"/>
                  </a:cubicBezTo>
                  <a:cubicBezTo>
                    <a:pt x="135" y="48"/>
                    <a:pt x="44" y="113"/>
                    <a:pt x="42" y="114"/>
                  </a:cubicBezTo>
                  <a:cubicBezTo>
                    <a:pt x="0" y="79"/>
                    <a:pt x="0" y="79"/>
                    <a:pt x="0" y="79"/>
                  </a:cubicBezTo>
                  <a:lnTo>
                    <a:pt x="11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7000">
                  <a:schemeClr val="accent4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7"/>
            <p:cNvSpPr/>
            <p:nvPr/>
          </p:nvSpPr>
          <p:spPr bwMode="auto">
            <a:xfrm>
              <a:off x="6189345" y="2548187"/>
              <a:ext cx="579169" cy="447636"/>
            </a:xfrm>
            <a:custGeom>
              <a:avLst/>
              <a:gdLst>
                <a:gd name="T0" fmla="*/ 115 w 115"/>
                <a:gd name="T1" fmla="*/ 0 h 89"/>
                <a:gd name="T2" fmla="*/ 115 w 115"/>
                <a:gd name="T3" fmla="*/ 8 h 89"/>
                <a:gd name="T4" fmla="*/ 106 w 115"/>
                <a:gd name="T5" fmla="*/ 14 h 89"/>
                <a:gd name="T6" fmla="*/ 0 w 115"/>
                <a:gd name="T7" fmla="*/ 89 h 89"/>
                <a:gd name="T8" fmla="*/ 1 w 115"/>
                <a:gd name="T9" fmla="*/ 81 h 89"/>
                <a:gd name="T10" fmla="*/ 115 w 115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9">
                  <a:moveTo>
                    <a:pt x="115" y="0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" y="88"/>
                    <a:pt x="0" y="89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0"/>
                    <a:pt x="93" y="16"/>
                    <a:pt x="11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8"/>
            <p:cNvSpPr/>
            <p:nvPr/>
          </p:nvSpPr>
          <p:spPr bwMode="auto">
            <a:xfrm>
              <a:off x="5137082" y="2507879"/>
              <a:ext cx="509160" cy="498552"/>
            </a:xfrm>
            <a:custGeom>
              <a:avLst/>
              <a:gdLst>
                <a:gd name="T0" fmla="*/ 2 w 101"/>
                <a:gd name="T1" fmla="*/ 7 h 99"/>
                <a:gd name="T2" fmla="*/ 0 w 101"/>
                <a:gd name="T3" fmla="*/ 0 h 99"/>
                <a:gd name="T4" fmla="*/ 101 w 101"/>
                <a:gd name="T5" fmla="*/ 92 h 99"/>
                <a:gd name="T6" fmla="*/ 101 w 101"/>
                <a:gd name="T7" fmla="*/ 99 h 99"/>
                <a:gd name="T8" fmla="*/ 2 w 101"/>
                <a:gd name="T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9">
                  <a:moveTo>
                    <a:pt x="2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30" y="33"/>
                    <a:pt x="60" y="61"/>
                    <a:pt x="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9"/>
            <p:cNvSpPr/>
            <p:nvPr/>
          </p:nvSpPr>
          <p:spPr bwMode="auto">
            <a:xfrm>
              <a:off x="5983560" y="2779431"/>
              <a:ext cx="210028" cy="216393"/>
            </a:xfrm>
            <a:custGeom>
              <a:avLst/>
              <a:gdLst>
                <a:gd name="T0" fmla="*/ 0 w 42"/>
                <a:gd name="T1" fmla="*/ 0 h 43"/>
                <a:gd name="T2" fmla="*/ 0 w 42"/>
                <a:gd name="T3" fmla="*/ 0 h 43"/>
                <a:gd name="T4" fmla="*/ 1 w 42"/>
                <a:gd name="T5" fmla="*/ 6 h 43"/>
                <a:gd name="T6" fmla="*/ 40 w 42"/>
                <a:gd name="T7" fmla="*/ 42 h 43"/>
                <a:gd name="T8" fmla="*/ 41 w 42"/>
                <a:gd name="T9" fmla="*/ 42 h 43"/>
                <a:gd name="T10" fmla="*/ 41 w 42"/>
                <a:gd name="T11" fmla="*/ 43 h 43"/>
                <a:gd name="T12" fmla="*/ 42 w 42"/>
                <a:gd name="T13" fmla="*/ 35 h 43"/>
                <a:gd name="T14" fmla="*/ 0 w 42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39" y="41"/>
                    <a:pt x="40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35"/>
                    <a:pt x="42" y="35"/>
                    <a:pt x="42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10"/>
            <p:cNvSpPr/>
            <p:nvPr/>
          </p:nvSpPr>
          <p:spPr bwMode="auto">
            <a:xfrm>
              <a:off x="6149037" y="3017039"/>
              <a:ext cx="212150" cy="216393"/>
            </a:xfrm>
            <a:custGeom>
              <a:avLst/>
              <a:gdLst>
                <a:gd name="T0" fmla="*/ 100 w 100"/>
                <a:gd name="T1" fmla="*/ 87 h 102"/>
                <a:gd name="T2" fmla="*/ 0 w 100"/>
                <a:gd name="T3" fmla="*/ 0 h 102"/>
                <a:gd name="T4" fmla="*/ 2 w 100"/>
                <a:gd name="T5" fmla="*/ 16 h 102"/>
                <a:gd name="T6" fmla="*/ 95 w 100"/>
                <a:gd name="T7" fmla="*/ 99 h 102"/>
                <a:gd name="T8" fmla="*/ 100 w 100"/>
                <a:gd name="T9" fmla="*/ 102 h 102"/>
                <a:gd name="T10" fmla="*/ 100 w 100"/>
                <a:gd name="T11" fmla="*/ 8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2">
                  <a:moveTo>
                    <a:pt x="100" y="87"/>
                  </a:moveTo>
                  <a:lnTo>
                    <a:pt x="0" y="0"/>
                  </a:lnTo>
                  <a:lnTo>
                    <a:pt x="2" y="16"/>
                  </a:lnTo>
                  <a:lnTo>
                    <a:pt x="95" y="99"/>
                  </a:lnTo>
                  <a:lnTo>
                    <a:pt x="100" y="102"/>
                  </a:lnTo>
                  <a:lnTo>
                    <a:pt x="100" y="8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11"/>
            <p:cNvSpPr/>
            <p:nvPr/>
          </p:nvSpPr>
          <p:spPr bwMode="auto">
            <a:xfrm>
              <a:off x="6149037" y="2618197"/>
              <a:ext cx="780712" cy="615235"/>
            </a:xfrm>
            <a:custGeom>
              <a:avLst/>
              <a:gdLst>
                <a:gd name="T0" fmla="*/ 114 w 155"/>
                <a:gd name="T1" fmla="*/ 0 h 122"/>
                <a:gd name="T2" fmla="*/ 155 w 155"/>
                <a:gd name="T3" fmla="*/ 33 h 122"/>
                <a:gd name="T4" fmla="*/ 42 w 155"/>
                <a:gd name="T5" fmla="*/ 116 h 122"/>
                <a:gd name="T6" fmla="*/ 0 w 155"/>
                <a:gd name="T7" fmla="*/ 79 h 122"/>
                <a:gd name="T8" fmla="*/ 7 w 155"/>
                <a:gd name="T9" fmla="*/ 74 h 122"/>
                <a:gd name="T10" fmla="*/ 8 w 155"/>
                <a:gd name="T11" fmla="*/ 74 h 122"/>
                <a:gd name="T12" fmla="*/ 8 w 155"/>
                <a:gd name="T13" fmla="*/ 75 h 122"/>
                <a:gd name="T14" fmla="*/ 114 w 155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22">
                  <a:moveTo>
                    <a:pt x="114" y="0"/>
                  </a:moveTo>
                  <a:cubicBezTo>
                    <a:pt x="155" y="33"/>
                    <a:pt x="155" y="33"/>
                    <a:pt x="155" y="33"/>
                  </a:cubicBezTo>
                  <a:cubicBezTo>
                    <a:pt x="34" y="122"/>
                    <a:pt x="50" y="110"/>
                    <a:pt x="42" y="11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4"/>
                    <a:pt x="113" y="0"/>
                    <a:pt x="1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7000">
                  <a:schemeClr val="accent4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12"/>
            <p:cNvSpPr/>
            <p:nvPr/>
          </p:nvSpPr>
          <p:spPr bwMode="auto">
            <a:xfrm>
              <a:off x="6325121" y="2783674"/>
              <a:ext cx="604627" cy="449758"/>
            </a:xfrm>
            <a:custGeom>
              <a:avLst/>
              <a:gdLst>
                <a:gd name="T0" fmla="*/ 119 w 120"/>
                <a:gd name="T1" fmla="*/ 7 h 89"/>
                <a:gd name="T2" fmla="*/ 111 w 120"/>
                <a:gd name="T3" fmla="*/ 13 h 89"/>
                <a:gd name="T4" fmla="*/ 7 w 120"/>
                <a:gd name="T5" fmla="*/ 89 h 89"/>
                <a:gd name="T6" fmla="*/ 7 w 120"/>
                <a:gd name="T7" fmla="*/ 83 h 89"/>
                <a:gd name="T8" fmla="*/ 120 w 120"/>
                <a:gd name="T9" fmla="*/ 0 h 89"/>
                <a:gd name="T10" fmla="*/ 119 w 120"/>
                <a:gd name="T11" fmla="*/ 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89">
                  <a:moveTo>
                    <a:pt x="119" y="7"/>
                  </a:moveTo>
                  <a:cubicBezTo>
                    <a:pt x="111" y="13"/>
                    <a:pt x="111" y="13"/>
                    <a:pt x="111" y="13"/>
                  </a:cubicBezTo>
                  <a:cubicBezTo>
                    <a:pt x="110" y="14"/>
                    <a:pt x="8" y="89"/>
                    <a:pt x="7" y="89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4" y="78"/>
                    <a:pt x="0" y="88"/>
                    <a:pt x="120" y="0"/>
                  </a:cubicBezTo>
                  <a:lnTo>
                    <a:pt x="119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13"/>
            <p:cNvSpPr/>
            <p:nvPr/>
          </p:nvSpPr>
          <p:spPr bwMode="auto">
            <a:xfrm>
              <a:off x="6314514" y="3252525"/>
              <a:ext cx="212150" cy="220636"/>
            </a:xfrm>
            <a:custGeom>
              <a:avLst/>
              <a:gdLst>
                <a:gd name="T0" fmla="*/ 0 w 42"/>
                <a:gd name="T1" fmla="*/ 7 h 44"/>
                <a:gd name="T2" fmla="*/ 0 w 42"/>
                <a:gd name="T3" fmla="*/ 0 h 44"/>
                <a:gd name="T4" fmla="*/ 42 w 42"/>
                <a:gd name="T5" fmla="*/ 38 h 44"/>
                <a:gd name="T6" fmla="*/ 41 w 42"/>
                <a:gd name="T7" fmla="*/ 44 h 44"/>
                <a:gd name="T8" fmla="*/ 0 w 42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4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11" y="17"/>
                    <a:pt x="38" y="41"/>
                    <a:pt x="0" y="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14"/>
            <p:cNvSpPr/>
            <p:nvPr/>
          </p:nvSpPr>
          <p:spPr bwMode="auto">
            <a:xfrm>
              <a:off x="6314514" y="2849440"/>
              <a:ext cx="770104" cy="594020"/>
            </a:xfrm>
            <a:custGeom>
              <a:avLst/>
              <a:gdLst>
                <a:gd name="T0" fmla="*/ 153 w 153"/>
                <a:gd name="T1" fmla="*/ 33 h 118"/>
                <a:gd name="T2" fmla="*/ 113 w 153"/>
                <a:gd name="T3" fmla="*/ 0 h 118"/>
                <a:gd name="T4" fmla="*/ 9 w 153"/>
                <a:gd name="T5" fmla="*/ 76 h 118"/>
                <a:gd name="T6" fmla="*/ 7 w 153"/>
                <a:gd name="T7" fmla="*/ 75 h 118"/>
                <a:gd name="T8" fmla="*/ 0 w 153"/>
                <a:gd name="T9" fmla="*/ 80 h 118"/>
                <a:gd name="T10" fmla="*/ 42 w 153"/>
                <a:gd name="T11" fmla="*/ 118 h 118"/>
                <a:gd name="T12" fmla="*/ 153 w 153"/>
                <a:gd name="T13" fmla="*/ 3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18">
                  <a:moveTo>
                    <a:pt x="153" y="33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2" y="1"/>
                    <a:pt x="10" y="76"/>
                    <a:pt x="9" y="76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153" y="33"/>
                    <a:pt x="153" y="33"/>
                    <a:pt x="153" y="33"/>
                  </a:cubicBezTo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7000">
                  <a:schemeClr val="accent4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15"/>
            <p:cNvSpPr/>
            <p:nvPr/>
          </p:nvSpPr>
          <p:spPr bwMode="auto">
            <a:xfrm>
              <a:off x="6522421" y="3017039"/>
              <a:ext cx="562197" cy="456122"/>
            </a:xfrm>
            <a:custGeom>
              <a:avLst/>
              <a:gdLst>
                <a:gd name="T0" fmla="*/ 111 w 112"/>
                <a:gd name="T1" fmla="*/ 7 h 91"/>
                <a:gd name="T2" fmla="*/ 112 w 112"/>
                <a:gd name="T3" fmla="*/ 0 h 91"/>
                <a:gd name="T4" fmla="*/ 1 w 112"/>
                <a:gd name="T5" fmla="*/ 85 h 91"/>
                <a:gd name="T6" fmla="*/ 0 w 112"/>
                <a:gd name="T7" fmla="*/ 91 h 91"/>
                <a:gd name="T8" fmla="*/ 104 w 112"/>
                <a:gd name="T9" fmla="*/ 12 h 91"/>
                <a:gd name="T10" fmla="*/ 111 w 112"/>
                <a:gd name="T11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1">
                  <a:moveTo>
                    <a:pt x="111" y="7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11" y="7"/>
                    <a:pt x="109" y="9"/>
                    <a:pt x="111" y="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16"/>
            <p:cNvSpPr/>
            <p:nvPr/>
          </p:nvSpPr>
          <p:spPr bwMode="auto">
            <a:xfrm>
              <a:off x="6409981" y="3076441"/>
              <a:ext cx="1465956" cy="1166824"/>
            </a:xfrm>
            <a:custGeom>
              <a:avLst/>
              <a:gdLst>
                <a:gd name="T0" fmla="*/ 5 w 291"/>
                <a:gd name="T1" fmla="*/ 64 h 232"/>
                <a:gd name="T2" fmla="*/ 5 w 291"/>
                <a:gd name="T3" fmla="*/ 64 h 232"/>
                <a:gd name="T4" fmla="*/ 0 w 291"/>
                <a:gd name="T5" fmla="*/ 67 h 232"/>
                <a:gd name="T6" fmla="*/ 182 w 291"/>
                <a:gd name="T7" fmla="*/ 232 h 232"/>
                <a:gd name="T8" fmla="*/ 291 w 291"/>
                <a:gd name="T9" fmla="*/ 138 h 232"/>
                <a:gd name="T10" fmla="*/ 126 w 291"/>
                <a:gd name="T11" fmla="*/ 0 h 232"/>
                <a:gd name="T12" fmla="*/ 22 w 291"/>
                <a:gd name="T13" fmla="*/ 79 h 232"/>
                <a:gd name="T14" fmla="*/ 5 w 291"/>
                <a:gd name="T15" fmla="*/ 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232"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5" y="229"/>
                    <a:pt x="288" y="140"/>
                    <a:pt x="291" y="138"/>
                  </a:cubicBezTo>
                  <a:cubicBezTo>
                    <a:pt x="290" y="137"/>
                    <a:pt x="127" y="1"/>
                    <a:pt x="126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5" y="64"/>
                    <a:pt x="5" y="64"/>
                    <a:pt x="5" y="64"/>
                  </a:cubicBezTo>
                </a:path>
              </a:pathLst>
            </a:custGeom>
            <a:solidFill>
              <a:srgbClr val="33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17"/>
            <p:cNvSpPr/>
            <p:nvPr/>
          </p:nvSpPr>
          <p:spPr bwMode="auto">
            <a:xfrm>
              <a:off x="6409981" y="3076441"/>
              <a:ext cx="1465956" cy="1166824"/>
            </a:xfrm>
            <a:custGeom>
              <a:avLst/>
              <a:gdLst>
                <a:gd name="T0" fmla="*/ 126 w 291"/>
                <a:gd name="T1" fmla="*/ 0 h 232"/>
                <a:gd name="T2" fmla="*/ 22 w 291"/>
                <a:gd name="T3" fmla="*/ 79 h 232"/>
                <a:gd name="T4" fmla="*/ 5 w 291"/>
                <a:gd name="T5" fmla="*/ 64 h 232"/>
                <a:gd name="T6" fmla="*/ 5 w 291"/>
                <a:gd name="T7" fmla="*/ 64 h 232"/>
                <a:gd name="T8" fmla="*/ 5 w 291"/>
                <a:gd name="T9" fmla="*/ 64 h 232"/>
                <a:gd name="T10" fmla="*/ 0 w 291"/>
                <a:gd name="T11" fmla="*/ 67 h 232"/>
                <a:gd name="T12" fmla="*/ 182 w 291"/>
                <a:gd name="T13" fmla="*/ 232 h 232"/>
                <a:gd name="T14" fmla="*/ 291 w 291"/>
                <a:gd name="T15" fmla="*/ 138 h 232"/>
                <a:gd name="T16" fmla="*/ 126 w 291"/>
                <a:gd name="T17" fmla="*/ 0 h 232"/>
                <a:gd name="T18" fmla="*/ 126 w 291"/>
                <a:gd name="T1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32">
                  <a:moveTo>
                    <a:pt x="126" y="0"/>
                  </a:moveTo>
                  <a:cubicBezTo>
                    <a:pt x="22" y="79"/>
                    <a:pt x="22" y="79"/>
                    <a:pt x="22" y="79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5" y="229"/>
                    <a:pt x="288" y="140"/>
                    <a:pt x="291" y="138"/>
                  </a:cubicBezTo>
                  <a:cubicBezTo>
                    <a:pt x="290" y="137"/>
                    <a:pt x="127" y="1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7000">
                  <a:schemeClr val="accent3"/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18"/>
            <p:cNvSpPr/>
            <p:nvPr/>
          </p:nvSpPr>
          <p:spPr bwMode="auto">
            <a:xfrm>
              <a:off x="5272858" y="3594086"/>
              <a:ext cx="524010" cy="549468"/>
            </a:xfrm>
            <a:custGeom>
              <a:avLst/>
              <a:gdLst>
                <a:gd name="T0" fmla="*/ 0 w 247"/>
                <a:gd name="T1" fmla="*/ 43 h 259"/>
                <a:gd name="T2" fmla="*/ 57 w 247"/>
                <a:gd name="T3" fmla="*/ 0 h 259"/>
                <a:gd name="T4" fmla="*/ 247 w 247"/>
                <a:gd name="T5" fmla="*/ 190 h 259"/>
                <a:gd name="T6" fmla="*/ 154 w 247"/>
                <a:gd name="T7" fmla="*/ 259 h 259"/>
                <a:gd name="T8" fmla="*/ 145 w 247"/>
                <a:gd name="T9" fmla="*/ 247 h 259"/>
                <a:gd name="T10" fmla="*/ 171 w 247"/>
                <a:gd name="T11" fmla="*/ 228 h 259"/>
                <a:gd name="T12" fmla="*/ 169 w 247"/>
                <a:gd name="T13" fmla="*/ 216 h 259"/>
                <a:gd name="T14" fmla="*/ 0 w 247"/>
                <a:gd name="T15" fmla="*/ 4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59">
                  <a:moveTo>
                    <a:pt x="0" y="43"/>
                  </a:moveTo>
                  <a:lnTo>
                    <a:pt x="57" y="0"/>
                  </a:lnTo>
                  <a:lnTo>
                    <a:pt x="247" y="190"/>
                  </a:lnTo>
                  <a:lnTo>
                    <a:pt x="154" y="259"/>
                  </a:lnTo>
                  <a:lnTo>
                    <a:pt x="145" y="247"/>
                  </a:lnTo>
                  <a:lnTo>
                    <a:pt x="171" y="228"/>
                  </a:lnTo>
                  <a:lnTo>
                    <a:pt x="169" y="216"/>
                  </a:lnTo>
                  <a:lnTo>
                    <a:pt x="0" y="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7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19"/>
            <p:cNvSpPr/>
            <p:nvPr/>
          </p:nvSpPr>
          <p:spPr bwMode="auto">
            <a:xfrm>
              <a:off x="5096774" y="3640759"/>
              <a:ext cx="534618" cy="562197"/>
            </a:xfrm>
            <a:custGeom>
              <a:avLst/>
              <a:gdLst>
                <a:gd name="T0" fmla="*/ 106 w 106"/>
                <a:gd name="T1" fmla="*/ 82 h 112"/>
                <a:gd name="T2" fmla="*/ 68 w 106"/>
                <a:gd name="T3" fmla="*/ 112 h 112"/>
                <a:gd name="T4" fmla="*/ 67 w 106"/>
                <a:gd name="T5" fmla="*/ 112 h 112"/>
                <a:gd name="T6" fmla="*/ 62 w 106"/>
                <a:gd name="T7" fmla="*/ 108 h 112"/>
                <a:gd name="T8" fmla="*/ 73 w 106"/>
                <a:gd name="T9" fmla="*/ 99 h 112"/>
                <a:gd name="T10" fmla="*/ 72 w 106"/>
                <a:gd name="T11" fmla="*/ 95 h 112"/>
                <a:gd name="T12" fmla="*/ 0 w 106"/>
                <a:gd name="T13" fmla="*/ 19 h 112"/>
                <a:gd name="T14" fmla="*/ 26 w 106"/>
                <a:gd name="T15" fmla="*/ 0 h 112"/>
                <a:gd name="T16" fmla="*/ 35 w 106"/>
                <a:gd name="T17" fmla="*/ 9 h 112"/>
                <a:gd name="T18" fmla="*/ 106 w 106"/>
                <a:gd name="T19" fmla="*/ 8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12">
                  <a:moveTo>
                    <a:pt x="106" y="8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3" y="97"/>
                    <a:pt x="72" y="94"/>
                    <a:pt x="72" y="95"/>
                  </a:cubicBezTo>
                  <a:cubicBezTo>
                    <a:pt x="65" y="87"/>
                    <a:pt x="7" y="27"/>
                    <a:pt x="0" y="1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106" y="82"/>
                    <a:pt x="106" y="82"/>
                    <a:pt x="106" y="82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7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20"/>
            <p:cNvSpPr/>
            <p:nvPr/>
          </p:nvSpPr>
          <p:spPr bwMode="auto">
            <a:xfrm>
              <a:off x="6409981" y="3413759"/>
              <a:ext cx="916487" cy="854964"/>
            </a:xfrm>
            <a:custGeom>
              <a:avLst/>
              <a:gdLst>
                <a:gd name="T0" fmla="*/ 167 w 432"/>
                <a:gd name="T1" fmla="*/ 166 h 403"/>
                <a:gd name="T2" fmla="*/ 0 w 432"/>
                <a:gd name="T3" fmla="*/ 16 h 403"/>
                <a:gd name="T4" fmla="*/ 0 w 432"/>
                <a:gd name="T5" fmla="*/ 0 h 403"/>
                <a:gd name="T6" fmla="*/ 432 w 432"/>
                <a:gd name="T7" fmla="*/ 391 h 403"/>
                <a:gd name="T8" fmla="*/ 428 w 432"/>
                <a:gd name="T9" fmla="*/ 401 h 403"/>
                <a:gd name="T10" fmla="*/ 428 w 432"/>
                <a:gd name="T11" fmla="*/ 403 h 403"/>
                <a:gd name="T12" fmla="*/ 167 w 432"/>
                <a:gd name="T13" fmla="*/ 16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403">
                  <a:moveTo>
                    <a:pt x="167" y="16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432" y="391"/>
                  </a:lnTo>
                  <a:lnTo>
                    <a:pt x="428" y="401"/>
                  </a:lnTo>
                  <a:lnTo>
                    <a:pt x="428" y="403"/>
                  </a:lnTo>
                  <a:lnTo>
                    <a:pt x="167" y="16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21"/>
            <p:cNvSpPr/>
            <p:nvPr/>
          </p:nvSpPr>
          <p:spPr bwMode="auto">
            <a:xfrm>
              <a:off x="4916446" y="3689554"/>
              <a:ext cx="543104" cy="528253"/>
            </a:xfrm>
            <a:custGeom>
              <a:avLst/>
              <a:gdLst>
                <a:gd name="T0" fmla="*/ 0 w 108"/>
                <a:gd name="T1" fmla="*/ 20 h 105"/>
                <a:gd name="T2" fmla="*/ 27 w 108"/>
                <a:gd name="T3" fmla="*/ 0 h 105"/>
                <a:gd name="T4" fmla="*/ 108 w 108"/>
                <a:gd name="T5" fmla="*/ 85 h 105"/>
                <a:gd name="T6" fmla="*/ 80 w 108"/>
                <a:gd name="T7" fmla="*/ 105 h 105"/>
                <a:gd name="T8" fmla="*/ 0 w 108"/>
                <a:gd name="T9" fmla="*/ 2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5">
                  <a:moveTo>
                    <a:pt x="0" y="2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15"/>
                    <a:pt x="105" y="81"/>
                    <a:pt x="108" y="8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7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22"/>
            <p:cNvSpPr/>
            <p:nvPr/>
          </p:nvSpPr>
          <p:spPr bwMode="auto">
            <a:xfrm>
              <a:off x="6552122" y="3765928"/>
              <a:ext cx="795562" cy="704337"/>
            </a:xfrm>
            <a:custGeom>
              <a:avLst/>
              <a:gdLst>
                <a:gd name="T0" fmla="*/ 0 w 158"/>
                <a:gd name="T1" fmla="*/ 33 h 140"/>
                <a:gd name="T2" fmla="*/ 42 w 158"/>
                <a:gd name="T3" fmla="*/ 0 h 140"/>
                <a:gd name="T4" fmla="*/ 152 w 158"/>
                <a:gd name="T5" fmla="*/ 100 h 140"/>
                <a:gd name="T6" fmla="*/ 154 w 158"/>
                <a:gd name="T7" fmla="*/ 98 h 140"/>
                <a:gd name="T8" fmla="*/ 158 w 158"/>
                <a:gd name="T9" fmla="*/ 101 h 140"/>
                <a:gd name="T10" fmla="*/ 114 w 158"/>
                <a:gd name="T11" fmla="*/ 140 h 140"/>
                <a:gd name="T12" fmla="*/ 0 w 158"/>
                <a:gd name="T13" fmla="*/ 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40">
                  <a:moveTo>
                    <a:pt x="0" y="3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20" y="134"/>
                    <a:pt x="116" y="138"/>
                    <a:pt x="114" y="140"/>
                  </a:cubicBezTo>
                  <a:lnTo>
                    <a:pt x="0" y="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7000">
                  <a:schemeClr val="accent3"/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23"/>
            <p:cNvSpPr/>
            <p:nvPr/>
          </p:nvSpPr>
          <p:spPr bwMode="auto">
            <a:xfrm>
              <a:off x="6547879" y="3931404"/>
              <a:ext cx="577048" cy="564319"/>
            </a:xfrm>
            <a:custGeom>
              <a:avLst/>
              <a:gdLst>
                <a:gd name="T0" fmla="*/ 11 w 272"/>
                <a:gd name="T1" fmla="*/ 24 h 266"/>
                <a:gd name="T2" fmla="*/ 0 w 272"/>
                <a:gd name="T3" fmla="*/ 14 h 266"/>
                <a:gd name="T4" fmla="*/ 2 w 272"/>
                <a:gd name="T5" fmla="*/ 0 h 266"/>
                <a:gd name="T6" fmla="*/ 272 w 272"/>
                <a:gd name="T7" fmla="*/ 254 h 266"/>
                <a:gd name="T8" fmla="*/ 268 w 272"/>
                <a:gd name="T9" fmla="*/ 266 h 266"/>
                <a:gd name="T10" fmla="*/ 11 w 272"/>
                <a:gd name="T11" fmla="*/ 2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266">
                  <a:moveTo>
                    <a:pt x="11" y="24"/>
                  </a:moveTo>
                  <a:lnTo>
                    <a:pt x="0" y="14"/>
                  </a:lnTo>
                  <a:lnTo>
                    <a:pt x="2" y="0"/>
                  </a:lnTo>
                  <a:lnTo>
                    <a:pt x="272" y="254"/>
                  </a:lnTo>
                  <a:lnTo>
                    <a:pt x="268" y="266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24"/>
            <p:cNvSpPr/>
            <p:nvPr/>
          </p:nvSpPr>
          <p:spPr bwMode="auto">
            <a:xfrm>
              <a:off x="5419241" y="4052330"/>
              <a:ext cx="216393" cy="171841"/>
            </a:xfrm>
            <a:custGeom>
              <a:avLst/>
              <a:gdLst>
                <a:gd name="T0" fmla="*/ 43 w 43"/>
                <a:gd name="T1" fmla="*/ 5 h 34"/>
                <a:gd name="T2" fmla="*/ 42 w 43"/>
                <a:gd name="T3" fmla="*/ 0 h 34"/>
                <a:gd name="T4" fmla="*/ 3 w 43"/>
                <a:gd name="T5" fmla="*/ 30 h 34"/>
                <a:gd name="T6" fmla="*/ 3 w 43"/>
                <a:gd name="T7" fmla="*/ 34 h 34"/>
                <a:gd name="T8" fmla="*/ 43 w 43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4">
                  <a:moveTo>
                    <a:pt x="43" y="5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32"/>
                    <a:pt x="4" y="29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2" y="5"/>
                    <a:pt x="43" y="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25"/>
            <p:cNvSpPr/>
            <p:nvPr/>
          </p:nvSpPr>
          <p:spPr bwMode="auto">
            <a:xfrm>
              <a:off x="5599569" y="3997171"/>
              <a:ext cx="197299" cy="165477"/>
            </a:xfrm>
            <a:custGeom>
              <a:avLst/>
              <a:gdLst>
                <a:gd name="T0" fmla="*/ 0 w 93"/>
                <a:gd name="T1" fmla="*/ 69 h 78"/>
                <a:gd name="T2" fmla="*/ 93 w 93"/>
                <a:gd name="T3" fmla="*/ 0 h 78"/>
                <a:gd name="T4" fmla="*/ 93 w 93"/>
                <a:gd name="T5" fmla="*/ 9 h 78"/>
                <a:gd name="T6" fmla="*/ 3 w 93"/>
                <a:gd name="T7" fmla="*/ 78 h 78"/>
                <a:gd name="T8" fmla="*/ 0 w 93"/>
                <a:gd name="T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8">
                  <a:moveTo>
                    <a:pt x="0" y="69"/>
                  </a:moveTo>
                  <a:lnTo>
                    <a:pt x="93" y="0"/>
                  </a:lnTo>
                  <a:lnTo>
                    <a:pt x="93" y="9"/>
                  </a:lnTo>
                  <a:lnTo>
                    <a:pt x="3" y="7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26"/>
            <p:cNvSpPr/>
            <p:nvPr/>
          </p:nvSpPr>
          <p:spPr bwMode="auto">
            <a:xfrm>
              <a:off x="5569868" y="4118096"/>
              <a:ext cx="36065" cy="44551"/>
            </a:xfrm>
            <a:custGeom>
              <a:avLst/>
              <a:gdLst>
                <a:gd name="T0" fmla="*/ 5 w 17"/>
                <a:gd name="T1" fmla="*/ 0 h 21"/>
                <a:gd name="T2" fmla="*/ 0 w 17"/>
                <a:gd name="T3" fmla="*/ 5 h 21"/>
                <a:gd name="T4" fmla="*/ 17 w 17"/>
                <a:gd name="T5" fmla="*/ 21 h 21"/>
                <a:gd name="T6" fmla="*/ 14 w 17"/>
                <a:gd name="T7" fmla="*/ 12 h 21"/>
                <a:gd name="T8" fmla="*/ 5 w 1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5" y="0"/>
                  </a:moveTo>
                  <a:lnTo>
                    <a:pt x="0" y="5"/>
                  </a:lnTo>
                  <a:lnTo>
                    <a:pt x="17" y="21"/>
                  </a:lnTo>
                  <a:lnTo>
                    <a:pt x="14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27"/>
            <p:cNvSpPr/>
            <p:nvPr/>
          </p:nvSpPr>
          <p:spPr bwMode="auto">
            <a:xfrm>
              <a:off x="4316062" y="3740470"/>
              <a:ext cx="1143488" cy="1162581"/>
            </a:xfrm>
            <a:custGeom>
              <a:avLst/>
              <a:gdLst>
                <a:gd name="T0" fmla="*/ 110 w 227"/>
                <a:gd name="T1" fmla="*/ 0 h 231"/>
                <a:gd name="T2" fmla="*/ 227 w 227"/>
                <a:gd name="T3" fmla="*/ 125 h 231"/>
                <a:gd name="T4" fmla="*/ 118 w 227"/>
                <a:gd name="T5" fmla="*/ 209 h 231"/>
                <a:gd name="T6" fmla="*/ 118 w 227"/>
                <a:gd name="T7" fmla="*/ 209 h 231"/>
                <a:gd name="T8" fmla="*/ 118 w 227"/>
                <a:gd name="T9" fmla="*/ 209 h 231"/>
                <a:gd name="T10" fmla="*/ 120 w 227"/>
                <a:gd name="T11" fmla="*/ 213 h 231"/>
                <a:gd name="T12" fmla="*/ 134 w 227"/>
                <a:gd name="T13" fmla="*/ 229 h 231"/>
                <a:gd name="T14" fmla="*/ 131 w 227"/>
                <a:gd name="T15" fmla="*/ 231 h 231"/>
                <a:gd name="T16" fmla="*/ 0 w 227"/>
                <a:gd name="T17" fmla="*/ 78 h 231"/>
                <a:gd name="T18" fmla="*/ 110 w 227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31">
                  <a:moveTo>
                    <a:pt x="110" y="0"/>
                  </a:moveTo>
                  <a:cubicBezTo>
                    <a:pt x="126" y="18"/>
                    <a:pt x="225" y="122"/>
                    <a:pt x="227" y="125"/>
                  </a:cubicBezTo>
                  <a:cubicBezTo>
                    <a:pt x="114" y="212"/>
                    <a:pt x="132" y="199"/>
                    <a:pt x="118" y="209"/>
                  </a:cubicBezTo>
                  <a:cubicBezTo>
                    <a:pt x="118" y="209"/>
                    <a:pt x="118" y="209"/>
                    <a:pt x="118" y="209"/>
                  </a:cubicBezTo>
                  <a:cubicBezTo>
                    <a:pt x="118" y="209"/>
                    <a:pt x="118" y="209"/>
                    <a:pt x="118" y="209"/>
                  </a:cubicBezTo>
                  <a:cubicBezTo>
                    <a:pt x="120" y="213"/>
                    <a:pt x="120" y="213"/>
                    <a:pt x="120" y="213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1" y="231"/>
                    <a:pt x="131" y="231"/>
                    <a:pt x="131" y="23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7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28"/>
            <p:cNvSpPr/>
            <p:nvPr/>
          </p:nvSpPr>
          <p:spPr bwMode="auto">
            <a:xfrm>
              <a:off x="6365430" y="3982320"/>
              <a:ext cx="784955" cy="708580"/>
            </a:xfrm>
            <a:custGeom>
              <a:avLst/>
              <a:gdLst>
                <a:gd name="T0" fmla="*/ 0 w 156"/>
                <a:gd name="T1" fmla="*/ 34 h 141"/>
                <a:gd name="T2" fmla="*/ 41 w 156"/>
                <a:gd name="T3" fmla="*/ 0 h 141"/>
                <a:gd name="T4" fmla="*/ 149 w 156"/>
                <a:gd name="T5" fmla="*/ 102 h 141"/>
                <a:gd name="T6" fmla="*/ 152 w 156"/>
                <a:gd name="T7" fmla="*/ 99 h 141"/>
                <a:gd name="T8" fmla="*/ 156 w 156"/>
                <a:gd name="T9" fmla="*/ 102 h 141"/>
                <a:gd name="T10" fmla="*/ 111 w 156"/>
                <a:gd name="T11" fmla="*/ 141 h 141"/>
                <a:gd name="T12" fmla="*/ 0 w 156"/>
                <a:gd name="T13" fmla="*/ 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41">
                  <a:moveTo>
                    <a:pt x="0" y="34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6" y="102"/>
                    <a:pt x="117" y="137"/>
                    <a:pt x="111" y="141"/>
                  </a:cubicBezTo>
                  <a:lnTo>
                    <a:pt x="0" y="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7000">
                  <a:schemeClr val="accent3"/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29"/>
            <p:cNvSpPr/>
            <p:nvPr/>
          </p:nvSpPr>
          <p:spPr bwMode="auto">
            <a:xfrm>
              <a:off x="5319531" y="4118096"/>
              <a:ext cx="144262" cy="120925"/>
            </a:xfrm>
            <a:custGeom>
              <a:avLst/>
              <a:gdLst>
                <a:gd name="T0" fmla="*/ 29 w 29"/>
                <a:gd name="T1" fmla="*/ 4 h 24"/>
                <a:gd name="T2" fmla="*/ 28 w 29"/>
                <a:gd name="T3" fmla="*/ 0 h 24"/>
                <a:gd name="T4" fmla="*/ 0 w 29"/>
                <a:gd name="T5" fmla="*/ 20 h 24"/>
                <a:gd name="T6" fmla="*/ 3 w 29"/>
                <a:gd name="T7" fmla="*/ 24 h 24"/>
                <a:gd name="T8" fmla="*/ 29 w 29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4">
                  <a:moveTo>
                    <a:pt x="29" y="4"/>
                  </a:moveTo>
                  <a:cubicBezTo>
                    <a:pt x="29" y="3"/>
                    <a:pt x="29" y="4"/>
                    <a:pt x="28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9" y="4"/>
                    <a:pt x="29" y="4"/>
                    <a:pt x="29" y="4"/>
                  </a:cubicBezTo>
                </a:path>
              </a:pathLst>
            </a:custGeom>
            <a:solidFill>
              <a:srgbClr val="33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30"/>
            <p:cNvSpPr/>
            <p:nvPr/>
          </p:nvSpPr>
          <p:spPr bwMode="auto">
            <a:xfrm>
              <a:off x="5319531" y="4118096"/>
              <a:ext cx="144262" cy="120925"/>
            </a:xfrm>
            <a:custGeom>
              <a:avLst/>
              <a:gdLst>
                <a:gd name="T0" fmla="*/ 28 w 29"/>
                <a:gd name="T1" fmla="*/ 0 h 24"/>
                <a:gd name="T2" fmla="*/ 28 w 29"/>
                <a:gd name="T3" fmla="*/ 0 h 24"/>
                <a:gd name="T4" fmla="*/ 0 w 29"/>
                <a:gd name="T5" fmla="*/ 20 h 24"/>
                <a:gd name="T6" fmla="*/ 3 w 29"/>
                <a:gd name="T7" fmla="*/ 24 h 24"/>
                <a:gd name="T8" fmla="*/ 29 w 29"/>
                <a:gd name="T9" fmla="*/ 4 h 24"/>
                <a:gd name="T10" fmla="*/ 29 w 29"/>
                <a:gd name="T11" fmla="*/ 3 h 24"/>
                <a:gd name="T12" fmla="*/ 29 w 29"/>
                <a:gd name="T13" fmla="*/ 2 h 24"/>
                <a:gd name="T14" fmla="*/ 28 w 29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9" y="1"/>
                    <a:pt x="29" y="1"/>
                    <a:pt x="2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31"/>
            <p:cNvSpPr/>
            <p:nvPr/>
          </p:nvSpPr>
          <p:spPr bwMode="auto">
            <a:xfrm>
              <a:off x="5400148" y="4183863"/>
              <a:ext cx="33944" cy="40308"/>
            </a:xfrm>
            <a:custGeom>
              <a:avLst/>
              <a:gdLst>
                <a:gd name="T0" fmla="*/ 4 w 16"/>
                <a:gd name="T1" fmla="*/ 0 h 19"/>
                <a:gd name="T2" fmla="*/ 0 w 16"/>
                <a:gd name="T3" fmla="*/ 2 h 19"/>
                <a:gd name="T4" fmla="*/ 16 w 16"/>
                <a:gd name="T5" fmla="*/ 19 h 19"/>
                <a:gd name="T6" fmla="*/ 16 w 16"/>
                <a:gd name="T7" fmla="*/ 9 h 19"/>
                <a:gd name="T8" fmla="*/ 4 w 1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4" y="0"/>
                  </a:moveTo>
                  <a:lnTo>
                    <a:pt x="0" y="2"/>
                  </a:lnTo>
                  <a:lnTo>
                    <a:pt x="16" y="19"/>
                  </a:lnTo>
                  <a:lnTo>
                    <a:pt x="16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32"/>
            <p:cNvSpPr/>
            <p:nvPr/>
          </p:nvSpPr>
          <p:spPr bwMode="auto">
            <a:xfrm>
              <a:off x="6361187" y="4152040"/>
              <a:ext cx="564319" cy="564319"/>
            </a:xfrm>
            <a:custGeom>
              <a:avLst/>
              <a:gdLst>
                <a:gd name="T0" fmla="*/ 12 w 266"/>
                <a:gd name="T1" fmla="*/ 22 h 266"/>
                <a:gd name="T2" fmla="*/ 0 w 266"/>
                <a:gd name="T3" fmla="*/ 12 h 266"/>
                <a:gd name="T4" fmla="*/ 2 w 266"/>
                <a:gd name="T5" fmla="*/ 0 h 266"/>
                <a:gd name="T6" fmla="*/ 266 w 266"/>
                <a:gd name="T7" fmla="*/ 254 h 266"/>
                <a:gd name="T8" fmla="*/ 263 w 266"/>
                <a:gd name="T9" fmla="*/ 266 h 266"/>
                <a:gd name="T10" fmla="*/ 12 w 266"/>
                <a:gd name="T11" fmla="*/ 2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266">
                  <a:moveTo>
                    <a:pt x="12" y="22"/>
                  </a:moveTo>
                  <a:lnTo>
                    <a:pt x="0" y="12"/>
                  </a:lnTo>
                  <a:lnTo>
                    <a:pt x="2" y="0"/>
                  </a:lnTo>
                  <a:lnTo>
                    <a:pt x="266" y="254"/>
                  </a:lnTo>
                  <a:lnTo>
                    <a:pt x="263" y="266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33"/>
            <p:cNvSpPr/>
            <p:nvPr/>
          </p:nvSpPr>
          <p:spPr bwMode="auto">
            <a:xfrm>
              <a:off x="7317983" y="3770171"/>
              <a:ext cx="557954" cy="498552"/>
            </a:xfrm>
            <a:custGeom>
              <a:avLst/>
              <a:gdLst>
                <a:gd name="T0" fmla="*/ 2 w 111"/>
                <a:gd name="T1" fmla="*/ 94 h 99"/>
                <a:gd name="T2" fmla="*/ 111 w 111"/>
                <a:gd name="T3" fmla="*/ 0 h 99"/>
                <a:gd name="T4" fmla="*/ 108 w 111"/>
                <a:gd name="T5" fmla="*/ 6 h 99"/>
                <a:gd name="T6" fmla="*/ 2 w 111"/>
                <a:gd name="T7" fmla="*/ 97 h 99"/>
                <a:gd name="T8" fmla="*/ 0 w 111"/>
                <a:gd name="T9" fmla="*/ 99 h 99"/>
                <a:gd name="T10" fmla="*/ 0 w 111"/>
                <a:gd name="T11" fmla="*/ 98 h 99"/>
                <a:gd name="T12" fmla="*/ 2 w 111"/>
                <a:gd name="T13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99">
                  <a:moveTo>
                    <a:pt x="2" y="94"/>
                  </a:moveTo>
                  <a:cubicBezTo>
                    <a:pt x="5" y="91"/>
                    <a:pt x="108" y="2"/>
                    <a:pt x="111" y="0"/>
                  </a:cubicBezTo>
                  <a:cubicBezTo>
                    <a:pt x="110" y="1"/>
                    <a:pt x="109" y="5"/>
                    <a:pt x="108" y="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0" y="98"/>
                    <a:pt x="0" y="98"/>
                  </a:cubicBezTo>
                  <a:lnTo>
                    <a:pt x="2" y="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34"/>
            <p:cNvSpPr/>
            <p:nvPr/>
          </p:nvSpPr>
          <p:spPr bwMode="auto">
            <a:xfrm>
              <a:off x="6919141" y="4495723"/>
              <a:ext cx="231243" cy="220636"/>
            </a:xfrm>
            <a:custGeom>
              <a:avLst/>
              <a:gdLst>
                <a:gd name="T0" fmla="*/ 1 w 46"/>
                <a:gd name="T1" fmla="*/ 39 h 44"/>
                <a:gd name="T2" fmla="*/ 46 w 46"/>
                <a:gd name="T3" fmla="*/ 0 h 44"/>
                <a:gd name="T4" fmla="*/ 44 w 46"/>
                <a:gd name="T5" fmla="*/ 5 h 44"/>
                <a:gd name="T6" fmla="*/ 0 w 46"/>
                <a:gd name="T7" fmla="*/ 44 h 44"/>
                <a:gd name="T8" fmla="*/ 1 w 46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1" y="39"/>
                  </a:moveTo>
                  <a:cubicBezTo>
                    <a:pt x="7" y="35"/>
                    <a:pt x="0" y="4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6"/>
                    <a:pt x="0" y="44"/>
                    <a:pt x="0" y="44"/>
                  </a:cubicBezTo>
                  <a:lnTo>
                    <a:pt x="1" y="3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35"/>
            <p:cNvSpPr/>
            <p:nvPr/>
          </p:nvSpPr>
          <p:spPr bwMode="auto">
            <a:xfrm>
              <a:off x="6723963" y="4716359"/>
              <a:ext cx="231243" cy="220636"/>
            </a:xfrm>
            <a:custGeom>
              <a:avLst/>
              <a:gdLst>
                <a:gd name="T0" fmla="*/ 14 w 46"/>
                <a:gd name="T1" fmla="*/ 32 h 44"/>
                <a:gd name="T2" fmla="*/ 45 w 46"/>
                <a:gd name="T3" fmla="*/ 5 h 44"/>
                <a:gd name="T4" fmla="*/ 46 w 46"/>
                <a:gd name="T5" fmla="*/ 0 h 44"/>
                <a:gd name="T6" fmla="*/ 1 w 46"/>
                <a:gd name="T7" fmla="*/ 39 h 44"/>
                <a:gd name="T8" fmla="*/ 0 w 46"/>
                <a:gd name="T9" fmla="*/ 43 h 44"/>
                <a:gd name="T10" fmla="*/ 0 w 46"/>
                <a:gd name="T11" fmla="*/ 44 h 44"/>
                <a:gd name="T12" fmla="*/ 14 w 46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4">
                  <a:moveTo>
                    <a:pt x="14" y="32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9" y="33"/>
                    <a:pt x="1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3"/>
                    <a:pt x="12" y="33"/>
                    <a:pt x="14" y="3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36"/>
            <p:cNvSpPr/>
            <p:nvPr/>
          </p:nvSpPr>
          <p:spPr bwMode="auto">
            <a:xfrm>
              <a:off x="6178738" y="4198713"/>
              <a:ext cx="776469" cy="712823"/>
            </a:xfrm>
            <a:custGeom>
              <a:avLst/>
              <a:gdLst>
                <a:gd name="T0" fmla="*/ 0 w 154"/>
                <a:gd name="T1" fmla="*/ 33 h 142"/>
                <a:gd name="T2" fmla="*/ 41 w 154"/>
                <a:gd name="T3" fmla="*/ 0 h 142"/>
                <a:gd name="T4" fmla="*/ 147 w 154"/>
                <a:gd name="T5" fmla="*/ 103 h 142"/>
                <a:gd name="T6" fmla="*/ 151 w 154"/>
                <a:gd name="T7" fmla="*/ 100 h 142"/>
                <a:gd name="T8" fmla="*/ 154 w 154"/>
                <a:gd name="T9" fmla="*/ 103 h 142"/>
                <a:gd name="T10" fmla="*/ 109 w 154"/>
                <a:gd name="T11" fmla="*/ 142 h 142"/>
                <a:gd name="T12" fmla="*/ 0 w 154"/>
                <a:gd name="T13" fmla="*/ 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2">
                  <a:moveTo>
                    <a:pt x="0" y="3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09" y="142"/>
                    <a:pt x="117" y="136"/>
                    <a:pt x="109" y="142"/>
                  </a:cubicBezTo>
                  <a:lnTo>
                    <a:pt x="0" y="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7000">
                  <a:schemeClr val="accent3"/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37"/>
            <p:cNvSpPr/>
            <p:nvPr/>
          </p:nvSpPr>
          <p:spPr bwMode="auto">
            <a:xfrm>
              <a:off x="4910082" y="4349340"/>
              <a:ext cx="685244" cy="642814"/>
            </a:xfrm>
            <a:custGeom>
              <a:avLst/>
              <a:gdLst>
                <a:gd name="T0" fmla="*/ 115 w 136"/>
                <a:gd name="T1" fmla="*/ 0 h 128"/>
                <a:gd name="T2" fmla="*/ 136 w 136"/>
                <a:gd name="T3" fmla="*/ 22 h 128"/>
                <a:gd name="T4" fmla="*/ 24 w 136"/>
                <a:gd name="T5" fmla="*/ 110 h 128"/>
                <a:gd name="T6" fmla="*/ 26 w 136"/>
                <a:gd name="T7" fmla="*/ 114 h 128"/>
                <a:gd name="T8" fmla="*/ 37 w 136"/>
                <a:gd name="T9" fmla="*/ 127 h 128"/>
                <a:gd name="T10" fmla="*/ 35 w 136"/>
                <a:gd name="T11" fmla="*/ 128 h 128"/>
                <a:gd name="T12" fmla="*/ 0 w 136"/>
                <a:gd name="T13" fmla="*/ 88 h 128"/>
                <a:gd name="T14" fmla="*/ 0 w 136"/>
                <a:gd name="T15" fmla="*/ 88 h 128"/>
                <a:gd name="T16" fmla="*/ 0 w 136"/>
                <a:gd name="T17" fmla="*/ 88 h 128"/>
                <a:gd name="T18" fmla="*/ 115 w 136"/>
                <a:gd name="T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28">
                  <a:moveTo>
                    <a:pt x="115" y="0"/>
                  </a:moveTo>
                  <a:cubicBezTo>
                    <a:pt x="136" y="22"/>
                    <a:pt x="136" y="22"/>
                    <a:pt x="136" y="22"/>
                  </a:cubicBezTo>
                  <a:cubicBezTo>
                    <a:pt x="72" y="73"/>
                    <a:pt x="113" y="40"/>
                    <a:pt x="24" y="11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72"/>
                    <a:pt x="82" y="25"/>
                    <a:pt x="11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7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38"/>
            <p:cNvSpPr/>
            <p:nvPr/>
          </p:nvSpPr>
          <p:spPr bwMode="auto">
            <a:xfrm>
              <a:off x="6178738" y="4364190"/>
              <a:ext cx="549468" cy="568562"/>
            </a:xfrm>
            <a:custGeom>
              <a:avLst/>
              <a:gdLst>
                <a:gd name="T0" fmla="*/ 0 w 109"/>
                <a:gd name="T1" fmla="*/ 5 h 113"/>
                <a:gd name="T2" fmla="*/ 0 w 109"/>
                <a:gd name="T3" fmla="*/ 0 h 113"/>
                <a:gd name="T4" fmla="*/ 109 w 109"/>
                <a:gd name="T5" fmla="*/ 109 h 113"/>
                <a:gd name="T6" fmla="*/ 108 w 109"/>
                <a:gd name="T7" fmla="*/ 113 h 113"/>
                <a:gd name="T8" fmla="*/ 0 w 109"/>
                <a:gd name="T9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3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7" y="112"/>
                    <a:pt x="6" y="11"/>
                    <a:pt x="0" y="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39"/>
            <p:cNvSpPr/>
            <p:nvPr/>
          </p:nvSpPr>
          <p:spPr bwMode="auto">
            <a:xfrm>
              <a:off x="5031007" y="4440564"/>
              <a:ext cx="831628" cy="672515"/>
            </a:xfrm>
            <a:custGeom>
              <a:avLst/>
              <a:gdLst>
                <a:gd name="T0" fmla="*/ 0 w 165"/>
                <a:gd name="T1" fmla="*/ 92 h 134"/>
                <a:gd name="T2" fmla="*/ 37 w 165"/>
                <a:gd name="T3" fmla="*/ 134 h 134"/>
                <a:gd name="T4" fmla="*/ 39 w 165"/>
                <a:gd name="T5" fmla="*/ 132 h 134"/>
                <a:gd name="T6" fmla="*/ 27 w 165"/>
                <a:gd name="T7" fmla="*/ 119 h 134"/>
                <a:gd name="T8" fmla="*/ 26 w 165"/>
                <a:gd name="T9" fmla="*/ 115 h 134"/>
                <a:gd name="T10" fmla="*/ 140 w 165"/>
                <a:gd name="T11" fmla="*/ 24 h 134"/>
                <a:gd name="T12" fmla="*/ 118 w 165"/>
                <a:gd name="T13" fmla="*/ 0 h 134"/>
                <a:gd name="T14" fmla="*/ 0 w 165"/>
                <a:gd name="T15" fmla="*/ 9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34">
                  <a:moveTo>
                    <a:pt x="0" y="92"/>
                  </a:moveTo>
                  <a:cubicBezTo>
                    <a:pt x="37" y="134"/>
                    <a:pt x="37" y="134"/>
                    <a:pt x="37" y="134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165" y="4"/>
                    <a:pt x="27" y="114"/>
                    <a:pt x="140" y="24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4" y="26"/>
                    <a:pt x="30" y="68"/>
                    <a:pt x="0" y="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7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40"/>
            <p:cNvSpPr/>
            <p:nvPr/>
          </p:nvSpPr>
          <p:spPr bwMode="auto">
            <a:xfrm>
              <a:off x="7116440" y="4272966"/>
              <a:ext cx="231243" cy="222757"/>
            </a:xfrm>
            <a:custGeom>
              <a:avLst/>
              <a:gdLst>
                <a:gd name="T0" fmla="*/ 2 w 46"/>
                <a:gd name="T1" fmla="*/ 39 h 44"/>
                <a:gd name="T2" fmla="*/ 46 w 46"/>
                <a:gd name="T3" fmla="*/ 0 h 44"/>
                <a:gd name="T4" fmla="*/ 44 w 46"/>
                <a:gd name="T5" fmla="*/ 6 h 44"/>
                <a:gd name="T6" fmla="*/ 0 w 46"/>
                <a:gd name="T7" fmla="*/ 44 h 44"/>
                <a:gd name="T8" fmla="*/ 2 w 46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2" y="39"/>
                  </a:moveTo>
                  <a:cubicBezTo>
                    <a:pt x="4" y="37"/>
                    <a:pt x="8" y="33"/>
                    <a:pt x="46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7"/>
                    <a:pt x="1" y="44"/>
                    <a:pt x="0" y="44"/>
                  </a:cubicBezTo>
                  <a:lnTo>
                    <a:pt x="2" y="3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41"/>
            <p:cNvSpPr/>
            <p:nvPr/>
          </p:nvSpPr>
          <p:spPr bwMode="auto">
            <a:xfrm>
              <a:off x="5162540" y="4540274"/>
              <a:ext cx="729796" cy="700094"/>
            </a:xfrm>
            <a:custGeom>
              <a:avLst/>
              <a:gdLst>
                <a:gd name="T0" fmla="*/ 120 w 145"/>
                <a:gd name="T1" fmla="*/ 0 h 139"/>
                <a:gd name="T2" fmla="*/ 144 w 145"/>
                <a:gd name="T3" fmla="*/ 25 h 139"/>
                <a:gd name="T4" fmla="*/ 144 w 145"/>
                <a:gd name="T5" fmla="*/ 25 h 139"/>
                <a:gd name="T6" fmla="*/ 27 w 145"/>
                <a:gd name="T7" fmla="*/ 120 h 139"/>
                <a:gd name="T8" fmla="*/ 28 w 145"/>
                <a:gd name="T9" fmla="*/ 124 h 139"/>
                <a:gd name="T10" fmla="*/ 40 w 145"/>
                <a:gd name="T11" fmla="*/ 137 h 139"/>
                <a:gd name="T12" fmla="*/ 38 w 145"/>
                <a:gd name="T13" fmla="*/ 139 h 139"/>
                <a:gd name="T14" fmla="*/ 0 w 145"/>
                <a:gd name="T15" fmla="*/ 95 h 139"/>
                <a:gd name="T16" fmla="*/ 120 w 145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39">
                  <a:moveTo>
                    <a:pt x="120" y="0"/>
                  </a:move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55" y="97"/>
                    <a:pt x="145" y="24"/>
                    <a:pt x="27" y="120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2" y="77"/>
                    <a:pt x="99" y="16"/>
                    <a:pt x="1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7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42"/>
            <p:cNvSpPr/>
            <p:nvPr/>
          </p:nvSpPr>
          <p:spPr bwMode="auto">
            <a:xfrm>
              <a:off x="5298316" y="4408742"/>
              <a:ext cx="1506264" cy="1323815"/>
            </a:xfrm>
            <a:custGeom>
              <a:avLst/>
              <a:gdLst>
                <a:gd name="T0" fmla="*/ 180 w 299"/>
                <a:gd name="T1" fmla="*/ 1 h 263"/>
                <a:gd name="T2" fmla="*/ 283 w 299"/>
                <a:gd name="T3" fmla="*/ 104 h 263"/>
                <a:gd name="T4" fmla="*/ 283 w 299"/>
                <a:gd name="T5" fmla="*/ 105 h 263"/>
                <a:gd name="T6" fmla="*/ 297 w 299"/>
                <a:gd name="T7" fmla="*/ 93 h 263"/>
                <a:gd name="T8" fmla="*/ 299 w 299"/>
                <a:gd name="T9" fmla="*/ 96 h 263"/>
                <a:gd name="T10" fmla="*/ 299 w 299"/>
                <a:gd name="T11" fmla="*/ 96 h 263"/>
                <a:gd name="T12" fmla="*/ 108 w 299"/>
                <a:gd name="T13" fmla="*/ 263 h 263"/>
                <a:gd name="T14" fmla="*/ 0 w 299"/>
                <a:gd name="T15" fmla="*/ 146 h 263"/>
                <a:gd name="T16" fmla="*/ 180 w 299"/>
                <a:gd name="T17" fmla="*/ 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263">
                  <a:moveTo>
                    <a:pt x="180" y="1"/>
                  </a:moveTo>
                  <a:cubicBezTo>
                    <a:pt x="282" y="103"/>
                    <a:pt x="283" y="104"/>
                    <a:pt x="283" y="104"/>
                  </a:cubicBezTo>
                  <a:cubicBezTo>
                    <a:pt x="283" y="105"/>
                    <a:pt x="283" y="105"/>
                    <a:pt x="283" y="105"/>
                  </a:cubicBezTo>
                  <a:cubicBezTo>
                    <a:pt x="285" y="104"/>
                    <a:pt x="295" y="94"/>
                    <a:pt x="297" y="93"/>
                  </a:cubicBezTo>
                  <a:cubicBezTo>
                    <a:pt x="299" y="96"/>
                    <a:pt x="299" y="96"/>
                    <a:pt x="299" y="96"/>
                  </a:cubicBezTo>
                  <a:cubicBezTo>
                    <a:pt x="299" y="96"/>
                    <a:pt x="299" y="96"/>
                    <a:pt x="299" y="96"/>
                  </a:cubicBezTo>
                  <a:cubicBezTo>
                    <a:pt x="277" y="116"/>
                    <a:pt x="116" y="256"/>
                    <a:pt x="108" y="263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93" y="70"/>
                    <a:pt x="180" y="0"/>
                    <a:pt x="18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7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43"/>
            <p:cNvSpPr/>
            <p:nvPr/>
          </p:nvSpPr>
          <p:spPr bwMode="auto">
            <a:xfrm>
              <a:off x="4910082" y="4792733"/>
              <a:ext cx="182449" cy="220636"/>
            </a:xfrm>
            <a:custGeom>
              <a:avLst/>
              <a:gdLst>
                <a:gd name="T0" fmla="*/ 2 w 36"/>
                <a:gd name="T1" fmla="*/ 4 h 44"/>
                <a:gd name="T2" fmla="*/ 0 w 36"/>
                <a:gd name="T3" fmla="*/ 0 h 44"/>
                <a:gd name="T4" fmla="*/ 35 w 36"/>
                <a:gd name="T5" fmla="*/ 40 h 44"/>
                <a:gd name="T6" fmla="*/ 36 w 36"/>
                <a:gd name="T7" fmla="*/ 44 h 44"/>
                <a:gd name="T8" fmla="*/ 2 w 36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20" y="25"/>
                    <a:pt x="14" y="18"/>
                    <a:pt x="2" y="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44"/>
            <p:cNvSpPr/>
            <p:nvPr/>
          </p:nvSpPr>
          <p:spPr bwMode="auto">
            <a:xfrm>
              <a:off x="5031007" y="4903051"/>
              <a:ext cx="190935" cy="231243"/>
            </a:xfrm>
            <a:custGeom>
              <a:avLst/>
              <a:gdLst>
                <a:gd name="T0" fmla="*/ 2 w 38"/>
                <a:gd name="T1" fmla="*/ 4 h 46"/>
                <a:gd name="T2" fmla="*/ 0 w 38"/>
                <a:gd name="T3" fmla="*/ 0 h 46"/>
                <a:gd name="T4" fmla="*/ 37 w 38"/>
                <a:gd name="T5" fmla="*/ 42 h 46"/>
                <a:gd name="T6" fmla="*/ 38 w 38"/>
                <a:gd name="T7" fmla="*/ 46 h 46"/>
                <a:gd name="T8" fmla="*/ 2 w 38"/>
                <a:gd name="T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6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9" y="12"/>
                    <a:pt x="21" y="27"/>
                    <a:pt x="2" y="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45"/>
            <p:cNvSpPr/>
            <p:nvPr/>
          </p:nvSpPr>
          <p:spPr bwMode="auto">
            <a:xfrm>
              <a:off x="4316062" y="4132947"/>
              <a:ext cx="670394" cy="784954"/>
            </a:xfrm>
            <a:custGeom>
              <a:avLst/>
              <a:gdLst>
                <a:gd name="T0" fmla="*/ 311 w 316"/>
                <a:gd name="T1" fmla="*/ 363 h 370"/>
                <a:gd name="T2" fmla="*/ 0 w 316"/>
                <a:gd name="T3" fmla="*/ 0 h 370"/>
                <a:gd name="T4" fmla="*/ 5 w 316"/>
                <a:gd name="T5" fmla="*/ 12 h 370"/>
                <a:gd name="T6" fmla="*/ 316 w 316"/>
                <a:gd name="T7" fmla="*/ 370 h 370"/>
                <a:gd name="T8" fmla="*/ 311 w 316"/>
                <a:gd name="T9" fmla="*/ 36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70">
                  <a:moveTo>
                    <a:pt x="311" y="363"/>
                  </a:moveTo>
                  <a:lnTo>
                    <a:pt x="0" y="0"/>
                  </a:lnTo>
                  <a:lnTo>
                    <a:pt x="5" y="12"/>
                  </a:lnTo>
                  <a:lnTo>
                    <a:pt x="316" y="370"/>
                  </a:lnTo>
                  <a:lnTo>
                    <a:pt x="311" y="36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46"/>
            <p:cNvSpPr/>
            <p:nvPr/>
          </p:nvSpPr>
          <p:spPr bwMode="auto">
            <a:xfrm>
              <a:off x="4975848" y="4892443"/>
              <a:ext cx="25458" cy="29701"/>
            </a:xfrm>
            <a:custGeom>
              <a:avLst/>
              <a:gdLst>
                <a:gd name="T0" fmla="*/ 7 w 12"/>
                <a:gd name="T1" fmla="*/ 0 h 14"/>
                <a:gd name="T2" fmla="*/ 0 w 12"/>
                <a:gd name="T3" fmla="*/ 5 h 14"/>
                <a:gd name="T4" fmla="*/ 5 w 12"/>
                <a:gd name="T5" fmla="*/ 12 h 14"/>
                <a:gd name="T6" fmla="*/ 5 w 12"/>
                <a:gd name="T7" fmla="*/ 14 h 14"/>
                <a:gd name="T8" fmla="*/ 12 w 12"/>
                <a:gd name="T9" fmla="*/ 7 h 14"/>
                <a:gd name="T10" fmla="*/ 7 w 1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7" y="0"/>
                  </a:moveTo>
                  <a:lnTo>
                    <a:pt x="0" y="5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47"/>
            <p:cNvSpPr/>
            <p:nvPr/>
          </p:nvSpPr>
          <p:spPr bwMode="auto">
            <a:xfrm>
              <a:off x="5086166" y="4987911"/>
              <a:ext cx="25458" cy="25458"/>
            </a:xfrm>
            <a:custGeom>
              <a:avLst/>
              <a:gdLst>
                <a:gd name="T0" fmla="*/ 2 w 5"/>
                <a:gd name="T1" fmla="*/ 0 h 5"/>
                <a:gd name="T2" fmla="*/ 5 w 5"/>
                <a:gd name="T3" fmla="*/ 3 h 5"/>
                <a:gd name="T4" fmla="*/ 1 w 5"/>
                <a:gd name="T5" fmla="*/ 5 h 5"/>
                <a:gd name="T6" fmla="*/ 0 w 5"/>
                <a:gd name="T7" fmla="*/ 1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1"/>
                    <a:pt x="4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48"/>
            <p:cNvSpPr/>
            <p:nvPr/>
          </p:nvSpPr>
          <p:spPr bwMode="auto">
            <a:xfrm>
              <a:off x="5162540" y="5017612"/>
              <a:ext cx="197299" cy="241851"/>
            </a:xfrm>
            <a:custGeom>
              <a:avLst/>
              <a:gdLst>
                <a:gd name="T0" fmla="*/ 1 w 39"/>
                <a:gd name="T1" fmla="*/ 4 h 48"/>
                <a:gd name="T2" fmla="*/ 39 w 39"/>
                <a:gd name="T3" fmla="*/ 48 h 48"/>
                <a:gd name="T4" fmla="*/ 38 w 39"/>
                <a:gd name="T5" fmla="*/ 44 h 48"/>
                <a:gd name="T6" fmla="*/ 0 w 39"/>
                <a:gd name="T7" fmla="*/ 0 h 48"/>
                <a:gd name="T8" fmla="*/ 1 w 3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8">
                  <a:moveTo>
                    <a:pt x="1" y="4"/>
                  </a:moveTo>
                  <a:cubicBezTo>
                    <a:pt x="5" y="9"/>
                    <a:pt x="35" y="43"/>
                    <a:pt x="39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49"/>
            <p:cNvSpPr/>
            <p:nvPr/>
          </p:nvSpPr>
          <p:spPr bwMode="auto">
            <a:xfrm>
              <a:off x="5217699" y="5104593"/>
              <a:ext cx="21215" cy="29701"/>
            </a:xfrm>
            <a:custGeom>
              <a:avLst/>
              <a:gdLst>
                <a:gd name="T0" fmla="*/ 5 w 10"/>
                <a:gd name="T1" fmla="*/ 0 h 14"/>
                <a:gd name="T2" fmla="*/ 0 w 10"/>
                <a:gd name="T3" fmla="*/ 4 h 14"/>
                <a:gd name="T4" fmla="*/ 2 w 10"/>
                <a:gd name="T5" fmla="*/ 14 h 14"/>
                <a:gd name="T6" fmla="*/ 10 w 10"/>
                <a:gd name="T7" fmla="*/ 7 h 14"/>
                <a:gd name="T8" fmla="*/ 5 w 1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5" y="0"/>
                  </a:moveTo>
                  <a:lnTo>
                    <a:pt x="0" y="4"/>
                  </a:lnTo>
                  <a:lnTo>
                    <a:pt x="2" y="14"/>
                  </a:lnTo>
                  <a:lnTo>
                    <a:pt x="1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50"/>
            <p:cNvSpPr/>
            <p:nvPr/>
          </p:nvSpPr>
          <p:spPr bwMode="auto">
            <a:xfrm>
              <a:off x="5298316" y="5144901"/>
              <a:ext cx="543104" cy="602506"/>
            </a:xfrm>
            <a:custGeom>
              <a:avLst/>
              <a:gdLst>
                <a:gd name="T0" fmla="*/ 2 w 256"/>
                <a:gd name="T1" fmla="*/ 9 h 284"/>
                <a:gd name="T2" fmla="*/ 0 w 256"/>
                <a:gd name="T3" fmla="*/ 0 h 284"/>
                <a:gd name="T4" fmla="*/ 256 w 256"/>
                <a:gd name="T5" fmla="*/ 277 h 284"/>
                <a:gd name="T6" fmla="*/ 256 w 256"/>
                <a:gd name="T7" fmla="*/ 284 h 284"/>
                <a:gd name="T8" fmla="*/ 2 w 256"/>
                <a:gd name="T9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4">
                  <a:moveTo>
                    <a:pt x="2" y="9"/>
                  </a:moveTo>
                  <a:lnTo>
                    <a:pt x="0" y="0"/>
                  </a:lnTo>
                  <a:lnTo>
                    <a:pt x="256" y="277"/>
                  </a:lnTo>
                  <a:lnTo>
                    <a:pt x="256" y="284"/>
                  </a:lnTo>
                  <a:lnTo>
                    <a:pt x="2" y="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51"/>
            <p:cNvSpPr/>
            <p:nvPr/>
          </p:nvSpPr>
          <p:spPr bwMode="auto">
            <a:xfrm>
              <a:off x="5353475" y="5229761"/>
              <a:ext cx="25458" cy="29701"/>
            </a:xfrm>
            <a:custGeom>
              <a:avLst/>
              <a:gdLst>
                <a:gd name="T0" fmla="*/ 5 w 12"/>
                <a:gd name="T1" fmla="*/ 0 h 14"/>
                <a:gd name="T2" fmla="*/ 0 w 12"/>
                <a:gd name="T3" fmla="*/ 5 h 14"/>
                <a:gd name="T4" fmla="*/ 3 w 12"/>
                <a:gd name="T5" fmla="*/ 14 h 14"/>
                <a:gd name="T6" fmla="*/ 12 w 12"/>
                <a:gd name="T7" fmla="*/ 7 h 14"/>
                <a:gd name="T8" fmla="*/ 5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5" y="0"/>
                  </a:moveTo>
                  <a:lnTo>
                    <a:pt x="0" y="5"/>
                  </a:lnTo>
                  <a:lnTo>
                    <a:pt x="3" y="14"/>
                  </a:lnTo>
                  <a:lnTo>
                    <a:pt x="12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52"/>
            <p:cNvSpPr/>
            <p:nvPr/>
          </p:nvSpPr>
          <p:spPr bwMode="auto">
            <a:xfrm>
              <a:off x="5841420" y="4892443"/>
              <a:ext cx="963160" cy="854964"/>
            </a:xfrm>
            <a:custGeom>
              <a:avLst/>
              <a:gdLst>
                <a:gd name="T0" fmla="*/ 0 w 191"/>
                <a:gd name="T1" fmla="*/ 167 h 170"/>
                <a:gd name="T2" fmla="*/ 191 w 191"/>
                <a:gd name="T3" fmla="*/ 0 h 170"/>
                <a:gd name="T4" fmla="*/ 190 w 191"/>
                <a:gd name="T5" fmla="*/ 4 h 170"/>
                <a:gd name="T6" fmla="*/ 0 w 191"/>
                <a:gd name="T7" fmla="*/ 170 h 170"/>
                <a:gd name="T8" fmla="*/ 0 w 191"/>
                <a:gd name="T9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70">
                  <a:moveTo>
                    <a:pt x="0" y="167"/>
                  </a:moveTo>
                  <a:cubicBezTo>
                    <a:pt x="8" y="160"/>
                    <a:pt x="171" y="18"/>
                    <a:pt x="191" y="0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90" y="5"/>
                    <a:pt x="1" y="170"/>
                    <a:pt x="0" y="170"/>
                  </a:cubicBezTo>
                  <a:lnTo>
                    <a:pt x="0" y="16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aphicFrame>
        <p:nvGraphicFramePr>
          <p:cNvPr id="120" name="表格 119"/>
          <p:cNvGraphicFramePr>
            <a:graphicFrameLocks noGrp="1"/>
          </p:cNvGraphicFramePr>
          <p:nvPr/>
        </p:nvGraphicFramePr>
        <p:xfrm>
          <a:off x="2186803" y="2584390"/>
          <a:ext cx="6316335" cy="2932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3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10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内容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积极发言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乐于合作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9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完成情况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3636036" y="640951"/>
            <a:ext cx="2548769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 flipH="1">
            <a:off x="-1" y="5724144"/>
            <a:ext cx="1233908" cy="1133856"/>
          </a:xfrm>
          <a:prstGeom prst="rect">
            <a:avLst/>
          </a:prstGeom>
        </p:spPr>
      </p:pic>
      <p:pic>
        <p:nvPicPr>
          <p:cNvPr id="37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920990" y="-9143"/>
            <a:ext cx="1223010" cy="1019869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960634" y="2724680"/>
            <a:ext cx="3778806" cy="1918349"/>
            <a:chOff x="566056" y="1219200"/>
            <a:chExt cx="5180843" cy="2213418"/>
          </a:xfrm>
        </p:grpSpPr>
        <p:sp>
          <p:nvSpPr>
            <p:cNvPr id="69" name="矩形: 单圆角 68"/>
            <p:cNvSpPr/>
            <p:nvPr/>
          </p:nvSpPr>
          <p:spPr>
            <a:xfrm>
              <a:off x="566056" y="1219200"/>
              <a:ext cx="5180843" cy="1770279"/>
            </a:xfrm>
            <a:prstGeom prst="round1Rect">
              <a:avLst>
                <a:gd name="adj" fmla="val 28788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直角三角形 69"/>
            <p:cNvSpPr/>
            <p:nvPr/>
          </p:nvSpPr>
          <p:spPr>
            <a:xfrm flipH="1" flipV="1">
              <a:off x="566056" y="2989479"/>
              <a:ext cx="876300" cy="44313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808702" y="2724680"/>
            <a:ext cx="3374664" cy="1918349"/>
            <a:chOff x="6400797" y="1219200"/>
            <a:chExt cx="4733465" cy="2213418"/>
          </a:xfrm>
        </p:grpSpPr>
        <p:sp>
          <p:nvSpPr>
            <p:cNvPr id="65" name="矩形: 单圆角 64"/>
            <p:cNvSpPr/>
            <p:nvPr/>
          </p:nvSpPr>
          <p:spPr>
            <a:xfrm>
              <a:off x="6400797" y="1219200"/>
              <a:ext cx="4733465" cy="1770279"/>
            </a:xfrm>
            <a:prstGeom prst="round1Rect">
              <a:avLst>
                <a:gd name="adj" fmla="val 28788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直角三角形 65"/>
            <p:cNvSpPr/>
            <p:nvPr/>
          </p:nvSpPr>
          <p:spPr>
            <a:xfrm flipH="1" flipV="1">
              <a:off x="6400797" y="2989479"/>
              <a:ext cx="876300" cy="443139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1" name="文本框 70"/>
          <p:cNvSpPr txBox="1"/>
          <p:nvPr>
            <p:custDataLst>
              <p:tags r:id="rId3"/>
            </p:custDataLst>
          </p:nvPr>
        </p:nvSpPr>
        <p:spPr>
          <a:xfrm>
            <a:off x="1233909" y="2957513"/>
            <a:ext cx="3286833" cy="942975"/>
          </a:xfrm>
          <a:prstGeom prst="rect">
            <a:avLst/>
          </a:prstGeom>
          <a:noFill/>
        </p:spPr>
        <p:txBody>
          <a:bodyPr lIns="86407" tIns="43203" rIns="86407" bIns="43203" anchor="ctr">
            <a:no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564E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用英语讲述今天所见的事情（使用课本句式）</a:t>
            </a:r>
          </a:p>
        </p:txBody>
      </p:sp>
      <p:sp>
        <p:nvSpPr>
          <p:cNvPr id="72" name="文本框 11"/>
          <p:cNvSpPr txBox="1"/>
          <p:nvPr>
            <p:custDataLst>
              <p:tags r:id="rId4"/>
            </p:custDataLst>
          </p:nvPr>
        </p:nvSpPr>
        <p:spPr>
          <a:xfrm>
            <a:off x="4926047" y="2785601"/>
            <a:ext cx="2733022" cy="942975"/>
          </a:xfrm>
          <a:prstGeom prst="rect">
            <a:avLst/>
          </a:prstGeom>
          <a:noFill/>
        </p:spPr>
        <p:txBody>
          <a:bodyPr lIns="86407" tIns="43203" rIns="86407" bIns="43203" anchor="ctr">
            <a:no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564E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</a:t>
            </a:r>
            <a:r>
              <a:rPr lang="en-US" altLang="zh-CN" sz="3200" b="1" dirty="0">
                <a:solidFill>
                  <a:srgbClr val="564E4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do it!</a:t>
            </a:r>
            <a:r>
              <a:rPr lang="zh-CN" altLang="en-US" sz="3200" b="1" dirty="0">
                <a:solidFill>
                  <a:srgbClr val="564E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中的练习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78688" y="5159960"/>
            <a:ext cx="4793611" cy="57969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</a:rPr>
              <a:t>参考答案：√ </a:t>
            </a:r>
            <a:r>
              <a:rPr lang="en-US" altLang="zh-CN" sz="3200" b="1" dirty="0">
                <a:solidFill>
                  <a:srgbClr val="0000CC"/>
                </a:solidFill>
              </a:rPr>
              <a:t>× </a:t>
            </a:r>
            <a:r>
              <a:rPr lang="zh-CN" altLang="en-US" sz="3200" b="1" dirty="0">
                <a:solidFill>
                  <a:srgbClr val="0000CC"/>
                </a:solidFill>
              </a:rPr>
              <a:t>√ </a:t>
            </a:r>
            <a:r>
              <a:rPr lang="en-US" altLang="zh-CN" sz="3200" b="1" dirty="0">
                <a:solidFill>
                  <a:srgbClr val="0000CC"/>
                </a:solidFill>
              </a:rPr>
              <a:t>× 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× 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6777" y="910336"/>
            <a:ext cx="2604874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>
            <a:off x="1143000" y="-1142999"/>
            <a:ext cx="6858000" cy="9144000"/>
          </a:xfrm>
          <a:prstGeom prst="rect">
            <a:avLst/>
          </a:prstGeom>
        </p:spPr>
      </p:pic>
      <p:pic>
        <p:nvPicPr>
          <p:cNvPr id="26" name="图片 25" descr="线框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3000676" y="896486"/>
            <a:ext cx="3387711" cy="4670604"/>
          </a:xfrm>
          <a:prstGeom prst="rect">
            <a:avLst/>
          </a:prstGeom>
        </p:spPr>
      </p:pic>
      <p:pic>
        <p:nvPicPr>
          <p:cNvPr id="19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499" y="110017"/>
            <a:ext cx="3054336" cy="2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160085" y="2304378"/>
            <a:ext cx="4088522" cy="1321721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腾祥相思体繁" panose="01010104010101010101" pitchFamily="2" charset="-122"/>
                <a:cs typeface="Times New Roman" panose="02020603050405020304" pitchFamily="18" charset="0"/>
              </a:rPr>
              <a:t>Goodbye </a:t>
            </a:r>
            <a:endParaRPr lang="zh-CN" alt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腾祥相思体繁" panose="0101010401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MH_Others_1"/>
          <p:cNvSpPr/>
          <p:nvPr>
            <p:custDataLst>
              <p:tags r:id="rId2"/>
            </p:custDataLst>
          </p:nvPr>
        </p:nvSpPr>
        <p:spPr>
          <a:xfrm rot="10800000">
            <a:off x="6578973" y="2589024"/>
            <a:ext cx="2565028" cy="4268974"/>
          </a:xfrm>
          <a:prstGeom prst="diagStripe">
            <a:avLst>
              <a:gd name="adj" fmla="val 78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PA_MH_Others_2"/>
          <p:cNvSpPr/>
          <p:nvPr>
            <p:custDataLst>
              <p:tags r:id="rId3"/>
            </p:custDataLst>
          </p:nvPr>
        </p:nvSpPr>
        <p:spPr>
          <a:xfrm rot="10800000">
            <a:off x="7252059" y="3753290"/>
            <a:ext cx="1891938" cy="3104711"/>
          </a:xfrm>
          <a:prstGeom prst="diagStripe">
            <a:avLst>
              <a:gd name="adj" fmla="val 789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" name="PA_MH_Others_3"/>
          <p:cNvCxnSpPr/>
          <p:nvPr>
            <p:custDataLst>
              <p:tags r:id="rId4"/>
            </p:custDataLst>
          </p:nvPr>
        </p:nvCxnSpPr>
        <p:spPr>
          <a:xfrm>
            <a:off x="1279940" y="197012"/>
            <a:ext cx="1764143" cy="165868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_MH_Others_4"/>
          <p:cNvSpPr txBox="1"/>
          <p:nvPr>
            <p:custDataLst>
              <p:tags r:id="rId5"/>
            </p:custDataLst>
          </p:nvPr>
        </p:nvSpPr>
        <p:spPr>
          <a:xfrm rot="2521968">
            <a:off x="466304" y="740725"/>
            <a:ext cx="2660500" cy="1072135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  <a:r>
              <a:rPr lang="zh-CN" altLang="en-US" sz="3200" b="1" dirty="0" smtClean="0">
                <a:solidFill>
                  <a:schemeClr val="accent6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你做我猜</a:t>
            </a:r>
            <a:r>
              <a:rPr lang="en-US" altLang="zh-CN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PA_MH_Others_5"/>
          <p:cNvCxnSpPr/>
          <p:nvPr>
            <p:custDataLst>
              <p:tags r:id="rId6"/>
            </p:custDataLst>
          </p:nvPr>
        </p:nvCxnSpPr>
        <p:spPr>
          <a:xfrm flipH="1">
            <a:off x="1606924" y="1"/>
            <a:ext cx="2501154" cy="462690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_MH_Number_1"/>
          <p:cNvSpPr txBox="1"/>
          <p:nvPr>
            <p:custDataLst>
              <p:tags r:id="rId7"/>
            </p:custDataLst>
          </p:nvPr>
        </p:nvSpPr>
        <p:spPr>
          <a:xfrm rot="2022606">
            <a:off x="3759091" y="804588"/>
            <a:ext cx="1191289" cy="523220"/>
          </a:xfrm>
          <a:prstGeom prst="rect">
            <a:avLst/>
          </a:prstGeom>
          <a:noFill/>
        </p:spPr>
        <p:txBody>
          <a:bodyPr wrap="square" lIns="86407" tIns="43203" rIns="86407" bIns="43203" rtlCol="0">
            <a:normAutofit/>
          </a:bodyPr>
          <a:lstStyle/>
          <a:p>
            <a:r>
              <a:rPr lang="en-US" altLang="zh-CN" sz="2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7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A_MH_Number_2"/>
          <p:cNvSpPr txBox="1"/>
          <p:nvPr>
            <p:custDataLst>
              <p:tags r:id="rId8"/>
            </p:custDataLst>
          </p:nvPr>
        </p:nvSpPr>
        <p:spPr>
          <a:xfrm rot="2022606">
            <a:off x="3155842" y="1987720"/>
            <a:ext cx="1191289" cy="523220"/>
          </a:xfrm>
          <a:prstGeom prst="rect">
            <a:avLst/>
          </a:prstGeom>
          <a:noFill/>
        </p:spPr>
        <p:txBody>
          <a:bodyPr wrap="square" lIns="86407" tIns="43203" rIns="86407" bIns="43203" rtlCol="0">
            <a:normAutofit/>
          </a:bodyPr>
          <a:lstStyle/>
          <a:p>
            <a:r>
              <a:rPr lang="en-US" altLang="zh-CN" sz="2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7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A_MH_Number_3"/>
          <p:cNvSpPr txBox="1"/>
          <p:nvPr>
            <p:custDataLst>
              <p:tags r:id="rId9"/>
            </p:custDataLst>
          </p:nvPr>
        </p:nvSpPr>
        <p:spPr>
          <a:xfrm rot="2022606">
            <a:off x="2491196" y="3226249"/>
            <a:ext cx="1410980" cy="523220"/>
          </a:xfrm>
          <a:prstGeom prst="rect">
            <a:avLst/>
          </a:prstGeom>
          <a:noFill/>
        </p:spPr>
        <p:txBody>
          <a:bodyPr wrap="square" lIns="86407" tIns="43203" rIns="86407" bIns="43203" rtlCol="0">
            <a:normAutofit/>
          </a:bodyPr>
          <a:lstStyle/>
          <a:p>
            <a:r>
              <a:rPr lang="en-US" altLang="zh-CN" sz="2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7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A_MH_Number_4"/>
          <p:cNvSpPr txBox="1"/>
          <p:nvPr>
            <p:custDataLst>
              <p:tags r:id="rId10"/>
            </p:custDataLst>
          </p:nvPr>
        </p:nvSpPr>
        <p:spPr>
          <a:xfrm rot="2022606">
            <a:off x="1972921" y="4347490"/>
            <a:ext cx="1363745" cy="523220"/>
          </a:xfrm>
          <a:prstGeom prst="rect">
            <a:avLst/>
          </a:prstGeom>
          <a:noFill/>
        </p:spPr>
        <p:txBody>
          <a:bodyPr wrap="square" lIns="86407" tIns="43203" rIns="86407" bIns="43203" rtlCol="0">
            <a:normAutofit/>
          </a:bodyPr>
          <a:lstStyle/>
          <a:p>
            <a:r>
              <a:rPr lang="en-US" altLang="zh-CN" sz="2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7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PA_MH_Others_10"/>
          <p:cNvCxnSpPr/>
          <p:nvPr>
            <p:custDataLst>
              <p:tags r:id="rId11"/>
            </p:custDataLst>
          </p:nvPr>
        </p:nvCxnSpPr>
        <p:spPr>
          <a:xfrm>
            <a:off x="2636646" y="3214210"/>
            <a:ext cx="1142575" cy="102203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A_MH_Others_11"/>
          <p:cNvCxnSpPr/>
          <p:nvPr>
            <p:custDataLst>
              <p:tags r:id="rId12"/>
            </p:custDataLst>
          </p:nvPr>
        </p:nvCxnSpPr>
        <p:spPr>
          <a:xfrm>
            <a:off x="2030336" y="4374522"/>
            <a:ext cx="1185136" cy="90957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A_MH_Others_12"/>
          <p:cNvCxnSpPr/>
          <p:nvPr>
            <p:custDataLst>
              <p:tags r:id="rId13"/>
            </p:custDataLst>
          </p:nvPr>
        </p:nvCxnSpPr>
        <p:spPr>
          <a:xfrm>
            <a:off x="3780161" y="1190031"/>
            <a:ext cx="1142575" cy="102203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A_MH_Others_13"/>
          <p:cNvCxnSpPr/>
          <p:nvPr>
            <p:custDataLst>
              <p:tags r:id="rId14"/>
            </p:custDataLst>
          </p:nvPr>
        </p:nvCxnSpPr>
        <p:spPr>
          <a:xfrm>
            <a:off x="3292487" y="2049762"/>
            <a:ext cx="1142575" cy="102203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_MH_Entry_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2072852">
            <a:off x="2170093" y="4829215"/>
            <a:ext cx="2637076" cy="5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Say hi to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PA_MH_Entry_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2072852">
            <a:off x="3334516" y="2482484"/>
            <a:ext cx="2569002" cy="64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Write to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PA_MH_Entry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2072852">
            <a:off x="3768840" y="1450729"/>
            <a:ext cx="2637076" cy="5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 back home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PA_MH_Entry_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2230146">
            <a:off x="2715596" y="3593483"/>
            <a:ext cx="2569002" cy="64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Wear new coat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6126" y="138134"/>
            <a:ext cx="2934067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-1" y="5724144"/>
            <a:ext cx="1233908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920990" y="-9143"/>
            <a:ext cx="1223010" cy="101986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8" cstate="email"/>
          <a:srcRect t="-1"/>
          <a:stretch>
            <a:fillRect/>
          </a:stretch>
        </p:blipFill>
        <p:spPr>
          <a:xfrm>
            <a:off x="1266469" y="2502160"/>
            <a:ext cx="2855006" cy="2451766"/>
          </a:xfrm>
          <a:prstGeom prst="rect">
            <a:avLst/>
          </a:prstGeom>
        </p:spPr>
      </p:pic>
      <p:sp>
        <p:nvSpPr>
          <p:cNvPr id="51" name="PA_文本框 76"/>
          <p:cNvSpPr txBox="1"/>
          <p:nvPr>
            <p:custDataLst>
              <p:tags r:id="rId3"/>
            </p:custDataLst>
          </p:nvPr>
        </p:nvSpPr>
        <p:spPr>
          <a:xfrm>
            <a:off x="1522020" y="1919172"/>
            <a:ext cx="2418078" cy="58117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Questions 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35604" y="1948311"/>
            <a:ext cx="4376393" cy="3965234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marL="269875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the weather in Beijing and Canada?</a:t>
            </a:r>
          </a:p>
          <a:p>
            <a:pPr marL="269875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will Danny come back home?</a:t>
            </a:r>
          </a:p>
          <a:p>
            <a:pPr marL="269875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clothes is Steven wearing?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3753" y="317260"/>
            <a:ext cx="2505488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in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 flipH="1">
            <a:off x="-1" y="5724144"/>
            <a:ext cx="1233908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920990" y="-9143"/>
            <a:ext cx="122301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3"/>
            </p:custDataLst>
          </p:nvPr>
        </p:nvSpPr>
        <p:spPr>
          <a:xfrm>
            <a:off x="809740" y="1480373"/>
            <a:ext cx="3088587" cy="58117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779464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听录音，做习</a:t>
            </a:r>
            <a:r>
              <a:rPr lang="zh-CN" altLang="en-US" sz="3200" b="1" dirty="0" smtClean="0">
                <a:solidFill>
                  <a:srgbClr val="779464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题。</a:t>
            </a:r>
            <a:endParaRPr lang="zh-CN" altLang="en-US" sz="3200" b="1" dirty="0">
              <a:solidFill>
                <a:srgbClr val="779464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9" name="PA_文本框 76"/>
          <p:cNvSpPr txBox="1"/>
          <p:nvPr>
            <p:custDataLst>
              <p:tags r:id="rId4"/>
            </p:custDataLst>
          </p:nvPr>
        </p:nvSpPr>
        <p:spPr>
          <a:xfrm>
            <a:off x="956326" y="2149140"/>
            <a:ext cx="8187673" cy="3780569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marL="323850" indent="-3238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How is the weather in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Beijing?</a:t>
            </a:r>
          </a:p>
          <a:p>
            <a:pPr marL="323850" indent="-323850">
              <a:lnSpc>
                <a:spcPct val="150000"/>
              </a:lnSpc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323850" indent="-3238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How does Danny like the people in Beijing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</a:p>
          <a:p>
            <a:pPr marL="323850" indent="-323850">
              <a:lnSpc>
                <a:spcPct val="150000"/>
              </a:lnSpc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323850" indent="-3238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When is Danny coming back home?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2625" y="185541"/>
            <a:ext cx="2909765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5566" y="2872490"/>
            <a:ext cx="2763984" cy="50782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sunny.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1145" y="4395751"/>
            <a:ext cx="4796755" cy="50782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in Beijing are kind.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4022" y="5779876"/>
            <a:ext cx="4256673" cy="5091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February 8.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-1" y="5724144"/>
            <a:ext cx="1233908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920990" y="-9143"/>
            <a:ext cx="122301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3"/>
            </p:custDataLst>
          </p:nvPr>
        </p:nvSpPr>
        <p:spPr>
          <a:xfrm>
            <a:off x="417819" y="817931"/>
            <a:ext cx="2497915" cy="548915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3000" b="1" dirty="0">
                <a:solidFill>
                  <a:srgbClr val="779464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完成连线题</a:t>
            </a:r>
          </a:p>
        </p:txBody>
      </p:sp>
      <p:sp>
        <p:nvSpPr>
          <p:cNvPr id="82" name="Rectangle 14"/>
          <p:cNvSpPr/>
          <p:nvPr/>
        </p:nvSpPr>
        <p:spPr>
          <a:xfrm>
            <a:off x="616952" y="1821686"/>
            <a:ext cx="3001390" cy="342685"/>
          </a:xfrm>
          <a:prstGeom prst="rect">
            <a:avLst/>
          </a:prstGeom>
        </p:spPr>
        <p:txBody>
          <a:bodyPr wrap="none" lIns="86407" tIns="43203" rIns="86407" bIns="43203" anchor="ctr" anchorCtr="0">
            <a:noAutofit/>
          </a:bodyPr>
          <a:lstStyle/>
          <a:p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 in Beijing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15"/>
          <p:cNvSpPr/>
          <p:nvPr/>
        </p:nvSpPr>
        <p:spPr>
          <a:xfrm>
            <a:off x="2915734" y="2910962"/>
            <a:ext cx="2630948" cy="817430"/>
          </a:xfrm>
          <a:prstGeom prst="rect">
            <a:avLst/>
          </a:prstGeom>
        </p:spPr>
        <p:txBody>
          <a:bodyPr wrap="none" lIns="86407" tIns="43203" rIns="86407" bIns="43203" anchor="ctr" anchorCtr="0">
            <a:noAutofit/>
          </a:bodyPr>
          <a:lstStyle/>
          <a:p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in Beijing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16"/>
          <p:cNvSpPr/>
          <p:nvPr/>
        </p:nvSpPr>
        <p:spPr>
          <a:xfrm>
            <a:off x="4851473" y="1585411"/>
            <a:ext cx="3974477" cy="422481"/>
          </a:xfrm>
          <a:prstGeom prst="rect">
            <a:avLst/>
          </a:prstGeom>
        </p:spPr>
        <p:txBody>
          <a:bodyPr wrap="none" lIns="86407" tIns="43203" rIns="86407" bIns="43203" anchor="ctr" anchorCtr="0">
            <a:noAutofit/>
          </a:bodyPr>
          <a:lstStyle/>
          <a:p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for Danny to go home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17"/>
          <p:cNvSpPr/>
          <p:nvPr/>
        </p:nvSpPr>
        <p:spPr>
          <a:xfrm>
            <a:off x="616952" y="4651052"/>
            <a:ext cx="2034331" cy="372410"/>
          </a:xfrm>
          <a:prstGeom prst="rect">
            <a:avLst/>
          </a:prstGeom>
        </p:spPr>
        <p:txBody>
          <a:bodyPr wrap="none" lIns="86407" tIns="43203" rIns="86407" bIns="43203" anchor="ctr" anchorCtr="0">
            <a:noAutofit/>
          </a:bodyPr>
          <a:lstStyle/>
          <a:p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February 8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18"/>
          <p:cNvSpPr/>
          <p:nvPr/>
        </p:nvSpPr>
        <p:spPr>
          <a:xfrm>
            <a:off x="4378267" y="5184758"/>
            <a:ext cx="946413" cy="372410"/>
          </a:xfrm>
          <a:prstGeom prst="rect">
            <a:avLst/>
          </a:prstGeom>
        </p:spPr>
        <p:txBody>
          <a:bodyPr wrap="none" lIns="86407" tIns="43203" rIns="86407" bIns="43203" anchor="ctr" anchorCtr="0">
            <a:noAutofit/>
          </a:bodyPr>
          <a:lstStyle/>
          <a:p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Sunny 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19"/>
          <p:cNvSpPr/>
          <p:nvPr/>
        </p:nvSpPr>
        <p:spPr>
          <a:xfrm>
            <a:off x="7033764" y="5252659"/>
            <a:ext cx="946413" cy="372410"/>
          </a:xfrm>
          <a:prstGeom prst="rect">
            <a:avLst/>
          </a:prstGeom>
        </p:spPr>
        <p:txBody>
          <a:bodyPr wrap="none" lIns="86407" tIns="43203" rIns="86407" bIns="43203" anchor="ctr" anchorCtr="0">
            <a:noAutofit/>
          </a:bodyPr>
          <a:lstStyle/>
          <a:p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1359652" y="2015029"/>
            <a:ext cx="4683395" cy="2621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194688" y="2122212"/>
            <a:ext cx="2490715" cy="3204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785977" y="3414902"/>
            <a:ext cx="2573883" cy="1869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2625" y="185541"/>
            <a:ext cx="2909765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16200000">
            <a:off x="1143000" y="-1142999"/>
            <a:ext cx="6858000" cy="9144000"/>
          </a:xfrm>
          <a:prstGeom prst="rect">
            <a:avLst/>
          </a:prstGeom>
        </p:spPr>
      </p:pic>
      <p:pic>
        <p:nvPicPr>
          <p:cNvPr id="19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6247" y="627702"/>
            <a:ext cx="3054336" cy="2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动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162675" y="-1149995"/>
            <a:ext cx="457200" cy="60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21499" y="2045628"/>
            <a:ext cx="6743117" cy="305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A_文本框 76"/>
          <p:cNvSpPr txBox="1"/>
          <p:nvPr>
            <p:custDataLst>
              <p:tags r:id="rId3"/>
            </p:custDataLst>
          </p:nvPr>
        </p:nvSpPr>
        <p:spPr>
          <a:xfrm>
            <a:off x="2027404" y="1420657"/>
            <a:ext cx="4158771" cy="1010579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779464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了解</a:t>
            </a:r>
            <a:r>
              <a:rPr lang="en-US" altLang="zh-CN" sz="3000" b="1" dirty="0">
                <a:solidFill>
                  <a:srgbClr val="77946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Danny</a:t>
            </a:r>
            <a:r>
              <a:rPr lang="zh-CN" altLang="en-US" sz="3000" b="1" dirty="0">
                <a:solidFill>
                  <a:srgbClr val="779464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的电子邮件内容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2625" y="185541"/>
            <a:ext cx="2909765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-1" y="5724144"/>
            <a:ext cx="1233908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920990" y="-9143"/>
            <a:ext cx="122301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3"/>
            </p:custDataLst>
          </p:nvPr>
        </p:nvSpPr>
        <p:spPr>
          <a:xfrm>
            <a:off x="580139" y="1070654"/>
            <a:ext cx="4158771" cy="550316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779464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小组内讨论图片的内容</a:t>
            </a:r>
          </a:p>
        </p:txBody>
      </p:sp>
      <p:sp>
        <p:nvSpPr>
          <p:cNvPr id="18" name="Oval 7"/>
          <p:cNvSpPr/>
          <p:nvPr/>
        </p:nvSpPr>
        <p:spPr>
          <a:xfrm>
            <a:off x="3200400" y="1600200"/>
            <a:ext cx="1371600" cy="1828800"/>
          </a:xfrm>
          <a:prstGeom prst="ellipse">
            <a:avLst/>
          </a:prstGeom>
          <a:noFill/>
          <a:ln w="76200">
            <a:solidFill>
              <a:schemeClr val="bg1">
                <a:lumMod val="8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19" name="Arc 8"/>
          <p:cNvSpPr/>
          <p:nvPr/>
        </p:nvSpPr>
        <p:spPr>
          <a:xfrm>
            <a:off x="3200400" y="1600200"/>
            <a:ext cx="1371600" cy="1828800"/>
          </a:xfrm>
          <a:prstGeom prst="arc">
            <a:avLst>
              <a:gd name="adj1" fmla="val 16200000"/>
              <a:gd name="adj2" fmla="val 5682519"/>
            </a:avLst>
          </a:prstGeom>
          <a:noFill/>
          <a:ln w="762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21" name="Oval 10"/>
          <p:cNvSpPr/>
          <p:nvPr/>
        </p:nvSpPr>
        <p:spPr>
          <a:xfrm>
            <a:off x="2896387" y="4334641"/>
            <a:ext cx="1371600" cy="1828800"/>
          </a:xfrm>
          <a:prstGeom prst="ellipse">
            <a:avLst/>
          </a:prstGeom>
          <a:noFill/>
          <a:ln w="76200">
            <a:solidFill>
              <a:schemeClr val="bg1">
                <a:lumMod val="8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22" name="Arc 11"/>
          <p:cNvSpPr/>
          <p:nvPr/>
        </p:nvSpPr>
        <p:spPr>
          <a:xfrm>
            <a:off x="2896387" y="4343401"/>
            <a:ext cx="1371600" cy="1828800"/>
          </a:xfrm>
          <a:prstGeom prst="arc">
            <a:avLst>
              <a:gd name="adj1" fmla="val 16200000"/>
              <a:gd name="adj2" fmla="val 19153541"/>
            </a:avLst>
          </a:prstGeom>
          <a:noFill/>
          <a:ln w="76200"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24" name="Oval 13"/>
          <p:cNvSpPr/>
          <p:nvPr/>
        </p:nvSpPr>
        <p:spPr>
          <a:xfrm>
            <a:off x="5167303" y="3429001"/>
            <a:ext cx="1371600" cy="1828800"/>
          </a:xfrm>
          <a:prstGeom prst="ellipse">
            <a:avLst/>
          </a:prstGeom>
          <a:noFill/>
          <a:ln w="76200">
            <a:solidFill>
              <a:schemeClr val="bg1">
                <a:lumMod val="8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25" name="Arc 14"/>
          <p:cNvSpPr/>
          <p:nvPr/>
        </p:nvSpPr>
        <p:spPr>
          <a:xfrm>
            <a:off x="5167303" y="3437760"/>
            <a:ext cx="1371600" cy="1828800"/>
          </a:xfrm>
          <a:prstGeom prst="arc">
            <a:avLst>
              <a:gd name="adj1" fmla="val 16200000"/>
              <a:gd name="adj2" fmla="val 13725737"/>
            </a:avLst>
          </a:prstGeom>
          <a:noFill/>
          <a:ln w="762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27" name="Oval 4"/>
          <p:cNvSpPr/>
          <p:nvPr/>
        </p:nvSpPr>
        <p:spPr>
          <a:xfrm>
            <a:off x="873580" y="1880828"/>
            <a:ext cx="1371600" cy="1828800"/>
          </a:xfrm>
          <a:prstGeom prst="ellipse">
            <a:avLst/>
          </a:prstGeom>
          <a:noFill/>
          <a:ln w="76200">
            <a:solidFill>
              <a:schemeClr val="bg1">
                <a:lumMod val="8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28" name="Arc 5"/>
          <p:cNvSpPr/>
          <p:nvPr/>
        </p:nvSpPr>
        <p:spPr>
          <a:xfrm>
            <a:off x="873580" y="1880828"/>
            <a:ext cx="1371600" cy="1828800"/>
          </a:xfrm>
          <a:prstGeom prst="arc">
            <a:avLst>
              <a:gd name="adj1" fmla="val 16200000"/>
              <a:gd name="adj2" fmla="val 9362541"/>
            </a:avLst>
          </a:prstGeom>
          <a:noFill/>
          <a:ln w="762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44" name="Rectangle 20"/>
          <p:cNvSpPr/>
          <p:nvPr/>
        </p:nvSpPr>
        <p:spPr>
          <a:xfrm>
            <a:off x="1127445" y="2583614"/>
            <a:ext cx="1061829" cy="461665"/>
          </a:xfrm>
          <a:prstGeom prst="rect">
            <a:avLst/>
          </a:prstGeom>
        </p:spPr>
        <p:txBody>
          <a:bodyPr wrap="none" lIns="86407" tIns="43203" rIns="86407" bIns="43203">
            <a:normAutofit lnSpcReduction="10000"/>
          </a:bodyPr>
          <a:lstStyle/>
          <a:p>
            <a:pPr lvl="0" algn="ctr"/>
            <a:r>
              <a:rPr lang="en-US" altLang="zh-CN" sz="2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 </a:t>
            </a:r>
            <a:endParaRPr lang="zh-CN" altLang="en-US" sz="27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8"/>
          <p:cNvSpPr/>
          <p:nvPr/>
        </p:nvSpPr>
        <p:spPr>
          <a:xfrm>
            <a:off x="3454266" y="2302985"/>
            <a:ext cx="1061829" cy="461665"/>
          </a:xfrm>
          <a:prstGeom prst="rect">
            <a:avLst/>
          </a:prstGeom>
        </p:spPr>
        <p:txBody>
          <a:bodyPr wrap="none" lIns="86407" tIns="43203" rIns="86407" bIns="43203">
            <a:normAutofit lnSpcReduction="10000"/>
          </a:bodyPr>
          <a:lstStyle/>
          <a:p>
            <a:pPr lvl="0" algn="ctr"/>
            <a:r>
              <a:rPr lang="en-US" altLang="zh-CN" sz="2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Sunny </a:t>
            </a:r>
            <a:endParaRPr lang="zh-CN" altLang="en-US" sz="27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29"/>
          <p:cNvSpPr/>
          <p:nvPr/>
        </p:nvSpPr>
        <p:spPr>
          <a:xfrm>
            <a:off x="3150253" y="5037427"/>
            <a:ext cx="1061829" cy="461665"/>
          </a:xfrm>
          <a:prstGeom prst="rect">
            <a:avLst/>
          </a:prstGeom>
        </p:spPr>
        <p:txBody>
          <a:bodyPr wrap="none" lIns="86407" tIns="43203" rIns="86407" bIns="43203">
            <a:noAutofit/>
          </a:bodyPr>
          <a:lstStyle/>
          <a:p>
            <a:pPr lvl="0" algn="ctr"/>
            <a:r>
              <a:rPr lang="en-US" altLang="zh-CN" sz="2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 </a:t>
            </a:r>
            <a:endParaRPr lang="zh-CN" altLang="en-US" sz="27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30"/>
          <p:cNvSpPr/>
          <p:nvPr/>
        </p:nvSpPr>
        <p:spPr>
          <a:xfrm>
            <a:off x="5421169" y="4131785"/>
            <a:ext cx="1061829" cy="461665"/>
          </a:xfrm>
          <a:prstGeom prst="rect">
            <a:avLst/>
          </a:prstGeom>
        </p:spPr>
        <p:txBody>
          <a:bodyPr wrap="none" lIns="86407" tIns="43203" rIns="86407" bIns="43203">
            <a:noAutofit/>
          </a:bodyPr>
          <a:lstStyle/>
          <a:p>
            <a:pPr lvl="0" algn="ctr"/>
            <a:r>
              <a:rPr lang="en-US" altLang="zh-CN" sz="2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</a:t>
            </a:r>
            <a:endParaRPr lang="zh-CN" altLang="en-US" sz="27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82999" y="1885723"/>
            <a:ext cx="2282701" cy="147600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3000" b="1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讨论过程中可使用这些词语哦！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4315" y="163970"/>
            <a:ext cx="2909765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QQ截图201812101542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617" y="2013628"/>
            <a:ext cx="7235506" cy="27318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3" y="1364294"/>
            <a:ext cx="3072563" cy="106182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isten and repeat.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618222" y="1311651"/>
            <a:ext cx="642190" cy="67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2625" y="185541"/>
            <a:ext cx="2909765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-1" y="5724144"/>
            <a:ext cx="1233908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920990" y="-9143"/>
            <a:ext cx="122301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3"/>
            </p:custDataLst>
          </p:nvPr>
        </p:nvSpPr>
        <p:spPr>
          <a:xfrm>
            <a:off x="475212" y="1048115"/>
            <a:ext cx="2453428" cy="58117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3200" b="1" dirty="0">
                <a:solidFill>
                  <a:srgbClr val="779464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回答问题</a:t>
            </a:r>
          </a:p>
        </p:txBody>
      </p:sp>
      <p:sp>
        <p:nvSpPr>
          <p:cNvPr id="84" name="Freeform: Shape 10"/>
          <p:cNvSpPr/>
          <p:nvPr/>
        </p:nvSpPr>
        <p:spPr bwMode="auto">
          <a:xfrm>
            <a:off x="6198228" y="1435265"/>
            <a:ext cx="2437547" cy="3411430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8" y="0"/>
                </a:moveTo>
                <a:cubicBezTo>
                  <a:pt x="7320" y="0"/>
                  <a:pt x="4802" y="979"/>
                  <a:pt x="2881" y="2939"/>
                </a:cubicBezTo>
                <a:cubicBezTo>
                  <a:pt x="-961" y="6858"/>
                  <a:pt x="-961" y="13212"/>
                  <a:pt x="2881" y="17131"/>
                </a:cubicBezTo>
                <a:cubicBezTo>
                  <a:pt x="4559" y="18843"/>
                  <a:pt x="6692" y="19807"/>
                  <a:pt x="8883" y="20023"/>
                </a:cubicBezTo>
                <a:lnTo>
                  <a:pt x="9859" y="21599"/>
                </a:lnTo>
                <a:lnTo>
                  <a:pt x="10838" y="20018"/>
                </a:lnTo>
                <a:cubicBezTo>
                  <a:pt x="13014" y="19793"/>
                  <a:pt x="15129" y="18831"/>
                  <a:pt x="16796" y="17131"/>
                </a:cubicBezTo>
                <a:cubicBezTo>
                  <a:pt x="20638" y="13212"/>
                  <a:pt x="20638" y="6858"/>
                  <a:pt x="16796" y="2939"/>
                </a:cubicBezTo>
                <a:cubicBezTo>
                  <a:pt x="14875" y="979"/>
                  <a:pt x="12356" y="0"/>
                  <a:pt x="9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86407" tIns="43203" rIns="86407" bIns="43203" anchor="ctr"/>
          <a:lstStyle/>
          <a:p>
            <a:pPr algn="ctr"/>
            <a:endParaRPr/>
          </a:p>
        </p:txBody>
      </p:sp>
      <p:sp>
        <p:nvSpPr>
          <p:cNvPr id="87" name="Freeform: Shape 13"/>
          <p:cNvSpPr/>
          <p:nvPr/>
        </p:nvSpPr>
        <p:spPr bwMode="auto">
          <a:xfrm>
            <a:off x="6536354" y="2176600"/>
            <a:ext cx="2046852" cy="15747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Danny like his trip?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218" y="1623170"/>
            <a:ext cx="5712638" cy="3326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9382" y="293704"/>
            <a:ext cx="6343077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 and extension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6512" y="5498459"/>
            <a:ext cx="2296766" cy="93871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 fun trip.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65E6F55-6FE1-4E68-A190-D7CA4559EAA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5jap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OY2qSiRl/wsdAwAANgwAACcAAAB1bml2ZXJzYWwvZmxhc2hfcHVibGlzaGluZ19zZXR0aW5ncy54bWzVVt1u2jAUvucpLE+9LGm7dutQoKoKaFVbQIVp61VlYkOs+ieLbSi92tPswfYkO46Bgtp16Q/SJhQRH5/znV9/cXx0KwWasNxwrep4t7qDEVOJplyN6/jLoL19iJGxRFEitGJ1rDRGR41KnLmh4CbtM2tB1SCAUaaW2TpOrc1qUTSdTqvcZLnf1cJZwDfVRMsoy5lhyrI8ygSZwZ+dZczgOUIJAHikVnOzRqWCUByQLjR1giFOIXLFfVJEtAUxKY6C2pAkN+NcO0VPtNA5ysfDOn53eOx/C50A1eSSKV8T0wChF9saoZT7KIjo8zuGUsbHKYS7t4/RlFObFq+R14+jhygFdkideJQTDTVQdg4vmSWUWBKWwZ9lt9YsBEFEZ4pIngxgB/n867g5uP581Wtdnp92zq4H3e754LQXgihsonWcOFp3FENA2uUJW/qJibUkSSFusBkRYVgcrYoWaiOt1oLzazTUAmpfWMEYySGjHSLZSjf6N1y1QXMXoxEkImZ1fJxzIjDilgieLI2NGxrLbdH19qomAiwYT4Yu+vjefahOkpLcsNWwFjvG1zxpfNVOUDTTDgl+w5DVCPJ3Et5Shlabg0a5loUUxsciIzh4nHA2ZfSoqOkc8E+OrsCFdGAJs5oJZoOH747foSEb6RxwGZnAZIOcm4BffRZwRoy5ByWLGLf656fN1vVpp9n6tuUTJHRCVPJMcGg4k5ndCD6ZIaXtwg7KkRBnWNEUymmxVya36svbYLh0IrT5rZuxAr3BlmzGy3Ma89cISrtNyaQ4iP5wFdBwBDm0JGDCRgJ0wZVjZQETopBWYoZIArRm/LGecO0MSMIBDtDm5REGe8RVsRoDtYHHnLK8FOTO7t77/YMPHw8/1arRrx8/t580mhN+TxDvLjD+yZOUv6T9h2wYR56lHydtm7t/k7OvWv0yZe10y2h1z8poXYaPQm/lg1AqBCCRcTgUQCOCS24ZfcuReEFbX/UtDjOxmbZuMOfXjPJ/k3JYLa91a/e4OHr0oul3JFdcQiE8hS1vp42D/R24GT66VakA2vpdv1H5DVBLAwQUAAIACAA5japKicSvuLICAABVCgAAIQAAAHVuaXZlcnNhbC9mbGFzaF9za2luX3NldHRpbmdzLnhtbJVWbW/bIBD+vl8RZd/r7jWdRCO1aSZV6tZqrfod2xcbBYMFOF3+/TjAMU7sxsupUnjuebjjuCMlesvE8sNsRjLJpXoGY5goNCItNmP59TxtjJHiIpPCgDAXQqqK8vny40/3IYljnlPJHaipmg3NoAuzcJ8pkhDj2wJtTJDJqqZi/yALeZHSbFso2Yj8bGrlvgbFmdha5uWPxWo9GoAzbe4NVL2c1ldo0yS1Aq0BU/q+Rjur4jQF3ka6dJ+Jmi7U+6c/ku2YZsbJbj6hjclqWkC/yFc3aON8YXfv38oC7X2Bgb/GUr98RhulcroH1d/87ivaqELWTf0/PVIrWWBB+5r3L/Gg4ZLmdvwwq0u0swI8EAY6ewuhPO6sdxEpfI3nnuC4KsmfsK5HDwJeesphuaFcA0napXfqUr49NsYOyIEQQx3pyWb9RBsNS6OawOqwjvcH3pjII1IAOsar5E0FK59wROzjHX+1unVvRZzfAYsSVLALYJRhB3bM37auJ8wI7JjPnOXwKPj+hH7s8Zr2jm9puM2o/F7bq771gqB22darXbVejPSAk6uj0AFoOZXMYakxnRdWAd4aSRzmU0pOciKC7lhBDZPiF/LSvTuMJsmRI7TacGMRwwyHoX5zOdpXOr4vt57Qjv5XoTucX8+MfcSv59QYmpWV/VXS81nQ2SmxhZknwwp8Ji0d1L3YyEjjYo+JKqq2oF6k5FPDCGlAT91e+tEao5MkqgFJhqtMwiZD5RdNlYJa21tj0LZNH/O8khUlt3/mlcEb5H3BiNMrTWm3E5QdujICQgsAVVnZ9qxfeE/VcMM47KCd/AhwBx47GdG2R8fa7cY8wMbEDReQSR0ZHoquU2Je3zEgeLV5DSu8Z0LXG5pqd7Te4J97ltvXDJsvJnkgNFNva+s/LaIF8d/Jf1BLAwQUAAIACAA5japKRnag/PICAABHCwAAJgAAAHVuaXZlcnNhbC9odG1sX3B1Ymxpc2hpbmdfc2V0dGluZ3MueG1szVbdTtswFL7vU1ieuKQBxjZWpUWIgkBjtKKdNq7Qaew2Fo6d2U5LudrT7MH2JDuO29IK1gVEp6mKGh+f850/ny+OD+8yScbcWKFVk+7WdyjhKtFMqFGTfumfbh9QYh0oBlIr3qRKU3LYqsV5MZDCpj3uHKpagjDKNnLXpKlzeSOKJpNJXdjc+F0tC4f4tp7oLMoNt1w5bqJcwhT/3DTnls4QKgDgk2k1M2vVaoTEAemzZoXkRDCMXAmfFMgzl0kaBa0BJLcjowvFjrXUhpjRoEnfHBz531wnILVFxpUviW2h0ItdAxgTPgiQPXHPScrFKMVo9/YpmQjm0vI18vpx9BilxA6Zg0c51lgC5WbwGXfAwEFYBn+O3zk7FwQRmyrIRNLHHeLTb9J2/+bsuntydXF++emm3+lc9M+7IYjSJlrFiaNVRzEGpAuT8IWfGJyDJMW40WYI0vI4WhbN1YZarQTn12SgJZa+tKJkiJHKaZMeGQGSEuFAimSx68CMuDsVEnPwtrv1oXL0ATDkm6RgLF92NN+xvopJ66suJCNTXRApbjlxmmBGRYZvKSfL5SZDo7NSKsE6YqVgnIwFn3B2WFZpBvgnR9foIivQEg9fLrkLHr4X4p4M+FAbxOUwxqOKcmEDfv1ZwDlY+wAK8xi3ehfn7ZOb88v2ybctnyCwMajkmeDYQp7lbiP4MCVKu7kdliOBwvKyKUywcq9KbvWXt8GKrJChza/djCXoDbZkM16e05i/RlDZbQrjchD9cJXQOIICWxIwcSPBcReq4FUBE1BEKzklkCBRWT/WY6ELi5IwwAHavjzCYE+EKlcj/HKgR8O4qQS5s7v3dv/d+w8HHxv16NePn9trjWYU3pXg3QUOP15L4gsif8yGceS582kadqb4Vyx8fdKrUqjLThWtzqcqWleB5rtLFF8pBKSFUTjmSAxSZMJx9ppNfkGj1n8vQxtfqVEbzGLtcft/kwirxfVo5T4UR09e2GooX738tmq/AVBLAwQUAAIACAA5japKRfj+kpgBAAAfBgAAHwAAAHVuaXZlcnNhbC9odG1sX3NraW5fc2V0dGluZ3MuanONlE1vwjAMhu/8iiq7Toh9dtsNDSZN4jBp3KYd0mJKRZpUSdrRIf776vDRJk0H8YW+PH0du7K3g6A+JCbBS7A1v83zh/1sNEBNywKubZ316BnqRLF0AfM0A5ZyIA5SHl89ybuG8BkTbkyj6hNtVcuPCPxnSZlq47nHQno05dFKn+GPB9z4wF+rtENZ+5JafY4KrQUfxoJr4HrIhcyoYcjVmzntCh1YlCDPoEsag2UamtNHNo4PIUabi0WWU17NRCKGEY3XiRQFX/TlX1U5yPqLr/fA6Dl8nVp2LFX6XUPmJp4+YfSTuQSl4JD3cYrhhRmNgLV8R+b8g1rG3YIcukxVqo/0+AajTec0gU6XnsYYNsZrr043Q4wup2Gj98TdLYZFMFqB7FhN7jEsUORFfsEHzKVIsCMdtNvzE8oEXaQ8OaQeYXg5vCza9nWvKdRcf0KsERLOCK08E5n1bY4Lxl57B1c5WWe+mWc+kfvE/mXlis0Wsu6j3UWCz18BoVrTeJXV+6FejnUjqFyDnAvB6gK+z13VzTXY/QFQSwMEFAACAAgAOY2q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Y2qS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2q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5japK0TugVX0BAABlFwAAFwAAAHVuaXZlcnNhbC91bml2ZXJzYWwucG5n6wzwc+flkuJiYGDg9fRwCWJgYOlhYGDO52ADiuxXdOQFUozFQe5ODOvOybwEcljSHX0dGRg29nP/SWQF8jkLPCKLGRj4DoMw4/H8FSkMDGK/PF0cQyri3t42XLU6QMIt8Ln9PhOzMKUlnEsEg37e43xyb/dBwSNfD67695jFzEK2ftv73xvXvd6oc/r22zJmoJkPuGt/nc9wXMz5966/wa1tb78kAwUZ9t3PcJ6/t/ni448WtRxA/oHSHrcvfG7rr7/+wgiSv24cddHkX7C1NROQU2C7WNT3s818OZDUjnkXu5ZtZgYrUpUAiQg0CYJ4iqOcUc4oZ5QzyhnljHJGOaOcUc4oZ5QzyhnljHJGOaOcUc4oZ5QzyhkWHMOzn2uqQIwHVW7as66V2trCx4p/70MaK378f1uudS0DdJDZ5BufW/L333+/KIJE7udvWXi+runijc8/baalWv4FDUU3vDeOupDhtN+6rz4+aMUn1e8MSSClnq5+LuucEpoAUEsDBBQAAgAIADmNqkohgr+ESgAAAGsAAAAbAAAAdW5pdmVyc2FsL3VuaXZlcnNhbC5wbmcueG1ss7GvyM1RKEstKs7Mz7NVMtQzULK34+WyKShKLctMLVeoAIoBBSFASaESyDVCcMszU0oyQCpMDBCCGamZ6RkltkoWpqZwQX2gmQBQSwECAAAUAAIACABDlFdHDcAxHsABAADaAwAADwAAAAAAAAABAAAAAAAAAAAAbm9uZS9wbGF5ZXIueG1sUEsBAgAAFAACAAgAOY2qShUOrShkBAAABxEAAB0AAAAAAAAAAQAAAAAA7QEAAHVuaXZlcnNhbC9jb21tb25fbWVzc2FnZXMubG5nUEsBAgAAFAACAAgAOY2qSiRl/wsdAwAANgwAACcAAAAAAAAAAQAAAAAAjAYAAHVuaXZlcnNhbC9mbGFzaF9wdWJsaXNoaW5nX3NldHRpbmdzLnhtbFBLAQIAABQAAgAIADmNqkqJxK+4sgIAAFUKAAAhAAAAAAAAAAEAAAAAAO4JAAB1bml2ZXJzYWwvZmxhc2hfc2tpbl9zZXR0aW5ncy54bWxQSwECAAAUAAIACAA5japKRnag/PICAABHCwAAJgAAAAAAAAABAAAAAADfDAAAdW5pdmVyc2FsL2h0bWxfcHVibGlzaGluZ19zZXR0aW5ncy54bWxQSwECAAAUAAIACAA5japKRfj+kpgBAAAfBgAAHwAAAAAAAAABAAAAAAAVEAAAdW5pdmVyc2FsL2h0bWxfc2tpbl9zZXR0aW5ncy5qc1BLAQIAABQAAgAIADmNqko9PC/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="/>
  <p:tag name="MH_SECTIONID" val="289,290,291,292,"/>
  <p:tag name="MH_CONTENTSID" val="29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Administrator\Desktop\04视频"/>
  <p:tag name="ISPRING_PRESENTATION_TITLE" val="25.夏漾时光PP"/>
  <p:tag name="KSO_WM_DOC_GUID" val="{dd200f3e-8bcb-4d0b-a90a-39ab91ab81a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NUMBER"/>
  <p:tag name="ID" val="626779"/>
  <p:tag name="MH_ORDER" val="3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NUMBER"/>
  <p:tag name="ID" val="626779"/>
  <p:tag name="MH_ORDER" val="4"/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OTHERS"/>
  <p:tag name="ID" val="626779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OTHERS"/>
  <p:tag name="ID" val="626779"/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OTHERS"/>
  <p:tag name="ID" val="626779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OTHERS"/>
  <p:tag name="ID" val="626779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ENTRY"/>
  <p:tag name="ID" val="626779"/>
  <p:tag name="MH_ORDER" val="4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ENTRY"/>
  <p:tag name="ID" val="626779"/>
  <p:tag name="MH_ORDER" val="2"/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ENTRY"/>
  <p:tag name="ID" val="626779"/>
  <p:tag name="MH_ORDER" val="1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ENTRY"/>
  <p:tag name="ID" val="626779"/>
  <p:tag name="MH_ORDER" val="3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AUTOCOLOR" val="TRUE"/>
  <p:tag name="MH_TYPE" val="CONTENTS"/>
  <p:tag name="ID" val="62677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OTHERS"/>
  <p:tag name="ID" val="626779"/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OTHERS"/>
  <p:tag name="ID" val="626779"/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OTHERS"/>
  <p:tag name="ID" val="626779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OTHERS"/>
  <p:tag name="ID" val="626779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OTHERS"/>
  <p:tag name="ID" val="626779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NUMBER"/>
  <p:tag name="ID" val="626779"/>
  <p:tag name="MH_ORDER" val="1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93103"/>
  <p:tag name="MH_LIBRARY" val="CONTENTS"/>
  <p:tag name="MH_TYPE" val="NUMBER"/>
  <p:tag name="ID" val="626779"/>
  <p:tag name="MH_ORDER" val="2"/>
  <p:tag name="PA" val="v3.2.0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全屏显示(4:3)</PresentationFormat>
  <Paragraphs>88</Paragraphs>
  <Slides>14</Slides>
  <Notes>12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黑体</vt:lpstr>
      <vt:lpstr>宋体</vt:lpstr>
      <vt:lpstr>腾祥相思体繁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2017-04-11T07:08:00Z</dcterms:created>
  <dcterms:modified xsi:type="dcterms:W3CDTF">2023-01-16T14:38:17Z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AFBDD8172C9C4DCEA970F37EF5CE5DB5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