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438" r:id="rId3"/>
    <p:sldId id="437" r:id="rId4"/>
    <p:sldId id="442" r:id="rId5"/>
    <p:sldId id="443" r:id="rId6"/>
    <p:sldId id="459" r:id="rId7"/>
    <p:sldId id="444" r:id="rId8"/>
    <p:sldId id="440" r:id="rId9"/>
    <p:sldId id="445" r:id="rId10"/>
    <p:sldId id="458" r:id="rId11"/>
    <p:sldId id="446" r:id="rId12"/>
    <p:sldId id="447" r:id="rId13"/>
    <p:sldId id="448" r:id="rId14"/>
    <p:sldId id="453" r:id="rId15"/>
    <p:sldId id="441" r:id="rId16"/>
    <p:sldId id="449" r:id="rId17"/>
    <p:sldId id="450" r:id="rId18"/>
    <p:sldId id="451" r:id="rId19"/>
    <p:sldId id="452" r:id="rId20"/>
    <p:sldId id="454" r:id="rId21"/>
    <p:sldId id="439" r:id="rId22"/>
    <p:sldId id="455" r:id="rId23"/>
    <p:sldId id="457" r:id="rId24"/>
    <p:sldId id="460" r:id="rId25"/>
    <p:sldId id="461" r:id="rId26"/>
    <p:sldId id="456" r:id="rId27"/>
    <p:sldId id="433" r:id="rId28"/>
  </p:sldIdLst>
  <p:sldSz cx="12192000" cy="6858000"/>
  <p:notesSz cx="6858000" cy="9144000"/>
  <p:embeddedFontLst>
    <p:embeddedFont>
      <p:font typeface="微软雅黑" panose="020B0503020204020204" pitchFamily="34" charset="-122"/>
      <p:regular r:id="rId31"/>
      <p:bold r:id="rId32"/>
    </p:embeddedFont>
    <p:embeddedFont>
      <p:font typeface="等线 Light" panose="02010600030101010101" pitchFamily="2" charset="-122"/>
      <p:regular r:id="rId33"/>
    </p:embeddedFont>
    <p:embeddedFont>
      <p:font typeface="幼圆" panose="02010509060101010101" pitchFamily="49" charset="-122"/>
      <p:regular r:id="rId34"/>
    </p:embeddedFont>
    <p:embeddedFont>
      <p:font typeface="等线" panose="02010600030101010101" pitchFamily="2" charset="-122"/>
      <p:regular r:id="rId35"/>
      <p:bold r:id="rId36"/>
    </p:embeddedFont>
    <p:embeddedFont>
      <p:font typeface="张海山锐线体简" panose="02010600030101010101" charset="-122"/>
      <p:regular r:id="rId37"/>
    </p:embeddedFont>
    <p:embeddedFont>
      <p:font typeface="Calibri" panose="020F0502020204030204" pitchFamily="34" charset="0"/>
      <p:regular r:id="rId38"/>
      <p:bold r:id="rId39"/>
      <p:italic r:id="rId40"/>
      <p:boldItalic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AA"/>
    <a:srgbClr val="FF3300"/>
    <a:srgbClr val="FF0000"/>
    <a:srgbClr val="FEFEE3"/>
    <a:srgbClr val="FEE4C9"/>
    <a:srgbClr val="FF660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8" autoAdjust="0"/>
    <p:restoredTop sz="94615" autoAdjust="0"/>
  </p:normalViewPr>
  <p:slideViewPr>
    <p:cSldViewPr snapToGrid="0">
      <p:cViewPr varScale="1">
        <p:scale>
          <a:sx n="107" d="100"/>
          <a:sy n="107" d="100"/>
        </p:scale>
        <p:origin x="-792" y="-96"/>
      </p:cViewPr>
      <p:guideLst>
        <p:guide orient="horz" pos="2137"/>
        <p:guide pos="3838"/>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dPt>
            <c:idx val="0"/>
            <c:bubble3D val="0"/>
            <c:spPr>
              <a:solidFill>
                <a:schemeClr val="accent1"/>
              </a:solidFill>
            </c:spPr>
            <c:extLst>
              <c:ext xmlns:c16="http://schemas.microsoft.com/office/drawing/2014/chart" uri="{C3380CC4-5D6E-409C-BE32-E72D297353CC}">
                <c16:uniqueId val="{00000001-490B-443E-9FD8-BC088BD13643}"/>
              </c:ext>
            </c:extLst>
          </c:dPt>
          <c:dPt>
            <c:idx val="1"/>
            <c:bubble3D val="0"/>
            <c:spPr>
              <a:solidFill>
                <a:schemeClr val="bg1">
                  <a:lumMod val="85000"/>
                </a:schemeClr>
              </a:solidFill>
            </c:spPr>
            <c:extLst>
              <c:ext xmlns:c16="http://schemas.microsoft.com/office/drawing/2014/chart" uri="{C3380CC4-5D6E-409C-BE32-E72D297353CC}">
                <c16:uniqueId val="{00000003-490B-443E-9FD8-BC088BD13643}"/>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490B-443E-9FD8-BC088BD13643}"/>
            </c:ext>
          </c:extLst>
        </c:ser>
        <c:dLbls>
          <c:showLegendKey val="0"/>
          <c:showVal val="0"/>
          <c:showCatName val="0"/>
          <c:showSerName val="0"/>
          <c:showPercent val="0"/>
          <c:showBubbleSize val="0"/>
          <c:showLeaderLines val="1"/>
        </c:dLbls>
        <c:firstSliceAng val="154"/>
        <c:holeSize val="70"/>
      </c:doughnutChart>
    </c:plotArea>
    <c:plotVisOnly val="1"/>
    <c:dispBlanksAs val="zero"/>
    <c:showDLblsOverMax val="0"/>
  </c:chart>
  <c:spPr>
    <a:ln>
      <a:noFill/>
    </a:ln>
  </c:spPr>
  <c:txPr>
    <a:bodyPr/>
    <a:lstStyle/>
    <a:p>
      <a:pPr>
        <a:defRPr lang="zh-CN" sz="1800" baseline="-250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479D-4692-965F-C67811B026AA}"/>
              </c:ext>
            </c:extLst>
          </c:dPt>
          <c:dPt>
            <c:idx val="1"/>
            <c:bubble3D val="0"/>
            <c:spPr>
              <a:solidFill>
                <a:schemeClr val="accent2"/>
              </a:solidFill>
            </c:spPr>
            <c:extLst>
              <c:ext xmlns:c16="http://schemas.microsoft.com/office/drawing/2014/chart" uri="{C3380CC4-5D6E-409C-BE32-E72D297353CC}">
                <c16:uniqueId val="{00000003-479D-4692-965F-C67811B026AA}"/>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479D-4692-965F-C67811B026AA}"/>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4B23-4C02-83AF-463595C929E0}"/>
              </c:ext>
            </c:extLst>
          </c:dPt>
          <c:dPt>
            <c:idx val="1"/>
            <c:bubble3D val="0"/>
            <c:spPr>
              <a:solidFill>
                <a:schemeClr val="accent3"/>
              </a:solidFill>
            </c:spPr>
            <c:extLst>
              <c:ext xmlns:c16="http://schemas.microsoft.com/office/drawing/2014/chart" uri="{C3380CC4-5D6E-409C-BE32-E72D297353CC}">
                <c16:uniqueId val="{00000003-4B23-4C02-83AF-463595C929E0}"/>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4B23-4C02-83AF-463595C929E0}"/>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c:spPr>
          <c:dPt>
            <c:idx val="0"/>
            <c:bubble3D val="0"/>
            <c:extLst>
              <c:ext xmlns:c16="http://schemas.microsoft.com/office/drawing/2014/chart" uri="{C3380CC4-5D6E-409C-BE32-E72D297353CC}">
                <c16:uniqueId val="{00000001-122C-4F88-B303-778B7B0BD31B}"/>
              </c:ext>
            </c:extLst>
          </c:dPt>
          <c:dPt>
            <c:idx val="1"/>
            <c:bubble3D val="0"/>
            <c:extLst>
              <c:ext xmlns:c16="http://schemas.microsoft.com/office/drawing/2014/chart" uri="{C3380CC4-5D6E-409C-BE32-E72D297353CC}">
                <c16:uniqueId val="{00000003-122C-4F88-B303-778B7B0BD31B}"/>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122C-4F88-B303-778B7B0BD31B}"/>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noFill/>
            </a:ln>
          </c:spPr>
          <c:dPt>
            <c:idx val="0"/>
            <c:bubble3D val="0"/>
            <c:spPr>
              <a:solidFill>
                <a:schemeClr val="accent1"/>
              </a:solidFill>
              <a:ln w="38100">
                <a:noFill/>
              </a:ln>
            </c:spPr>
            <c:extLst>
              <c:ext xmlns:c16="http://schemas.microsoft.com/office/drawing/2014/chart" uri="{C3380CC4-5D6E-409C-BE32-E72D297353CC}">
                <c16:uniqueId val="{00000001-F76E-4E81-B910-F4B6AA2CA5FB}"/>
              </c:ext>
            </c:extLst>
          </c:dPt>
          <c:dPt>
            <c:idx val="1"/>
            <c:bubble3D val="0"/>
            <c:spPr>
              <a:solidFill>
                <a:schemeClr val="accent3"/>
              </a:solidFill>
              <a:ln w="38100">
                <a:noFill/>
              </a:ln>
            </c:spPr>
            <c:extLst>
              <c:ext xmlns:c16="http://schemas.microsoft.com/office/drawing/2014/chart" uri="{C3380CC4-5D6E-409C-BE32-E72D297353CC}">
                <c16:uniqueId val="{00000003-F76E-4E81-B910-F4B6AA2CA5FB}"/>
              </c:ext>
            </c:extLst>
          </c:dPt>
          <c:dPt>
            <c:idx val="2"/>
            <c:bubble3D val="0"/>
            <c:spPr>
              <a:solidFill>
                <a:schemeClr val="accent2"/>
              </a:solidFill>
              <a:ln w="38100">
                <a:noFill/>
              </a:ln>
            </c:spPr>
            <c:extLst>
              <c:ext xmlns:c16="http://schemas.microsoft.com/office/drawing/2014/chart" uri="{C3380CC4-5D6E-409C-BE32-E72D297353CC}">
                <c16:uniqueId val="{00000005-F76E-4E81-B910-F4B6AA2CA5FB}"/>
              </c:ext>
            </c:extLst>
          </c:dPt>
          <c:dPt>
            <c:idx val="3"/>
            <c:bubble3D val="0"/>
            <c:spPr>
              <a:solidFill>
                <a:schemeClr val="accent2"/>
              </a:solidFill>
              <a:ln w="38100">
                <a:noFill/>
              </a:ln>
            </c:spPr>
            <c:extLst>
              <c:ext xmlns:c16="http://schemas.microsoft.com/office/drawing/2014/chart" uri="{C3380CC4-5D6E-409C-BE32-E72D297353CC}">
                <c16:uniqueId val="{00000007-F76E-4E81-B910-F4B6AA2CA5FB}"/>
              </c:ext>
            </c:extLst>
          </c:dPt>
          <c:dPt>
            <c:idx val="4"/>
            <c:bubble3D val="0"/>
            <c:spPr>
              <a:solidFill>
                <a:schemeClr val="accent5"/>
              </a:solidFill>
              <a:ln w="38100">
                <a:noFill/>
              </a:ln>
            </c:spPr>
            <c:extLst>
              <c:ext xmlns:c16="http://schemas.microsoft.com/office/drawing/2014/chart" uri="{C3380CC4-5D6E-409C-BE32-E72D297353CC}">
                <c16:uniqueId val="{00000009-F76E-4E81-B910-F4B6AA2CA5FB}"/>
              </c:ext>
            </c:extLst>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25000">
                    <a:solidFill>
                      <a:schemeClr val="bg1"/>
                    </a:solidFill>
                    <a:latin typeface="+mn-lt"/>
                    <a:ea typeface="+mn-ea"/>
                    <a:cs typeface="+mn-cs"/>
                  </a:defRPr>
                </a:pPr>
                <a:endParaRPr lang="zh-CN"/>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1st Qtr</c:v>
                </c:pt>
                <c:pt idx="1">
                  <c:v>2nd Qtr</c:v>
                </c:pt>
                <c:pt idx="2">
                  <c:v>2nd Qtr</c:v>
                </c:pt>
                <c:pt idx="3">
                  <c:v>2nd Qtr</c:v>
                </c:pt>
                <c:pt idx="4">
                  <c:v>2nd Qtr</c:v>
                </c:pt>
              </c:strCache>
            </c:strRef>
          </c:cat>
          <c:val>
            <c:numRef>
              <c:f>Sheet1!$B$2:$B$6</c:f>
              <c:numCache>
                <c:formatCode>General</c:formatCode>
                <c:ptCount val="5"/>
                <c:pt idx="0">
                  <c:v>70</c:v>
                </c:pt>
                <c:pt idx="1">
                  <c:v>30</c:v>
                </c:pt>
                <c:pt idx="2">
                  <c:v>30</c:v>
                </c:pt>
              </c:numCache>
            </c:numRef>
          </c:val>
          <c:extLst>
            <c:ext xmlns:c16="http://schemas.microsoft.com/office/drawing/2014/chart" uri="{C3380CC4-5D6E-409C-BE32-E72D297353CC}">
              <c16:uniqueId val="{0000000A-F76E-4E81-B910-F4B6AA2CA5FB}"/>
            </c:ext>
          </c:extLst>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spPr>
    <a:ln>
      <a:noFill/>
    </a:ln>
  </c:spPr>
  <c:txPr>
    <a:bodyPr/>
    <a:lstStyle/>
    <a:p>
      <a:pPr>
        <a:defRPr lang="zh-CN" sz="1800" b="1" baseline="-25000">
          <a:solidFill>
            <a:schemeClr val="bg1"/>
          </a:solidFill>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25073-A3A6-4D2A-9359-E582FA0CE62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F2C0-A6C1-40C5-BE79-F079FE5F2DC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400594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 name="图片 3"/>
          <p:cNvPicPr>
            <a:picLocks noChangeAspect="1"/>
          </p:cNvPicPr>
          <p:nvPr userDrawn="1"/>
        </p:nvPicPr>
        <p:blipFill rotWithShape="1">
          <a:blip r:embed="rId2" cstate="screen"/>
          <a:srcRect/>
          <a:stretch>
            <a:fillRect/>
          </a:stretch>
        </p:blipFill>
        <p:spPr>
          <a:xfrm>
            <a:off x="7392153" y="4990252"/>
            <a:ext cx="4799847" cy="1867748"/>
          </a:xfrm>
          <a:prstGeom prst="rect">
            <a:avLst/>
          </a:prstGeom>
          <a:noFill/>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smtClean="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75000"/>
                    <a:lumOff val="25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
        <p:nvSpPr>
          <p:cNvPr id="11" name="矩形 10"/>
          <p:cNvSpPr/>
          <p:nvPr userDrawn="1"/>
        </p:nvSpPr>
        <p:spPr>
          <a:xfrm>
            <a:off x="8325228" y="5566856"/>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sp>
        <p:nvSpPr>
          <p:cNvPr id="7" name="矩形 6"/>
          <p:cNvSpPr/>
          <p:nvPr userDrawn="1"/>
        </p:nvSpPr>
        <p:spPr>
          <a:xfrm flipV="1">
            <a:off x="0" y="6680258"/>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9000" contrast="24000"/>
                    </a14:imgEffect>
                  </a14:imgLayer>
                </a14:imgProps>
              </a:ext>
            </a:extLst>
          </a:blip>
          <a:srcRect/>
          <a:stretch>
            <a:fillRect/>
          </a:stretch>
        </p:blipFill>
        <p:spPr bwMode="auto">
          <a:xfrm>
            <a:off x="10046146" y="68627"/>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4" cstate="screen"/>
          <a:srcRect/>
          <a:stretch>
            <a:fillRect/>
          </a:stretch>
        </p:blipFill>
        <p:spPr bwMode="auto">
          <a:xfrm flipH="1">
            <a:off x="9513817" y="99029"/>
            <a:ext cx="532329" cy="4024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5.xml"/><Relationship Id="rId7"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screen"/>
          <a:stretch>
            <a:fillRect/>
          </a:stretch>
        </p:blipFill>
        <p:spPr>
          <a:xfrm>
            <a:off x="2998826" y="3875565"/>
            <a:ext cx="9328262" cy="3055005"/>
          </a:xfrm>
          <a:prstGeom prst="rect">
            <a:avLst/>
          </a:prstGeom>
        </p:spPr>
      </p:pic>
      <p:pic>
        <p:nvPicPr>
          <p:cNvPr id="11" name="PA_图片 1"/>
          <p:cNvPicPr/>
          <p:nvPr>
            <p:custDataLst>
              <p:tags r:id="rId1"/>
            </p:custDataLst>
          </p:nvPr>
        </p:nvPicPr>
        <p:blipFill>
          <a:blip r:embed="rId5" cstate="screen"/>
          <a:stretch>
            <a:fillRect/>
          </a:stretch>
        </p:blipFill>
        <p:spPr>
          <a:xfrm flipH="1">
            <a:off x="-1" y="1676831"/>
            <a:ext cx="8984343" cy="5181169"/>
          </a:xfrm>
          <a:prstGeom prst="rect">
            <a:avLst/>
          </a:prstGeom>
        </p:spPr>
      </p:pic>
      <p:sp>
        <p:nvSpPr>
          <p:cNvPr id="2" name="文本框 1"/>
          <p:cNvSpPr txBox="1"/>
          <p:nvPr/>
        </p:nvSpPr>
        <p:spPr>
          <a:xfrm>
            <a:off x="1503752" y="1676831"/>
            <a:ext cx="10192947" cy="1446550"/>
          </a:xfrm>
          <a:prstGeom prst="rect">
            <a:avLst/>
          </a:prstGeom>
          <a:noFill/>
        </p:spPr>
        <p:txBody>
          <a:bodyPr wrap="square" rtlCol="0">
            <a:spAutoFit/>
          </a:bodyPr>
          <a:lstStyle/>
          <a:p>
            <a:pPr algn="ctr"/>
            <a:r>
              <a:rPr lang="zh-CN" altLang="en-US" sz="8800" b="1" dirty="0" smtClean="0">
                <a:ln>
                  <a:solidFill>
                    <a:srgbClr val="C00000"/>
                  </a:solidFill>
                </a:ln>
                <a:gradFill flip="none" rotWithShape="1">
                  <a:gsLst>
                    <a:gs pos="0">
                      <a:schemeClr val="accent1">
                        <a:lumMod val="50000"/>
                      </a:schemeClr>
                    </a:gs>
                    <a:gs pos="100000">
                      <a:schemeClr val="accent1">
                        <a:lumMod val="60000"/>
                        <a:lumOff val="40000"/>
                      </a:schemeClr>
                    </a:gs>
                  </a:gsLst>
                  <a:lin ang="16200000" scaled="1"/>
                  <a:tileRect/>
                </a:gra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常态化 制度化</a:t>
            </a:r>
            <a:endParaRPr lang="zh-CN" altLang="en-US" sz="8800" b="1" dirty="0">
              <a:ln>
                <a:solidFill>
                  <a:srgbClr val="C00000"/>
                </a:solidFill>
              </a:ln>
              <a:gradFill flip="none" rotWithShape="1">
                <a:gsLst>
                  <a:gs pos="0">
                    <a:schemeClr val="accent1">
                      <a:lumMod val="50000"/>
                    </a:schemeClr>
                  </a:gs>
                  <a:gs pos="100000">
                    <a:schemeClr val="accent1">
                      <a:lumMod val="60000"/>
                      <a:lumOff val="40000"/>
                    </a:schemeClr>
                  </a:gs>
                </a:gsLst>
                <a:lin ang="16200000" scaled="1"/>
                <a:tileRect/>
              </a:gra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
        <p:nvSpPr>
          <p:cNvPr id="135" name="文本框 134"/>
          <p:cNvSpPr txBox="1"/>
          <p:nvPr/>
        </p:nvSpPr>
        <p:spPr>
          <a:xfrm>
            <a:off x="4358474" y="3669512"/>
            <a:ext cx="4175931" cy="461665"/>
          </a:xfrm>
          <a:prstGeom prst="rect">
            <a:avLst/>
          </a:prstGeom>
          <a:noFill/>
          <a:ln>
            <a:solidFill>
              <a:schemeClr val="accent1"/>
            </a:solidFill>
          </a:ln>
        </p:spPr>
        <p:txBody>
          <a:bodyPr wrap="square" rtlCol="0">
            <a:spAutoFit/>
          </a:bodyPr>
          <a:lstStyle/>
          <a:p>
            <a:pPr algn="ctr">
              <a:defRPr/>
            </a:pPr>
            <a:r>
              <a:rPr lang="zh-CN" altLang="en-US" sz="2400" kern="0" dirty="0" smtClean="0">
                <a:ln w="3175">
                  <a:noFill/>
                </a:ln>
                <a:solidFill>
                  <a:schemeClr val="tx2">
                    <a:lumMod val="75000"/>
                    <a:lumOff val="25000"/>
                  </a:schemeClr>
                </a:solidFill>
                <a:ea typeface="张海山锐线体简" panose="02000000000000000000" charset="-122"/>
                <a:cs typeface="+mn-ea"/>
                <a:sym typeface="+mn-lt"/>
              </a:rPr>
              <a:t>某某单位学习小组</a:t>
            </a:r>
            <a:endParaRPr lang="zh-CN" altLang="en-US" sz="2400" kern="0" dirty="0">
              <a:ln w="3175">
                <a:noFill/>
              </a:ln>
              <a:solidFill>
                <a:schemeClr val="tx2">
                  <a:lumMod val="75000"/>
                  <a:lumOff val="25000"/>
                </a:schemeClr>
              </a:solidFill>
              <a:ea typeface="张海山锐线体简" panose="02000000000000000000" charset="-122"/>
              <a:cs typeface="+mn-ea"/>
              <a:sym typeface="+mn-lt"/>
            </a:endParaRPr>
          </a:p>
        </p:txBody>
      </p:sp>
      <p:sp>
        <p:nvSpPr>
          <p:cNvPr id="44" name="文本框 43"/>
          <p:cNvSpPr txBox="1"/>
          <p:nvPr/>
        </p:nvSpPr>
        <p:spPr>
          <a:xfrm>
            <a:off x="2736487" y="3028880"/>
            <a:ext cx="6912768" cy="403957"/>
          </a:xfrm>
          <a:prstGeom prst="rect">
            <a:avLst/>
          </a:prstGeom>
          <a:noFill/>
        </p:spPr>
        <p:txBody>
          <a:bodyPr wrap="square" rtlCol="0">
            <a:spAutoFit/>
          </a:bodyPr>
          <a:lstStyle/>
          <a:p>
            <a:pPr algn="ctr">
              <a:lnSpc>
                <a:spcPct val="150000"/>
              </a:lnSpc>
            </a:pPr>
            <a:r>
              <a:rPr lang="en-US" altLang="zh-CN" sz="1600" dirty="0">
                <a:solidFill>
                  <a:schemeClr val="tx2"/>
                </a:solidFill>
                <a:latin typeface="幼圆" panose="02010509060101010101" pitchFamily="49" charset="-122"/>
                <a:ea typeface="幼圆" panose="02010509060101010101" pitchFamily="49" charset="-122"/>
              </a:rPr>
              <a:t> studies on the theoretical and practical issues of party building</a:t>
            </a:r>
            <a:endParaRPr lang="zh-CN" altLang="en-US" sz="1600" dirty="0">
              <a:solidFill>
                <a:schemeClr val="tx2"/>
              </a:solidFill>
              <a:latin typeface="幼圆" panose="02010509060101010101" pitchFamily="49" charset="-122"/>
              <a:ea typeface="幼圆" panose="02010509060101010101" pitchFamily="49" charset="-122"/>
            </a:endParaRPr>
          </a:p>
        </p:txBody>
      </p:sp>
      <p:sp>
        <p:nvSpPr>
          <p:cNvPr id="7" name="文本框 6"/>
          <p:cNvSpPr txBox="1"/>
          <p:nvPr/>
        </p:nvSpPr>
        <p:spPr>
          <a:xfrm>
            <a:off x="2563300" y="979729"/>
            <a:ext cx="7521480" cy="461665"/>
          </a:xfrm>
          <a:prstGeom prst="rect">
            <a:avLst/>
          </a:prstGeom>
          <a:noFill/>
        </p:spPr>
        <p:txBody>
          <a:bodyPr wrap="square" rtlCol="0">
            <a:spAutoFit/>
          </a:bodyPr>
          <a:lstStyle/>
          <a:p>
            <a:pPr algn="ctr">
              <a:defRPr/>
            </a:pPr>
            <a:r>
              <a:rPr lang="zh-CN" altLang="en-US" sz="2400" kern="0" dirty="0" smtClean="0">
                <a:ln w="3175">
                  <a:noFill/>
                </a:ln>
                <a:solidFill>
                  <a:schemeClr val="tx2">
                    <a:lumMod val="75000"/>
                    <a:lumOff val="25000"/>
                  </a:schemeClr>
                </a:solidFill>
                <a:ea typeface="张海山锐线体简" panose="02000000000000000000" charset="-122"/>
                <a:cs typeface="+mn-ea"/>
                <a:sym typeface="+mn-lt"/>
              </a:rPr>
              <a:t>关于</a:t>
            </a:r>
            <a:r>
              <a:rPr lang="zh-CN" altLang="en-US" sz="2400" kern="0" dirty="0">
                <a:ln w="3175">
                  <a:noFill/>
                </a:ln>
                <a:solidFill>
                  <a:schemeClr val="tx2">
                    <a:lumMod val="75000"/>
                    <a:lumOff val="25000"/>
                  </a:schemeClr>
                </a:solidFill>
                <a:ea typeface="张海山锐线体简" panose="02000000000000000000" charset="-122"/>
                <a:cs typeface="+mn-ea"/>
                <a:sym typeface="+mn-lt"/>
              </a:rPr>
              <a:t>推进“两学一做” </a:t>
            </a:r>
            <a:r>
              <a:rPr lang="zh-CN" altLang="en-US" sz="2400" kern="0" dirty="0" smtClean="0">
                <a:ln w="3175">
                  <a:noFill/>
                </a:ln>
                <a:solidFill>
                  <a:schemeClr val="tx2">
                    <a:lumMod val="75000"/>
                    <a:lumOff val="25000"/>
                  </a:schemeClr>
                </a:solidFill>
                <a:ea typeface="张海山锐线体简" panose="02000000000000000000" charset="-122"/>
                <a:cs typeface="+mn-ea"/>
                <a:sym typeface="+mn-lt"/>
              </a:rPr>
              <a:t>学习</a:t>
            </a:r>
            <a:endParaRPr lang="zh-CN" altLang="en-US" sz="2400" kern="0" dirty="0">
              <a:ln w="3175">
                <a:noFill/>
              </a:ln>
              <a:solidFill>
                <a:schemeClr val="tx2">
                  <a:lumMod val="75000"/>
                  <a:lumOff val="25000"/>
                </a:schemeClr>
              </a:solidFill>
              <a:ea typeface="张海山锐线体简" panose="02000000000000000000" charset="-122"/>
              <a:cs typeface="+mn-ea"/>
              <a:sym typeface="+mn-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p:tgtEl>
                                          <p:spTgt spid="7"/>
                                        </p:tgtEl>
                                        <p:attrNameLst>
                                          <p:attrName>ppt_y</p:attrName>
                                        </p:attrNameLst>
                                      </p:cBhvr>
                                      <p:tavLst>
                                        <p:tav tm="0">
                                          <p:val>
                                            <p:strVal val="#ppt_y+#ppt_h*1.125000"/>
                                          </p:val>
                                        </p:tav>
                                        <p:tav tm="100000">
                                          <p:val>
                                            <p:strVal val="#ppt_y"/>
                                          </p:val>
                                        </p:tav>
                                      </p:tavLst>
                                    </p:anim>
                                    <p:animEffect transition="in" filter="wipe(up)">
                                      <p:cBhvr>
                                        <p:cTn id="25" dur="1000"/>
                                        <p:tgtEl>
                                          <p:spTgt spid="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900"/>
                                        <p:tgtEl>
                                          <p:spTgt spid="44"/>
                                        </p:tgtEl>
                                      </p:cBhvr>
                                    </p:animEffect>
                                  </p:childTnLst>
                                </p:cTn>
                              </p:par>
                            </p:childTnLst>
                          </p:cTn>
                        </p:par>
                        <p:par>
                          <p:cTn id="30" fill="hold">
                            <p:stCondLst>
                              <p:cond delay="4500"/>
                            </p:stCondLst>
                            <p:childTnLst>
                              <p:par>
                                <p:cTn id="31" presetID="12" presetClass="entr" presetSubtype="4" fill="hold" grpId="0" nodeType="afterEffect">
                                  <p:stCondLst>
                                    <p:cond delay="0"/>
                                  </p:stCondLst>
                                  <p:childTnLst>
                                    <p:set>
                                      <p:cBhvr>
                                        <p:cTn id="32" dur="1" fill="hold">
                                          <p:stCondLst>
                                            <p:cond delay="0"/>
                                          </p:stCondLst>
                                        </p:cTn>
                                        <p:tgtEl>
                                          <p:spTgt spid="135"/>
                                        </p:tgtEl>
                                        <p:attrNameLst>
                                          <p:attrName>style.visibility</p:attrName>
                                        </p:attrNameLst>
                                      </p:cBhvr>
                                      <p:to>
                                        <p:strVal val="visible"/>
                                      </p:to>
                                    </p:set>
                                    <p:anim calcmode="lin" valueType="num">
                                      <p:cBhvr additive="base">
                                        <p:cTn id="33" dur="1000"/>
                                        <p:tgtEl>
                                          <p:spTgt spid="135"/>
                                        </p:tgtEl>
                                        <p:attrNameLst>
                                          <p:attrName>ppt_y</p:attrName>
                                        </p:attrNameLst>
                                      </p:cBhvr>
                                      <p:tavLst>
                                        <p:tav tm="0">
                                          <p:val>
                                            <p:strVal val="#ppt_y+#ppt_h*1.125000"/>
                                          </p:val>
                                        </p:tav>
                                        <p:tav tm="100000">
                                          <p:val>
                                            <p:strVal val="#ppt_y"/>
                                          </p:val>
                                        </p:tav>
                                      </p:tavLst>
                                    </p:anim>
                                    <p:animEffect transition="in" filter="wipe(up)">
                                      <p:cBhvr>
                                        <p:cTn id="34" dur="1000"/>
                                        <p:tgtEl>
                                          <p:spTgt spid="135"/>
                                        </p:tgtEl>
                                      </p:cBhvr>
                                    </p:animEffect>
                                  </p:childTnLst>
                                </p:cTn>
                              </p:par>
                            </p:childTnLst>
                          </p:cTn>
                        </p:par>
                        <p:par>
                          <p:cTn id="35" fill="hold">
                            <p:stCondLst>
                              <p:cond delay="5500"/>
                            </p:stCondLst>
                            <p:childTnLst>
                              <p:par>
                                <p:cTn id="36" presetID="26" presetClass="emph" presetSubtype="0" fill="hold" grpId="1" nodeType="afterEffect">
                                  <p:stCondLst>
                                    <p:cond delay="0"/>
                                  </p:stCondLst>
                                  <p:childTnLst>
                                    <p:animEffect transition="out" filter="fade">
                                      <p:cBhvr>
                                        <p:cTn id="37" dur="500" tmFilter="0, 0; .2, .5; .8, .5; 1, 0"/>
                                        <p:tgtEl>
                                          <p:spTgt spid="2"/>
                                        </p:tgtEl>
                                      </p:cBhvr>
                                    </p:animEffect>
                                    <p:animScale>
                                      <p:cBhvr>
                                        <p:cTn id="3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5" grpId="0" animBg="1"/>
      <p:bldP spid="4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19"/>
          <p:cNvSpPr/>
          <p:nvPr/>
        </p:nvSpPr>
        <p:spPr bwMode="auto">
          <a:xfrm>
            <a:off x="7805596" y="4416841"/>
            <a:ext cx="1538417" cy="948020"/>
          </a:xfrm>
          <a:custGeom>
            <a:avLst/>
            <a:gdLst/>
            <a:ahLst/>
            <a:cxnLst>
              <a:cxn ang="0">
                <a:pos x="727" y="154"/>
              </a:cxn>
              <a:cxn ang="0">
                <a:pos x="325" y="448"/>
              </a:cxn>
              <a:cxn ang="0">
                <a:pos x="0" y="298"/>
              </a:cxn>
              <a:cxn ang="0">
                <a:pos x="402" y="0"/>
              </a:cxn>
              <a:cxn ang="0">
                <a:pos x="727" y="154"/>
              </a:cxn>
            </a:cxnLst>
            <a:rect l="0" t="0" r="r" b="b"/>
            <a:pathLst>
              <a:path w="727" h="448">
                <a:moveTo>
                  <a:pt x="727" y="154"/>
                </a:moveTo>
                <a:lnTo>
                  <a:pt x="325" y="448"/>
                </a:lnTo>
                <a:lnTo>
                  <a:pt x="0" y="298"/>
                </a:lnTo>
                <a:lnTo>
                  <a:pt x="402" y="0"/>
                </a:lnTo>
                <a:lnTo>
                  <a:pt x="727" y="154"/>
                </a:lnTo>
                <a:close/>
              </a:path>
            </a:pathLst>
          </a:custGeom>
          <a:solidFill>
            <a:schemeClr val="accent5">
              <a:lumMod val="75000"/>
            </a:schemeClr>
          </a:solidFill>
          <a:ln w="9525">
            <a:noFill/>
            <a:round/>
          </a:ln>
        </p:spPr>
        <p:txBody>
          <a:bodyPr vert="horz" wrap="square" lIns="121888" tIns="60944" rIns="121888" bIns="60944" numCol="1" anchor="t" anchorCtr="0" compatLnSpc="1"/>
          <a:lstStyle/>
          <a:p>
            <a:endParaRPr lang="en-US" sz="3555"/>
          </a:p>
        </p:txBody>
      </p:sp>
      <p:sp>
        <p:nvSpPr>
          <p:cNvPr id="75" name="Freeform 9"/>
          <p:cNvSpPr/>
          <p:nvPr/>
        </p:nvSpPr>
        <p:spPr bwMode="auto">
          <a:xfrm>
            <a:off x="7809827" y="2053142"/>
            <a:ext cx="687738" cy="3315954"/>
          </a:xfrm>
          <a:custGeom>
            <a:avLst/>
            <a:gdLst/>
            <a:ahLst/>
            <a:cxnLst>
              <a:cxn ang="0">
                <a:pos x="325" y="154"/>
              </a:cxn>
              <a:cxn ang="0">
                <a:pos x="325" y="1567"/>
              </a:cxn>
              <a:cxn ang="0">
                <a:pos x="2" y="1417"/>
              </a:cxn>
              <a:cxn ang="0">
                <a:pos x="0" y="1417"/>
              </a:cxn>
              <a:cxn ang="0">
                <a:pos x="0" y="0"/>
              </a:cxn>
              <a:cxn ang="0">
                <a:pos x="325" y="154"/>
              </a:cxn>
            </a:cxnLst>
            <a:rect l="0" t="0" r="r" b="b"/>
            <a:pathLst>
              <a:path w="325" h="1567">
                <a:moveTo>
                  <a:pt x="325" y="154"/>
                </a:moveTo>
                <a:lnTo>
                  <a:pt x="325" y="1567"/>
                </a:lnTo>
                <a:lnTo>
                  <a:pt x="2" y="1417"/>
                </a:lnTo>
                <a:lnTo>
                  <a:pt x="0" y="1417"/>
                </a:lnTo>
                <a:lnTo>
                  <a:pt x="0" y="0"/>
                </a:lnTo>
                <a:lnTo>
                  <a:pt x="325" y="154"/>
                </a:lnTo>
                <a:close/>
              </a:path>
            </a:pathLst>
          </a:custGeom>
          <a:solidFill>
            <a:schemeClr val="accent4">
              <a:lumMod val="75000"/>
            </a:schemeClr>
          </a:solidFill>
          <a:ln w="9525">
            <a:noFill/>
            <a:round/>
          </a:ln>
        </p:spPr>
        <p:txBody>
          <a:bodyPr vert="horz" wrap="square" lIns="121888" tIns="60944" rIns="121888" bIns="60944" numCol="1" anchor="t" anchorCtr="0" compatLnSpc="1"/>
          <a:lstStyle/>
          <a:p>
            <a:endParaRPr lang="en-US" sz="3555"/>
          </a:p>
        </p:txBody>
      </p:sp>
      <p:sp>
        <p:nvSpPr>
          <p:cNvPr id="78" name="Freeform 11"/>
          <p:cNvSpPr/>
          <p:nvPr/>
        </p:nvSpPr>
        <p:spPr bwMode="auto">
          <a:xfrm>
            <a:off x="8656273" y="2675280"/>
            <a:ext cx="687738" cy="2067445"/>
          </a:xfrm>
          <a:custGeom>
            <a:avLst/>
            <a:gdLst/>
            <a:ahLst/>
            <a:cxnLst>
              <a:cxn ang="0">
                <a:pos x="0" y="0"/>
              </a:cxn>
              <a:cxn ang="0">
                <a:pos x="325" y="151"/>
              </a:cxn>
              <a:cxn ang="0">
                <a:pos x="325" y="977"/>
              </a:cxn>
              <a:cxn ang="0">
                <a:pos x="0" y="823"/>
              </a:cxn>
              <a:cxn ang="0">
                <a:pos x="0" y="0"/>
              </a:cxn>
            </a:cxnLst>
            <a:rect l="0" t="0" r="r" b="b"/>
            <a:pathLst>
              <a:path w="325" h="977">
                <a:moveTo>
                  <a:pt x="0" y="0"/>
                </a:moveTo>
                <a:lnTo>
                  <a:pt x="325" y="151"/>
                </a:lnTo>
                <a:lnTo>
                  <a:pt x="325" y="977"/>
                </a:lnTo>
                <a:lnTo>
                  <a:pt x="0" y="823"/>
                </a:lnTo>
                <a:lnTo>
                  <a:pt x="0" y="0"/>
                </a:lnTo>
                <a:close/>
              </a:path>
            </a:pathLst>
          </a:custGeom>
          <a:solidFill>
            <a:schemeClr val="accent5"/>
          </a:solidFill>
          <a:ln w="9525">
            <a:noFill/>
            <a:round/>
          </a:ln>
        </p:spPr>
        <p:txBody>
          <a:bodyPr vert="horz" wrap="square" lIns="121888" tIns="60944" rIns="121888" bIns="60944" numCol="1" anchor="t" anchorCtr="0" compatLnSpc="1"/>
          <a:lstStyle/>
          <a:p>
            <a:endParaRPr lang="en-US" sz="3555"/>
          </a:p>
        </p:txBody>
      </p:sp>
      <p:sp>
        <p:nvSpPr>
          <p:cNvPr id="81" name="Freeform 12"/>
          <p:cNvSpPr/>
          <p:nvPr/>
        </p:nvSpPr>
        <p:spPr bwMode="auto">
          <a:xfrm>
            <a:off x="9500603" y="2053142"/>
            <a:ext cx="687738" cy="3315954"/>
          </a:xfrm>
          <a:custGeom>
            <a:avLst/>
            <a:gdLst/>
            <a:ahLst/>
            <a:cxnLst>
              <a:cxn ang="0">
                <a:pos x="325" y="1567"/>
              </a:cxn>
              <a:cxn ang="0">
                <a:pos x="2" y="1417"/>
              </a:cxn>
              <a:cxn ang="0">
                <a:pos x="0" y="1417"/>
              </a:cxn>
              <a:cxn ang="0">
                <a:pos x="0" y="0"/>
              </a:cxn>
              <a:cxn ang="0">
                <a:pos x="325" y="154"/>
              </a:cxn>
              <a:cxn ang="0">
                <a:pos x="325" y="1567"/>
              </a:cxn>
            </a:cxnLst>
            <a:rect l="0" t="0" r="r" b="b"/>
            <a:pathLst>
              <a:path w="325" h="1567">
                <a:moveTo>
                  <a:pt x="325" y="1567"/>
                </a:moveTo>
                <a:lnTo>
                  <a:pt x="2" y="1417"/>
                </a:lnTo>
                <a:lnTo>
                  <a:pt x="0" y="1417"/>
                </a:lnTo>
                <a:lnTo>
                  <a:pt x="0" y="0"/>
                </a:lnTo>
                <a:lnTo>
                  <a:pt x="325" y="154"/>
                </a:lnTo>
                <a:lnTo>
                  <a:pt x="325" y="1567"/>
                </a:lnTo>
                <a:close/>
              </a:path>
            </a:pathLst>
          </a:custGeom>
          <a:solidFill>
            <a:schemeClr val="accent5">
              <a:lumMod val="75000"/>
            </a:schemeClr>
          </a:solidFill>
          <a:ln w="9525">
            <a:noFill/>
            <a:round/>
          </a:ln>
        </p:spPr>
        <p:txBody>
          <a:bodyPr vert="horz" wrap="square" lIns="121888" tIns="60944" rIns="121888" bIns="60944" numCol="1" anchor="t" anchorCtr="0" compatLnSpc="1"/>
          <a:lstStyle/>
          <a:p>
            <a:endParaRPr lang="en-US" sz="3555"/>
          </a:p>
        </p:txBody>
      </p:sp>
      <p:sp>
        <p:nvSpPr>
          <p:cNvPr id="84" name="Freeform 17"/>
          <p:cNvSpPr/>
          <p:nvPr/>
        </p:nvSpPr>
        <p:spPr bwMode="auto">
          <a:xfrm>
            <a:off x="8656273" y="2046792"/>
            <a:ext cx="1532068" cy="948020"/>
          </a:xfrm>
          <a:custGeom>
            <a:avLst/>
            <a:gdLst/>
            <a:ahLst/>
            <a:cxnLst>
              <a:cxn ang="0">
                <a:pos x="0" y="297"/>
              </a:cxn>
              <a:cxn ang="0">
                <a:pos x="399" y="0"/>
              </a:cxn>
              <a:cxn ang="0">
                <a:pos x="724" y="154"/>
              </a:cxn>
              <a:cxn ang="0">
                <a:pos x="325" y="448"/>
              </a:cxn>
              <a:cxn ang="0">
                <a:pos x="0" y="297"/>
              </a:cxn>
            </a:cxnLst>
            <a:rect l="0" t="0" r="r" b="b"/>
            <a:pathLst>
              <a:path w="724" h="448">
                <a:moveTo>
                  <a:pt x="0" y="297"/>
                </a:moveTo>
                <a:lnTo>
                  <a:pt x="399" y="0"/>
                </a:lnTo>
                <a:lnTo>
                  <a:pt x="724" y="154"/>
                </a:lnTo>
                <a:lnTo>
                  <a:pt x="325" y="448"/>
                </a:lnTo>
                <a:lnTo>
                  <a:pt x="0" y="297"/>
                </a:lnTo>
                <a:close/>
              </a:path>
            </a:pathLst>
          </a:custGeom>
          <a:solidFill>
            <a:schemeClr val="accent5">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2064" name="Freeform 16"/>
          <p:cNvSpPr/>
          <p:nvPr/>
        </p:nvSpPr>
        <p:spPr bwMode="auto">
          <a:xfrm>
            <a:off x="6123284" y="4421073"/>
            <a:ext cx="1529952" cy="948020"/>
          </a:xfrm>
          <a:custGeom>
            <a:avLst/>
            <a:gdLst/>
            <a:ahLst/>
            <a:cxnLst>
              <a:cxn ang="0">
                <a:pos x="723" y="154"/>
              </a:cxn>
              <a:cxn ang="0">
                <a:pos x="325" y="448"/>
              </a:cxn>
              <a:cxn ang="0">
                <a:pos x="0" y="298"/>
              </a:cxn>
              <a:cxn ang="0">
                <a:pos x="398" y="0"/>
              </a:cxn>
              <a:cxn ang="0">
                <a:pos x="723" y="154"/>
              </a:cxn>
            </a:cxnLst>
            <a:rect l="0" t="0" r="r" b="b"/>
            <a:pathLst>
              <a:path w="723" h="448">
                <a:moveTo>
                  <a:pt x="723" y="154"/>
                </a:moveTo>
                <a:lnTo>
                  <a:pt x="325" y="448"/>
                </a:lnTo>
                <a:lnTo>
                  <a:pt x="0" y="298"/>
                </a:lnTo>
                <a:lnTo>
                  <a:pt x="398" y="0"/>
                </a:lnTo>
                <a:lnTo>
                  <a:pt x="723" y="154"/>
                </a:lnTo>
                <a:close/>
              </a:path>
            </a:pathLst>
          </a:custGeom>
          <a:solidFill>
            <a:schemeClr val="accent4">
              <a:lumMod val="75000"/>
            </a:schemeClr>
          </a:solidFill>
          <a:ln w="9525">
            <a:noFill/>
            <a:round/>
          </a:ln>
        </p:spPr>
        <p:txBody>
          <a:bodyPr vert="horz" wrap="square" lIns="121888" tIns="60944" rIns="121888" bIns="60944" numCol="1" anchor="t" anchorCtr="0" compatLnSpc="1"/>
          <a:lstStyle/>
          <a:p>
            <a:endParaRPr lang="en-US" sz="3555"/>
          </a:p>
        </p:txBody>
      </p:sp>
      <p:sp>
        <p:nvSpPr>
          <p:cNvPr id="2067" name="Freeform 19"/>
          <p:cNvSpPr/>
          <p:nvPr/>
        </p:nvSpPr>
        <p:spPr bwMode="auto">
          <a:xfrm>
            <a:off x="4428277" y="4416841"/>
            <a:ext cx="1538417" cy="948020"/>
          </a:xfrm>
          <a:custGeom>
            <a:avLst/>
            <a:gdLst/>
            <a:ahLst/>
            <a:cxnLst>
              <a:cxn ang="0">
                <a:pos x="727" y="154"/>
              </a:cxn>
              <a:cxn ang="0">
                <a:pos x="325" y="448"/>
              </a:cxn>
              <a:cxn ang="0">
                <a:pos x="0" y="298"/>
              </a:cxn>
              <a:cxn ang="0">
                <a:pos x="402" y="0"/>
              </a:cxn>
              <a:cxn ang="0">
                <a:pos x="727" y="154"/>
              </a:cxn>
            </a:cxnLst>
            <a:rect l="0" t="0" r="r" b="b"/>
            <a:pathLst>
              <a:path w="727" h="448">
                <a:moveTo>
                  <a:pt x="727" y="154"/>
                </a:moveTo>
                <a:lnTo>
                  <a:pt x="325" y="448"/>
                </a:lnTo>
                <a:lnTo>
                  <a:pt x="0" y="298"/>
                </a:lnTo>
                <a:lnTo>
                  <a:pt x="402" y="0"/>
                </a:lnTo>
                <a:lnTo>
                  <a:pt x="727" y="154"/>
                </a:lnTo>
                <a:close/>
              </a:path>
            </a:pathLst>
          </a:custGeom>
          <a:solidFill>
            <a:schemeClr val="accent3">
              <a:lumMod val="75000"/>
            </a:schemeClr>
          </a:solidFill>
          <a:ln w="9525">
            <a:noFill/>
            <a:round/>
          </a:ln>
        </p:spPr>
        <p:txBody>
          <a:bodyPr vert="horz" wrap="square" lIns="121888" tIns="60944" rIns="121888" bIns="60944" numCol="1" anchor="t" anchorCtr="0" compatLnSpc="1"/>
          <a:lstStyle/>
          <a:p>
            <a:endParaRPr lang="en-US" sz="3555"/>
          </a:p>
        </p:txBody>
      </p:sp>
      <p:sp>
        <p:nvSpPr>
          <p:cNvPr id="2066" name="Freeform 18"/>
          <p:cNvSpPr/>
          <p:nvPr/>
        </p:nvSpPr>
        <p:spPr bwMode="auto">
          <a:xfrm>
            <a:off x="2737499" y="4421075"/>
            <a:ext cx="1540532" cy="943787"/>
          </a:xfrm>
          <a:custGeom>
            <a:avLst/>
            <a:gdLst/>
            <a:ahLst/>
            <a:cxnLst>
              <a:cxn ang="0">
                <a:pos x="402" y="0"/>
              </a:cxn>
              <a:cxn ang="0">
                <a:pos x="728" y="152"/>
              </a:cxn>
              <a:cxn ang="0">
                <a:pos x="326" y="446"/>
              </a:cxn>
              <a:cxn ang="0">
                <a:pos x="0" y="296"/>
              </a:cxn>
              <a:cxn ang="0">
                <a:pos x="402" y="0"/>
              </a:cxn>
            </a:cxnLst>
            <a:rect l="0" t="0" r="r" b="b"/>
            <a:pathLst>
              <a:path w="728" h="446">
                <a:moveTo>
                  <a:pt x="402" y="0"/>
                </a:moveTo>
                <a:lnTo>
                  <a:pt x="728" y="152"/>
                </a:lnTo>
                <a:lnTo>
                  <a:pt x="326" y="446"/>
                </a:lnTo>
                <a:lnTo>
                  <a:pt x="0" y="296"/>
                </a:lnTo>
                <a:lnTo>
                  <a:pt x="402" y="0"/>
                </a:lnTo>
                <a:close/>
              </a:path>
            </a:pathLst>
          </a:custGeom>
          <a:solidFill>
            <a:schemeClr val="accent2">
              <a:lumMod val="50000"/>
            </a:schemeClr>
          </a:solidFill>
          <a:ln w="9525">
            <a:noFill/>
            <a:round/>
          </a:ln>
        </p:spPr>
        <p:txBody>
          <a:bodyPr vert="horz" wrap="square" lIns="121888" tIns="60944" rIns="121888" bIns="60944" numCol="1" anchor="t" anchorCtr="0" compatLnSpc="1"/>
          <a:lstStyle/>
          <a:p>
            <a:endParaRPr lang="en-US" sz="3555"/>
          </a:p>
        </p:txBody>
      </p:sp>
      <p:sp>
        <p:nvSpPr>
          <p:cNvPr id="2053" name="Freeform 5"/>
          <p:cNvSpPr/>
          <p:nvPr/>
        </p:nvSpPr>
        <p:spPr bwMode="auto">
          <a:xfrm>
            <a:off x="1899517" y="2675281"/>
            <a:ext cx="687738" cy="2689583"/>
          </a:xfrm>
          <a:custGeom>
            <a:avLst/>
            <a:gdLst/>
            <a:ahLst/>
            <a:cxnLst>
              <a:cxn ang="0">
                <a:pos x="325" y="1271"/>
              </a:cxn>
              <a:cxn ang="0">
                <a:pos x="0" y="1117"/>
              </a:cxn>
              <a:cxn ang="0">
                <a:pos x="0" y="0"/>
              </a:cxn>
              <a:cxn ang="0">
                <a:pos x="325" y="151"/>
              </a:cxn>
              <a:cxn ang="0">
                <a:pos x="325" y="1271"/>
              </a:cxn>
            </a:cxnLst>
            <a:rect l="0" t="0" r="r" b="b"/>
            <a:pathLst>
              <a:path w="325" h="1271">
                <a:moveTo>
                  <a:pt x="325" y="1271"/>
                </a:moveTo>
                <a:lnTo>
                  <a:pt x="0" y="1117"/>
                </a:lnTo>
                <a:lnTo>
                  <a:pt x="0" y="0"/>
                </a:lnTo>
                <a:lnTo>
                  <a:pt x="325" y="151"/>
                </a:lnTo>
                <a:lnTo>
                  <a:pt x="325" y="1271"/>
                </a:lnTo>
                <a:close/>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sp>
        <p:nvSpPr>
          <p:cNvPr id="2054" name="Freeform 6"/>
          <p:cNvSpPr/>
          <p:nvPr/>
        </p:nvSpPr>
        <p:spPr bwMode="auto">
          <a:xfrm>
            <a:off x="2741731" y="2053142"/>
            <a:ext cx="687738" cy="3315954"/>
          </a:xfrm>
          <a:custGeom>
            <a:avLst/>
            <a:gdLst/>
            <a:ahLst/>
            <a:cxnLst>
              <a:cxn ang="0">
                <a:pos x="325" y="154"/>
              </a:cxn>
              <a:cxn ang="0">
                <a:pos x="325" y="1567"/>
              </a:cxn>
              <a:cxn ang="0">
                <a:pos x="2" y="1417"/>
              </a:cxn>
              <a:cxn ang="0">
                <a:pos x="0" y="1417"/>
              </a:cxn>
              <a:cxn ang="0">
                <a:pos x="0" y="0"/>
              </a:cxn>
              <a:cxn ang="0">
                <a:pos x="325" y="154"/>
              </a:cxn>
            </a:cxnLst>
            <a:rect l="0" t="0" r="r" b="b"/>
            <a:pathLst>
              <a:path w="325" h="1567">
                <a:moveTo>
                  <a:pt x="325" y="154"/>
                </a:moveTo>
                <a:lnTo>
                  <a:pt x="325" y="1567"/>
                </a:lnTo>
                <a:lnTo>
                  <a:pt x="2" y="1417"/>
                </a:lnTo>
                <a:lnTo>
                  <a:pt x="0" y="1417"/>
                </a:lnTo>
                <a:lnTo>
                  <a:pt x="0" y="0"/>
                </a:lnTo>
                <a:lnTo>
                  <a:pt x="325" y="154"/>
                </a:lnTo>
                <a:close/>
              </a:path>
            </a:pathLst>
          </a:custGeom>
          <a:solidFill>
            <a:schemeClr val="accent1">
              <a:lumMod val="75000"/>
            </a:schemeClr>
          </a:solidFill>
          <a:ln w="9525">
            <a:noFill/>
            <a:round/>
          </a:ln>
        </p:spPr>
        <p:txBody>
          <a:bodyPr vert="horz" wrap="square" lIns="121888" tIns="60944" rIns="121888" bIns="60944" numCol="1" anchor="t" anchorCtr="0" compatLnSpc="1"/>
          <a:lstStyle/>
          <a:p>
            <a:endParaRPr lang="en-US" sz="3555"/>
          </a:p>
        </p:txBody>
      </p:sp>
      <p:sp>
        <p:nvSpPr>
          <p:cNvPr id="2055" name="Freeform 7"/>
          <p:cNvSpPr/>
          <p:nvPr/>
        </p:nvSpPr>
        <p:spPr bwMode="auto">
          <a:xfrm>
            <a:off x="1899518" y="2046792"/>
            <a:ext cx="1529952" cy="948020"/>
          </a:xfrm>
          <a:custGeom>
            <a:avLst/>
            <a:gdLst/>
            <a:ahLst/>
            <a:cxnLst>
              <a:cxn ang="0">
                <a:pos x="723" y="154"/>
              </a:cxn>
              <a:cxn ang="0">
                <a:pos x="325" y="448"/>
              </a:cxn>
              <a:cxn ang="0">
                <a:pos x="0" y="297"/>
              </a:cxn>
              <a:cxn ang="0">
                <a:pos x="398" y="0"/>
              </a:cxn>
              <a:cxn ang="0">
                <a:pos x="723" y="154"/>
              </a:cxn>
            </a:cxnLst>
            <a:rect l="0" t="0" r="r" b="b"/>
            <a:pathLst>
              <a:path w="723" h="448">
                <a:moveTo>
                  <a:pt x="723" y="154"/>
                </a:moveTo>
                <a:lnTo>
                  <a:pt x="325" y="448"/>
                </a:lnTo>
                <a:lnTo>
                  <a:pt x="0" y="297"/>
                </a:lnTo>
                <a:lnTo>
                  <a:pt x="398" y="0"/>
                </a:lnTo>
                <a:lnTo>
                  <a:pt x="723" y="154"/>
                </a:lnTo>
                <a:close/>
              </a:path>
            </a:pathLst>
          </a:custGeom>
          <a:solidFill>
            <a:schemeClr val="accent1">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2056" name="Freeform 8"/>
          <p:cNvSpPr/>
          <p:nvPr/>
        </p:nvSpPr>
        <p:spPr bwMode="auto">
          <a:xfrm>
            <a:off x="3588178" y="2675280"/>
            <a:ext cx="689854" cy="2067445"/>
          </a:xfrm>
          <a:custGeom>
            <a:avLst/>
            <a:gdLst/>
            <a:ahLst/>
            <a:cxnLst>
              <a:cxn ang="0">
                <a:pos x="0" y="0"/>
              </a:cxn>
              <a:cxn ang="0">
                <a:pos x="326" y="151"/>
              </a:cxn>
              <a:cxn ang="0">
                <a:pos x="326" y="977"/>
              </a:cxn>
              <a:cxn ang="0">
                <a:pos x="0" y="825"/>
              </a:cxn>
              <a:cxn ang="0">
                <a:pos x="0" y="0"/>
              </a:cxn>
            </a:cxnLst>
            <a:rect l="0" t="0" r="r" b="b"/>
            <a:pathLst>
              <a:path w="326" h="977">
                <a:moveTo>
                  <a:pt x="0" y="0"/>
                </a:moveTo>
                <a:lnTo>
                  <a:pt x="326" y="151"/>
                </a:lnTo>
                <a:lnTo>
                  <a:pt x="326" y="977"/>
                </a:lnTo>
                <a:lnTo>
                  <a:pt x="0" y="825"/>
                </a:lnTo>
                <a:lnTo>
                  <a:pt x="0" y="0"/>
                </a:ln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sp>
        <p:nvSpPr>
          <p:cNvPr id="2057" name="Freeform 9"/>
          <p:cNvSpPr/>
          <p:nvPr/>
        </p:nvSpPr>
        <p:spPr bwMode="auto">
          <a:xfrm>
            <a:off x="4432508" y="2053142"/>
            <a:ext cx="687738" cy="3315954"/>
          </a:xfrm>
          <a:custGeom>
            <a:avLst/>
            <a:gdLst/>
            <a:ahLst/>
            <a:cxnLst>
              <a:cxn ang="0">
                <a:pos x="325" y="154"/>
              </a:cxn>
              <a:cxn ang="0">
                <a:pos x="325" y="1567"/>
              </a:cxn>
              <a:cxn ang="0">
                <a:pos x="2" y="1417"/>
              </a:cxn>
              <a:cxn ang="0">
                <a:pos x="0" y="1417"/>
              </a:cxn>
              <a:cxn ang="0">
                <a:pos x="0" y="0"/>
              </a:cxn>
              <a:cxn ang="0">
                <a:pos x="325" y="154"/>
              </a:cxn>
            </a:cxnLst>
            <a:rect l="0" t="0" r="r" b="b"/>
            <a:pathLst>
              <a:path w="325" h="1567">
                <a:moveTo>
                  <a:pt x="325" y="154"/>
                </a:moveTo>
                <a:lnTo>
                  <a:pt x="325" y="1567"/>
                </a:lnTo>
                <a:lnTo>
                  <a:pt x="2" y="1417"/>
                </a:lnTo>
                <a:lnTo>
                  <a:pt x="0" y="1417"/>
                </a:lnTo>
                <a:lnTo>
                  <a:pt x="0" y="0"/>
                </a:lnTo>
                <a:lnTo>
                  <a:pt x="325" y="154"/>
                </a:lnTo>
                <a:close/>
              </a:path>
            </a:pathLst>
          </a:custGeom>
          <a:solidFill>
            <a:schemeClr val="accent2">
              <a:lumMod val="50000"/>
            </a:schemeClr>
          </a:solidFill>
          <a:ln w="9525">
            <a:noFill/>
            <a:round/>
          </a:ln>
        </p:spPr>
        <p:txBody>
          <a:bodyPr vert="horz" wrap="square" lIns="121888" tIns="60944" rIns="121888" bIns="60944" numCol="1" anchor="t" anchorCtr="0" compatLnSpc="1"/>
          <a:lstStyle/>
          <a:p>
            <a:endParaRPr lang="en-US" sz="3555"/>
          </a:p>
        </p:txBody>
      </p:sp>
      <p:sp>
        <p:nvSpPr>
          <p:cNvPr id="2058" name="Freeform 10"/>
          <p:cNvSpPr/>
          <p:nvPr/>
        </p:nvSpPr>
        <p:spPr bwMode="auto">
          <a:xfrm>
            <a:off x="3588177" y="2046792"/>
            <a:ext cx="1532068" cy="948020"/>
          </a:xfrm>
          <a:custGeom>
            <a:avLst/>
            <a:gdLst/>
            <a:ahLst/>
            <a:cxnLst>
              <a:cxn ang="0">
                <a:pos x="724" y="154"/>
              </a:cxn>
              <a:cxn ang="0">
                <a:pos x="326" y="448"/>
              </a:cxn>
              <a:cxn ang="0">
                <a:pos x="0" y="297"/>
              </a:cxn>
              <a:cxn ang="0">
                <a:pos x="399" y="0"/>
              </a:cxn>
              <a:cxn ang="0">
                <a:pos x="724" y="154"/>
              </a:cxn>
            </a:cxnLst>
            <a:rect l="0" t="0" r="r" b="b"/>
            <a:pathLst>
              <a:path w="724" h="448">
                <a:moveTo>
                  <a:pt x="724" y="154"/>
                </a:moveTo>
                <a:lnTo>
                  <a:pt x="326" y="448"/>
                </a:lnTo>
                <a:lnTo>
                  <a:pt x="0" y="297"/>
                </a:lnTo>
                <a:lnTo>
                  <a:pt x="399" y="0"/>
                </a:lnTo>
                <a:lnTo>
                  <a:pt x="724" y="154"/>
                </a:lnTo>
                <a:close/>
              </a:path>
            </a:pathLst>
          </a:custGeom>
          <a:solidFill>
            <a:schemeClr val="accent2">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2059" name="Freeform 11"/>
          <p:cNvSpPr/>
          <p:nvPr/>
        </p:nvSpPr>
        <p:spPr bwMode="auto">
          <a:xfrm>
            <a:off x="5278954" y="2675280"/>
            <a:ext cx="687738" cy="2067445"/>
          </a:xfrm>
          <a:custGeom>
            <a:avLst/>
            <a:gdLst/>
            <a:ahLst/>
            <a:cxnLst>
              <a:cxn ang="0">
                <a:pos x="0" y="0"/>
              </a:cxn>
              <a:cxn ang="0">
                <a:pos x="325" y="151"/>
              </a:cxn>
              <a:cxn ang="0">
                <a:pos x="325" y="977"/>
              </a:cxn>
              <a:cxn ang="0">
                <a:pos x="0" y="823"/>
              </a:cxn>
              <a:cxn ang="0">
                <a:pos x="0" y="0"/>
              </a:cxn>
            </a:cxnLst>
            <a:rect l="0" t="0" r="r" b="b"/>
            <a:pathLst>
              <a:path w="325" h="977">
                <a:moveTo>
                  <a:pt x="0" y="0"/>
                </a:moveTo>
                <a:lnTo>
                  <a:pt x="325" y="151"/>
                </a:lnTo>
                <a:lnTo>
                  <a:pt x="325" y="977"/>
                </a:lnTo>
                <a:lnTo>
                  <a:pt x="0" y="823"/>
                </a:lnTo>
                <a:lnTo>
                  <a:pt x="0" y="0"/>
                </a:lnTo>
                <a:close/>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sp>
        <p:nvSpPr>
          <p:cNvPr id="2060" name="Freeform 12"/>
          <p:cNvSpPr/>
          <p:nvPr/>
        </p:nvSpPr>
        <p:spPr bwMode="auto">
          <a:xfrm>
            <a:off x="6123284" y="2053142"/>
            <a:ext cx="687738" cy="3315954"/>
          </a:xfrm>
          <a:custGeom>
            <a:avLst/>
            <a:gdLst/>
            <a:ahLst/>
            <a:cxnLst>
              <a:cxn ang="0">
                <a:pos x="325" y="1567"/>
              </a:cxn>
              <a:cxn ang="0">
                <a:pos x="2" y="1417"/>
              </a:cxn>
              <a:cxn ang="0">
                <a:pos x="0" y="1417"/>
              </a:cxn>
              <a:cxn ang="0">
                <a:pos x="0" y="0"/>
              </a:cxn>
              <a:cxn ang="0">
                <a:pos x="325" y="154"/>
              </a:cxn>
              <a:cxn ang="0">
                <a:pos x="325" y="1567"/>
              </a:cxn>
            </a:cxnLst>
            <a:rect l="0" t="0" r="r" b="b"/>
            <a:pathLst>
              <a:path w="325" h="1567">
                <a:moveTo>
                  <a:pt x="325" y="1567"/>
                </a:moveTo>
                <a:lnTo>
                  <a:pt x="2" y="1417"/>
                </a:lnTo>
                <a:lnTo>
                  <a:pt x="0" y="1417"/>
                </a:lnTo>
                <a:lnTo>
                  <a:pt x="0" y="0"/>
                </a:lnTo>
                <a:lnTo>
                  <a:pt x="325" y="154"/>
                </a:lnTo>
                <a:lnTo>
                  <a:pt x="325" y="1567"/>
                </a:lnTo>
                <a:close/>
              </a:path>
            </a:pathLst>
          </a:custGeom>
          <a:solidFill>
            <a:schemeClr val="accent3">
              <a:lumMod val="75000"/>
            </a:schemeClr>
          </a:solidFill>
          <a:ln w="9525">
            <a:noFill/>
            <a:round/>
          </a:ln>
        </p:spPr>
        <p:txBody>
          <a:bodyPr vert="horz" wrap="square" lIns="121888" tIns="60944" rIns="121888" bIns="60944" numCol="1" anchor="t" anchorCtr="0" compatLnSpc="1"/>
          <a:lstStyle/>
          <a:p>
            <a:endParaRPr lang="en-US" sz="3555"/>
          </a:p>
        </p:txBody>
      </p:sp>
      <p:sp>
        <p:nvSpPr>
          <p:cNvPr id="2061" name="Freeform 13"/>
          <p:cNvSpPr/>
          <p:nvPr/>
        </p:nvSpPr>
        <p:spPr bwMode="auto">
          <a:xfrm>
            <a:off x="6965498" y="2675280"/>
            <a:ext cx="687738" cy="2071678"/>
          </a:xfrm>
          <a:custGeom>
            <a:avLst/>
            <a:gdLst/>
            <a:ahLst/>
            <a:cxnLst>
              <a:cxn ang="0">
                <a:pos x="325" y="979"/>
              </a:cxn>
              <a:cxn ang="0">
                <a:pos x="0" y="825"/>
              </a:cxn>
              <a:cxn ang="0">
                <a:pos x="0" y="0"/>
              </a:cxn>
              <a:cxn ang="0">
                <a:pos x="325" y="151"/>
              </a:cxn>
              <a:cxn ang="0">
                <a:pos x="325" y="979"/>
              </a:cxn>
            </a:cxnLst>
            <a:rect l="0" t="0" r="r" b="b"/>
            <a:pathLst>
              <a:path w="325" h="979">
                <a:moveTo>
                  <a:pt x="325" y="979"/>
                </a:moveTo>
                <a:lnTo>
                  <a:pt x="0" y="825"/>
                </a:lnTo>
                <a:lnTo>
                  <a:pt x="0" y="0"/>
                </a:lnTo>
                <a:lnTo>
                  <a:pt x="325" y="151"/>
                </a:lnTo>
                <a:lnTo>
                  <a:pt x="325" y="979"/>
                </a:lnTo>
                <a:close/>
              </a:path>
            </a:pathLst>
          </a:custGeom>
          <a:solidFill>
            <a:schemeClr val="accent4"/>
          </a:solidFill>
          <a:ln w="9525">
            <a:noFill/>
            <a:round/>
          </a:ln>
        </p:spPr>
        <p:txBody>
          <a:bodyPr vert="horz" wrap="square" lIns="121888" tIns="60944" rIns="121888" bIns="60944" numCol="1" anchor="t" anchorCtr="0" compatLnSpc="1"/>
          <a:lstStyle/>
          <a:p>
            <a:endParaRPr lang="en-US" sz="3555"/>
          </a:p>
        </p:txBody>
      </p:sp>
      <p:sp>
        <p:nvSpPr>
          <p:cNvPr id="2063" name="Freeform 15"/>
          <p:cNvSpPr/>
          <p:nvPr/>
        </p:nvSpPr>
        <p:spPr bwMode="auto">
          <a:xfrm>
            <a:off x="6965497" y="2046792"/>
            <a:ext cx="1532068" cy="948020"/>
          </a:xfrm>
          <a:custGeom>
            <a:avLst/>
            <a:gdLst/>
            <a:ahLst/>
            <a:cxnLst>
              <a:cxn ang="0">
                <a:pos x="724" y="154"/>
              </a:cxn>
              <a:cxn ang="0">
                <a:pos x="325" y="448"/>
              </a:cxn>
              <a:cxn ang="0">
                <a:pos x="0" y="297"/>
              </a:cxn>
              <a:cxn ang="0">
                <a:pos x="399" y="0"/>
              </a:cxn>
              <a:cxn ang="0">
                <a:pos x="724" y="154"/>
              </a:cxn>
            </a:cxnLst>
            <a:rect l="0" t="0" r="r" b="b"/>
            <a:pathLst>
              <a:path w="724" h="448">
                <a:moveTo>
                  <a:pt x="724" y="154"/>
                </a:moveTo>
                <a:lnTo>
                  <a:pt x="325" y="448"/>
                </a:lnTo>
                <a:lnTo>
                  <a:pt x="0" y="297"/>
                </a:lnTo>
                <a:lnTo>
                  <a:pt x="399" y="0"/>
                </a:lnTo>
                <a:lnTo>
                  <a:pt x="724" y="154"/>
                </a:lnTo>
                <a:close/>
              </a:path>
            </a:pathLst>
          </a:custGeom>
          <a:solidFill>
            <a:schemeClr val="accent4">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2065" name="Freeform 17"/>
          <p:cNvSpPr/>
          <p:nvPr/>
        </p:nvSpPr>
        <p:spPr bwMode="auto">
          <a:xfrm>
            <a:off x="5278954" y="2046792"/>
            <a:ext cx="1532068" cy="948020"/>
          </a:xfrm>
          <a:custGeom>
            <a:avLst/>
            <a:gdLst/>
            <a:ahLst/>
            <a:cxnLst>
              <a:cxn ang="0">
                <a:pos x="0" y="297"/>
              </a:cxn>
              <a:cxn ang="0">
                <a:pos x="399" y="0"/>
              </a:cxn>
              <a:cxn ang="0">
                <a:pos x="724" y="154"/>
              </a:cxn>
              <a:cxn ang="0">
                <a:pos x="325" y="448"/>
              </a:cxn>
              <a:cxn ang="0">
                <a:pos x="0" y="297"/>
              </a:cxn>
            </a:cxnLst>
            <a:rect l="0" t="0" r="r" b="b"/>
            <a:pathLst>
              <a:path w="724" h="448">
                <a:moveTo>
                  <a:pt x="0" y="297"/>
                </a:moveTo>
                <a:lnTo>
                  <a:pt x="399" y="0"/>
                </a:lnTo>
                <a:lnTo>
                  <a:pt x="724" y="154"/>
                </a:lnTo>
                <a:lnTo>
                  <a:pt x="325" y="448"/>
                </a:lnTo>
                <a:lnTo>
                  <a:pt x="0" y="297"/>
                </a:lnTo>
                <a:close/>
              </a:path>
            </a:pathLst>
          </a:custGeom>
          <a:solidFill>
            <a:schemeClr val="accent3">
              <a:lumMod val="60000"/>
              <a:lumOff val="40000"/>
            </a:schemeClr>
          </a:solidFill>
          <a:ln w="9525">
            <a:noFill/>
            <a:round/>
          </a:ln>
        </p:spPr>
        <p:txBody>
          <a:bodyPr vert="horz" wrap="square" lIns="121888" tIns="60944" rIns="121888" bIns="60944" numCol="1" anchor="t" anchorCtr="0" compatLnSpc="1"/>
          <a:lstStyle/>
          <a:p>
            <a:endParaRPr lang="en-US" sz="3555"/>
          </a:p>
        </p:txBody>
      </p:sp>
      <p:grpSp>
        <p:nvGrpSpPr>
          <p:cNvPr id="8" name="Group 134"/>
          <p:cNvGrpSpPr/>
          <p:nvPr/>
        </p:nvGrpSpPr>
        <p:grpSpPr>
          <a:xfrm>
            <a:off x="2658876" y="3402600"/>
            <a:ext cx="864440" cy="865164"/>
            <a:chOff x="3287425" y="1417883"/>
            <a:chExt cx="648499" cy="649042"/>
          </a:xfrm>
        </p:grpSpPr>
        <p:sp>
          <p:nvSpPr>
            <p:cNvPr id="73" name="Oval 72"/>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74" name="Oval 73"/>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grpSp>
        <p:nvGrpSpPr>
          <p:cNvPr id="9" name="Group 129"/>
          <p:cNvGrpSpPr/>
          <p:nvPr/>
        </p:nvGrpSpPr>
        <p:grpSpPr>
          <a:xfrm>
            <a:off x="4352379" y="3402600"/>
            <a:ext cx="864440" cy="865164"/>
            <a:chOff x="2779491" y="2517212"/>
            <a:chExt cx="648499" cy="649042"/>
          </a:xfrm>
        </p:grpSpPr>
        <p:sp>
          <p:nvSpPr>
            <p:cNvPr id="76" name="Oval 75"/>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77" name="Oval 76"/>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10" name="Group 130"/>
          <p:cNvGrpSpPr/>
          <p:nvPr/>
        </p:nvGrpSpPr>
        <p:grpSpPr>
          <a:xfrm>
            <a:off x="6045882" y="3402600"/>
            <a:ext cx="864440" cy="865164"/>
            <a:chOff x="3287425" y="3613920"/>
            <a:chExt cx="648499" cy="649042"/>
          </a:xfrm>
        </p:grpSpPr>
        <p:sp>
          <p:nvSpPr>
            <p:cNvPr id="79" name="Oval 78"/>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0" name="Oval 79"/>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11" name="Group 133"/>
          <p:cNvGrpSpPr/>
          <p:nvPr/>
        </p:nvGrpSpPr>
        <p:grpSpPr>
          <a:xfrm>
            <a:off x="7739385" y="3402600"/>
            <a:ext cx="864440" cy="865164"/>
            <a:chOff x="5249342" y="1406453"/>
            <a:chExt cx="648499" cy="649042"/>
          </a:xfrm>
        </p:grpSpPr>
        <p:sp>
          <p:nvSpPr>
            <p:cNvPr id="82" name="Oval 81"/>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3" name="Oval 82"/>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04</a:t>
              </a:r>
              <a:endParaRPr lang="en-US" sz="1600" b="1" dirty="0">
                <a:latin typeface="+mj-lt"/>
              </a:endParaRPr>
            </a:p>
          </p:txBody>
        </p:sp>
      </p:grpSp>
      <p:grpSp>
        <p:nvGrpSpPr>
          <p:cNvPr id="85" name="Group 133"/>
          <p:cNvGrpSpPr/>
          <p:nvPr/>
        </p:nvGrpSpPr>
        <p:grpSpPr>
          <a:xfrm>
            <a:off x="9432888" y="3402600"/>
            <a:ext cx="864440" cy="865164"/>
            <a:chOff x="5249342" y="1406453"/>
            <a:chExt cx="648499" cy="649042"/>
          </a:xfrm>
        </p:grpSpPr>
        <p:sp>
          <p:nvSpPr>
            <p:cNvPr id="86" name="Oval 85"/>
            <p:cNvSpPr>
              <a:spLocks noChangeAspect="1"/>
            </p:cNvSpPr>
            <p:nvPr/>
          </p:nvSpPr>
          <p:spPr>
            <a:xfrm>
              <a:off x="5249342" y="1406453"/>
              <a:ext cx="648499" cy="649042"/>
            </a:xfrm>
            <a:prstGeom prst="ellipse">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7" name="Oval 86"/>
            <p:cNvSpPr>
              <a:spLocks noChangeAspect="1"/>
            </p:cNvSpPr>
            <p:nvPr/>
          </p:nvSpPr>
          <p:spPr>
            <a:xfrm>
              <a:off x="5324169" y="1481343"/>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05</a:t>
              </a:r>
              <a:endParaRPr lang="en-US" sz="1600" b="1" dirty="0">
                <a:latin typeface="+mj-lt"/>
              </a:endParaRPr>
            </a:p>
          </p:txBody>
        </p:sp>
      </p:grpSp>
      <p:grpSp>
        <p:nvGrpSpPr>
          <p:cNvPr id="88" name="Group 88"/>
          <p:cNvGrpSpPr/>
          <p:nvPr/>
        </p:nvGrpSpPr>
        <p:grpSpPr>
          <a:xfrm>
            <a:off x="1603583" y="5522635"/>
            <a:ext cx="1984595" cy="645552"/>
            <a:chOff x="805797" y="661615"/>
            <a:chExt cx="1155277" cy="263194"/>
          </a:xfrm>
        </p:grpSpPr>
        <p:sp>
          <p:nvSpPr>
            <p:cNvPr id="89" name="TextBox 88"/>
            <p:cNvSpPr txBox="1"/>
            <p:nvPr/>
          </p:nvSpPr>
          <p:spPr>
            <a:xfrm>
              <a:off x="1025109" y="661615"/>
              <a:ext cx="716655" cy="100385"/>
            </a:xfrm>
            <a:prstGeom prst="rect">
              <a:avLst/>
            </a:prstGeom>
            <a:noFill/>
          </p:spPr>
          <p:txBody>
            <a:bodyPr wrap="none" lIns="0" tIns="0" rIns="0" bIns="0" rtlCol="0" anchor="t">
              <a:spAutoFit/>
            </a:bodyPr>
            <a:lstStyle/>
            <a:p>
              <a:pPr algn="ctr"/>
              <a:r>
                <a:rPr lang="zh-CN" altLang="en-US" sz="1600" b="1" dirty="0">
                  <a:solidFill>
                    <a:schemeClr val="accent1"/>
                  </a:solidFill>
                </a:rPr>
                <a:t>添加您的标题</a:t>
              </a:r>
              <a:endParaRPr lang="en-US" sz="1600" b="1" dirty="0">
                <a:solidFill>
                  <a:schemeClr val="accent1"/>
                </a:solidFill>
              </a:endParaRPr>
            </a:p>
          </p:txBody>
        </p:sp>
        <p:sp>
          <p:nvSpPr>
            <p:cNvPr id="90" name="TextBox 89"/>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a:t>
              </a:r>
            </a:p>
          </p:txBody>
        </p:sp>
      </p:grpSp>
      <p:grpSp>
        <p:nvGrpSpPr>
          <p:cNvPr id="91" name="Group 88"/>
          <p:cNvGrpSpPr/>
          <p:nvPr/>
        </p:nvGrpSpPr>
        <p:grpSpPr>
          <a:xfrm>
            <a:off x="3446527" y="1290286"/>
            <a:ext cx="1984595" cy="645552"/>
            <a:chOff x="805797" y="661615"/>
            <a:chExt cx="1155277" cy="263194"/>
          </a:xfrm>
        </p:grpSpPr>
        <p:sp>
          <p:nvSpPr>
            <p:cNvPr id="92" name="TextBox 91"/>
            <p:cNvSpPr txBox="1"/>
            <p:nvPr/>
          </p:nvSpPr>
          <p:spPr>
            <a:xfrm>
              <a:off x="1025109" y="661615"/>
              <a:ext cx="716654" cy="100385"/>
            </a:xfrm>
            <a:prstGeom prst="rect">
              <a:avLst/>
            </a:prstGeom>
            <a:noFill/>
          </p:spPr>
          <p:txBody>
            <a:bodyPr wrap="none" lIns="0" tIns="0" rIns="0" bIns="0" rtlCol="0" anchor="t">
              <a:spAutoFit/>
            </a:bodyPr>
            <a:lstStyle/>
            <a:p>
              <a:pPr algn="ctr"/>
              <a:r>
                <a:rPr lang="zh-CN" altLang="en-US" sz="1600" b="1" dirty="0">
                  <a:solidFill>
                    <a:schemeClr val="accent2"/>
                  </a:solidFill>
                </a:rPr>
                <a:t>添加您的标题</a:t>
              </a:r>
              <a:endParaRPr lang="en-US" sz="1600" b="1" dirty="0">
                <a:solidFill>
                  <a:schemeClr val="accent2"/>
                </a:solidFill>
              </a:endParaRPr>
            </a:p>
          </p:txBody>
        </p:sp>
        <p:sp>
          <p:nvSpPr>
            <p:cNvPr id="93" name="TextBox 92"/>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a:t>
              </a:r>
            </a:p>
          </p:txBody>
        </p:sp>
      </p:grpSp>
      <p:grpSp>
        <p:nvGrpSpPr>
          <p:cNvPr id="103" name="Group 88"/>
          <p:cNvGrpSpPr/>
          <p:nvPr/>
        </p:nvGrpSpPr>
        <p:grpSpPr>
          <a:xfrm>
            <a:off x="6846831" y="1290286"/>
            <a:ext cx="1984595" cy="645552"/>
            <a:chOff x="805797" y="661615"/>
            <a:chExt cx="1155277" cy="263194"/>
          </a:xfrm>
        </p:grpSpPr>
        <p:sp>
          <p:nvSpPr>
            <p:cNvPr id="104" name="TextBox 103"/>
            <p:cNvSpPr txBox="1"/>
            <p:nvPr/>
          </p:nvSpPr>
          <p:spPr>
            <a:xfrm>
              <a:off x="1025109" y="661615"/>
              <a:ext cx="716654" cy="100385"/>
            </a:xfrm>
            <a:prstGeom prst="rect">
              <a:avLst/>
            </a:prstGeom>
            <a:noFill/>
          </p:spPr>
          <p:txBody>
            <a:bodyPr wrap="none" lIns="0" tIns="0" rIns="0" bIns="0" rtlCol="0" anchor="t">
              <a:spAutoFit/>
            </a:bodyPr>
            <a:lstStyle/>
            <a:p>
              <a:pPr algn="ctr"/>
              <a:r>
                <a:rPr lang="zh-CN" altLang="en-US" sz="1600" b="1" dirty="0">
                  <a:solidFill>
                    <a:schemeClr val="accent4"/>
                  </a:solidFill>
                </a:rPr>
                <a:t>添加您的标题</a:t>
              </a:r>
              <a:endParaRPr lang="en-US" sz="1600" b="1" dirty="0">
                <a:solidFill>
                  <a:schemeClr val="accent4"/>
                </a:solidFill>
              </a:endParaRPr>
            </a:p>
          </p:txBody>
        </p:sp>
        <p:sp>
          <p:nvSpPr>
            <p:cNvPr id="105" name="TextBox 104"/>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a:t>
              </a:r>
            </a:p>
          </p:txBody>
        </p:sp>
      </p:grpSp>
      <p:grpSp>
        <p:nvGrpSpPr>
          <p:cNvPr id="106" name="Group 88"/>
          <p:cNvGrpSpPr/>
          <p:nvPr/>
        </p:nvGrpSpPr>
        <p:grpSpPr>
          <a:xfrm>
            <a:off x="5278955" y="5522635"/>
            <a:ext cx="1984595" cy="645552"/>
            <a:chOff x="805797" y="661615"/>
            <a:chExt cx="1155277" cy="263194"/>
          </a:xfrm>
        </p:grpSpPr>
        <p:sp>
          <p:nvSpPr>
            <p:cNvPr id="107" name="TextBox 106"/>
            <p:cNvSpPr txBox="1"/>
            <p:nvPr/>
          </p:nvSpPr>
          <p:spPr>
            <a:xfrm>
              <a:off x="1025110" y="661615"/>
              <a:ext cx="716654" cy="100385"/>
            </a:xfrm>
            <a:prstGeom prst="rect">
              <a:avLst/>
            </a:prstGeom>
            <a:noFill/>
          </p:spPr>
          <p:txBody>
            <a:bodyPr wrap="none" lIns="0" tIns="0" rIns="0" bIns="0" rtlCol="0" anchor="t">
              <a:spAutoFit/>
            </a:bodyPr>
            <a:lstStyle/>
            <a:p>
              <a:pPr algn="ctr"/>
              <a:r>
                <a:rPr lang="zh-CN" altLang="en-US" sz="1600" b="1" dirty="0">
                  <a:solidFill>
                    <a:schemeClr val="accent3"/>
                  </a:solidFill>
                </a:rPr>
                <a:t>添加您的标题</a:t>
              </a:r>
              <a:endParaRPr lang="en-US" sz="1600" b="1" dirty="0">
                <a:solidFill>
                  <a:schemeClr val="accent3"/>
                </a:solidFill>
              </a:endParaRPr>
            </a:p>
          </p:txBody>
        </p:sp>
        <p:sp>
          <p:nvSpPr>
            <p:cNvPr id="108" name="TextBox 107"/>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a:t>
              </a:r>
            </a:p>
          </p:txBody>
        </p:sp>
      </p:grpSp>
      <p:grpSp>
        <p:nvGrpSpPr>
          <p:cNvPr id="109" name="Group 88"/>
          <p:cNvGrpSpPr/>
          <p:nvPr/>
        </p:nvGrpSpPr>
        <p:grpSpPr>
          <a:xfrm>
            <a:off x="8603825" y="5522635"/>
            <a:ext cx="1984595" cy="645552"/>
            <a:chOff x="805797" y="661615"/>
            <a:chExt cx="1155277" cy="263194"/>
          </a:xfrm>
        </p:grpSpPr>
        <p:sp>
          <p:nvSpPr>
            <p:cNvPr id="110" name="TextBox 109"/>
            <p:cNvSpPr txBox="1"/>
            <p:nvPr/>
          </p:nvSpPr>
          <p:spPr>
            <a:xfrm>
              <a:off x="1025109" y="661615"/>
              <a:ext cx="716654" cy="100385"/>
            </a:xfrm>
            <a:prstGeom prst="rect">
              <a:avLst/>
            </a:prstGeom>
            <a:noFill/>
          </p:spPr>
          <p:txBody>
            <a:bodyPr wrap="none" lIns="0" tIns="0" rIns="0" bIns="0" rtlCol="0" anchor="t">
              <a:spAutoFit/>
            </a:bodyPr>
            <a:lstStyle/>
            <a:p>
              <a:pPr algn="ctr"/>
              <a:r>
                <a:rPr lang="zh-CN" altLang="en-US" sz="1600" b="1" dirty="0">
                  <a:solidFill>
                    <a:schemeClr val="accent5"/>
                  </a:solidFill>
                </a:rPr>
                <a:t>添加您的标题</a:t>
              </a:r>
              <a:endParaRPr lang="en-US" sz="1600" b="1" dirty="0">
                <a:solidFill>
                  <a:schemeClr val="accent5"/>
                </a:solidFill>
              </a:endParaRPr>
            </a:p>
          </p:txBody>
        </p:sp>
        <p:sp>
          <p:nvSpPr>
            <p:cNvPr id="111" name="TextBox 110"/>
            <p:cNvSpPr txBox="1"/>
            <p:nvPr/>
          </p:nvSpPr>
          <p:spPr>
            <a:xfrm>
              <a:off x="805797" y="757552"/>
              <a:ext cx="1155277" cy="167257"/>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a:t>
              </a:r>
            </a:p>
          </p:txBody>
        </p:sp>
      </p:grpSp>
      <p:sp>
        <p:nvSpPr>
          <p:cNvPr id="53" name="文本框 52"/>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additive="base">
                                        <p:cTn id="12" dur="500" fill="hold"/>
                                        <p:tgtEl>
                                          <p:spTgt spid="2055"/>
                                        </p:tgtEl>
                                        <p:attrNameLst>
                                          <p:attrName>ppt_x</p:attrName>
                                        </p:attrNameLst>
                                      </p:cBhvr>
                                      <p:tavLst>
                                        <p:tav tm="0">
                                          <p:val>
                                            <p:strVal val="#ppt_x"/>
                                          </p:val>
                                        </p:tav>
                                        <p:tav tm="100000">
                                          <p:val>
                                            <p:strVal val="#ppt_x"/>
                                          </p:val>
                                        </p:tav>
                                      </p:tavLst>
                                    </p:anim>
                                    <p:anim calcmode="lin" valueType="num">
                                      <p:cBhvr additive="base">
                                        <p:cTn id="13" dur="500" fill="hold"/>
                                        <p:tgtEl>
                                          <p:spTgt spid="2055"/>
                                        </p:tgtEl>
                                        <p:attrNameLst>
                                          <p:attrName>ppt_y</p:attrName>
                                        </p:attrNameLst>
                                      </p:cBhvr>
                                      <p:tavLst>
                                        <p:tav tm="0">
                                          <p:val>
                                            <p:strVal val="0-#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2054"/>
                                        </p:tgtEl>
                                        <p:attrNameLst>
                                          <p:attrName>style.visibility</p:attrName>
                                        </p:attrNameLst>
                                      </p:cBhvr>
                                      <p:to>
                                        <p:strVal val="visible"/>
                                      </p:to>
                                    </p:set>
                                    <p:anim calcmode="lin" valueType="num">
                                      <p:cBhvr additive="base">
                                        <p:cTn id="16" dur="500" fill="hold"/>
                                        <p:tgtEl>
                                          <p:spTgt spid="2054"/>
                                        </p:tgtEl>
                                        <p:attrNameLst>
                                          <p:attrName>ppt_x</p:attrName>
                                        </p:attrNameLst>
                                      </p:cBhvr>
                                      <p:tavLst>
                                        <p:tav tm="0">
                                          <p:val>
                                            <p:strVal val="#ppt_x"/>
                                          </p:val>
                                        </p:tav>
                                        <p:tav tm="100000">
                                          <p:val>
                                            <p:strVal val="#ppt_x"/>
                                          </p:val>
                                        </p:tav>
                                      </p:tavLst>
                                    </p:anim>
                                    <p:anim calcmode="lin" valueType="num">
                                      <p:cBhvr additive="base">
                                        <p:cTn id="17" dur="500" fill="hold"/>
                                        <p:tgtEl>
                                          <p:spTgt spid="205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slide(fromBottom)">
                                      <p:cBhvr>
                                        <p:cTn id="27" dur="500"/>
                                        <p:tgtEl>
                                          <p:spTgt spid="88"/>
                                        </p:tgtEl>
                                      </p:cBhvr>
                                    </p:animEffect>
                                  </p:childTnLst>
                                </p:cTn>
                              </p:par>
                            </p:childTnLst>
                          </p:cTn>
                        </p:par>
                        <p:par>
                          <p:cTn id="28" fill="hold">
                            <p:stCondLst>
                              <p:cond delay="20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2066"/>
                                        </p:tgtEl>
                                        <p:attrNameLst>
                                          <p:attrName>style.visibility</p:attrName>
                                        </p:attrNameLst>
                                      </p:cBhvr>
                                      <p:to>
                                        <p:strVal val="visible"/>
                                      </p:to>
                                    </p:set>
                                    <p:anim calcmode="lin" valueType="num">
                                      <p:cBhvr additive="base">
                                        <p:cTn id="31" dur="500" fill="hold"/>
                                        <p:tgtEl>
                                          <p:spTgt spid="2066"/>
                                        </p:tgtEl>
                                        <p:attrNameLst>
                                          <p:attrName>ppt_x</p:attrName>
                                        </p:attrNameLst>
                                      </p:cBhvr>
                                      <p:tavLst>
                                        <p:tav tm="0">
                                          <p:val>
                                            <p:strVal val="#ppt_x"/>
                                          </p:val>
                                        </p:tav>
                                        <p:tav tm="100000">
                                          <p:val>
                                            <p:strVal val="#ppt_x"/>
                                          </p:val>
                                        </p:tav>
                                      </p:tavLst>
                                    </p:anim>
                                    <p:anim calcmode="lin" valueType="num">
                                      <p:cBhvr additive="base">
                                        <p:cTn id="32" dur="500" fill="hold"/>
                                        <p:tgtEl>
                                          <p:spTgt spid="206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1" accel="50000" decel="50000" fill="hold" grpId="0" nodeType="afterEffect">
                                  <p:stCondLst>
                                    <p:cond delay="0"/>
                                  </p:stCondLst>
                                  <p:childTnLst>
                                    <p:set>
                                      <p:cBhvr>
                                        <p:cTn id="35" dur="1" fill="hold">
                                          <p:stCondLst>
                                            <p:cond delay="0"/>
                                          </p:stCondLst>
                                        </p:cTn>
                                        <p:tgtEl>
                                          <p:spTgt spid="2056"/>
                                        </p:tgtEl>
                                        <p:attrNameLst>
                                          <p:attrName>style.visibility</p:attrName>
                                        </p:attrNameLst>
                                      </p:cBhvr>
                                      <p:to>
                                        <p:strVal val="visible"/>
                                      </p:to>
                                    </p:set>
                                    <p:anim calcmode="lin" valueType="num">
                                      <p:cBhvr additive="base">
                                        <p:cTn id="36" dur="500" fill="hold"/>
                                        <p:tgtEl>
                                          <p:spTgt spid="2056"/>
                                        </p:tgtEl>
                                        <p:attrNameLst>
                                          <p:attrName>ppt_x</p:attrName>
                                        </p:attrNameLst>
                                      </p:cBhvr>
                                      <p:tavLst>
                                        <p:tav tm="0">
                                          <p:val>
                                            <p:strVal val="#ppt_x"/>
                                          </p:val>
                                        </p:tav>
                                        <p:tav tm="100000">
                                          <p:val>
                                            <p:strVal val="#ppt_x"/>
                                          </p:val>
                                        </p:tav>
                                      </p:tavLst>
                                    </p:anim>
                                    <p:anim calcmode="lin" valueType="num">
                                      <p:cBhvr additive="base">
                                        <p:cTn id="37" dur="500" fill="hold"/>
                                        <p:tgtEl>
                                          <p:spTgt spid="205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2058"/>
                                        </p:tgtEl>
                                        <p:attrNameLst>
                                          <p:attrName>style.visibility</p:attrName>
                                        </p:attrNameLst>
                                      </p:cBhvr>
                                      <p:to>
                                        <p:strVal val="visible"/>
                                      </p:to>
                                    </p:set>
                                    <p:anim calcmode="lin" valueType="num">
                                      <p:cBhvr additive="base">
                                        <p:cTn id="41" dur="500" fill="hold"/>
                                        <p:tgtEl>
                                          <p:spTgt spid="2058"/>
                                        </p:tgtEl>
                                        <p:attrNameLst>
                                          <p:attrName>ppt_x</p:attrName>
                                        </p:attrNameLst>
                                      </p:cBhvr>
                                      <p:tavLst>
                                        <p:tav tm="0">
                                          <p:val>
                                            <p:strVal val="#ppt_x"/>
                                          </p:val>
                                        </p:tav>
                                        <p:tav tm="100000">
                                          <p:val>
                                            <p:strVal val="#ppt_x"/>
                                          </p:val>
                                        </p:tav>
                                      </p:tavLst>
                                    </p:anim>
                                    <p:anim calcmode="lin" valueType="num">
                                      <p:cBhvr additive="base">
                                        <p:cTn id="42" dur="500" fill="hold"/>
                                        <p:tgtEl>
                                          <p:spTgt spid="2058"/>
                                        </p:tgtEl>
                                        <p:attrNameLst>
                                          <p:attrName>ppt_y</p:attrName>
                                        </p:attrNameLst>
                                      </p:cBhvr>
                                      <p:tavLst>
                                        <p:tav tm="0">
                                          <p:val>
                                            <p:strVal val="0-#ppt_h/2"/>
                                          </p:val>
                                        </p:tav>
                                        <p:tav tm="100000">
                                          <p:val>
                                            <p:strVal val="#ppt_y"/>
                                          </p:val>
                                        </p:tav>
                                      </p:tavLst>
                                    </p:anim>
                                  </p:childTnLst>
                                </p:cTn>
                              </p:par>
                              <p:par>
                                <p:cTn id="43" presetID="2" presetClass="entr" presetSubtype="4" accel="50000" decel="50000" fill="hold" grpId="0" nodeType="withEffect">
                                  <p:stCondLst>
                                    <p:cond delay="0"/>
                                  </p:stCondLst>
                                  <p:childTnLst>
                                    <p:set>
                                      <p:cBhvr>
                                        <p:cTn id="44" dur="1" fill="hold">
                                          <p:stCondLst>
                                            <p:cond delay="0"/>
                                          </p:stCondLst>
                                        </p:cTn>
                                        <p:tgtEl>
                                          <p:spTgt spid="2057"/>
                                        </p:tgtEl>
                                        <p:attrNameLst>
                                          <p:attrName>style.visibility</p:attrName>
                                        </p:attrNameLst>
                                      </p:cBhvr>
                                      <p:to>
                                        <p:strVal val="visible"/>
                                      </p:to>
                                    </p:set>
                                    <p:anim calcmode="lin" valueType="num">
                                      <p:cBhvr additive="base">
                                        <p:cTn id="45" dur="500" fill="hold"/>
                                        <p:tgtEl>
                                          <p:spTgt spid="2057"/>
                                        </p:tgtEl>
                                        <p:attrNameLst>
                                          <p:attrName>ppt_x</p:attrName>
                                        </p:attrNameLst>
                                      </p:cBhvr>
                                      <p:tavLst>
                                        <p:tav tm="0">
                                          <p:val>
                                            <p:strVal val="#ppt_x"/>
                                          </p:val>
                                        </p:tav>
                                        <p:tav tm="100000">
                                          <p:val>
                                            <p:strVal val="#ppt_x"/>
                                          </p:val>
                                        </p:tav>
                                      </p:tavLst>
                                    </p:anim>
                                    <p:anim calcmode="lin" valueType="num">
                                      <p:cBhvr additive="base">
                                        <p:cTn id="46" dur="500" fill="hold"/>
                                        <p:tgtEl>
                                          <p:spTgt spid="2057"/>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12" presetClass="entr" presetSubtype="1" fill="hold"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slide(fromTop)">
                                      <p:cBhvr>
                                        <p:cTn id="56" dur="500"/>
                                        <p:tgtEl>
                                          <p:spTgt spid="91"/>
                                        </p:tgtEl>
                                      </p:cBhvr>
                                    </p:animEffect>
                                  </p:childTnLst>
                                </p:cTn>
                              </p:par>
                            </p:childTnLst>
                          </p:cTn>
                        </p:par>
                        <p:par>
                          <p:cTn id="57" fill="hold">
                            <p:stCondLst>
                              <p:cond delay="4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2067"/>
                                        </p:tgtEl>
                                        <p:attrNameLst>
                                          <p:attrName>style.visibility</p:attrName>
                                        </p:attrNameLst>
                                      </p:cBhvr>
                                      <p:to>
                                        <p:strVal val="visible"/>
                                      </p:to>
                                    </p:set>
                                    <p:anim calcmode="lin" valueType="num">
                                      <p:cBhvr additive="base">
                                        <p:cTn id="60" dur="500" fill="hold"/>
                                        <p:tgtEl>
                                          <p:spTgt spid="2067"/>
                                        </p:tgtEl>
                                        <p:attrNameLst>
                                          <p:attrName>ppt_x</p:attrName>
                                        </p:attrNameLst>
                                      </p:cBhvr>
                                      <p:tavLst>
                                        <p:tav tm="0">
                                          <p:val>
                                            <p:strVal val="#ppt_x"/>
                                          </p:val>
                                        </p:tav>
                                        <p:tav tm="100000">
                                          <p:val>
                                            <p:strVal val="#ppt_x"/>
                                          </p:val>
                                        </p:tav>
                                      </p:tavLst>
                                    </p:anim>
                                    <p:anim calcmode="lin" valueType="num">
                                      <p:cBhvr additive="base">
                                        <p:cTn id="61" dur="500" fill="hold"/>
                                        <p:tgtEl>
                                          <p:spTgt spid="2067"/>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1" accel="50000" decel="50000" fill="hold" grpId="0" nodeType="afterEffect">
                                  <p:stCondLst>
                                    <p:cond delay="0"/>
                                  </p:stCondLst>
                                  <p:childTnLst>
                                    <p:set>
                                      <p:cBhvr>
                                        <p:cTn id="64" dur="1" fill="hold">
                                          <p:stCondLst>
                                            <p:cond delay="0"/>
                                          </p:stCondLst>
                                        </p:cTn>
                                        <p:tgtEl>
                                          <p:spTgt spid="2059"/>
                                        </p:tgtEl>
                                        <p:attrNameLst>
                                          <p:attrName>style.visibility</p:attrName>
                                        </p:attrNameLst>
                                      </p:cBhvr>
                                      <p:to>
                                        <p:strVal val="visible"/>
                                      </p:to>
                                    </p:set>
                                    <p:anim calcmode="lin" valueType="num">
                                      <p:cBhvr additive="base">
                                        <p:cTn id="65" dur="500" fill="hold"/>
                                        <p:tgtEl>
                                          <p:spTgt spid="2059"/>
                                        </p:tgtEl>
                                        <p:attrNameLst>
                                          <p:attrName>ppt_x</p:attrName>
                                        </p:attrNameLst>
                                      </p:cBhvr>
                                      <p:tavLst>
                                        <p:tav tm="0">
                                          <p:val>
                                            <p:strVal val="#ppt_x"/>
                                          </p:val>
                                        </p:tav>
                                        <p:tav tm="100000">
                                          <p:val>
                                            <p:strVal val="#ppt_x"/>
                                          </p:val>
                                        </p:tav>
                                      </p:tavLst>
                                    </p:anim>
                                    <p:anim calcmode="lin" valueType="num">
                                      <p:cBhvr additive="base">
                                        <p:cTn id="66" dur="500" fill="hold"/>
                                        <p:tgtEl>
                                          <p:spTgt spid="2059"/>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2" presetClass="entr" presetSubtype="1" accel="50000" decel="50000" fill="hold" grpId="0" nodeType="afterEffect">
                                  <p:stCondLst>
                                    <p:cond delay="0"/>
                                  </p:stCondLst>
                                  <p:childTnLst>
                                    <p:set>
                                      <p:cBhvr>
                                        <p:cTn id="69" dur="1" fill="hold">
                                          <p:stCondLst>
                                            <p:cond delay="0"/>
                                          </p:stCondLst>
                                        </p:cTn>
                                        <p:tgtEl>
                                          <p:spTgt spid="2065"/>
                                        </p:tgtEl>
                                        <p:attrNameLst>
                                          <p:attrName>style.visibility</p:attrName>
                                        </p:attrNameLst>
                                      </p:cBhvr>
                                      <p:to>
                                        <p:strVal val="visible"/>
                                      </p:to>
                                    </p:set>
                                    <p:anim calcmode="lin" valueType="num">
                                      <p:cBhvr additive="base">
                                        <p:cTn id="70" dur="500" fill="hold"/>
                                        <p:tgtEl>
                                          <p:spTgt spid="2065"/>
                                        </p:tgtEl>
                                        <p:attrNameLst>
                                          <p:attrName>ppt_x</p:attrName>
                                        </p:attrNameLst>
                                      </p:cBhvr>
                                      <p:tavLst>
                                        <p:tav tm="0">
                                          <p:val>
                                            <p:strVal val="#ppt_x"/>
                                          </p:val>
                                        </p:tav>
                                        <p:tav tm="100000">
                                          <p:val>
                                            <p:strVal val="#ppt_x"/>
                                          </p:val>
                                        </p:tav>
                                      </p:tavLst>
                                    </p:anim>
                                    <p:anim calcmode="lin" valueType="num">
                                      <p:cBhvr additive="base">
                                        <p:cTn id="71" dur="500" fill="hold"/>
                                        <p:tgtEl>
                                          <p:spTgt spid="2065"/>
                                        </p:tgtEl>
                                        <p:attrNameLst>
                                          <p:attrName>ppt_y</p:attrName>
                                        </p:attrNameLst>
                                      </p:cBhvr>
                                      <p:tavLst>
                                        <p:tav tm="0">
                                          <p:val>
                                            <p:strVal val="0-#ppt_h/2"/>
                                          </p:val>
                                        </p:tav>
                                        <p:tav tm="100000">
                                          <p:val>
                                            <p:strVal val="#ppt_y"/>
                                          </p:val>
                                        </p:tav>
                                      </p:tavLst>
                                    </p:anim>
                                  </p:childTnLst>
                                </p:cTn>
                              </p:par>
                              <p:par>
                                <p:cTn id="72" presetID="2" presetClass="entr" presetSubtype="4" accel="50000" decel="50000" fill="hold" grpId="0" nodeType="withEffect">
                                  <p:stCondLst>
                                    <p:cond delay="0"/>
                                  </p:stCondLst>
                                  <p:childTnLst>
                                    <p:set>
                                      <p:cBhvr>
                                        <p:cTn id="73" dur="1" fill="hold">
                                          <p:stCondLst>
                                            <p:cond delay="0"/>
                                          </p:stCondLst>
                                        </p:cTn>
                                        <p:tgtEl>
                                          <p:spTgt spid="2060"/>
                                        </p:tgtEl>
                                        <p:attrNameLst>
                                          <p:attrName>style.visibility</p:attrName>
                                        </p:attrNameLst>
                                      </p:cBhvr>
                                      <p:to>
                                        <p:strVal val="visible"/>
                                      </p:to>
                                    </p:set>
                                    <p:anim calcmode="lin" valueType="num">
                                      <p:cBhvr additive="base">
                                        <p:cTn id="74" dur="500" fill="hold"/>
                                        <p:tgtEl>
                                          <p:spTgt spid="2060"/>
                                        </p:tgtEl>
                                        <p:attrNameLst>
                                          <p:attrName>ppt_x</p:attrName>
                                        </p:attrNameLst>
                                      </p:cBhvr>
                                      <p:tavLst>
                                        <p:tav tm="0">
                                          <p:val>
                                            <p:strVal val="#ppt_x"/>
                                          </p:val>
                                        </p:tav>
                                        <p:tav tm="100000">
                                          <p:val>
                                            <p:strVal val="#ppt_x"/>
                                          </p:val>
                                        </p:tav>
                                      </p:tavLst>
                                    </p:anim>
                                    <p:anim calcmode="lin" valueType="num">
                                      <p:cBhvr additive="base">
                                        <p:cTn id="75" dur="500" fill="hold"/>
                                        <p:tgtEl>
                                          <p:spTgt spid="2060"/>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6500"/>
                            </p:stCondLst>
                            <p:childTnLst>
                              <p:par>
                                <p:cTn id="83" presetID="12" presetClass="entr" presetSubtype="4" fill="hold" nodeType="after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slide(fromBottom)">
                                      <p:cBhvr>
                                        <p:cTn id="85" dur="500"/>
                                        <p:tgtEl>
                                          <p:spTgt spid="106"/>
                                        </p:tgtEl>
                                      </p:cBhvr>
                                    </p:animEffect>
                                  </p:childTnLst>
                                </p:cTn>
                              </p:par>
                            </p:childTnLst>
                          </p:cTn>
                        </p:par>
                        <p:par>
                          <p:cTn id="86" fill="hold">
                            <p:stCondLst>
                              <p:cond delay="7000"/>
                            </p:stCondLst>
                            <p:childTnLst>
                              <p:par>
                                <p:cTn id="87" presetID="2" presetClass="entr" presetSubtype="4" accel="50000" decel="50000" fill="hold" grpId="0" nodeType="afterEffect">
                                  <p:stCondLst>
                                    <p:cond delay="0"/>
                                  </p:stCondLst>
                                  <p:childTnLst>
                                    <p:set>
                                      <p:cBhvr>
                                        <p:cTn id="88" dur="1" fill="hold">
                                          <p:stCondLst>
                                            <p:cond delay="0"/>
                                          </p:stCondLst>
                                        </p:cTn>
                                        <p:tgtEl>
                                          <p:spTgt spid="2064"/>
                                        </p:tgtEl>
                                        <p:attrNameLst>
                                          <p:attrName>style.visibility</p:attrName>
                                        </p:attrNameLst>
                                      </p:cBhvr>
                                      <p:to>
                                        <p:strVal val="visible"/>
                                      </p:to>
                                    </p:set>
                                    <p:anim calcmode="lin" valueType="num">
                                      <p:cBhvr additive="base">
                                        <p:cTn id="89" dur="500" fill="hold"/>
                                        <p:tgtEl>
                                          <p:spTgt spid="2064"/>
                                        </p:tgtEl>
                                        <p:attrNameLst>
                                          <p:attrName>ppt_x</p:attrName>
                                        </p:attrNameLst>
                                      </p:cBhvr>
                                      <p:tavLst>
                                        <p:tav tm="0">
                                          <p:val>
                                            <p:strVal val="#ppt_x"/>
                                          </p:val>
                                        </p:tav>
                                        <p:tav tm="100000">
                                          <p:val>
                                            <p:strVal val="#ppt_x"/>
                                          </p:val>
                                        </p:tav>
                                      </p:tavLst>
                                    </p:anim>
                                    <p:anim calcmode="lin" valueType="num">
                                      <p:cBhvr additive="base">
                                        <p:cTn id="90" dur="500" fill="hold"/>
                                        <p:tgtEl>
                                          <p:spTgt spid="2064"/>
                                        </p:tgtEl>
                                        <p:attrNameLst>
                                          <p:attrName>ppt_y</p:attrName>
                                        </p:attrNameLst>
                                      </p:cBhvr>
                                      <p:tavLst>
                                        <p:tav tm="0">
                                          <p:val>
                                            <p:strVal val="1+#ppt_h/2"/>
                                          </p:val>
                                        </p:tav>
                                        <p:tav tm="100000">
                                          <p:val>
                                            <p:strVal val="#ppt_y"/>
                                          </p:val>
                                        </p:tav>
                                      </p:tavLst>
                                    </p:anim>
                                  </p:childTnLst>
                                </p:cTn>
                              </p:par>
                            </p:childTnLst>
                          </p:cTn>
                        </p:par>
                        <p:par>
                          <p:cTn id="91" fill="hold">
                            <p:stCondLst>
                              <p:cond delay="7500"/>
                            </p:stCondLst>
                            <p:childTnLst>
                              <p:par>
                                <p:cTn id="92" presetID="2" presetClass="entr" presetSubtype="1" accel="50000" decel="50000" fill="hold" grpId="0" nodeType="afterEffect">
                                  <p:stCondLst>
                                    <p:cond delay="0"/>
                                  </p:stCondLst>
                                  <p:childTnLst>
                                    <p:set>
                                      <p:cBhvr>
                                        <p:cTn id="93" dur="1" fill="hold">
                                          <p:stCondLst>
                                            <p:cond delay="0"/>
                                          </p:stCondLst>
                                        </p:cTn>
                                        <p:tgtEl>
                                          <p:spTgt spid="2061"/>
                                        </p:tgtEl>
                                        <p:attrNameLst>
                                          <p:attrName>style.visibility</p:attrName>
                                        </p:attrNameLst>
                                      </p:cBhvr>
                                      <p:to>
                                        <p:strVal val="visible"/>
                                      </p:to>
                                    </p:set>
                                    <p:anim calcmode="lin" valueType="num">
                                      <p:cBhvr additive="base">
                                        <p:cTn id="94" dur="500" fill="hold"/>
                                        <p:tgtEl>
                                          <p:spTgt spid="2061"/>
                                        </p:tgtEl>
                                        <p:attrNameLst>
                                          <p:attrName>ppt_x</p:attrName>
                                        </p:attrNameLst>
                                      </p:cBhvr>
                                      <p:tavLst>
                                        <p:tav tm="0">
                                          <p:val>
                                            <p:strVal val="#ppt_x"/>
                                          </p:val>
                                        </p:tav>
                                        <p:tav tm="100000">
                                          <p:val>
                                            <p:strVal val="#ppt_x"/>
                                          </p:val>
                                        </p:tav>
                                      </p:tavLst>
                                    </p:anim>
                                    <p:anim calcmode="lin" valueType="num">
                                      <p:cBhvr additive="base">
                                        <p:cTn id="95" dur="500" fill="hold"/>
                                        <p:tgtEl>
                                          <p:spTgt spid="2061"/>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2" presetClass="entr" presetSubtype="1" accel="50000" decel="50000" fill="hold" grpId="0" nodeType="afterEffect">
                                  <p:stCondLst>
                                    <p:cond delay="0"/>
                                  </p:stCondLst>
                                  <p:childTnLst>
                                    <p:set>
                                      <p:cBhvr>
                                        <p:cTn id="98" dur="1" fill="hold">
                                          <p:stCondLst>
                                            <p:cond delay="0"/>
                                          </p:stCondLst>
                                        </p:cTn>
                                        <p:tgtEl>
                                          <p:spTgt spid="2063"/>
                                        </p:tgtEl>
                                        <p:attrNameLst>
                                          <p:attrName>style.visibility</p:attrName>
                                        </p:attrNameLst>
                                      </p:cBhvr>
                                      <p:to>
                                        <p:strVal val="visible"/>
                                      </p:to>
                                    </p:set>
                                    <p:anim calcmode="lin" valueType="num">
                                      <p:cBhvr additive="base">
                                        <p:cTn id="99" dur="500" fill="hold"/>
                                        <p:tgtEl>
                                          <p:spTgt spid="2063"/>
                                        </p:tgtEl>
                                        <p:attrNameLst>
                                          <p:attrName>ppt_x</p:attrName>
                                        </p:attrNameLst>
                                      </p:cBhvr>
                                      <p:tavLst>
                                        <p:tav tm="0">
                                          <p:val>
                                            <p:strVal val="#ppt_x"/>
                                          </p:val>
                                        </p:tav>
                                        <p:tav tm="100000">
                                          <p:val>
                                            <p:strVal val="#ppt_x"/>
                                          </p:val>
                                        </p:tav>
                                      </p:tavLst>
                                    </p:anim>
                                    <p:anim calcmode="lin" valueType="num">
                                      <p:cBhvr additive="base">
                                        <p:cTn id="100" dur="500" fill="hold"/>
                                        <p:tgtEl>
                                          <p:spTgt spid="2063"/>
                                        </p:tgtEl>
                                        <p:attrNameLst>
                                          <p:attrName>ppt_y</p:attrName>
                                        </p:attrNameLst>
                                      </p:cBhvr>
                                      <p:tavLst>
                                        <p:tav tm="0">
                                          <p:val>
                                            <p:strVal val="0-#ppt_h/2"/>
                                          </p:val>
                                        </p:tav>
                                        <p:tav tm="100000">
                                          <p:val>
                                            <p:strVal val="#ppt_y"/>
                                          </p:val>
                                        </p:tav>
                                      </p:tavLst>
                                    </p:anim>
                                  </p:childTnLst>
                                </p:cTn>
                              </p:par>
                              <p:par>
                                <p:cTn id="101" presetID="2" presetClass="entr" presetSubtype="4" accel="50000" decel="50000" fill="hold" grpId="0" nodeType="with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additive="base">
                                        <p:cTn id="103" dur="500" fill="hold"/>
                                        <p:tgtEl>
                                          <p:spTgt spid="75"/>
                                        </p:tgtEl>
                                        <p:attrNameLst>
                                          <p:attrName>ppt_x</p:attrName>
                                        </p:attrNameLst>
                                      </p:cBhvr>
                                      <p:tavLst>
                                        <p:tav tm="0">
                                          <p:val>
                                            <p:strVal val="#ppt_x"/>
                                          </p:val>
                                        </p:tav>
                                        <p:tav tm="100000">
                                          <p:val>
                                            <p:strVal val="#ppt_x"/>
                                          </p:val>
                                        </p:tav>
                                      </p:tavLst>
                                    </p:anim>
                                    <p:anim calcmode="lin" valueType="num">
                                      <p:cBhvr additive="base">
                                        <p:cTn id="104" dur="500" fill="hold"/>
                                        <p:tgtEl>
                                          <p:spTgt spid="75"/>
                                        </p:tgtEl>
                                        <p:attrNameLst>
                                          <p:attrName>ppt_y</p:attrName>
                                        </p:attrNameLst>
                                      </p:cBhvr>
                                      <p:tavLst>
                                        <p:tav tm="0">
                                          <p:val>
                                            <p:strVal val="1+#ppt_h/2"/>
                                          </p:val>
                                        </p:tav>
                                        <p:tav tm="100000">
                                          <p:val>
                                            <p:strVal val="#ppt_y"/>
                                          </p:val>
                                        </p:tav>
                                      </p:tavLst>
                                    </p:anim>
                                  </p:childTnLst>
                                </p:cTn>
                              </p:par>
                            </p:childTnLst>
                          </p:cTn>
                        </p:par>
                        <p:par>
                          <p:cTn id="105" fill="hold">
                            <p:stCondLst>
                              <p:cond delay="8500"/>
                            </p:stCondLst>
                            <p:childTnLst>
                              <p:par>
                                <p:cTn id="106" presetID="53" presetClass="entr" presetSubtype="16" fill="hold" nodeType="after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p:cTn id="108" dur="500" fill="hold"/>
                                        <p:tgtEl>
                                          <p:spTgt spid="11"/>
                                        </p:tgtEl>
                                        <p:attrNameLst>
                                          <p:attrName>ppt_w</p:attrName>
                                        </p:attrNameLst>
                                      </p:cBhvr>
                                      <p:tavLst>
                                        <p:tav tm="0">
                                          <p:val>
                                            <p:fltVal val="0"/>
                                          </p:val>
                                        </p:tav>
                                        <p:tav tm="100000">
                                          <p:val>
                                            <p:strVal val="#ppt_w"/>
                                          </p:val>
                                        </p:tav>
                                      </p:tavLst>
                                    </p:anim>
                                    <p:anim calcmode="lin" valueType="num">
                                      <p:cBhvr>
                                        <p:cTn id="109" dur="500" fill="hold"/>
                                        <p:tgtEl>
                                          <p:spTgt spid="11"/>
                                        </p:tgtEl>
                                        <p:attrNameLst>
                                          <p:attrName>ppt_h</p:attrName>
                                        </p:attrNameLst>
                                      </p:cBhvr>
                                      <p:tavLst>
                                        <p:tav tm="0">
                                          <p:val>
                                            <p:fltVal val="0"/>
                                          </p:val>
                                        </p:tav>
                                        <p:tav tm="100000">
                                          <p:val>
                                            <p:strVal val="#ppt_h"/>
                                          </p:val>
                                        </p:tav>
                                      </p:tavLst>
                                    </p:anim>
                                    <p:animEffect transition="in" filter="fade">
                                      <p:cBhvr>
                                        <p:cTn id="110" dur="500"/>
                                        <p:tgtEl>
                                          <p:spTgt spid="11"/>
                                        </p:tgtEl>
                                      </p:cBhvr>
                                    </p:animEffect>
                                  </p:childTnLst>
                                </p:cTn>
                              </p:par>
                            </p:childTnLst>
                          </p:cTn>
                        </p:par>
                        <p:par>
                          <p:cTn id="111" fill="hold">
                            <p:stCondLst>
                              <p:cond delay="9000"/>
                            </p:stCondLst>
                            <p:childTnLst>
                              <p:par>
                                <p:cTn id="112" presetID="12" presetClass="entr" presetSubtype="1" fill="hold" nodeType="afterEffect">
                                  <p:stCondLst>
                                    <p:cond delay="0"/>
                                  </p:stCondLst>
                                  <p:childTnLst>
                                    <p:set>
                                      <p:cBhvr>
                                        <p:cTn id="113" dur="1" fill="hold">
                                          <p:stCondLst>
                                            <p:cond delay="0"/>
                                          </p:stCondLst>
                                        </p:cTn>
                                        <p:tgtEl>
                                          <p:spTgt spid="103"/>
                                        </p:tgtEl>
                                        <p:attrNameLst>
                                          <p:attrName>style.visibility</p:attrName>
                                        </p:attrNameLst>
                                      </p:cBhvr>
                                      <p:to>
                                        <p:strVal val="visible"/>
                                      </p:to>
                                    </p:set>
                                    <p:animEffect transition="in" filter="slide(fromTop)">
                                      <p:cBhvr>
                                        <p:cTn id="114" dur="500"/>
                                        <p:tgtEl>
                                          <p:spTgt spid="103"/>
                                        </p:tgtEl>
                                      </p:cBhvr>
                                    </p:animEffect>
                                  </p:childTnLst>
                                </p:cTn>
                              </p:par>
                            </p:childTnLst>
                          </p:cTn>
                        </p:par>
                        <p:par>
                          <p:cTn id="115" fill="hold">
                            <p:stCondLst>
                              <p:cond delay="9500"/>
                            </p:stCondLst>
                            <p:childTnLst>
                              <p:par>
                                <p:cTn id="116" presetID="2" presetClass="entr" presetSubtype="4" accel="50000" decel="50000" fill="hold" grpId="0" nodeType="afterEffect">
                                  <p:stCondLst>
                                    <p:cond delay="0"/>
                                  </p:stCondLst>
                                  <p:childTnLst>
                                    <p:set>
                                      <p:cBhvr>
                                        <p:cTn id="117" dur="1" fill="hold">
                                          <p:stCondLst>
                                            <p:cond delay="0"/>
                                          </p:stCondLst>
                                        </p:cTn>
                                        <p:tgtEl>
                                          <p:spTgt spid="72"/>
                                        </p:tgtEl>
                                        <p:attrNameLst>
                                          <p:attrName>style.visibility</p:attrName>
                                        </p:attrNameLst>
                                      </p:cBhvr>
                                      <p:to>
                                        <p:strVal val="visible"/>
                                      </p:to>
                                    </p:set>
                                    <p:anim calcmode="lin" valueType="num">
                                      <p:cBhvr additive="base">
                                        <p:cTn id="118" dur="500" fill="hold"/>
                                        <p:tgtEl>
                                          <p:spTgt spid="72"/>
                                        </p:tgtEl>
                                        <p:attrNameLst>
                                          <p:attrName>ppt_x</p:attrName>
                                        </p:attrNameLst>
                                      </p:cBhvr>
                                      <p:tavLst>
                                        <p:tav tm="0">
                                          <p:val>
                                            <p:strVal val="#ppt_x"/>
                                          </p:val>
                                        </p:tav>
                                        <p:tav tm="100000">
                                          <p:val>
                                            <p:strVal val="#ppt_x"/>
                                          </p:val>
                                        </p:tav>
                                      </p:tavLst>
                                    </p:anim>
                                    <p:anim calcmode="lin" valueType="num">
                                      <p:cBhvr additive="base">
                                        <p:cTn id="119" dur="500" fill="hold"/>
                                        <p:tgtEl>
                                          <p:spTgt spid="72"/>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 presetClass="entr" presetSubtype="1" accel="50000" decel="50000" fill="hold" grpId="0" nodeType="afterEffect">
                                  <p:stCondLst>
                                    <p:cond delay="0"/>
                                  </p:stCondLst>
                                  <p:childTnLst>
                                    <p:set>
                                      <p:cBhvr>
                                        <p:cTn id="122" dur="1" fill="hold">
                                          <p:stCondLst>
                                            <p:cond delay="0"/>
                                          </p:stCondLst>
                                        </p:cTn>
                                        <p:tgtEl>
                                          <p:spTgt spid="78"/>
                                        </p:tgtEl>
                                        <p:attrNameLst>
                                          <p:attrName>style.visibility</p:attrName>
                                        </p:attrNameLst>
                                      </p:cBhvr>
                                      <p:to>
                                        <p:strVal val="visible"/>
                                      </p:to>
                                    </p:set>
                                    <p:anim calcmode="lin" valueType="num">
                                      <p:cBhvr additive="base">
                                        <p:cTn id="123" dur="500" fill="hold"/>
                                        <p:tgtEl>
                                          <p:spTgt spid="78"/>
                                        </p:tgtEl>
                                        <p:attrNameLst>
                                          <p:attrName>ppt_x</p:attrName>
                                        </p:attrNameLst>
                                      </p:cBhvr>
                                      <p:tavLst>
                                        <p:tav tm="0">
                                          <p:val>
                                            <p:strVal val="#ppt_x"/>
                                          </p:val>
                                        </p:tav>
                                        <p:tav tm="100000">
                                          <p:val>
                                            <p:strVal val="#ppt_x"/>
                                          </p:val>
                                        </p:tav>
                                      </p:tavLst>
                                    </p:anim>
                                    <p:anim calcmode="lin" valueType="num">
                                      <p:cBhvr additive="base">
                                        <p:cTn id="124" dur="500" fill="hold"/>
                                        <p:tgtEl>
                                          <p:spTgt spid="78"/>
                                        </p:tgtEl>
                                        <p:attrNameLst>
                                          <p:attrName>ppt_y</p:attrName>
                                        </p:attrNameLst>
                                      </p:cBhvr>
                                      <p:tavLst>
                                        <p:tav tm="0">
                                          <p:val>
                                            <p:strVal val="0-#ppt_h/2"/>
                                          </p:val>
                                        </p:tav>
                                        <p:tav tm="100000">
                                          <p:val>
                                            <p:strVal val="#ppt_y"/>
                                          </p:val>
                                        </p:tav>
                                      </p:tavLst>
                                    </p:anim>
                                  </p:childTnLst>
                                </p:cTn>
                              </p:par>
                            </p:childTnLst>
                          </p:cTn>
                        </p:par>
                        <p:par>
                          <p:cTn id="125" fill="hold">
                            <p:stCondLst>
                              <p:cond delay="10500"/>
                            </p:stCondLst>
                            <p:childTnLst>
                              <p:par>
                                <p:cTn id="126" presetID="2" presetClass="entr" presetSubtype="1" accel="50000" decel="5000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 calcmode="lin" valueType="num">
                                      <p:cBhvr additive="base">
                                        <p:cTn id="128" dur="500" fill="hold"/>
                                        <p:tgtEl>
                                          <p:spTgt spid="84"/>
                                        </p:tgtEl>
                                        <p:attrNameLst>
                                          <p:attrName>ppt_x</p:attrName>
                                        </p:attrNameLst>
                                      </p:cBhvr>
                                      <p:tavLst>
                                        <p:tav tm="0">
                                          <p:val>
                                            <p:strVal val="#ppt_x"/>
                                          </p:val>
                                        </p:tav>
                                        <p:tav tm="100000">
                                          <p:val>
                                            <p:strVal val="#ppt_x"/>
                                          </p:val>
                                        </p:tav>
                                      </p:tavLst>
                                    </p:anim>
                                    <p:anim calcmode="lin" valueType="num">
                                      <p:cBhvr additive="base">
                                        <p:cTn id="129" dur="500" fill="hold"/>
                                        <p:tgtEl>
                                          <p:spTgt spid="84"/>
                                        </p:tgtEl>
                                        <p:attrNameLst>
                                          <p:attrName>ppt_y</p:attrName>
                                        </p:attrNameLst>
                                      </p:cBhvr>
                                      <p:tavLst>
                                        <p:tav tm="0">
                                          <p:val>
                                            <p:strVal val="0-#ppt_h/2"/>
                                          </p:val>
                                        </p:tav>
                                        <p:tav tm="100000">
                                          <p:val>
                                            <p:strVal val="#ppt_y"/>
                                          </p:val>
                                        </p:tav>
                                      </p:tavLst>
                                    </p:anim>
                                  </p:childTnLst>
                                </p:cTn>
                              </p:par>
                              <p:par>
                                <p:cTn id="130" presetID="2" presetClass="entr" presetSubtype="4" accel="50000" decel="50000" fill="hold" grpId="0" nodeType="withEffect">
                                  <p:stCondLst>
                                    <p:cond delay="0"/>
                                  </p:stCondLst>
                                  <p:childTnLst>
                                    <p:set>
                                      <p:cBhvr>
                                        <p:cTn id="131" dur="1" fill="hold">
                                          <p:stCondLst>
                                            <p:cond delay="0"/>
                                          </p:stCondLst>
                                        </p:cTn>
                                        <p:tgtEl>
                                          <p:spTgt spid="81"/>
                                        </p:tgtEl>
                                        <p:attrNameLst>
                                          <p:attrName>style.visibility</p:attrName>
                                        </p:attrNameLst>
                                      </p:cBhvr>
                                      <p:to>
                                        <p:strVal val="visible"/>
                                      </p:to>
                                    </p:set>
                                    <p:anim calcmode="lin" valueType="num">
                                      <p:cBhvr additive="base">
                                        <p:cTn id="132" dur="500" fill="hold"/>
                                        <p:tgtEl>
                                          <p:spTgt spid="81"/>
                                        </p:tgtEl>
                                        <p:attrNameLst>
                                          <p:attrName>ppt_x</p:attrName>
                                        </p:attrNameLst>
                                      </p:cBhvr>
                                      <p:tavLst>
                                        <p:tav tm="0">
                                          <p:val>
                                            <p:strVal val="#ppt_x"/>
                                          </p:val>
                                        </p:tav>
                                        <p:tav tm="100000">
                                          <p:val>
                                            <p:strVal val="#ppt_x"/>
                                          </p:val>
                                        </p:tav>
                                      </p:tavLst>
                                    </p:anim>
                                    <p:anim calcmode="lin" valueType="num">
                                      <p:cBhvr additive="base">
                                        <p:cTn id="133" dur="500" fill="hold"/>
                                        <p:tgtEl>
                                          <p:spTgt spid="81"/>
                                        </p:tgtEl>
                                        <p:attrNameLst>
                                          <p:attrName>ppt_y</p:attrName>
                                        </p:attrNameLst>
                                      </p:cBhvr>
                                      <p:tavLst>
                                        <p:tav tm="0">
                                          <p:val>
                                            <p:strVal val="1+#ppt_h/2"/>
                                          </p:val>
                                        </p:tav>
                                        <p:tav tm="100000">
                                          <p:val>
                                            <p:strVal val="#ppt_y"/>
                                          </p:val>
                                        </p:tav>
                                      </p:tavLst>
                                    </p:anim>
                                  </p:childTnLst>
                                </p:cTn>
                              </p:par>
                            </p:childTnLst>
                          </p:cTn>
                        </p:par>
                        <p:par>
                          <p:cTn id="134" fill="hold">
                            <p:stCondLst>
                              <p:cond delay="11000"/>
                            </p:stCondLst>
                            <p:childTnLst>
                              <p:par>
                                <p:cTn id="135" presetID="53" presetClass="entr" presetSubtype="16" fill="hold" nodeType="afterEffect">
                                  <p:stCondLst>
                                    <p:cond delay="0"/>
                                  </p:stCondLst>
                                  <p:childTnLst>
                                    <p:set>
                                      <p:cBhvr>
                                        <p:cTn id="136" dur="1" fill="hold">
                                          <p:stCondLst>
                                            <p:cond delay="0"/>
                                          </p:stCondLst>
                                        </p:cTn>
                                        <p:tgtEl>
                                          <p:spTgt spid="85"/>
                                        </p:tgtEl>
                                        <p:attrNameLst>
                                          <p:attrName>style.visibility</p:attrName>
                                        </p:attrNameLst>
                                      </p:cBhvr>
                                      <p:to>
                                        <p:strVal val="visible"/>
                                      </p:to>
                                    </p:set>
                                    <p:anim calcmode="lin" valueType="num">
                                      <p:cBhvr>
                                        <p:cTn id="137" dur="500" fill="hold"/>
                                        <p:tgtEl>
                                          <p:spTgt spid="85"/>
                                        </p:tgtEl>
                                        <p:attrNameLst>
                                          <p:attrName>ppt_w</p:attrName>
                                        </p:attrNameLst>
                                      </p:cBhvr>
                                      <p:tavLst>
                                        <p:tav tm="0">
                                          <p:val>
                                            <p:fltVal val="0"/>
                                          </p:val>
                                        </p:tav>
                                        <p:tav tm="100000">
                                          <p:val>
                                            <p:strVal val="#ppt_w"/>
                                          </p:val>
                                        </p:tav>
                                      </p:tavLst>
                                    </p:anim>
                                    <p:anim calcmode="lin" valueType="num">
                                      <p:cBhvr>
                                        <p:cTn id="138" dur="500" fill="hold"/>
                                        <p:tgtEl>
                                          <p:spTgt spid="85"/>
                                        </p:tgtEl>
                                        <p:attrNameLst>
                                          <p:attrName>ppt_h</p:attrName>
                                        </p:attrNameLst>
                                      </p:cBhvr>
                                      <p:tavLst>
                                        <p:tav tm="0">
                                          <p:val>
                                            <p:fltVal val="0"/>
                                          </p:val>
                                        </p:tav>
                                        <p:tav tm="100000">
                                          <p:val>
                                            <p:strVal val="#ppt_h"/>
                                          </p:val>
                                        </p:tav>
                                      </p:tavLst>
                                    </p:anim>
                                    <p:animEffect transition="in" filter="fade">
                                      <p:cBhvr>
                                        <p:cTn id="139" dur="500"/>
                                        <p:tgtEl>
                                          <p:spTgt spid="85"/>
                                        </p:tgtEl>
                                      </p:cBhvr>
                                    </p:animEffect>
                                  </p:childTnLst>
                                </p:cTn>
                              </p:par>
                            </p:childTnLst>
                          </p:cTn>
                        </p:par>
                        <p:par>
                          <p:cTn id="140" fill="hold">
                            <p:stCondLst>
                              <p:cond delay="11500"/>
                            </p:stCondLst>
                            <p:childTnLst>
                              <p:par>
                                <p:cTn id="141" presetID="12" presetClass="entr" presetSubtype="4" fill="hold" nodeType="afterEffect">
                                  <p:stCondLst>
                                    <p:cond delay="0"/>
                                  </p:stCondLst>
                                  <p:childTnLst>
                                    <p:set>
                                      <p:cBhvr>
                                        <p:cTn id="142" dur="1" fill="hold">
                                          <p:stCondLst>
                                            <p:cond delay="0"/>
                                          </p:stCondLst>
                                        </p:cTn>
                                        <p:tgtEl>
                                          <p:spTgt spid="109"/>
                                        </p:tgtEl>
                                        <p:attrNameLst>
                                          <p:attrName>style.visibility</p:attrName>
                                        </p:attrNameLst>
                                      </p:cBhvr>
                                      <p:to>
                                        <p:strVal val="visible"/>
                                      </p:to>
                                    </p:set>
                                    <p:animEffect transition="in" filter="slide(fromBottom)">
                                      <p:cBhvr>
                                        <p:cTn id="143"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animBg="1"/>
      <p:bldP spid="78" grpId="0" animBg="1"/>
      <p:bldP spid="81" grpId="0" animBg="1"/>
      <p:bldP spid="84" grpId="0" animBg="1"/>
      <p:bldP spid="2064" grpId="0" animBg="1"/>
      <p:bldP spid="2067" grpId="0" animBg="1"/>
      <p:bldP spid="2066" grpId="0" animBg="1"/>
      <p:bldP spid="2053" grpId="0" animBg="1"/>
      <p:bldP spid="2054" grpId="0" animBg="1"/>
      <p:bldP spid="2055" grpId="0" animBg="1"/>
      <p:bldP spid="2056" grpId="0" animBg="1"/>
      <p:bldP spid="2057" grpId="0" animBg="1"/>
      <p:bldP spid="2058" grpId="0" animBg="1"/>
      <p:bldP spid="2059" grpId="0" animBg="1"/>
      <p:bldP spid="2060" grpId="0" animBg="1"/>
      <p:bldP spid="2061" grpId="0" animBg="1"/>
      <p:bldP spid="2063" grpId="0" animBg="1"/>
      <p:bldP spid="20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exagon 31"/>
          <p:cNvSpPr/>
          <p:nvPr/>
        </p:nvSpPr>
        <p:spPr>
          <a:xfrm rot="19944453">
            <a:off x="5201353" y="3152131"/>
            <a:ext cx="1710432" cy="1474509"/>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52" name="Group 51"/>
          <p:cNvGrpSpPr/>
          <p:nvPr/>
        </p:nvGrpSpPr>
        <p:grpSpPr>
          <a:xfrm rot="14469289">
            <a:off x="4611811" y="1583514"/>
            <a:ext cx="444935" cy="2226891"/>
            <a:chOff x="2117759" y="1650038"/>
            <a:chExt cx="333788" cy="1670603"/>
          </a:xfrm>
        </p:grpSpPr>
        <p:sp>
          <p:nvSpPr>
            <p:cNvPr id="33" name="Rounded Rectangle 32"/>
            <p:cNvSpPr/>
            <p:nvPr/>
          </p:nvSpPr>
          <p:spPr>
            <a:xfrm>
              <a:off x="2184756" y="1765252"/>
              <a:ext cx="199794" cy="155538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34" name="Group 33"/>
            <p:cNvGrpSpPr/>
            <p:nvPr/>
          </p:nvGrpSpPr>
          <p:grpSpPr>
            <a:xfrm>
              <a:off x="2117759" y="1650038"/>
              <a:ext cx="333788" cy="333788"/>
              <a:chOff x="2786183" y="1189182"/>
              <a:chExt cx="921712" cy="921712"/>
            </a:xfrm>
          </p:grpSpPr>
          <p:sp>
            <p:nvSpPr>
              <p:cNvPr id="35" name="Oval 34"/>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38" name="Oval 3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grpSp>
        <p:nvGrpSpPr>
          <p:cNvPr id="53" name="Group 52"/>
          <p:cNvGrpSpPr/>
          <p:nvPr/>
        </p:nvGrpSpPr>
        <p:grpSpPr>
          <a:xfrm rot="10800000">
            <a:off x="4212392" y="3264834"/>
            <a:ext cx="444935" cy="2226891"/>
            <a:chOff x="1485809" y="1650038"/>
            <a:chExt cx="333788" cy="1670603"/>
          </a:xfrm>
        </p:grpSpPr>
        <p:sp>
          <p:nvSpPr>
            <p:cNvPr id="39" name="Rounded Rectangle 38"/>
            <p:cNvSpPr/>
            <p:nvPr/>
          </p:nvSpPr>
          <p:spPr>
            <a:xfrm>
              <a:off x="1552806" y="1765252"/>
              <a:ext cx="199794" cy="155538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40" name="Group 39"/>
            <p:cNvGrpSpPr/>
            <p:nvPr/>
          </p:nvGrpSpPr>
          <p:grpSpPr>
            <a:xfrm>
              <a:off x="1485809" y="1650038"/>
              <a:ext cx="333788" cy="333788"/>
              <a:chOff x="2786183" y="1189182"/>
              <a:chExt cx="921712" cy="921712"/>
            </a:xfrm>
          </p:grpSpPr>
          <p:sp>
            <p:nvSpPr>
              <p:cNvPr id="41" name="Oval 40"/>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42" name="Oval 4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grpSp>
        <p:nvGrpSpPr>
          <p:cNvPr id="64" name="Group 63"/>
          <p:cNvGrpSpPr/>
          <p:nvPr/>
        </p:nvGrpSpPr>
        <p:grpSpPr>
          <a:xfrm rot="7518191">
            <a:off x="5411123" y="4345436"/>
            <a:ext cx="444935" cy="2226891"/>
            <a:chOff x="760548" y="1650038"/>
            <a:chExt cx="333788" cy="1670603"/>
          </a:xfrm>
        </p:grpSpPr>
        <p:sp>
          <p:nvSpPr>
            <p:cNvPr id="43" name="Rounded Rectangle 42"/>
            <p:cNvSpPr/>
            <p:nvPr/>
          </p:nvSpPr>
          <p:spPr>
            <a:xfrm>
              <a:off x="827545" y="1765252"/>
              <a:ext cx="199794" cy="155538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44" name="Group 43"/>
            <p:cNvGrpSpPr/>
            <p:nvPr/>
          </p:nvGrpSpPr>
          <p:grpSpPr>
            <a:xfrm>
              <a:off x="760548" y="1650038"/>
              <a:ext cx="333788" cy="333788"/>
              <a:chOff x="2786183" y="1189182"/>
              <a:chExt cx="921712" cy="921712"/>
            </a:xfrm>
          </p:grpSpPr>
          <p:sp>
            <p:nvSpPr>
              <p:cNvPr id="45" name="Oval 44"/>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46" name="Oval 4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grpSp>
        <p:nvGrpSpPr>
          <p:cNvPr id="51" name="Group 50"/>
          <p:cNvGrpSpPr/>
          <p:nvPr/>
        </p:nvGrpSpPr>
        <p:grpSpPr>
          <a:xfrm rot="3647897">
            <a:off x="7078309" y="3897667"/>
            <a:ext cx="444935" cy="2226891"/>
            <a:chOff x="2648116" y="1650038"/>
            <a:chExt cx="333788" cy="1670603"/>
          </a:xfrm>
        </p:grpSpPr>
        <p:sp>
          <p:nvSpPr>
            <p:cNvPr id="47" name="Rounded Rectangle 46"/>
            <p:cNvSpPr/>
            <p:nvPr/>
          </p:nvSpPr>
          <p:spPr>
            <a:xfrm>
              <a:off x="2715113" y="1765252"/>
              <a:ext cx="199794" cy="155538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48" name="Group 47"/>
            <p:cNvGrpSpPr/>
            <p:nvPr/>
          </p:nvGrpSpPr>
          <p:grpSpPr>
            <a:xfrm>
              <a:off x="2648116" y="1650038"/>
              <a:ext cx="333788" cy="333788"/>
              <a:chOff x="2786183" y="1189182"/>
              <a:chExt cx="921712" cy="921712"/>
            </a:xfrm>
          </p:grpSpPr>
          <p:sp>
            <p:nvSpPr>
              <p:cNvPr id="49" name="Oval 48"/>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50" name="Oval 49"/>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grpSp>
        <p:nvGrpSpPr>
          <p:cNvPr id="58" name="Group 57"/>
          <p:cNvGrpSpPr/>
          <p:nvPr/>
        </p:nvGrpSpPr>
        <p:grpSpPr>
          <a:xfrm>
            <a:off x="7514331" y="2219410"/>
            <a:ext cx="444935" cy="2226891"/>
            <a:chOff x="5982866" y="1650038"/>
            <a:chExt cx="333788" cy="1670603"/>
          </a:xfrm>
        </p:grpSpPr>
        <p:sp>
          <p:nvSpPr>
            <p:cNvPr id="54" name="Rounded Rectangle 53"/>
            <p:cNvSpPr/>
            <p:nvPr/>
          </p:nvSpPr>
          <p:spPr>
            <a:xfrm>
              <a:off x="6049863" y="1765252"/>
              <a:ext cx="199794" cy="155538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55" name="Group 54"/>
            <p:cNvGrpSpPr/>
            <p:nvPr/>
          </p:nvGrpSpPr>
          <p:grpSpPr>
            <a:xfrm>
              <a:off x="5982866" y="1650038"/>
              <a:ext cx="333788" cy="333788"/>
              <a:chOff x="2786183" y="1189182"/>
              <a:chExt cx="921712" cy="921712"/>
            </a:xfrm>
          </p:grpSpPr>
          <p:sp>
            <p:nvSpPr>
              <p:cNvPr id="56" name="Oval 55"/>
              <p:cNvSpPr/>
              <p:nvPr/>
            </p:nvSpPr>
            <p:spPr>
              <a:xfrm>
                <a:off x="2786183" y="1189182"/>
                <a:ext cx="921712" cy="9217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grpSp>
        <p:nvGrpSpPr>
          <p:cNvPr id="59" name="Group 58"/>
          <p:cNvGrpSpPr/>
          <p:nvPr/>
        </p:nvGrpSpPr>
        <p:grpSpPr>
          <a:xfrm rot="18356643">
            <a:off x="6341845" y="1145836"/>
            <a:ext cx="444935" cy="2226891"/>
            <a:chOff x="5982866" y="1650038"/>
            <a:chExt cx="333788" cy="1670603"/>
          </a:xfrm>
        </p:grpSpPr>
        <p:sp>
          <p:nvSpPr>
            <p:cNvPr id="60" name="Rounded Rectangle 59"/>
            <p:cNvSpPr/>
            <p:nvPr/>
          </p:nvSpPr>
          <p:spPr>
            <a:xfrm>
              <a:off x="6049863" y="1765252"/>
              <a:ext cx="199794" cy="155538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61" name="Group 60"/>
            <p:cNvGrpSpPr/>
            <p:nvPr/>
          </p:nvGrpSpPr>
          <p:grpSpPr>
            <a:xfrm>
              <a:off x="5982866" y="1650038"/>
              <a:ext cx="333788" cy="333788"/>
              <a:chOff x="2786183" y="1189182"/>
              <a:chExt cx="921712" cy="921712"/>
            </a:xfrm>
          </p:grpSpPr>
          <p:sp>
            <p:nvSpPr>
              <p:cNvPr id="62" name="Oval 61"/>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63" name="Oval 6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grpSp>
        <p:nvGrpSpPr>
          <p:cNvPr id="65" name="Group 64"/>
          <p:cNvGrpSpPr/>
          <p:nvPr/>
        </p:nvGrpSpPr>
        <p:grpSpPr>
          <a:xfrm>
            <a:off x="8110216" y="2270327"/>
            <a:ext cx="2475688" cy="621131"/>
            <a:chOff x="2786183" y="1446680"/>
            <a:chExt cx="1857250" cy="465969"/>
          </a:xfrm>
        </p:grpSpPr>
        <p:sp>
          <p:nvSpPr>
            <p:cNvPr id="66" name="Text Placeholder 3"/>
            <p:cNvSpPr txBox="1"/>
            <p:nvPr/>
          </p:nvSpPr>
          <p:spPr>
            <a:xfrm>
              <a:off x="2786183" y="1604888"/>
              <a:ext cx="1857250"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 majority</a:t>
              </a:r>
            </a:p>
          </p:txBody>
        </p:sp>
        <p:sp>
          <p:nvSpPr>
            <p:cNvPr id="67" name="TextBox 66"/>
            <p:cNvSpPr txBox="1"/>
            <p:nvPr/>
          </p:nvSpPr>
          <p:spPr>
            <a:xfrm>
              <a:off x="2786183" y="1446680"/>
              <a:ext cx="1439234" cy="184714"/>
            </a:xfrm>
            <a:prstGeom prst="rect">
              <a:avLst/>
            </a:prstGeom>
            <a:noFill/>
          </p:spPr>
          <p:txBody>
            <a:bodyPr wrap="square" lIns="0" tIns="0" rIns="0" bIns="0" rtlCol="0">
              <a:spAutoFit/>
            </a:bodyPr>
            <a:lstStyle/>
            <a:p>
              <a:r>
                <a:rPr lang="zh-CN" altLang="en-US" sz="1600" b="1" dirty="0">
                  <a:solidFill>
                    <a:schemeClr val="accent5"/>
                  </a:solidFill>
                  <a:latin typeface="Arial" panose="020B0604020202020204" pitchFamily="34" charset="0"/>
                  <a:cs typeface="Arial" panose="020B0604020202020204" pitchFamily="34" charset="0"/>
                </a:rPr>
                <a:t>添加您的标题</a:t>
              </a:r>
              <a:endParaRPr lang="en-US" sz="1600" dirty="0">
                <a:solidFill>
                  <a:schemeClr val="accent5"/>
                </a:solidFill>
                <a:latin typeface="Arial" panose="020B0604020202020204" pitchFamily="34" charset="0"/>
                <a:cs typeface="Arial" panose="020B0604020202020204" pitchFamily="34" charset="0"/>
              </a:endParaRPr>
            </a:p>
          </p:txBody>
        </p:sp>
      </p:grpSp>
      <p:grpSp>
        <p:nvGrpSpPr>
          <p:cNvPr id="74" name="Group 73"/>
          <p:cNvGrpSpPr/>
          <p:nvPr/>
        </p:nvGrpSpPr>
        <p:grpSpPr>
          <a:xfrm>
            <a:off x="8381250" y="4380821"/>
            <a:ext cx="2475688" cy="621131"/>
            <a:chOff x="2786183" y="1446680"/>
            <a:chExt cx="1857250" cy="465969"/>
          </a:xfrm>
        </p:grpSpPr>
        <p:sp>
          <p:nvSpPr>
            <p:cNvPr id="75" name="Text Placeholder 3"/>
            <p:cNvSpPr txBox="1"/>
            <p:nvPr/>
          </p:nvSpPr>
          <p:spPr>
            <a:xfrm>
              <a:off x="2786183" y="1604888"/>
              <a:ext cx="1857250"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 majority</a:t>
              </a:r>
            </a:p>
          </p:txBody>
        </p:sp>
        <p:sp>
          <p:nvSpPr>
            <p:cNvPr id="76" name="TextBox 75"/>
            <p:cNvSpPr txBox="1"/>
            <p:nvPr/>
          </p:nvSpPr>
          <p:spPr>
            <a:xfrm>
              <a:off x="2786183" y="1446680"/>
              <a:ext cx="1439234" cy="184714"/>
            </a:xfrm>
            <a:prstGeom prst="rect">
              <a:avLst/>
            </a:prstGeom>
            <a:noFill/>
          </p:spPr>
          <p:txBody>
            <a:bodyPr wrap="square" lIns="0" tIns="0" rIns="0" bIns="0" rtlCol="0">
              <a:spAutoFit/>
            </a:bodyPr>
            <a:lstStyle/>
            <a:p>
              <a:r>
                <a:rPr lang="zh-CN" altLang="en-US" sz="1600" b="1" dirty="0">
                  <a:solidFill>
                    <a:schemeClr val="accent4"/>
                  </a:solidFill>
                  <a:latin typeface="Arial" panose="020B0604020202020204" pitchFamily="34" charset="0"/>
                  <a:cs typeface="Arial" panose="020B0604020202020204" pitchFamily="34" charset="0"/>
                </a:rPr>
                <a:t>添加您的标题</a:t>
              </a:r>
              <a:endParaRPr lang="en-US" sz="1600" dirty="0">
                <a:solidFill>
                  <a:schemeClr val="accent4"/>
                </a:solidFill>
                <a:latin typeface="Arial" panose="020B0604020202020204" pitchFamily="34" charset="0"/>
                <a:cs typeface="Arial" panose="020B0604020202020204" pitchFamily="34" charset="0"/>
              </a:endParaRPr>
            </a:p>
          </p:txBody>
        </p:sp>
      </p:grpSp>
      <p:grpSp>
        <p:nvGrpSpPr>
          <p:cNvPr id="77" name="Group 76"/>
          <p:cNvGrpSpPr/>
          <p:nvPr/>
        </p:nvGrpSpPr>
        <p:grpSpPr>
          <a:xfrm>
            <a:off x="1212847" y="2836575"/>
            <a:ext cx="2475688" cy="621131"/>
            <a:chOff x="2786183" y="1446680"/>
            <a:chExt cx="1857250" cy="465969"/>
          </a:xfrm>
        </p:grpSpPr>
        <p:sp>
          <p:nvSpPr>
            <p:cNvPr id="78" name="Text Placeholder 3"/>
            <p:cNvSpPr txBox="1"/>
            <p:nvPr/>
          </p:nvSpPr>
          <p:spPr>
            <a:xfrm>
              <a:off x="2786183" y="1604888"/>
              <a:ext cx="1857250"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 majority</a:t>
              </a:r>
            </a:p>
          </p:txBody>
        </p:sp>
        <p:sp>
          <p:nvSpPr>
            <p:cNvPr id="79" name="TextBox 78"/>
            <p:cNvSpPr txBox="1"/>
            <p:nvPr/>
          </p:nvSpPr>
          <p:spPr>
            <a:xfrm>
              <a:off x="3204199" y="1446680"/>
              <a:ext cx="1439234" cy="184714"/>
            </a:xfrm>
            <a:prstGeom prst="rect">
              <a:avLst/>
            </a:prstGeom>
            <a:noFill/>
          </p:spPr>
          <p:txBody>
            <a:bodyPr wrap="square" lIns="0" tIns="0" rIns="0" bIns="0" rtlCol="0">
              <a:spAutoFit/>
            </a:bodyPr>
            <a:lstStyle/>
            <a:p>
              <a:pPr algn="r"/>
              <a:r>
                <a:rPr lang="zh-CN" altLang="en-US" sz="1600" b="1" dirty="0">
                  <a:solidFill>
                    <a:schemeClr val="accent1"/>
                  </a:solidFill>
                  <a:latin typeface="Arial" panose="020B0604020202020204" pitchFamily="34" charset="0"/>
                  <a:cs typeface="Arial" panose="020B0604020202020204" pitchFamily="34" charset="0"/>
                </a:rPr>
                <a:t>添加您的标题</a:t>
              </a:r>
              <a:endParaRPr lang="en-US" sz="1600" dirty="0">
                <a:solidFill>
                  <a:schemeClr val="accent1"/>
                </a:solidFill>
                <a:latin typeface="Arial" panose="020B0604020202020204" pitchFamily="34" charset="0"/>
                <a:cs typeface="Arial" panose="020B0604020202020204" pitchFamily="34" charset="0"/>
              </a:endParaRPr>
            </a:p>
          </p:txBody>
        </p:sp>
      </p:grpSp>
      <p:grpSp>
        <p:nvGrpSpPr>
          <p:cNvPr id="80" name="Group 79"/>
          <p:cNvGrpSpPr/>
          <p:nvPr/>
        </p:nvGrpSpPr>
        <p:grpSpPr>
          <a:xfrm>
            <a:off x="1583122" y="5001972"/>
            <a:ext cx="2475688" cy="621131"/>
            <a:chOff x="2786183" y="1446680"/>
            <a:chExt cx="1857250" cy="465969"/>
          </a:xfrm>
        </p:grpSpPr>
        <p:sp>
          <p:nvSpPr>
            <p:cNvPr id="81" name="Text Placeholder 3"/>
            <p:cNvSpPr txBox="1"/>
            <p:nvPr/>
          </p:nvSpPr>
          <p:spPr>
            <a:xfrm>
              <a:off x="2786183" y="1604888"/>
              <a:ext cx="1857250"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 majority</a:t>
              </a:r>
            </a:p>
          </p:txBody>
        </p:sp>
        <p:sp>
          <p:nvSpPr>
            <p:cNvPr id="82" name="TextBox 81"/>
            <p:cNvSpPr txBox="1"/>
            <p:nvPr/>
          </p:nvSpPr>
          <p:spPr>
            <a:xfrm>
              <a:off x="3204199" y="1446680"/>
              <a:ext cx="1439234" cy="184714"/>
            </a:xfrm>
            <a:prstGeom prst="rect">
              <a:avLst/>
            </a:prstGeom>
            <a:noFill/>
          </p:spPr>
          <p:txBody>
            <a:bodyPr wrap="square" lIns="0" tIns="0" rIns="0" bIns="0" rtlCol="0">
              <a:spAutoFit/>
            </a:bodyPr>
            <a:lstStyle/>
            <a:p>
              <a:pPr algn="r"/>
              <a:r>
                <a:rPr lang="zh-CN" altLang="en-US" sz="1600" b="1" dirty="0">
                  <a:solidFill>
                    <a:schemeClr val="accent2"/>
                  </a:solidFill>
                  <a:latin typeface="Arial" panose="020B0604020202020204" pitchFamily="34" charset="0"/>
                  <a:cs typeface="Arial" panose="020B0604020202020204" pitchFamily="34" charset="0"/>
                </a:rPr>
                <a:t>添加您的标题</a:t>
              </a:r>
              <a:endParaRPr lang="en-US" sz="1600" dirty="0">
                <a:solidFill>
                  <a:schemeClr val="accent2"/>
                </a:solidFill>
                <a:latin typeface="Arial" panose="020B0604020202020204" pitchFamily="34" charset="0"/>
                <a:cs typeface="Arial" panose="020B0604020202020204" pitchFamily="34" charset="0"/>
              </a:endParaRPr>
            </a:p>
          </p:txBody>
        </p:sp>
      </p:grpSp>
      <p:grpSp>
        <p:nvGrpSpPr>
          <p:cNvPr id="83" name="Group 82"/>
          <p:cNvGrpSpPr/>
          <p:nvPr/>
        </p:nvGrpSpPr>
        <p:grpSpPr>
          <a:xfrm>
            <a:off x="2888541" y="1432481"/>
            <a:ext cx="2475688" cy="621131"/>
            <a:chOff x="2786183" y="1446680"/>
            <a:chExt cx="1857250" cy="465969"/>
          </a:xfrm>
        </p:grpSpPr>
        <p:sp>
          <p:nvSpPr>
            <p:cNvPr id="84" name="Text Placeholder 3"/>
            <p:cNvSpPr txBox="1"/>
            <p:nvPr/>
          </p:nvSpPr>
          <p:spPr>
            <a:xfrm>
              <a:off x="2786183" y="1604888"/>
              <a:ext cx="1857250"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 majority</a:t>
              </a:r>
            </a:p>
          </p:txBody>
        </p:sp>
        <p:sp>
          <p:nvSpPr>
            <p:cNvPr id="85" name="TextBox 84"/>
            <p:cNvSpPr txBox="1"/>
            <p:nvPr/>
          </p:nvSpPr>
          <p:spPr>
            <a:xfrm>
              <a:off x="3204199" y="1446680"/>
              <a:ext cx="1439234" cy="184714"/>
            </a:xfrm>
            <a:prstGeom prst="rect">
              <a:avLst/>
            </a:prstGeom>
            <a:noFill/>
          </p:spPr>
          <p:txBody>
            <a:bodyPr wrap="square" lIns="0" tIns="0" rIns="0" bIns="0" rtlCol="0">
              <a:spAutoFit/>
            </a:bodyPr>
            <a:lstStyle/>
            <a:p>
              <a:pPr algn="r"/>
              <a:r>
                <a:rPr lang="zh-CN" altLang="en-US" sz="1600" b="1" dirty="0">
                  <a:solidFill>
                    <a:schemeClr val="accent6"/>
                  </a:solidFill>
                  <a:latin typeface="Arial" panose="020B0604020202020204" pitchFamily="34" charset="0"/>
                  <a:cs typeface="Arial" panose="020B0604020202020204" pitchFamily="34" charset="0"/>
                </a:rPr>
                <a:t>添加您的标题</a:t>
              </a:r>
              <a:endParaRPr lang="en-US" sz="1600" dirty="0">
                <a:solidFill>
                  <a:schemeClr val="accent6"/>
                </a:solidFill>
                <a:latin typeface="Arial" panose="020B0604020202020204" pitchFamily="34" charset="0"/>
                <a:cs typeface="Arial" panose="020B0604020202020204" pitchFamily="34" charset="0"/>
              </a:endParaRPr>
            </a:p>
          </p:txBody>
        </p:sp>
      </p:grpSp>
      <p:grpSp>
        <p:nvGrpSpPr>
          <p:cNvPr id="86" name="Group 85"/>
          <p:cNvGrpSpPr/>
          <p:nvPr/>
        </p:nvGrpSpPr>
        <p:grpSpPr>
          <a:xfrm>
            <a:off x="6721421" y="5696506"/>
            <a:ext cx="2475688" cy="621131"/>
            <a:chOff x="2786183" y="1446680"/>
            <a:chExt cx="1857250" cy="465969"/>
          </a:xfrm>
        </p:grpSpPr>
        <p:sp>
          <p:nvSpPr>
            <p:cNvPr id="87" name="Text Placeholder 3"/>
            <p:cNvSpPr txBox="1"/>
            <p:nvPr/>
          </p:nvSpPr>
          <p:spPr>
            <a:xfrm>
              <a:off x="2786183" y="1604888"/>
              <a:ext cx="1857250"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 majority</a:t>
              </a:r>
            </a:p>
          </p:txBody>
        </p:sp>
        <p:sp>
          <p:nvSpPr>
            <p:cNvPr id="88" name="TextBox 87"/>
            <p:cNvSpPr txBox="1"/>
            <p:nvPr/>
          </p:nvSpPr>
          <p:spPr>
            <a:xfrm>
              <a:off x="2786183" y="1446680"/>
              <a:ext cx="1439234" cy="184714"/>
            </a:xfrm>
            <a:prstGeom prst="rect">
              <a:avLst/>
            </a:prstGeom>
            <a:noFill/>
          </p:spPr>
          <p:txBody>
            <a:bodyPr wrap="square" lIns="0" tIns="0" rIns="0" bIns="0" rtlCol="0">
              <a:spAutoFit/>
            </a:bodyPr>
            <a:lstStyle/>
            <a:p>
              <a:r>
                <a:rPr lang="zh-CN" altLang="en-US" sz="1600" b="1" dirty="0">
                  <a:solidFill>
                    <a:schemeClr val="accent3"/>
                  </a:solidFill>
                  <a:latin typeface="Arial" panose="020B0604020202020204" pitchFamily="34" charset="0"/>
                  <a:cs typeface="Arial" panose="020B0604020202020204" pitchFamily="34" charset="0"/>
                </a:rPr>
                <a:t>添加您的标题</a:t>
              </a:r>
              <a:endParaRPr lang="en-US" sz="1600" dirty="0">
                <a:solidFill>
                  <a:schemeClr val="accent3"/>
                </a:solidFill>
                <a:latin typeface="Arial" panose="020B0604020202020204" pitchFamily="34" charset="0"/>
                <a:cs typeface="Arial" panose="020B0604020202020204" pitchFamily="34" charset="0"/>
              </a:endParaRPr>
            </a:p>
          </p:txBody>
        </p:sp>
      </p:grpSp>
      <p:sp>
        <p:nvSpPr>
          <p:cNvPr id="89" name="Freeform 22"/>
          <p:cNvSpPr>
            <a:spLocks noEditPoints="1"/>
          </p:cNvSpPr>
          <p:nvPr/>
        </p:nvSpPr>
        <p:spPr bwMode="auto">
          <a:xfrm>
            <a:off x="5657709" y="3444030"/>
            <a:ext cx="825888" cy="815959"/>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90" name="Text Placeholder 3"/>
          <p:cNvSpPr txBox="1"/>
          <p:nvPr/>
        </p:nvSpPr>
        <p:spPr>
          <a:xfrm rot="19804241">
            <a:off x="4998785" y="2763770"/>
            <a:ext cx="617157" cy="36920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1"/>
                </a:solidFill>
                <a:latin typeface="Arial" panose="020B0604020202020204" pitchFamily="34" charset="0"/>
                <a:cs typeface="Arial" panose="020B0604020202020204" pitchFamily="34" charset="0"/>
              </a:rPr>
              <a:t>25%</a:t>
            </a:r>
          </a:p>
        </p:txBody>
      </p:sp>
      <p:sp>
        <p:nvSpPr>
          <p:cNvPr id="91" name="Text Placeholder 3"/>
          <p:cNvSpPr txBox="1"/>
          <p:nvPr/>
        </p:nvSpPr>
        <p:spPr>
          <a:xfrm rot="19957524">
            <a:off x="6653474" y="4483111"/>
            <a:ext cx="617157" cy="36920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4"/>
                </a:solidFill>
                <a:latin typeface="Arial" panose="020B0604020202020204" pitchFamily="34" charset="0"/>
                <a:cs typeface="Arial" panose="020B0604020202020204" pitchFamily="34" charset="0"/>
              </a:rPr>
              <a:t>90%</a:t>
            </a:r>
          </a:p>
        </p:txBody>
      </p:sp>
      <p:sp>
        <p:nvSpPr>
          <p:cNvPr id="92" name="Text Placeholder 3"/>
          <p:cNvSpPr txBox="1"/>
          <p:nvPr/>
        </p:nvSpPr>
        <p:spPr>
          <a:xfrm rot="16200000">
            <a:off x="4503444" y="3995773"/>
            <a:ext cx="617157" cy="36920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2"/>
                </a:solidFill>
                <a:latin typeface="Arial" panose="020B0604020202020204" pitchFamily="34" charset="0"/>
                <a:cs typeface="Arial" panose="020B0604020202020204" pitchFamily="34" charset="0"/>
              </a:rPr>
              <a:t>50%</a:t>
            </a:r>
          </a:p>
        </p:txBody>
      </p:sp>
      <p:sp>
        <p:nvSpPr>
          <p:cNvPr id="93" name="Text Placeholder 3"/>
          <p:cNvSpPr txBox="1"/>
          <p:nvPr/>
        </p:nvSpPr>
        <p:spPr>
          <a:xfrm rot="2157338">
            <a:off x="5476280" y="4880159"/>
            <a:ext cx="617157" cy="36920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3"/>
                </a:solidFill>
                <a:latin typeface="Arial" panose="020B0604020202020204" pitchFamily="34" charset="0"/>
                <a:cs typeface="Arial" panose="020B0604020202020204" pitchFamily="34" charset="0"/>
              </a:rPr>
              <a:t>75%</a:t>
            </a:r>
          </a:p>
        </p:txBody>
      </p:sp>
      <p:sp>
        <p:nvSpPr>
          <p:cNvPr id="94" name="Text Placeholder 3"/>
          <p:cNvSpPr txBox="1"/>
          <p:nvPr/>
        </p:nvSpPr>
        <p:spPr>
          <a:xfrm rot="16200000">
            <a:off x="7036385" y="3425362"/>
            <a:ext cx="617157" cy="36920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5"/>
                </a:solidFill>
                <a:latin typeface="Arial" panose="020B0604020202020204" pitchFamily="34" charset="0"/>
                <a:cs typeface="Arial" panose="020B0604020202020204" pitchFamily="34" charset="0"/>
              </a:rPr>
              <a:t>50%</a:t>
            </a:r>
          </a:p>
        </p:txBody>
      </p:sp>
      <p:sp>
        <p:nvSpPr>
          <p:cNvPr id="95" name="Text Placeholder 3"/>
          <p:cNvSpPr txBox="1"/>
          <p:nvPr/>
        </p:nvSpPr>
        <p:spPr>
          <a:xfrm rot="2157072">
            <a:off x="6044062" y="2511994"/>
            <a:ext cx="617157" cy="36920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6"/>
                </a:solidFill>
                <a:latin typeface="Arial" panose="020B0604020202020204" pitchFamily="34" charset="0"/>
                <a:cs typeface="Arial" panose="020B0604020202020204" pitchFamily="34" charset="0"/>
              </a:rPr>
              <a:t>25%</a:t>
            </a:r>
          </a:p>
        </p:txBody>
      </p:sp>
      <p:sp>
        <p:nvSpPr>
          <p:cNvPr id="68" name="文本框 67"/>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500" fill="hold"/>
                                        <p:tgtEl>
                                          <p:spTgt spid="89"/>
                                        </p:tgtEl>
                                        <p:attrNameLst>
                                          <p:attrName>ppt_w</p:attrName>
                                        </p:attrNameLst>
                                      </p:cBhvr>
                                      <p:tavLst>
                                        <p:tav tm="0">
                                          <p:val>
                                            <p:fltVal val="0"/>
                                          </p:val>
                                        </p:tav>
                                        <p:tav tm="100000">
                                          <p:val>
                                            <p:strVal val="#ppt_w"/>
                                          </p:val>
                                        </p:tav>
                                      </p:tavLst>
                                    </p:anim>
                                    <p:anim calcmode="lin" valueType="num">
                                      <p:cBhvr>
                                        <p:cTn id="14" dur="500" fill="hold"/>
                                        <p:tgtEl>
                                          <p:spTgt spid="89"/>
                                        </p:tgtEl>
                                        <p:attrNameLst>
                                          <p:attrName>ppt_h</p:attrName>
                                        </p:attrNameLst>
                                      </p:cBhvr>
                                      <p:tavLst>
                                        <p:tav tm="0">
                                          <p:val>
                                            <p:fltVal val="0"/>
                                          </p:val>
                                        </p:tav>
                                        <p:tav tm="100000">
                                          <p:val>
                                            <p:strVal val="#ppt_h"/>
                                          </p:val>
                                        </p:tav>
                                      </p:tavLst>
                                    </p:anim>
                                    <p:animEffect transition="in" filter="fade">
                                      <p:cBhvr>
                                        <p:cTn id="15" dur="500"/>
                                        <p:tgtEl>
                                          <p:spTgt spid="8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000"/>
                            </p:stCondLst>
                            <p:childTnLst>
                              <p:par>
                                <p:cTn id="29" presetID="2" presetClass="entr" presetSubtype="8" accel="50000" decel="50000"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0-#ppt_w/2"/>
                                          </p:val>
                                        </p:tav>
                                        <p:tav tm="100000">
                                          <p:val>
                                            <p:strVal val="#ppt_x"/>
                                          </p:val>
                                        </p:tav>
                                      </p:tavLst>
                                    </p:anim>
                                    <p:anim calcmode="lin" valueType="num">
                                      <p:cBhvr additive="base">
                                        <p:cTn id="32" dur="500" fill="hold"/>
                                        <p:tgtEl>
                                          <p:spTgt spid="77"/>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p:cTn id="42" dur="500" fill="hold"/>
                                        <p:tgtEl>
                                          <p:spTgt spid="92"/>
                                        </p:tgtEl>
                                        <p:attrNameLst>
                                          <p:attrName>ppt_w</p:attrName>
                                        </p:attrNameLst>
                                      </p:cBhvr>
                                      <p:tavLst>
                                        <p:tav tm="0">
                                          <p:val>
                                            <p:fltVal val="0"/>
                                          </p:val>
                                        </p:tav>
                                        <p:tav tm="100000">
                                          <p:val>
                                            <p:strVal val="#ppt_w"/>
                                          </p:val>
                                        </p:tav>
                                      </p:tavLst>
                                    </p:anim>
                                    <p:anim calcmode="lin" valueType="num">
                                      <p:cBhvr>
                                        <p:cTn id="43" dur="500" fill="hold"/>
                                        <p:tgtEl>
                                          <p:spTgt spid="92"/>
                                        </p:tgtEl>
                                        <p:attrNameLst>
                                          <p:attrName>ppt_h</p:attrName>
                                        </p:attrNameLst>
                                      </p:cBhvr>
                                      <p:tavLst>
                                        <p:tav tm="0">
                                          <p:val>
                                            <p:fltVal val="0"/>
                                          </p:val>
                                        </p:tav>
                                        <p:tav tm="100000">
                                          <p:val>
                                            <p:strVal val="#ppt_h"/>
                                          </p:val>
                                        </p:tav>
                                      </p:tavLst>
                                    </p:anim>
                                    <p:animEffect transition="in" filter="fade">
                                      <p:cBhvr>
                                        <p:cTn id="44" dur="500"/>
                                        <p:tgtEl>
                                          <p:spTgt spid="92"/>
                                        </p:tgtEl>
                                      </p:cBhvr>
                                    </p:animEffect>
                                  </p:childTnLst>
                                </p:cTn>
                              </p:par>
                            </p:childTnLst>
                          </p:cTn>
                        </p:par>
                        <p:par>
                          <p:cTn id="45" fill="hold">
                            <p:stCondLst>
                              <p:cond delay="3500"/>
                            </p:stCondLst>
                            <p:childTnLst>
                              <p:par>
                                <p:cTn id="46" presetID="2" presetClass="entr" presetSubtype="8" accel="50000" decel="50000"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 calcmode="lin" valueType="num">
                                      <p:cBhvr additive="base">
                                        <p:cTn id="48" dur="500" fill="hold"/>
                                        <p:tgtEl>
                                          <p:spTgt spid="80"/>
                                        </p:tgtEl>
                                        <p:attrNameLst>
                                          <p:attrName>ppt_x</p:attrName>
                                        </p:attrNameLst>
                                      </p:cBhvr>
                                      <p:tavLst>
                                        <p:tav tm="0">
                                          <p:val>
                                            <p:strVal val="0-#ppt_w/2"/>
                                          </p:val>
                                        </p:tav>
                                        <p:tav tm="100000">
                                          <p:val>
                                            <p:strVal val="#ppt_x"/>
                                          </p:val>
                                        </p:tav>
                                      </p:tavLst>
                                    </p:anim>
                                    <p:anim calcmode="lin" valueType="num">
                                      <p:cBhvr additive="base">
                                        <p:cTn id="49" dur="500" fill="hold"/>
                                        <p:tgtEl>
                                          <p:spTgt spid="80"/>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childTnLst>
                          </p:cTn>
                        </p:par>
                        <p:par>
                          <p:cTn id="62" fill="hold">
                            <p:stCondLst>
                              <p:cond delay="5000"/>
                            </p:stCondLst>
                            <p:childTnLst>
                              <p:par>
                                <p:cTn id="63" presetID="2" presetClass="entr" presetSubtype="2" accel="50000" decel="50000" fill="hold" nodeType="afterEffect">
                                  <p:stCondLst>
                                    <p:cond delay="0"/>
                                  </p:stCondLst>
                                  <p:childTnLst>
                                    <p:set>
                                      <p:cBhvr>
                                        <p:cTn id="64" dur="1" fill="hold">
                                          <p:stCondLst>
                                            <p:cond delay="0"/>
                                          </p:stCondLst>
                                        </p:cTn>
                                        <p:tgtEl>
                                          <p:spTgt spid="86"/>
                                        </p:tgtEl>
                                        <p:attrNameLst>
                                          <p:attrName>style.visibility</p:attrName>
                                        </p:attrNameLst>
                                      </p:cBhvr>
                                      <p:to>
                                        <p:strVal val="visible"/>
                                      </p:to>
                                    </p:set>
                                    <p:anim calcmode="lin" valueType="num">
                                      <p:cBhvr additive="base">
                                        <p:cTn id="65" dur="500" fill="hold"/>
                                        <p:tgtEl>
                                          <p:spTgt spid="86"/>
                                        </p:tgtEl>
                                        <p:attrNameLst>
                                          <p:attrName>ppt_x</p:attrName>
                                        </p:attrNameLst>
                                      </p:cBhvr>
                                      <p:tavLst>
                                        <p:tav tm="0">
                                          <p:val>
                                            <p:strVal val="1+#ppt_w/2"/>
                                          </p:val>
                                        </p:tav>
                                        <p:tav tm="100000">
                                          <p:val>
                                            <p:strVal val="#ppt_x"/>
                                          </p:val>
                                        </p:tav>
                                      </p:tavLst>
                                    </p:anim>
                                    <p:anim calcmode="lin" valueType="num">
                                      <p:cBhvr additive="base">
                                        <p:cTn id="66" dur="500" fill="hold"/>
                                        <p:tgtEl>
                                          <p:spTgt spid="86"/>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ppt_w</p:attrName>
                                        </p:attrNameLst>
                                      </p:cBhvr>
                                      <p:tavLst>
                                        <p:tav tm="0">
                                          <p:val>
                                            <p:fltVal val="0"/>
                                          </p:val>
                                        </p:tav>
                                        <p:tav tm="100000">
                                          <p:val>
                                            <p:strVal val="#ppt_w"/>
                                          </p:val>
                                        </p:tav>
                                      </p:tavLst>
                                    </p:anim>
                                    <p:anim calcmode="lin" valueType="num">
                                      <p:cBhvr>
                                        <p:cTn id="71" dur="500" fill="hold"/>
                                        <p:tgtEl>
                                          <p:spTgt spid="51"/>
                                        </p:tgtEl>
                                        <p:attrNameLst>
                                          <p:attrName>ppt_h</p:attrName>
                                        </p:attrNameLst>
                                      </p:cBhvr>
                                      <p:tavLst>
                                        <p:tav tm="0">
                                          <p:val>
                                            <p:fltVal val="0"/>
                                          </p:val>
                                        </p:tav>
                                        <p:tav tm="100000">
                                          <p:val>
                                            <p:strVal val="#ppt_h"/>
                                          </p:val>
                                        </p:tav>
                                      </p:tavLst>
                                    </p:anim>
                                    <p:animEffect transition="in" filter="fade">
                                      <p:cBhvr>
                                        <p:cTn id="72" dur="500"/>
                                        <p:tgtEl>
                                          <p:spTgt spid="51"/>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p:cTn id="76" dur="500" fill="hold"/>
                                        <p:tgtEl>
                                          <p:spTgt spid="91"/>
                                        </p:tgtEl>
                                        <p:attrNameLst>
                                          <p:attrName>ppt_w</p:attrName>
                                        </p:attrNameLst>
                                      </p:cBhvr>
                                      <p:tavLst>
                                        <p:tav tm="0">
                                          <p:val>
                                            <p:fltVal val="0"/>
                                          </p:val>
                                        </p:tav>
                                        <p:tav tm="100000">
                                          <p:val>
                                            <p:strVal val="#ppt_w"/>
                                          </p:val>
                                        </p:tav>
                                      </p:tavLst>
                                    </p:anim>
                                    <p:anim calcmode="lin" valueType="num">
                                      <p:cBhvr>
                                        <p:cTn id="77" dur="500" fill="hold"/>
                                        <p:tgtEl>
                                          <p:spTgt spid="91"/>
                                        </p:tgtEl>
                                        <p:attrNameLst>
                                          <p:attrName>ppt_h</p:attrName>
                                        </p:attrNameLst>
                                      </p:cBhvr>
                                      <p:tavLst>
                                        <p:tav tm="0">
                                          <p:val>
                                            <p:fltVal val="0"/>
                                          </p:val>
                                        </p:tav>
                                        <p:tav tm="100000">
                                          <p:val>
                                            <p:strVal val="#ppt_h"/>
                                          </p:val>
                                        </p:tav>
                                      </p:tavLst>
                                    </p:anim>
                                    <p:animEffect transition="in" filter="fade">
                                      <p:cBhvr>
                                        <p:cTn id="78" dur="500"/>
                                        <p:tgtEl>
                                          <p:spTgt spid="91"/>
                                        </p:tgtEl>
                                      </p:cBhvr>
                                    </p:animEffect>
                                  </p:childTnLst>
                                </p:cTn>
                              </p:par>
                            </p:childTnLst>
                          </p:cTn>
                        </p:par>
                        <p:par>
                          <p:cTn id="79" fill="hold">
                            <p:stCondLst>
                              <p:cond delay="6500"/>
                            </p:stCondLst>
                            <p:childTnLst>
                              <p:par>
                                <p:cTn id="80" presetID="2" presetClass="entr" presetSubtype="2" accel="50000" decel="50000"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 calcmode="lin" valueType="num">
                                      <p:cBhvr additive="base">
                                        <p:cTn id="82" dur="500" fill="hold"/>
                                        <p:tgtEl>
                                          <p:spTgt spid="74"/>
                                        </p:tgtEl>
                                        <p:attrNameLst>
                                          <p:attrName>ppt_x</p:attrName>
                                        </p:attrNameLst>
                                      </p:cBhvr>
                                      <p:tavLst>
                                        <p:tav tm="0">
                                          <p:val>
                                            <p:strVal val="1+#ppt_w/2"/>
                                          </p:val>
                                        </p:tav>
                                        <p:tav tm="100000">
                                          <p:val>
                                            <p:strVal val="#ppt_x"/>
                                          </p:val>
                                        </p:tav>
                                      </p:tavLst>
                                    </p:anim>
                                    <p:anim calcmode="lin" valueType="num">
                                      <p:cBhvr additive="base">
                                        <p:cTn id="83" dur="500" fill="hold"/>
                                        <p:tgtEl>
                                          <p:spTgt spid="74"/>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ppt_w</p:attrName>
                                        </p:attrNameLst>
                                      </p:cBhvr>
                                      <p:tavLst>
                                        <p:tav tm="0">
                                          <p:val>
                                            <p:fltVal val="0"/>
                                          </p:val>
                                        </p:tav>
                                        <p:tav tm="100000">
                                          <p:val>
                                            <p:strVal val="#ppt_w"/>
                                          </p:val>
                                        </p:tav>
                                      </p:tavLst>
                                    </p:anim>
                                    <p:anim calcmode="lin" valueType="num">
                                      <p:cBhvr>
                                        <p:cTn id="88" dur="500" fill="hold"/>
                                        <p:tgtEl>
                                          <p:spTgt spid="58"/>
                                        </p:tgtEl>
                                        <p:attrNameLst>
                                          <p:attrName>ppt_h</p:attrName>
                                        </p:attrNameLst>
                                      </p:cBhvr>
                                      <p:tavLst>
                                        <p:tav tm="0">
                                          <p:val>
                                            <p:fltVal val="0"/>
                                          </p:val>
                                        </p:tav>
                                        <p:tav tm="100000">
                                          <p:val>
                                            <p:strVal val="#ppt_h"/>
                                          </p:val>
                                        </p:tav>
                                      </p:tavLst>
                                    </p:anim>
                                    <p:animEffect transition="in" filter="fade">
                                      <p:cBhvr>
                                        <p:cTn id="89" dur="500"/>
                                        <p:tgtEl>
                                          <p:spTgt spid="58"/>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94"/>
                                        </p:tgtEl>
                                        <p:attrNameLst>
                                          <p:attrName>style.visibility</p:attrName>
                                        </p:attrNameLst>
                                      </p:cBhvr>
                                      <p:to>
                                        <p:strVal val="visible"/>
                                      </p:to>
                                    </p:set>
                                    <p:anim calcmode="lin" valueType="num">
                                      <p:cBhvr>
                                        <p:cTn id="93" dur="500" fill="hold"/>
                                        <p:tgtEl>
                                          <p:spTgt spid="94"/>
                                        </p:tgtEl>
                                        <p:attrNameLst>
                                          <p:attrName>ppt_w</p:attrName>
                                        </p:attrNameLst>
                                      </p:cBhvr>
                                      <p:tavLst>
                                        <p:tav tm="0">
                                          <p:val>
                                            <p:fltVal val="0"/>
                                          </p:val>
                                        </p:tav>
                                        <p:tav tm="100000">
                                          <p:val>
                                            <p:strVal val="#ppt_w"/>
                                          </p:val>
                                        </p:tav>
                                      </p:tavLst>
                                    </p:anim>
                                    <p:anim calcmode="lin" valueType="num">
                                      <p:cBhvr>
                                        <p:cTn id="94" dur="500" fill="hold"/>
                                        <p:tgtEl>
                                          <p:spTgt spid="94"/>
                                        </p:tgtEl>
                                        <p:attrNameLst>
                                          <p:attrName>ppt_h</p:attrName>
                                        </p:attrNameLst>
                                      </p:cBhvr>
                                      <p:tavLst>
                                        <p:tav tm="0">
                                          <p:val>
                                            <p:fltVal val="0"/>
                                          </p:val>
                                        </p:tav>
                                        <p:tav tm="100000">
                                          <p:val>
                                            <p:strVal val="#ppt_h"/>
                                          </p:val>
                                        </p:tav>
                                      </p:tavLst>
                                    </p:anim>
                                    <p:animEffect transition="in" filter="fade">
                                      <p:cBhvr>
                                        <p:cTn id="95" dur="500"/>
                                        <p:tgtEl>
                                          <p:spTgt spid="94"/>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additive="base">
                                        <p:cTn id="99" dur="500" fill="hold"/>
                                        <p:tgtEl>
                                          <p:spTgt spid="65"/>
                                        </p:tgtEl>
                                        <p:attrNameLst>
                                          <p:attrName>ppt_x</p:attrName>
                                        </p:attrNameLst>
                                      </p:cBhvr>
                                      <p:tavLst>
                                        <p:tav tm="0">
                                          <p:val>
                                            <p:strVal val="1+#ppt_w/2"/>
                                          </p:val>
                                        </p:tav>
                                        <p:tav tm="100000">
                                          <p:val>
                                            <p:strVal val="#ppt_x"/>
                                          </p:val>
                                        </p:tav>
                                      </p:tavLst>
                                    </p:anim>
                                    <p:anim calcmode="lin" valueType="num">
                                      <p:cBhvr additive="base">
                                        <p:cTn id="100" dur="500" fill="hold"/>
                                        <p:tgtEl>
                                          <p:spTgt spid="65"/>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16"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 calcmode="lin" valueType="num">
                                      <p:cBhvr>
                                        <p:cTn id="104" dur="500" fill="hold"/>
                                        <p:tgtEl>
                                          <p:spTgt spid="59"/>
                                        </p:tgtEl>
                                        <p:attrNameLst>
                                          <p:attrName>ppt_w</p:attrName>
                                        </p:attrNameLst>
                                      </p:cBhvr>
                                      <p:tavLst>
                                        <p:tav tm="0">
                                          <p:val>
                                            <p:fltVal val="0"/>
                                          </p:val>
                                        </p:tav>
                                        <p:tav tm="100000">
                                          <p:val>
                                            <p:strVal val="#ppt_w"/>
                                          </p:val>
                                        </p:tav>
                                      </p:tavLst>
                                    </p:anim>
                                    <p:anim calcmode="lin" valueType="num">
                                      <p:cBhvr>
                                        <p:cTn id="105" dur="500" fill="hold"/>
                                        <p:tgtEl>
                                          <p:spTgt spid="59"/>
                                        </p:tgtEl>
                                        <p:attrNameLst>
                                          <p:attrName>ppt_h</p:attrName>
                                        </p:attrNameLst>
                                      </p:cBhvr>
                                      <p:tavLst>
                                        <p:tav tm="0">
                                          <p:val>
                                            <p:fltVal val="0"/>
                                          </p:val>
                                        </p:tav>
                                        <p:tav tm="100000">
                                          <p:val>
                                            <p:strVal val="#ppt_h"/>
                                          </p:val>
                                        </p:tav>
                                      </p:tavLst>
                                    </p:anim>
                                    <p:animEffect transition="in" filter="fade">
                                      <p:cBhvr>
                                        <p:cTn id="106" dur="500"/>
                                        <p:tgtEl>
                                          <p:spTgt spid="59"/>
                                        </p:tgtEl>
                                      </p:cBhvr>
                                    </p:animEffect>
                                  </p:childTnLst>
                                </p:cTn>
                              </p:par>
                            </p:childTnLst>
                          </p:cTn>
                        </p:par>
                        <p:par>
                          <p:cTn id="107" fill="hold">
                            <p:stCondLst>
                              <p:cond delay="9000"/>
                            </p:stCondLst>
                            <p:childTnLst>
                              <p:par>
                                <p:cTn id="108" presetID="53" presetClass="entr" presetSubtype="16" fill="hold" grpId="0" nodeType="afterEffect">
                                  <p:stCondLst>
                                    <p:cond delay="0"/>
                                  </p:stCondLst>
                                  <p:childTnLst>
                                    <p:set>
                                      <p:cBhvr>
                                        <p:cTn id="109" dur="1" fill="hold">
                                          <p:stCondLst>
                                            <p:cond delay="0"/>
                                          </p:stCondLst>
                                        </p:cTn>
                                        <p:tgtEl>
                                          <p:spTgt spid="95"/>
                                        </p:tgtEl>
                                        <p:attrNameLst>
                                          <p:attrName>style.visibility</p:attrName>
                                        </p:attrNameLst>
                                      </p:cBhvr>
                                      <p:to>
                                        <p:strVal val="visible"/>
                                      </p:to>
                                    </p:set>
                                    <p:anim calcmode="lin" valueType="num">
                                      <p:cBhvr>
                                        <p:cTn id="110" dur="500" fill="hold"/>
                                        <p:tgtEl>
                                          <p:spTgt spid="95"/>
                                        </p:tgtEl>
                                        <p:attrNameLst>
                                          <p:attrName>ppt_w</p:attrName>
                                        </p:attrNameLst>
                                      </p:cBhvr>
                                      <p:tavLst>
                                        <p:tav tm="0">
                                          <p:val>
                                            <p:fltVal val="0"/>
                                          </p:val>
                                        </p:tav>
                                        <p:tav tm="100000">
                                          <p:val>
                                            <p:strVal val="#ppt_w"/>
                                          </p:val>
                                        </p:tav>
                                      </p:tavLst>
                                    </p:anim>
                                    <p:anim calcmode="lin" valueType="num">
                                      <p:cBhvr>
                                        <p:cTn id="111" dur="500" fill="hold"/>
                                        <p:tgtEl>
                                          <p:spTgt spid="95"/>
                                        </p:tgtEl>
                                        <p:attrNameLst>
                                          <p:attrName>ppt_h</p:attrName>
                                        </p:attrNameLst>
                                      </p:cBhvr>
                                      <p:tavLst>
                                        <p:tav tm="0">
                                          <p:val>
                                            <p:fltVal val="0"/>
                                          </p:val>
                                        </p:tav>
                                        <p:tav tm="100000">
                                          <p:val>
                                            <p:strVal val="#ppt_h"/>
                                          </p:val>
                                        </p:tav>
                                      </p:tavLst>
                                    </p:anim>
                                    <p:animEffect transition="in" filter="fade">
                                      <p:cBhvr>
                                        <p:cTn id="112" dur="500"/>
                                        <p:tgtEl>
                                          <p:spTgt spid="95"/>
                                        </p:tgtEl>
                                      </p:cBhvr>
                                    </p:animEffect>
                                  </p:childTnLst>
                                </p:cTn>
                              </p:par>
                            </p:childTnLst>
                          </p:cTn>
                        </p:par>
                        <p:par>
                          <p:cTn id="113" fill="hold">
                            <p:stCondLst>
                              <p:cond delay="9500"/>
                            </p:stCondLst>
                            <p:childTnLst>
                              <p:par>
                                <p:cTn id="114" presetID="2" presetClass="entr" presetSubtype="8" accel="50000" decel="50000" fill="hold" nodeType="afterEffect">
                                  <p:stCondLst>
                                    <p:cond delay="0"/>
                                  </p:stCondLst>
                                  <p:childTnLst>
                                    <p:set>
                                      <p:cBhvr>
                                        <p:cTn id="115" dur="1" fill="hold">
                                          <p:stCondLst>
                                            <p:cond delay="0"/>
                                          </p:stCondLst>
                                        </p:cTn>
                                        <p:tgtEl>
                                          <p:spTgt spid="83"/>
                                        </p:tgtEl>
                                        <p:attrNameLst>
                                          <p:attrName>style.visibility</p:attrName>
                                        </p:attrNameLst>
                                      </p:cBhvr>
                                      <p:to>
                                        <p:strVal val="visible"/>
                                      </p:to>
                                    </p:set>
                                    <p:anim calcmode="lin" valueType="num">
                                      <p:cBhvr additive="base">
                                        <p:cTn id="116" dur="500" fill="hold"/>
                                        <p:tgtEl>
                                          <p:spTgt spid="83"/>
                                        </p:tgtEl>
                                        <p:attrNameLst>
                                          <p:attrName>ppt_x</p:attrName>
                                        </p:attrNameLst>
                                      </p:cBhvr>
                                      <p:tavLst>
                                        <p:tav tm="0">
                                          <p:val>
                                            <p:strVal val="0-#ppt_w/2"/>
                                          </p:val>
                                        </p:tav>
                                        <p:tav tm="100000">
                                          <p:val>
                                            <p:strVal val="#ppt_x"/>
                                          </p:val>
                                        </p:tav>
                                      </p:tavLst>
                                    </p:anim>
                                    <p:anim calcmode="lin" valueType="num">
                                      <p:cBhvr additive="base">
                                        <p:cTn id="117"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9" grpId="0" animBg="1"/>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Freeform 29"/>
          <p:cNvSpPr/>
          <p:nvPr/>
        </p:nvSpPr>
        <p:spPr bwMode="auto">
          <a:xfrm>
            <a:off x="3338702" y="3401492"/>
            <a:ext cx="3377320" cy="2924472"/>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chemeClr val="accent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4" name="Freeform 30"/>
          <p:cNvSpPr/>
          <p:nvPr/>
        </p:nvSpPr>
        <p:spPr bwMode="auto">
          <a:xfrm>
            <a:off x="4403109" y="1552007"/>
            <a:ext cx="3377320" cy="2924472"/>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chemeClr val="accent3"/>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5" name="Freeform 31"/>
          <p:cNvSpPr/>
          <p:nvPr/>
        </p:nvSpPr>
        <p:spPr bwMode="auto">
          <a:xfrm>
            <a:off x="5615643" y="3327428"/>
            <a:ext cx="1984916" cy="1149051"/>
          </a:xfrm>
          <a:custGeom>
            <a:avLst/>
            <a:gdLst/>
            <a:ahLst/>
            <a:cxnLst>
              <a:cxn ang="0">
                <a:pos x="917" y="35"/>
              </a:cxn>
              <a:cxn ang="0">
                <a:pos x="333" y="35"/>
              </a:cxn>
              <a:cxn ang="0">
                <a:pos x="41" y="543"/>
              </a:cxn>
              <a:cxn ang="0">
                <a:pos x="0" y="543"/>
              </a:cxn>
              <a:cxn ang="0">
                <a:pos x="313" y="0"/>
              </a:cxn>
              <a:cxn ang="0">
                <a:pos x="938" y="0"/>
              </a:cxn>
              <a:cxn ang="0">
                <a:pos x="917" y="35"/>
              </a:cxn>
            </a:cxnLst>
            <a:rect l="0" t="0" r="r" b="b"/>
            <a:pathLst>
              <a:path w="938" h="543">
                <a:moveTo>
                  <a:pt x="917" y="35"/>
                </a:moveTo>
                <a:lnTo>
                  <a:pt x="333" y="35"/>
                </a:lnTo>
                <a:lnTo>
                  <a:pt x="41" y="543"/>
                </a:lnTo>
                <a:lnTo>
                  <a:pt x="0" y="543"/>
                </a:lnTo>
                <a:lnTo>
                  <a:pt x="313" y="0"/>
                </a:lnTo>
                <a:lnTo>
                  <a:pt x="938" y="0"/>
                </a:lnTo>
                <a:lnTo>
                  <a:pt x="917" y="35"/>
                </a:lnTo>
                <a:close/>
              </a:path>
            </a:pathLst>
          </a:custGeom>
          <a:solidFill>
            <a:schemeClr val="tx1">
              <a:lumMod val="90000"/>
              <a:lumOff val="10000"/>
              <a:alpha val="30000"/>
            </a:schemeClr>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6" name="Freeform 32"/>
          <p:cNvSpPr/>
          <p:nvPr/>
        </p:nvSpPr>
        <p:spPr bwMode="auto">
          <a:xfrm>
            <a:off x="5475979" y="3401492"/>
            <a:ext cx="3377320" cy="2924472"/>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chemeClr val="accent4"/>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7" name="Freeform 33"/>
          <p:cNvSpPr/>
          <p:nvPr/>
        </p:nvSpPr>
        <p:spPr bwMode="auto">
          <a:xfrm>
            <a:off x="5247439" y="4476479"/>
            <a:ext cx="1468584" cy="1462236"/>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chemeClr val="accent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8" name="Freeform 34"/>
          <p:cNvSpPr/>
          <p:nvPr/>
        </p:nvSpPr>
        <p:spPr bwMode="auto">
          <a:xfrm>
            <a:off x="4527959" y="3401491"/>
            <a:ext cx="2014542" cy="1161748"/>
          </a:xfrm>
          <a:custGeom>
            <a:avLst/>
            <a:gdLst/>
            <a:ahLst/>
            <a:cxnLst>
              <a:cxn ang="0">
                <a:pos x="952" y="549"/>
              </a:cxn>
              <a:cxn ang="0">
                <a:pos x="317" y="549"/>
              </a:cxn>
              <a:cxn ang="0">
                <a:pos x="0" y="0"/>
              </a:cxn>
              <a:cxn ang="0">
                <a:pos x="47" y="0"/>
              </a:cxn>
              <a:cxn ang="0">
                <a:pos x="340" y="508"/>
              </a:cxn>
              <a:cxn ang="0">
                <a:pos x="928" y="508"/>
              </a:cxn>
              <a:cxn ang="0">
                <a:pos x="952" y="549"/>
              </a:cxn>
            </a:cxnLst>
            <a:rect l="0" t="0" r="r" b="b"/>
            <a:pathLst>
              <a:path w="952" h="549">
                <a:moveTo>
                  <a:pt x="952" y="549"/>
                </a:moveTo>
                <a:lnTo>
                  <a:pt x="317" y="549"/>
                </a:lnTo>
                <a:lnTo>
                  <a:pt x="0" y="0"/>
                </a:lnTo>
                <a:lnTo>
                  <a:pt x="47" y="0"/>
                </a:lnTo>
                <a:lnTo>
                  <a:pt x="340" y="508"/>
                </a:lnTo>
                <a:lnTo>
                  <a:pt x="928" y="508"/>
                </a:lnTo>
                <a:lnTo>
                  <a:pt x="952" y="549"/>
                </a:lnTo>
                <a:close/>
              </a:path>
            </a:pathLst>
          </a:custGeom>
          <a:solidFill>
            <a:schemeClr val="tx1">
              <a:lumMod val="90000"/>
              <a:lumOff val="10000"/>
              <a:alpha val="30000"/>
            </a:schemeClr>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9" name="Freeform 35"/>
          <p:cNvSpPr/>
          <p:nvPr/>
        </p:nvSpPr>
        <p:spPr bwMode="auto">
          <a:xfrm>
            <a:off x="6098117" y="3723143"/>
            <a:ext cx="698318" cy="2283289"/>
          </a:xfrm>
          <a:custGeom>
            <a:avLst/>
            <a:gdLst/>
            <a:ahLst/>
            <a:cxnLst>
              <a:cxn ang="0">
                <a:pos x="18" y="0"/>
              </a:cxn>
              <a:cxn ang="0">
                <a:pos x="330" y="539"/>
              </a:cxn>
              <a:cxn ang="0">
                <a:pos x="18" y="1079"/>
              </a:cxn>
              <a:cxn ang="0">
                <a:pos x="0" y="1047"/>
              </a:cxn>
              <a:cxn ang="0">
                <a:pos x="292" y="539"/>
              </a:cxn>
              <a:cxn ang="0">
                <a:pos x="0" y="33"/>
              </a:cxn>
              <a:cxn ang="0">
                <a:pos x="18" y="0"/>
              </a:cxn>
            </a:cxnLst>
            <a:rect l="0" t="0" r="r" b="b"/>
            <a:pathLst>
              <a:path w="330" h="1079">
                <a:moveTo>
                  <a:pt x="18" y="0"/>
                </a:moveTo>
                <a:lnTo>
                  <a:pt x="330" y="539"/>
                </a:lnTo>
                <a:lnTo>
                  <a:pt x="18" y="1079"/>
                </a:lnTo>
                <a:lnTo>
                  <a:pt x="0" y="1047"/>
                </a:lnTo>
                <a:lnTo>
                  <a:pt x="292" y="539"/>
                </a:lnTo>
                <a:lnTo>
                  <a:pt x="0" y="33"/>
                </a:lnTo>
                <a:lnTo>
                  <a:pt x="18" y="0"/>
                </a:lnTo>
                <a:close/>
              </a:path>
            </a:pathLst>
          </a:custGeom>
          <a:solidFill>
            <a:schemeClr val="tx1">
              <a:lumMod val="90000"/>
              <a:lumOff val="10000"/>
              <a:alpha val="30000"/>
            </a:schemeClr>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nvGrpSpPr>
          <p:cNvPr id="2" name="Group 52"/>
          <p:cNvGrpSpPr/>
          <p:nvPr/>
        </p:nvGrpSpPr>
        <p:grpSpPr>
          <a:xfrm>
            <a:off x="5266485" y="3528459"/>
            <a:ext cx="1652687" cy="1434726"/>
            <a:chOff x="3949701" y="2646363"/>
            <a:chExt cx="1239838" cy="1076325"/>
          </a:xfrm>
        </p:grpSpPr>
        <p:sp>
          <p:nvSpPr>
            <p:cNvPr id="1060" name="Freeform 36"/>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61" name="Freeform 37"/>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gradFill>
              <a:gsLst>
                <a:gs pos="0">
                  <a:schemeClr val="bg1"/>
                </a:gs>
                <a:gs pos="50000">
                  <a:schemeClr val="bg1">
                    <a:lumMod val="85000"/>
                  </a:schemeClr>
                </a:gs>
              </a:gsLst>
              <a:lin ang="5400000" scaled="0"/>
            </a:gra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sp>
        <p:nvSpPr>
          <p:cNvPr id="14" name="Freeform 31"/>
          <p:cNvSpPr>
            <a:spLocks noEditPoints="1"/>
          </p:cNvSpPr>
          <p:nvPr/>
        </p:nvSpPr>
        <p:spPr bwMode="auto">
          <a:xfrm>
            <a:off x="5764696" y="3920864"/>
            <a:ext cx="652030" cy="652030"/>
          </a:xfrm>
          <a:custGeom>
            <a:avLst/>
            <a:gdLst/>
            <a:ahLst/>
            <a:cxnLst>
              <a:cxn ang="0">
                <a:pos x="602" y="178"/>
              </a:cxn>
              <a:cxn ang="0">
                <a:pos x="450" y="390"/>
              </a:cxn>
              <a:cxn ang="0">
                <a:pos x="330" y="390"/>
              </a:cxn>
              <a:cxn ang="0">
                <a:pos x="421" y="339"/>
              </a:cxn>
              <a:cxn ang="0">
                <a:pos x="390" y="781"/>
              </a:cxn>
              <a:cxn ang="0">
                <a:pos x="390" y="0"/>
              </a:cxn>
              <a:cxn ang="0">
                <a:pos x="695" y="522"/>
              </a:cxn>
              <a:cxn ang="0">
                <a:pos x="652" y="488"/>
              </a:cxn>
              <a:cxn ang="0">
                <a:pos x="722" y="405"/>
              </a:cxn>
              <a:cxn ang="0">
                <a:pos x="669" y="375"/>
              </a:cxn>
              <a:cxn ang="0">
                <a:pos x="699" y="268"/>
              </a:cxn>
              <a:cxn ang="0">
                <a:pos x="645" y="275"/>
              </a:cxn>
              <a:cxn ang="0">
                <a:pos x="522" y="85"/>
              </a:cxn>
              <a:cxn ang="0">
                <a:pos x="488" y="129"/>
              </a:cxn>
              <a:cxn ang="0">
                <a:pos x="405" y="58"/>
              </a:cxn>
              <a:cxn ang="0">
                <a:pos x="375" y="111"/>
              </a:cxn>
              <a:cxn ang="0">
                <a:pos x="268" y="81"/>
              </a:cxn>
              <a:cxn ang="0">
                <a:pos x="275" y="136"/>
              </a:cxn>
              <a:cxn ang="0">
                <a:pos x="166" y="145"/>
              </a:cxn>
              <a:cxn ang="0">
                <a:pos x="182" y="203"/>
              </a:cxn>
              <a:cxn ang="0">
                <a:pos x="85" y="258"/>
              </a:cxn>
              <a:cxn ang="0">
                <a:pos x="129" y="292"/>
              </a:cxn>
              <a:cxn ang="0">
                <a:pos x="58" y="375"/>
              </a:cxn>
              <a:cxn ang="0">
                <a:pos x="111" y="405"/>
              </a:cxn>
              <a:cxn ang="0">
                <a:pos x="81" y="512"/>
              </a:cxn>
              <a:cxn ang="0">
                <a:pos x="136" y="506"/>
              </a:cxn>
              <a:cxn ang="0">
                <a:pos x="145" y="614"/>
              </a:cxn>
              <a:cxn ang="0">
                <a:pos x="203" y="598"/>
              </a:cxn>
              <a:cxn ang="0">
                <a:pos x="390" y="723"/>
              </a:cxn>
              <a:cxn ang="0">
                <a:pos x="577" y="598"/>
              </a:cxn>
              <a:cxn ang="0">
                <a:pos x="635" y="614"/>
              </a:cxn>
              <a:cxn ang="0">
                <a:pos x="280" y="599"/>
              </a:cxn>
              <a:cxn ang="0">
                <a:pos x="500" y="555"/>
              </a:cxn>
              <a:cxn ang="0">
                <a:pos x="280" y="599"/>
              </a:cxn>
              <a:cxn ang="0">
                <a:pos x="280" y="599"/>
              </a:cxn>
            </a:cxnLst>
            <a:rect l="0" t="0" r="r" b="b"/>
            <a:pathLst>
              <a:path w="781" h="781">
                <a:moveTo>
                  <a:pt x="421" y="339"/>
                </a:moveTo>
                <a:cubicBezTo>
                  <a:pt x="602" y="178"/>
                  <a:pt x="602" y="178"/>
                  <a:pt x="602" y="178"/>
                </a:cubicBezTo>
                <a:cubicBezTo>
                  <a:pt x="442" y="361"/>
                  <a:pt x="442" y="361"/>
                  <a:pt x="442" y="361"/>
                </a:cubicBezTo>
                <a:cubicBezTo>
                  <a:pt x="447" y="370"/>
                  <a:pt x="450" y="379"/>
                  <a:pt x="450" y="390"/>
                </a:cubicBezTo>
                <a:cubicBezTo>
                  <a:pt x="450" y="423"/>
                  <a:pt x="423" y="450"/>
                  <a:pt x="390" y="450"/>
                </a:cubicBezTo>
                <a:cubicBezTo>
                  <a:pt x="357" y="450"/>
                  <a:pt x="330" y="423"/>
                  <a:pt x="330" y="390"/>
                </a:cubicBezTo>
                <a:cubicBezTo>
                  <a:pt x="330" y="357"/>
                  <a:pt x="357" y="330"/>
                  <a:pt x="390" y="330"/>
                </a:cubicBezTo>
                <a:cubicBezTo>
                  <a:pt x="401" y="330"/>
                  <a:pt x="412" y="334"/>
                  <a:pt x="421" y="339"/>
                </a:cubicBezTo>
                <a:close/>
                <a:moveTo>
                  <a:pt x="781" y="390"/>
                </a:moveTo>
                <a:cubicBezTo>
                  <a:pt x="781" y="605"/>
                  <a:pt x="605" y="781"/>
                  <a:pt x="390" y="781"/>
                </a:cubicBezTo>
                <a:cubicBezTo>
                  <a:pt x="175" y="781"/>
                  <a:pt x="0" y="605"/>
                  <a:pt x="0" y="390"/>
                </a:cubicBezTo>
                <a:cubicBezTo>
                  <a:pt x="0" y="175"/>
                  <a:pt x="175" y="0"/>
                  <a:pt x="390" y="0"/>
                </a:cubicBezTo>
                <a:cubicBezTo>
                  <a:pt x="605" y="0"/>
                  <a:pt x="781" y="175"/>
                  <a:pt x="781" y="390"/>
                </a:cubicBezTo>
                <a:close/>
                <a:moveTo>
                  <a:pt x="695" y="522"/>
                </a:moveTo>
                <a:cubicBezTo>
                  <a:pt x="646" y="503"/>
                  <a:pt x="646" y="503"/>
                  <a:pt x="646" y="503"/>
                </a:cubicBezTo>
                <a:cubicBezTo>
                  <a:pt x="652" y="488"/>
                  <a:pt x="652" y="488"/>
                  <a:pt x="652" y="488"/>
                </a:cubicBezTo>
                <a:cubicBezTo>
                  <a:pt x="701" y="508"/>
                  <a:pt x="701" y="508"/>
                  <a:pt x="701" y="508"/>
                </a:cubicBezTo>
                <a:cubicBezTo>
                  <a:pt x="713" y="476"/>
                  <a:pt x="720" y="442"/>
                  <a:pt x="722" y="405"/>
                </a:cubicBezTo>
                <a:cubicBezTo>
                  <a:pt x="669" y="405"/>
                  <a:pt x="669" y="405"/>
                  <a:pt x="669" y="405"/>
                </a:cubicBezTo>
                <a:cubicBezTo>
                  <a:pt x="669" y="375"/>
                  <a:pt x="669" y="375"/>
                  <a:pt x="669" y="375"/>
                </a:cubicBezTo>
                <a:cubicBezTo>
                  <a:pt x="722" y="375"/>
                  <a:pt x="722" y="375"/>
                  <a:pt x="722" y="375"/>
                </a:cubicBezTo>
                <a:cubicBezTo>
                  <a:pt x="720" y="337"/>
                  <a:pt x="712" y="302"/>
                  <a:pt x="699" y="268"/>
                </a:cubicBezTo>
                <a:cubicBezTo>
                  <a:pt x="651" y="289"/>
                  <a:pt x="651" y="289"/>
                  <a:pt x="651" y="289"/>
                </a:cubicBezTo>
                <a:cubicBezTo>
                  <a:pt x="645" y="275"/>
                  <a:pt x="645" y="275"/>
                  <a:pt x="645" y="275"/>
                </a:cubicBezTo>
                <a:cubicBezTo>
                  <a:pt x="693" y="254"/>
                  <a:pt x="693" y="254"/>
                  <a:pt x="693" y="254"/>
                </a:cubicBezTo>
                <a:cubicBezTo>
                  <a:pt x="659" y="179"/>
                  <a:pt x="598" y="118"/>
                  <a:pt x="522" y="85"/>
                </a:cubicBezTo>
                <a:cubicBezTo>
                  <a:pt x="503" y="134"/>
                  <a:pt x="503" y="134"/>
                  <a:pt x="503" y="134"/>
                </a:cubicBezTo>
                <a:cubicBezTo>
                  <a:pt x="488" y="129"/>
                  <a:pt x="488" y="129"/>
                  <a:pt x="488" y="129"/>
                </a:cubicBezTo>
                <a:cubicBezTo>
                  <a:pt x="508" y="80"/>
                  <a:pt x="508" y="80"/>
                  <a:pt x="508" y="80"/>
                </a:cubicBezTo>
                <a:cubicBezTo>
                  <a:pt x="476" y="67"/>
                  <a:pt x="442" y="60"/>
                  <a:pt x="405" y="58"/>
                </a:cubicBezTo>
                <a:cubicBezTo>
                  <a:pt x="405" y="111"/>
                  <a:pt x="405" y="111"/>
                  <a:pt x="405" y="111"/>
                </a:cubicBezTo>
                <a:cubicBezTo>
                  <a:pt x="375" y="111"/>
                  <a:pt x="375" y="111"/>
                  <a:pt x="375" y="111"/>
                </a:cubicBezTo>
                <a:cubicBezTo>
                  <a:pt x="375" y="58"/>
                  <a:pt x="375" y="58"/>
                  <a:pt x="375" y="58"/>
                </a:cubicBezTo>
                <a:cubicBezTo>
                  <a:pt x="337" y="60"/>
                  <a:pt x="302" y="68"/>
                  <a:pt x="268" y="81"/>
                </a:cubicBezTo>
                <a:cubicBezTo>
                  <a:pt x="289" y="130"/>
                  <a:pt x="289" y="130"/>
                  <a:pt x="289" y="130"/>
                </a:cubicBezTo>
                <a:cubicBezTo>
                  <a:pt x="275" y="136"/>
                  <a:pt x="275" y="136"/>
                  <a:pt x="275" y="136"/>
                </a:cubicBezTo>
                <a:cubicBezTo>
                  <a:pt x="254" y="87"/>
                  <a:pt x="254" y="87"/>
                  <a:pt x="254" y="87"/>
                </a:cubicBezTo>
                <a:cubicBezTo>
                  <a:pt x="222" y="102"/>
                  <a:pt x="192" y="121"/>
                  <a:pt x="166" y="145"/>
                </a:cubicBezTo>
                <a:cubicBezTo>
                  <a:pt x="203" y="182"/>
                  <a:pt x="203" y="182"/>
                  <a:pt x="203" y="182"/>
                </a:cubicBezTo>
                <a:cubicBezTo>
                  <a:pt x="182" y="203"/>
                  <a:pt x="182" y="203"/>
                  <a:pt x="182" y="203"/>
                </a:cubicBezTo>
                <a:cubicBezTo>
                  <a:pt x="145" y="166"/>
                  <a:pt x="145" y="166"/>
                  <a:pt x="145" y="166"/>
                </a:cubicBezTo>
                <a:cubicBezTo>
                  <a:pt x="120" y="193"/>
                  <a:pt x="100" y="224"/>
                  <a:pt x="85" y="258"/>
                </a:cubicBezTo>
                <a:cubicBezTo>
                  <a:pt x="134" y="278"/>
                  <a:pt x="134" y="278"/>
                  <a:pt x="134" y="278"/>
                </a:cubicBezTo>
                <a:cubicBezTo>
                  <a:pt x="129" y="292"/>
                  <a:pt x="129" y="292"/>
                  <a:pt x="129" y="292"/>
                </a:cubicBezTo>
                <a:cubicBezTo>
                  <a:pt x="80" y="272"/>
                  <a:pt x="80" y="272"/>
                  <a:pt x="80" y="272"/>
                </a:cubicBezTo>
                <a:cubicBezTo>
                  <a:pt x="67" y="304"/>
                  <a:pt x="60" y="339"/>
                  <a:pt x="58" y="375"/>
                </a:cubicBezTo>
                <a:cubicBezTo>
                  <a:pt x="111" y="375"/>
                  <a:pt x="111" y="375"/>
                  <a:pt x="111" y="375"/>
                </a:cubicBezTo>
                <a:cubicBezTo>
                  <a:pt x="111" y="405"/>
                  <a:pt x="111" y="405"/>
                  <a:pt x="111" y="405"/>
                </a:cubicBezTo>
                <a:cubicBezTo>
                  <a:pt x="58" y="405"/>
                  <a:pt x="58" y="405"/>
                  <a:pt x="58" y="405"/>
                </a:cubicBezTo>
                <a:cubicBezTo>
                  <a:pt x="60" y="443"/>
                  <a:pt x="68" y="479"/>
                  <a:pt x="81" y="512"/>
                </a:cubicBezTo>
                <a:cubicBezTo>
                  <a:pt x="130" y="492"/>
                  <a:pt x="130" y="492"/>
                  <a:pt x="130" y="492"/>
                </a:cubicBezTo>
                <a:cubicBezTo>
                  <a:pt x="136" y="506"/>
                  <a:pt x="136" y="506"/>
                  <a:pt x="136" y="506"/>
                </a:cubicBezTo>
                <a:cubicBezTo>
                  <a:pt x="87" y="526"/>
                  <a:pt x="87" y="526"/>
                  <a:pt x="87" y="526"/>
                </a:cubicBezTo>
                <a:cubicBezTo>
                  <a:pt x="102" y="558"/>
                  <a:pt x="121" y="588"/>
                  <a:pt x="145" y="614"/>
                </a:cubicBezTo>
                <a:cubicBezTo>
                  <a:pt x="182" y="577"/>
                  <a:pt x="182" y="577"/>
                  <a:pt x="182" y="577"/>
                </a:cubicBezTo>
                <a:cubicBezTo>
                  <a:pt x="203" y="598"/>
                  <a:pt x="203" y="598"/>
                  <a:pt x="203" y="598"/>
                </a:cubicBezTo>
                <a:cubicBezTo>
                  <a:pt x="166" y="635"/>
                  <a:pt x="166" y="635"/>
                  <a:pt x="166" y="635"/>
                </a:cubicBezTo>
                <a:cubicBezTo>
                  <a:pt x="226" y="689"/>
                  <a:pt x="304" y="723"/>
                  <a:pt x="390" y="723"/>
                </a:cubicBezTo>
                <a:cubicBezTo>
                  <a:pt x="476" y="723"/>
                  <a:pt x="555" y="689"/>
                  <a:pt x="614" y="635"/>
                </a:cubicBezTo>
                <a:cubicBezTo>
                  <a:pt x="577" y="598"/>
                  <a:pt x="577" y="598"/>
                  <a:pt x="577" y="598"/>
                </a:cubicBezTo>
                <a:cubicBezTo>
                  <a:pt x="598" y="577"/>
                  <a:pt x="598" y="577"/>
                  <a:pt x="598" y="577"/>
                </a:cubicBezTo>
                <a:cubicBezTo>
                  <a:pt x="635" y="614"/>
                  <a:pt x="635" y="614"/>
                  <a:pt x="635" y="614"/>
                </a:cubicBezTo>
                <a:cubicBezTo>
                  <a:pt x="660" y="587"/>
                  <a:pt x="680" y="556"/>
                  <a:pt x="695" y="522"/>
                </a:cubicBezTo>
                <a:close/>
                <a:moveTo>
                  <a:pt x="280" y="599"/>
                </a:moveTo>
                <a:cubicBezTo>
                  <a:pt x="500" y="599"/>
                  <a:pt x="500" y="599"/>
                  <a:pt x="500" y="599"/>
                </a:cubicBezTo>
                <a:cubicBezTo>
                  <a:pt x="500" y="555"/>
                  <a:pt x="500" y="555"/>
                  <a:pt x="500" y="555"/>
                </a:cubicBezTo>
                <a:cubicBezTo>
                  <a:pt x="280" y="555"/>
                  <a:pt x="280" y="555"/>
                  <a:pt x="280" y="555"/>
                </a:cubicBezTo>
                <a:lnTo>
                  <a:pt x="280" y="599"/>
                </a:lnTo>
                <a:close/>
                <a:moveTo>
                  <a:pt x="280" y="599"/>
                </a:moveTo>
                <a:cubicBezTo>
                  <a:pt x="280" y="599"/>
                  <a:pt x="280" y="599"/>
                  <a:pt x="280" y="599"/>
                </a:cubicBezTo>
              </a:path>
            </a:pathLst>
          </a:custGeom>
          <a:solidFill>
            <a:schemeClr val="tx1">
              <a:lumMod val="90000"/>
              <a:lumOff val="10000"/>
            </a:schemeClr>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6" name="TextBox 15"/>
          <p:cNvSpPr txBox="1"/>
          <p:nvPr/>
        </p:nvSpPr>
        <p:spPr>
          <a:xfrm>
            <a:off x="4759311" y="2681194"/>
            <a:ext cx="2664916" cy="61536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bg1">
                    <a:lumMod val="95000"/>
                  </a:schemeClr>
                </a:solidFill>
                <a:latin typeface="Arial" panose="020B0604020202020204" pitchFamily="34" charset="0"/>
                <a:cs typeface="Arial" panose="020B0604020202020204" pitchFamily="34" charset="0"/>
              </a:rPr>
              <a:t>There are many variations passages lorem ipsum available  majority have suffered.</a:t>
            </a:r>
          </a:p>
        </p:txBody>
      </p:sp>
      <p:sp>
        <p:nvSpPr>
          <p:cNvPr id="17" name="Rectangle 16"/>
          <p:cNvSpPr/>
          <p:nvPr/>
        </p:nvSpPr>
        <p:spPr>
          <a:xfrm>
            <a:off x="5375227" y="2350874"/>
            <a:ext cx="1433085" cy="287130"/>
          </a:xfrm>
          <a:prstGeom prst="rect">
            <a:avLst/>
          </a:prstGeom>
        </p:spPr>
        <p:txBody>
          <a:bodyPr wrap="none" lIns="0" tIns="0" rIns="0" bIns="0">
            <a:spAutoFit/>
          </a:bodyPr>
          <a:lstStyle/>
          <a:p>
            <a:pPr algn="ctr"/>
            <a:r>
              <a:rPr lang="zh-CN" altLang="en-US" sz="1865" b="1" dirty="0">
                <a:solidFill>
                  <a:schemeClr val="bg1">
                    <a:lumMod val="95000"/>
                  </a:schemeClr>
                </a:solidFill>
                <a:latin typeface="Arial" panose="020B0604020202020204" pitchFamily="34" charset="0"/>
                <a:cs typeface="Arial" panose="020B0604020202020204" pitchFamily="34" charset="0"/>
              </a:rPr>
              <a:t>添加您的标题</a:t>
            </a:r>
            <a:endParaRPr lang="en-US" sz="1865" b="1" dirty="0">
              <a:solidFill>
                <a:schemeClr val="bg1">
                  <a:lumMod val="9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3715532" y="5114783"/>
            <a:ext cx="2305797" cy="615361"/>
          </a:xfrm>
          <a:prstGeom prst="rect">
            <a:avLst/>
          </a:prstGeom>
          <a:noFill/>
        </p:spPr>
        <p:txBody>
          <a:bodyPr wrap="square" lIns="0" tIns="0" rIns="0" bIns="0" rtlCol="0">
            <a:spAutoFit/>
          </a:bodyPr>
          <a:lstStyle/>
          <a:p>
            <a:pPr defTabSz="1219200">
              <a:spcBef>
                <a:spcPct val="20000"/>
              </a:spcBef>
              <a:defRPr/>
            </a:pPr>
            <a:r>
              <a:rPr lang="en-US" sz="1335" dirty="0">
                <a:solidFill>
                  <a:schemeClr val="bg1">
                    <a:lumMod val="95000"/>
                  </a:schemeClr>
                </a:solidFill>
                <a:latin typeface="Arial" panose="020B0604020202020204" pitchFamily="34" charset="0"/>
                <a:cs typeface="Arial" panose="020B0604020202020204" pitchFamily="34" charset="0"/>
              </a:rPr>
              <a:t>There are many variations</a:t>
            </a:r>
            <a:br>
              <a:rPr lang="en-US" sz="1335" dirty="0">
                <a:solidFill>
                  <a:schemeClr val="bg1">
                    <a:lumMod val="95000"/>
                  </a:schemeClr>
                </a:solidFill>
                <a:latin typeface="Arial" panose="020B0604020202020204" pitchFamily="34" charset="0"/>
                <a:cs typeface="Arial" panose="020B0604020202020204" pitchFamily="34" charset="0"/>
              </a:rPr>
            </a:br>
            <a:r>
              <a:rPr lang="en-US" sz="1335" dirty="0">
                <a:solidFill>
                  <a:schemeClr val="bg1">
                    <a:lumMod val="95000"/>
                  </a:schemeClr>
                </a:solidFill>
                <a:latin typeface="Arial" panose="020B0604020202020204" pitchFamily="34" charset="0"/>
                <a:cs typeface="Arial" panose="020B0604020202020204" pitchFamily="34" charset="0"/>
              </a:rPr>
              <a:t>    passages ipsum available </a:t>
            </a:r>
            <a:br>
              <a:rPr lang="en-US" sz="1335" dirty="0">
                <a:solidFill>
                  <a:schemeClr val="bg1">
                    <a:lumMod val="95000"/>
                  </a:schemeClr>
                </a:solidFill>
                <a:latin typeface="Arial" panose="020B0604020202020204" pitchFamily="34" charset="0"/>
                <a:cs typeface="Arial" panose="020B0604020202020204" pitchFamily="34" charset="0"/>
              </a:rPr>
            </a:br>
            <a:r>
              <a:rPr lang="en-US" sz="1335" dirty="0">
                <a:solidFill>
                  <a:schemeClr val="bg1">
                    <a:lumMod val="95000"/>
                  </a:schemeClr>
                </a:solidFill>
                <a:latin typeface="Arial" panose="020B0604020202020204" pitchFamily="34" charset="0"/>
                <a:cs typeface="Arial" panose="020B0604020202020204" pitchFamily="34" charset="0"/>
              </a:rPr>
              <a:t>       majority have suffered.</a:t>
            </a:r>
          </a:p>
        </p:txBody>
      </p:sp>
      <p:sp>
        <p:nvSpPr>
          <p:cNvPr id="19" name="Rectangle 18"/>
          <p:cNvSpPr/>
          <p:nvPr/>
        </p:nvSpPr>
        <p:spPr>
          <a:xfrm>
            <a:off x="3644460" y="4786969"/>
            <a:ext cx="1433085" cy="287130"/>
          </a:xfrm>
          <a:prstGeom prst="rect">
            <a:avLst/>
          </a:prstGeom>
        </p:spPr>
        <p:txBody>
          <a:bodyPr wrap="none" lIns="0" tIns="0" rIns="0" bIns="0">
            <a:spAutoFit/>
          </a:bodyPr>
          <a:lstStyle/>
          <a:p>
            <a:r>
              <a:rPr lang="zh-CN" altLang="en-US" sz="1865" b="1" dirty="0">
                <a:solidFill>
                  <a:schemeClr val="bg1">
                    <a:lumMod val="95000"/>
                  </a:schemeClr>
                </a:solidFill>
                <a:latin typeface="Arial" panose="020B0604020202020204" pitchFamily="34" charset="0"/>
                <a:cs typeface="Arial" panose="020B0604020202020204" pitchFamily="34" charset="0"/>
              </a:rPr>
              <a:t>添加您的标题</a:t>
            </a:r>
            <a:endParaRPr lang="en-US" sz="1865" b="1" dirty="0">
              <a:solidFill>
                <a:schemeClr val="bg1">
                  <a:lumMod val="95000"/>
                </a:schemeClr>
              </a:solidFill>
              <a:latin typeface="Arial" panose="020B0604020202020204" pitchFamily="34" charset="0"/>
              <a:cs typeface="Arial" panose="020B0604020202020204" pitchFamily="34" charset="0"/>
            </a:endParaRPr>
          </a:p>
        </p:txBody>
      </p:sp>
      <p:sp>
        <p:nvSpPr>
          <p:cNvPr id="21" name="Rectangle 20"/>
          <p:cNvSpPr/>
          <p:nvPr/>
        </p:nvSpPr>
        <p:spPr>
          <a:xfrm>
            <a:off x="7120173" y="4760720"/>
            <a:ext cx="1433086" cy="287130"/>
          </a:xfrm>
          <a:prstGeom prst="rect">
            <a:avLst/>
          </a:prstGeom>
        </p:spPr>
        <p:txBody>
          <a:bodyPr wrap="none" lIns="0" tIns="0" rIns="0" bIns="0">
            <a:spAutoFit/>
          </a:bodyPr>
          <a:lstStyle/>
          <a:p>
            <a:pPr algn="r"/>
            <a:r>
              <a:rPr lang="zh-CN" altLang="en-US" sz="1865" b="1" dirty="0">
                <a:solidFill>
                  <a:schemeClr val="bg1">
                    <a:lumMod val="95000"/>
                  </a:schemeClr>
                </a:solidFill>
                <a:latin typeface="Arial" panose="020B0604020202020204" pitchFamily="34" charset="0"/>
                <a:cs typeface="Arial" panose="020B0604020202020204" pitchFamily="34" charset="0"/>
              </a:rPr>
              <a:t>添加您的标题</a:t>
            </a:r>
            <a:endParaRPr lang="en-US" sz="1865" b="1" dirty="0">
              <a:solidFill>
                <a:schemeClr val="bg1">
                  <a:lumMod val="95000"/>
                </a:schemeClr>
              </a:solidFill>
              <a:latin typeface="Arial" panose="020B0604020202020204" pitchFamily="34" charset="0"/>
              <a:cs typeface="Arial" panose="020B0604020202020204" pitchFamily="34" charset="0"/>
            </a:endParaRPr>
          </a:p>
        </p:txBody>
      </p:sp>
      <p:sp>
        <p:nvSpPr>
          <p:cNvPr id="22" name="Freeform 154"/>
          <p:cNvSpPr/>
          <p:nvPr/>
        </p:nvSpPr>
        <p:spPr bwMode="auto">
          <a:xfrm>
            <a:off x="7785367" y="4224857"/>
            <a:ext cx="591485" cy="47147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3" name="Freeform 83"/>
          <p:cNvSpPr/>
          <p:nvPr/>
        </p:nvSpPr>
        <p:spPr bwMode="auto">
          <a:xfrm>
            <a:off x="3943783" y="4235704"/>
            <a:ext cx="481549" cy="481549"/>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4" name="Freeform 104"/>
          <p:cNvSpPr>
            <a:spLocks noEditPoints="1"/>
          </p:cNvSpPr>
          <p:nvPr/>
        </p:nvSpPr>
        <p:spPr bwMode="auto">
          <a:xfrm>
            <a:off x="5874866" y="1767983"/>
            <a:ext cx="528290" cy="528290"/>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5" name="TextBox 24"/>
          <p:cNvSpPr txBox="1"/>
          <p:nvPr/>
        </p:nvSpPr>
        <p:spPr>
          <a:xfrm>
            <a:off x="6324252" y="5066971"/>
            <a:ext cx="2305797" cy="615361"/>
          </a:xfrm>
          <a:prstGeom prst="rect">
            <a:avLst/>
          </a:prstGeom>
          <a:noFill/>
        </p:spPr>
        <p:txBody>
          <a:bodyPr wrap="square" lIns="0" tIns="0" rIns="0" bIns="0" rtlCol="0">
            <a:spAutoFit/>
          </a:bodyPr>
          <a:lstStyle/>
          <a:p>
            <a:pPr defTabSz="1219200">
              <a:spcBef>
                <a:spcPct val="20000"/>
              </a:spcBef>
              <a:defRPr/>
            </a:pPr>
            <a:r>
              <a:rPr lang="en-US" sz="1335" dirty="0">
                <a:solidFill>
                  <a:schemeClr val="bg1">
                    <a:lumMod val="95000"/>
                  </a:schemeClr>
                </a:solidFill>
                <a:latin typeface="Arial" panose="020B0604020202020204" pitchFamily="34" charset="0"/>
                <a:cs typeface="Arial" panose="020B0604020202020204" pitchFamily="34" charset="0"/>
              </a:rPr>
              <a:t>        There are many variation</a:t>
            </a:r>
            <a:br>
              <a:rPr lang="en-US" sz="1335" dirty="0">
                <a:solidFill>
                  <a:schemeClr val="bg1">
                    <a:lumMod val="95000"/>
                  </a:schemeClr>
                </a:solidFill>
                <a:latin typeface="Arial" panose="020B0604020202020204" pitchFamily="34" charset="0"/>
                <a:cs typeface="Arial" panose="020B0604020202020204" pitchFamily="34" charset="0"/>
              </a:rPr>
            </a:br>
            <a:r>
              <a:rPr lang="en-US" sz="1335" dirty="0">
                <a:solidFill>
                  <a:schemeClr val="bg1">
                    <a:lumMod val="95000"/>
                  </a:schemeClr>
                </a:solidFill>
                <a:latin typeface="Arial" panose="020B0604020202020204" pitchFamily="34" charset="0"/>
                <a:cs typeface="Arial" panose="020B0604020202020204" pitchFamily="34" charset="0"/>
              </a:rPr>
              <a:t>      passage ipsum available </a:t>
            </a:r>
            <a:br>
              <a:rPr lang="en-US" sz="1335" dirty="0">
                <a:solidFill>
                  <a:schemeClr val="bg1">
                    <a:lumMod val="95000"/>
                  </a:schemeClr>
                </a:solidFill>
                <a:latin typeface="Arial" panose="020B0604020202020204" pitchFamily="34" charset="0"/>
                <a:cs typeface="Arial" panose="020B0604020202020204" pitchFamily="34" charset="0"/>
              </a:rPr>
            </a:br>
            <a:r>
              <a:rPr lang="en-US" sz="1335" dirty="0">
                <a:solidFill>
                  <a:schemeClr val="bg1">
                    <a:lumMod val="95000"/>
                  </a:schemeClr>
                </a:solidFill>
                <a:latin typeface="Arial" panose="020B0604020202020204" pitchFamily="34" charset="0"/>
                <a:cs typeface="Arial" panose="020B0604020202020204" pitchFamily="34" charset="0"/>
              </a:rPr>
              <a:t>       majority have suffered</a:t>
            </a:r>
          </a:p>
        </p:txBody>
      </p:sp>
      <p:sp>
        <p:nvSpPr>
          <p:cNvPr id="28" name="Text Placeholder 3"/>
          <p:cNvSpPr txBox="1"/>
          <p:nvPr/>
        </p:nvSpPr>
        <p:spPr>
          <a:xfrm>
            <a:off x="7600560" y="1706994"/>
            <a:ext cx="1846659" cy="110767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7200" dirty="0">
                <a:solidFill>
                  <a:schemeClr val="accent3"/>
                </a:solidFill>
                <a:latin typeface="Arial" panose="020B0604020202020204" pitchFamily="34" charset="0"/>
                <a:cs typeface="Arial" panose="020B0604020202020204" pitchFamily="34" charset="0"/>
              </a:rPr>
              <a:t>15%</a:t>
            </a:r>
          </a:p>
        </p:txBody>
      </p:sp>
      <p:sp>
        <p:nvSpPr>
          <p:cNvPr id="29" name="Freeform 91"/>
          <p:cNvSpPr>
            <a:spLocks noEditPoints="1"/>
          </p:cNvSpPr>
          <p:nvPr/>
        </p:nvSpPr>
        <p:spPr bwMode="auto">
          <a:xfrm>
            <a:off x="10825389" y="1537613"/>
            <a:ext cx="437138" cy="43713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31" name="Freeform 161"/>
          <p:cNvSpPr>
            <a:spLocks noEditPoints="1"/>
          </p:cNvSpPr>
          <p:nvPr/>
        </p:nvSpPr>
        <p:spPr bwMode="auto">
          <a:xfrm>
            <a:off x="10838085" y="2079367"/>
            <a:ext cx="437138" cy="470198"/>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32" name="Freeform 171"/>
          <p:cNvSpPr/>
          <p:nvPr/>
        </p:nvSpPr>
        <p:spPr bwMode="auto">
          <a:xfrm>
            <a:off x="10825390" y="2779453"/>
            <a:ext cx="434701" cy="315001"/>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accent3"/>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33" name="Text Placeholder 3"/>
          <p:cNvSpPr txBox="1"/>
          <p:nvPr/>
        </p:nvSpPr>
        <p:spPr>
          <a:xfrm>
            <a:off x="9781889" y="1664113"/>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125.25K</a:t>
            </a:r>
          </a:p>
        </p:txBody>
      </p:sp>
      <p:sp>
        <p:nvSpPr>
          <p:cNvPr id="34" name="Text Placeholder 3"/>
          <p:cNvSpPr txBox="1"/>
          <p:nvPr/>
        </p:nvSpPr>
        <p:spPr>
          <a:xfrm>
            <a:off x="9781889" y="2241838"/>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525.25K</a:t>
            </a:r>
          </a:p>
        </p:txBody>
      </p:sp>
      <p:sp>
        <p:nvSpPr>
          <p:cNvPr id="35" name="Text Placeholder 3"/>
          <p:cNvSpPr txBox="1"/>
          <p:nvPr/>
        </p:nvSpPr>
        <p:spPr>
          <a:xfrm>
            <a:off x="9781889" y="2786726"/>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925.25K</a:t>
            </a:r>
          </a:p>
        </p:txBody>
      </p:sp>
      <p:sp>
        <p:nvSpPr>
          <p:cNvPr id="39" name="Text Placeholder 3"/>
          <p:cNvSpPr txBox="1"/>
          <p:nvPr/>
        </p:nvSpPr>
        <p:spPr>
          <a:xfrm>
            <a:off x="8843558" y="3385548"/>
            <a:ext cx="1643077" cy="9845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4"/>
                </a:solidFill>
                <a:latin typeface="Arial" panose="020B0604020202020204" pitchFamily="34" charset="0"/>
                <a:cs typeface="Arial" panose="020B0604020202020204" pitchFamily="34" charset="0"/>
              </a:rPr>
              <a:t>55%</a:t>
            </a:r>
          </a:p>
        </p:txBody>
      </p:sp>
      <p:sp>
        <p:nvSpPr>
          <p:cNvPr id="40" name="Freeform 91"/>
          <p:cNvSpPr>
            <a:spLocks noEditPoints="1"/>
          </p:cNvSpPr>
          <p:nvPr/>
        </p:nvSpPr>
        <p:spPr bwMode="auto">
          <a:xfrm>
            <a:off x="10057495" y="4482998"/>
            <a:ext cx="437138" cy="43713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41" name="Freeform 161"/>
          <p:cNvSpPr>
            <a:spLocks noEditPoints="1"/>
          </p:cNvSpPr>
          <p:nvPr/>
        </p:nvSpPr>
        <p:spPr bwMode="auto">
          <a:xfrm>
            <a:off x="10070192" y="5024752"/>
            <a:ext cx="437138" cy="470198"/>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42" name="Freeform 171"/>
          <p:cNvSpPr/>
          <p:nvPr/>
        </p:nvSpPr>
        <p:spPr bwMode="auto">
          <a:xfrm>
            <a:off x="10057497" y="5724837"/>
            <a:ext cx="434701" cy="315001"/>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accent4"/>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43" name="Text Placeholder 3"/>
          <p:cNvSpPr txBox="1"/>
          <p:nvPr/>
        </p:nvSpPr>
        <p:spPr>
          <a:xfrm>
            <a:off x="9013996" y="4609498"/>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125.25K</a:t>
            </a:r>
          </a:p>
        </p:txBody>
      </p:sp>
      <p:sp>
        <p:nvSpPr>
          <p:cNvPr id="44" name="Text Placeholder 3"/>
          <p:cNvSpPr txBox="1"/>
          <p:nvPr/>
        </p:nvSpPr>
        <p:spPr>
          <a:xfrm>
            <a:off x="9013996" y="5187223"/>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525.25K</a:t>
            </a:r>
          </a:p>
        </p:txBody>
      </p:sp>
      <p:sp>
        <p:nvSpPr>
          <p:cNvPr id="45" name="Text Placeholder 3"/>
          <p:cNvSpPr txBox="1"/>
          <p:nvPr/>
        </p:nvSpPr>
        <p:spPr>
          <a:xfrm>
            <a:off x="9013996" y="5732111"/>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925.25K</a:t>
            </a:r>
          </a:p>
        </p:txBody>
      </p:sp>
      <p:sp>
        <p:nvSpPr>
          <p:cNvPr id="46" name="Text Placeholder 3"/>
          <p:cNvSpPr txBox="1"/>
          <p:nvPr/>
        </p:nvSpPr>
        <p:spPr>
          <a:xfrm>
            <a:off x="1674931" y="3385548"/>
            <a:ext cx="1643077" cy="9845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1"/>
                </a:solidFill>
                <a:latin typeface="Arial" panose="020B0604020202020204" pitchFamily="34" charset="0"/>
                <a:cs typeface="Arial" panose="020B0604020202020204" pitchFamily="34" charset="0"/>
              </a:rPr>
              <a:t>95%</a:t>
            </a:r>
          </a:p>
        </p:txBody>
      </p:sp>
      <p:sp>
        <p:nvSpPr>
          <p:cNvPr id="47" name="Freeform 91"/>
          <p:cNvSpPr>
            <a:spLocks noEditPoints="1"/>
          </p:cNvSpPr>
          <p:nvPr/>
        </p:nvSpPr>
        <p:spPr bwMode="auto">
          <a:xfrm>
            <a:off x="1689190" y="4482998"/>
            <a:ext cx="437138" cy="43713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solidFill>
                <a:schemeClr val="accent1"/>
              </a:solidFill>
              <a:latin typeface="Arial" panose="020B0604020202020204" pitchFamily="34" charset="0"/>
              <a:cs typeface="Arial" panose="020B0604020202020204" pitchFamily="34" charset="0"/>
            </a:endParaRPr>
          </a:p>
        </p:txBody>
      </p:sp>
      <p:sp>
        <p:nvSpPr>
          <p:cNvPr id="48" name="Freeform 161"/>
          <p:cNvSpPr>
            <a:spLocks noEditPoints="1"/>
          </p:cNvSpPr>
          <p:nvPr/>
        </p:nvSpPr>
        <p:spPr bwMode="auto">
          <a:xfrm>
            <a:off x="1701887" y="5024752"/>
            <a:ext cx="437138" cy="470198"/>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solidFill>
                <a:schemeClr val="accent1"/>
              </a:solidFill>
              <a:latin typeface="Arial" panose="020B0604020202020204" pitchFamily="34" charset="0"/>
              <a:cs typeface="Arial" panose="020B0604020202020204" pitchFamily="34" charset="0"/>
            </a:endParaRPr>
          </a:p>
        </p:txBody>
      </p:sp>
      <p:sp>
        <p:nvSpPr>
          <p:cNvPr id="49" name="Freeform 171"/>
          <p:cNvSpPr/>
          <p:nvPr/>
        </p:nvSpPr>
        <p:spPr bwMode="auto">
          <a:xfrm>
            <a:off x="1689191" y="5724837"/>
            <a:ext cx="434701" cy="315001"/>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accent1"/>
          </a:solidFill>
          <a:ln w="9525">
            <a:noFill/>
            <a:round/>
          </a:ln>
        </p:spPr>
        <p:txBody>
          <a:bodyPr vert="horz" wrap="square" lIns="121888" tIns="60944" rIns="121888" bIns="60944" numCol="1" anchor="t" anchorCtr="0" compatLnSpc="1"/>
          <a:lstStyle/>
          <a:p>
            <a:endParaRPr lang="en-US" sz="3555">
              <a:solidFill>
                <a:schemeClr val="accent1"/>
              </a:solidFill>
              <a:latin typeface="Arial" panose="020B0604020202020204" pitchFamily="34" charset="0"/>
              <a:cs typeface="Arial" panose="020B0604020202020204" pitchFamily="34" charset="0"/>
            </a:endParaRPr>
          </a:p>
        </p:txBody>
      </p:sp>
      <p:sp>
        <p:nvSpPr>
          <p:cNvPr id="50" name="Text Placeholder 3"/>
          <p:cNvSpPr txBox="1"/>
          <p:nvPr/>
        </p:nvSpPr>
        <p:spPr>
          <a:xfrm>
            <a:off x="2276286" y="4609498"/>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125.25K</a:t>
            </a:r>
          </a:p>
        </p:txBody>
      </p:sp>
      <p:sp>
        <p:nvSpPr>
          <p:cNvPr id="51" name="Text Placeholder 3"/>
          <p:cNvSpPr txBox="1"/>
          <p:nvPr/>
        </p:nvSpPr>
        <p:spPr>
          <a:xfrm>
            <a:off x="2276286" y="5187223"/>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525.25K</a:t>
            </a:r>
          </a:p>
        </p:txBody>
      </p:sp>
      <p:sp>
        <p:nvSpPr>
          <p:cNvPr id="52" name="Text Placeholder 3"/>
          <p:cNvSpPr txBox="1"/>
          <p:nvPr/>
        </p:nvSpPr>
        <p:spPr>
          <a:xfrm>
            <a:off x="2276286" y="5732111"/>
            <a:ext cx="774251" cy="24622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dirty="0">
                <a:solidFill>
                  <a:schemeClr val="bg1">
                    <a:lumMod val="50000"/>
                  </a:schemeClr>
                </a:solidFill>
                <a:latin typeface="Arial" panose="020B0604020202020204" pitchFamily="34" charset="0"/>
                <a:cs typeface="Arial" panose="020B0604020202020204" pitchFamily="34" charset="0"/>
              </a:rPr>
              <a:t>925.25K</a:t>
            </a:r>
          </a:p>
        </p:txBody>
      </p:sp>
      <p:sp>
        <p:nvSpPr>
          <p:cNvPr id="53" name="文本框 52"/>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4"/>
                                        </p:tgtEl>
                                        <p:attrNameLst>
                                          <p:attrName>style.visibility</p:attrName>
                                        </p:attrNameLst>
                                      </p:cBhvr>
                                      <p:to>
                                        <p:strVal val="visible"/>
                                      </p:to>
                                    </p:set>
                                    <p:anim calcmode="lin" valueType="num">
                                      <p:cBhvr>
                                        <p:cTn id="7" dur="500" fill="hold"/>
                                        <p:tgtEl>
                                          <p:spTgt spid="1054"/>
                                        </p:tgtEl>
                                        <p:attrNameLst>
                                          <p:attrName>ppt_w</p:attrName>
                                        </p:attrNameLst>
                                      </p:cBhvr>
                                      <p:tavLst>
                                        <p:tav tm="0">
                                          <p:val>
                                            <p:fltVal val="0"/>
                                          </p:val>
                                        </p:tav>
                                        <p:tav tm="100000">
                                          <p:val>
                                            <p:strVal val="#ppt_w"/>
                                          </p:val>
                                        </p:tav>
                                      </p:tavLst>
                                    </p:anim>
                                    <p:anim calcmode="lin" valueType="num">
                                      <p:cBhvr>
                                        <p:cTn id="8" dur="500" fill="hold"/>
                                        <p:tgtEl>
                                          <p:spTgt spid="1054"/>
                                        </p:tgtEl>
                                        <p:attrNameLst>
                                          <p:attrName>ppt_h</p:attrName>
                                        </p:attrNameLst>
                                      </p:cBhvr>
                                      <p:tavLst>
                                        <p:tav tm="0">
                                          <p:val>
                                            <p:fltVal val="0"/>
                                          </p:val>
                                        </p:tav>
                                        <p:tav tm="100000">
                                          <p:val>
                                            <p:strVal val="#ppt_h"/>
                                          </p:val>
                                        </p:tav>
                                      </p:tavLst>
                                    </p:anim>
                                    <p:animEffect transition="in" filter="fade">
                                      <p:cBhvr>
                                        <p:cTn id="9" dur="500"/>
                                        <p:tgtEl>
                                          <p:spTgt spid="105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53"/>
                                        </p:tgtEl>
                                        <p:attrNameLst>
                                          <p:attrName>style.visibility</p:attrName>
                                        </p:attrNameLst>
                                      </p:cBhvr>
                                      <p:to>
                                        <p:strVal val="visible"/>
                                      </p:to>
                                    </p:set>
                                    <p:anim calcmode="lin" valueType="num">
                                      <p:cBhvr>
                                        <p:cTn id="13" dur="500" fill="hold"/>
                                        <p:tgtEl>
                                          <p:spTgt spid="1053"/>
                                        </p:tgtEl>
                                        <p:attrNameLst>
                                          <p:attrName>ppt_w</p:attrName>
                                        </p:attrNameLst>
                                      </p:cBhvr>
                                      <p:tavLst>
                                        <p:tav tm="0">
                                          <p:val>
                                            <p:fltVal val="0"/>
                                          </p:val>
                                        </p:tav>
                                        <p:tav tm="100000">
                                          <p:val>
                                            <p:strVal val="#ppt_w"/>
                                          </p:val>
                                        </p:tav>
                                      </p:tavLst>
                                    </p:anim>
                                    <p:anim calcmode="lin" valueType="num">
                                      <p:cBhvr>
                                        <p:cTn id="14" dur="500" fill="hold"/>
                                        <p:tgtEl>
                                          <p:spTgt spid="1053"/>
                                        </p:tgtEl>
                                        <p:attrNameLst>
                                          <p:attrName>ppt_h</p:attrName>
                                        </p:attrNameLst>
                                      </p:cBhvr>
                                      <p:tavLst>
                                        <p:tav tm="0">
                                          <p:val>
                                            <p:fltVal val="0"/>
                                          </p:val>
                                        </p:tav>
                                        <p:tav tm="100000">
                                          <p:val>
                                            <p:strVal val="#ppt_h"/>
                                          </p:val>
                                        </p:tav>
                                      </p:tavLst>
                                    </p:anim>
                                    <p:animEffect transition="in" filter="fade">
                                      <p:cBhvr>
                                        <p:cTn id="15" dur="500"/>
                                        <p:tgtEl>
                                          <p:spTgt spid="105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57"/>
                                        </p:tgtEl>
                                        <p:attrNameLst>
                                          <p:attrName>style.visibility</p:attrName>
                                        </p:attrNameLst>
                                      </p:cBhvr>
                                      <p:to>
                                        <p:strVal val="visible"/>
                                      </p:to>
                                    </p:set>
                                    <p:anim calcmode="lin" valueType="num">
                                      <p:cBhvr>
                                        <p:cTn id="19" dur="500" fill="hold"/>
                                        <p:tgtEl>
                                          <p:spTgt spid="1057"/>
                                        </p:tgtEl>
                                        <p:attrNameLst>
                                          <p:attrName>ppt_w</p:attrName>
                                        </p:attrNameLst>
                                      </p:cBhvr>
                                      <p:tavLst>
                                        <p:tav tm="0">
                                          <p:val>
                                            <p:fltVal val="0"/>
                                          </p:val>
                                        </p:tav>
                                        <p:tav tm="100000">
                                          <p:val>
                                            <p:strVal val="#ppt_w"/>
                                          </p:val>
                                        </p:tav>
                                      </p:tavLst>
                                    </p:anim>
                                    <p:anim calcmode="lin" valueType="num">
                                      <p:cBhvr>
                                        <p:cTn id="20" dur="500" fill="hold"/>
                                        <p:tgtEl>
                                          <p:spTgt spid="1057"/>
                                        </p:tgtEl>
                                        <p:attrNameLst>
                                          <p:attrName>ppt_h</p:attrName>
                                        </p:attrNameLst>
                                      </p:cBhvr>
                                      <p:tavLst>
                                        <p:tav tm="0">
                                          <p:val>
                                            <p:fltVal val="0"/>
                                          </p:val>
                                        </p:tav>
                                        <p:tav tm="100000">
                                          <p:val>
                                            <p:strVal val="#ppt_h"/>
                                          </p:val>
                                        </p:tav>
                                      </p:tavLst>
                                    </p:anim>
                                    <p:animEffect transition="in" filter="fade">
                                      <p:cBhvr>
                                        <p:cTn id="21" dur="500"/>
                                        <p:tgtEl>
                                          <p:spTgt spid="105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56"/>
                                        </p:tgtEl>
                                        <p:attrNameLst>
                                          <p:attrName>style.visibility</p:attrName>
                                        </p:attrNameLst>
                                      </p:cBhvr>
                                      <p:to>
                                        <p:strVal val="visible"/>
                                      </p:to>
                                    </p:set>
                                    <p:anim calcmode="lin" valueType="num">
                                      <p:cBhvr>
                                        <p:cTn id="25" dur="500" fill="hold"/>
                                        <p:tgtEl>
                                          <p:spTgt spid="1056"/>
                                        </p:tgtEl>
                                        <p:attrNameLst>
                                          <p:attrName>ppt_w</p:attrName>
                                        </p:attrNameLst>
                                      </p:cBhvr>
                                      <p:tavLst>
                                        <p:tav tm="0">
                                          <p:val>
                                            <p:fltVal val="0"/>
                                          </p:val>
                                        </p:tav>
                                        <p:tav tm="100000">
                                          <p:val>
                                            <p:strVal val="#ppt_w"/>
                                          </p:val>
                                        </p:tav>
                                      </p:tavLst>
                                    </p:anim>
                                    <p:anim calcmode="lin" valueType="num">
                                      <p:cBhvr>
                                        <p:cTn id="26" dur="500" fill="hold"/>
                                        <p:tgtEl>
                                          <p:spTgt spid="1056"/>
                                        </p:tgtEl>
                                        <p:attrNameLst>
                                          <p:attrName>ppt_h</p:attrName>
                                        </p:attrNameLst>
                                      </p:cBhvr>
                                      <p:tavLst>
                                        <p:tav tm="0">
                                          <p:val>
                                            <p:fltVal val="0"/>
                                          </p:val>
                                        </p:tav>
                                        <p:tav tm="100000">
                                          <p:val>
                                            <p:strVal val="#ppt_h"/>
                                          </p:val>
                                        </p:tav>
                                      </p:tavLst>
                                    </p:anim>
                                    <p:animEffect transition="in" filter="fade">
                                      <p:cBhvr>
                                        <p:cTn id="27" dur="500"/>
                                        <p:tgtEl>
                                          <p:spTgt spid="105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55"/>
                                        </p:tgtEl>
                                        <p:attrNameLst>
                                          <p:attrName>style.visibility</p:attrName>
                                        </p:attrNameLst>
                                      </p:cBhvr>
                                      <p:to>
                                        <p:strVal val="visible"/>
                                      </p:to>
                                    </p:set>
                                    <p:anim calcmode="lin" valueType="num">
                                      <p:cBhvr>
                                        <p:cTn id="37" dur="500" fill="hold"/>
                                        <p:tgtEl>
                                          <p:spTgt spid="1055"/>
                                        </p:tgtEl>
                                        <p:attrNameLst>
                                          <p:attrName>ppt_w</p:attrName>
                                        </p:attrNameLst>
                                      </p:cBhvr>
                                      <p:tavLst>
                                        <p:tav tm="0">
                                          <p:val>
                                            <p:fltVal val="0"/>
                                          </p:val>
                                        </p:tav>
                                        <p:tav tm="100000">
                                          <p:val>
                                            <p:strVal val="#ppt_w"/>
                                          </p:val>
                                        </p:tav>
                                      </p:tavLst>
                                    </p:anim>
                                    <p:anim calcmode="lin" valueType="num">
                                      <p:cBhvr>
                                        <p:cTn id="38" dur="500" fill="hold"/>
                                        <p:tgtEl>
                                          <p:spTgt spid="1055"/>
                                        </p:tgtEl>
                                        <p:attrNameLst>
                                          <p:attrName>ppt_h</p:attrName>
                                        </p:attrNameLst>
                                      </p:cBhvr>
                                      <p:tavLst>
                                        <p:tav tm="0">
                                          <p:val>
                                            <p:fltVal val="0"/>
                                          </p:val>
                                        </p:tav>
                                        <p:tav tm="100000">
                                          <p:val>
                                            <p:strVal val="#ppt_h"/>
                                          </p:val>
                                        </p:tav>
                                      </p:tavLst>
                                    </p:anim>
                                    <p:animEffect transition="in" filter="fade">
                                      <p:cBhvr>
                                        <p:cTn id="39" dur="500"/>
                                        <p:tgtEl>
                                          <p:spTgt spid="105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58"/>
                                        </p:tgtEl>
                                        <p:attrNameLst>
                                          <p:attrName>style.visibility</p:attrName>
                                        </p:attrNameLst>
                                      </p:cBhvr>
                                      <p:to>
                                        <p:strVal val="visible"/>
                                      </p:to>
                                    </p:set>
                                    <p:anim calcmode="lin" valueType="num">
                                      <p:cBhvr>
                                        <p:cTn id="43" dur="500" fill="hold"/>
                                        <p:tgtEl>
                                          <p:spTgt spid="1058"/>
                                        </p:tgtEl>
                                        <p:attrNameLst>
                                          <p:attrName>ppt_w</p:attrName>
                                        </p:attrNameLst>
                                      </p:cBhvr>
                                      <p:tavLst>
                                        <p:tav tm="0">
                                          <p:val>
                                            <p:fltVal val="0"/>
                                          </p:val>
                                        </p:tav>
                                        <p:tav tm="100000">
                                          <p:val>
                                            <p:strVal val="#ppt_w"/>
                                          </p:val>
                                        </p:tav>
                                      </p:tavLst>
                                    </p:anim>
                                    <p:anim calcmode="lin" valueType="num">
                                      <p:cBhvr>
                                        <p:cTn id="44" dur="500" fill="hold"/>
                                        <p:tgtEl>
                                          <p:spTgt spid="1058"/>
                                        </p:tgtEl>
                                        <p:attrNameLst>
                                          <p:attrName>ppt_h</p:attrName>
                                        </p:attrNameLst>
                                      </p:cBhvr>
                                      <p:tavLst>
                                        <p:tav tm="0">
                                          <p:val>
                                            <p:fltVal val="0"/>
                                          </p:val>
                                        </p:tav>
                                        <p:tav tm="100000">
                                          <p:val>
                                            <p:strVal val="#ppt_h"/>
                                          </p:val>
                                        </p:tav>
                                      </p:tavLst>
                                    </p:anim>
                                    <p:animEffect transition="in" filter="fade">
                                      <p:cBhvr>
                                        <p:cTn id="45" dur="500"/>
                                        <p:tgtEl>
                                          <p:spTgt spid="105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059"/>
                                        </p:tgtEl>
                                        <p:attrNameLst>
                                          <p:attrName>style.visibility</p:attrName>
                                        </p:attrNameLst>
                                      </p:cBhvr>
                                      <p:to>
                                        <p:strVal val="visible"/>
                                      </p:to>
                                    </p:set>
                                    <p:anim calcmode="lin" valueType="num">
                                      <p:cBhvr>
                                        <p:cTn id="49" dur="500" fill="hold"/>
                                        <p:tgtEl>
                                          <p:spTgt spid="1059"/>
                                        </p:tgtEl>
                                        <p:attrNameLst>
                                          <p:attrName>ppt_w</p:attrName>
                                        </p:attrNameLst>
                                      </p:cBhvr>
                                      <p:tavLst>
                                        <p:tav tm="0">
                                          <p:val>
                                            <p:fltVal val="0"/>
                                          </p:val>
                                        </p:tav>
                                        <p:tav tm="100000">
                                          <p:val>
                                            <p:strVal val="#ppt_w"/>
                                          </p:val>
                                        </p:tav>
                                      </p:tavLst>
                                    </p:anim>
                                    <p:anim calcmode="lin" valueType="num">
                                      <p:cBhvr>
                                        <p:cTn id="50" dur="500" fill="hold"/>
                                        <p:tgtEl>
                                          <p:spTgt spid="1059"/>
                                        </p:tgtEl>
                                        <p:attrNameLst>
                                          <p:attrName>ppt_h</p:attrName>
                                        </p:attrNameLst>
                                      </p:cBhvr>
                                      <p:tavLst>
                                        <p:tav tm="0">
                                          <p:val>
                                            <p:fltVal val="0"/>
                                          </p:val>
                                        </p:tav>
                                        <p:tav tm="100000">
                                          <p:val>
                                            <p:strVal val="#ppt_h"/>
                                          </p:val>
                                        </p:tav>
                                      </p:tavLst>
                                    </p:anim>
                                    <p:animEffect transition="in" filter="fade">
                                      <p:cBhvr>
                                        <p:cTn id="51" dur="500"/>
                                        <p:tgtEl>
                                          <p:spTgt spid="105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par>
                          <p:cTn id="86" fill="hold">
                            <p:stCondLst>
                              <p:cond delay="85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childTnLst>
                                </p:cTn>
                              </p:par>
                            </p:childTnLst>
                          </p:cTn>
                        </p:par>
                        <p:par>
                          <p:cTn id="96" fill="hold">
                            <p:stCondLst>
                              <p:cond delay="10000"/>
                            </p:stCondLst>
                            <p:childTnLst>
                              <p:par>
                                <p:cTn id="97" presetID="10"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10500"/>
                            </p:stCondLst>
                            <p:childTnLst>
                              <p:par>
                                <p:cTn id="101" presetID="53" presetClass="entr" presetSubtype="16"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500" fill="hold"/>
                                        <p:tgtEl>
                                          <p:spTgt spid="28"/>
                                        </p:tgtEl>
                                        <p:attrNameLst>
                                          <p:attrName>ppt_w</p:attrName>
                                        </p:attrNameLst>
                                      </p:cBhvr>
                                      <p:tavLst>
                                        <p:tav tm="0">
                                          <p:val>
                                            <p:fltVal val="0"/>
                                          </p:val>
                                        </p:tav>
                                        <p:tav tm="100000">
                                          <p:val>
                                            <p:strVal val="#ppt_w"/>
                                          </p:val>
                                        </p:tav>
                                      </p:tavLst>
                                    </p:anim>
                                    <p:anim calcmode="lin" valueType="num">
                                      <p:cBhvr>
                                        <p:cTn id="104" dur="500" fill="hold"/>
                                        <p:tgtEl>
                                          <p:spTgt spid="28"/>
                                        </p:tgtEl>
                                        <p:attrNameLst>
                                          <p:attrName>ppt_h</p:attrName>
                                        </p:attrNameLst>
                                      </p:cBhvr>
                                      <p:tavLst>
                                        <p:tav tm="0">
                                          <p:val>
                                            <p:fltVal val="0"/>
                                          </p:val>
                                        </p:tav>
                                        <p:tav tm="100000">
                                          <p:val>
                                            <p:strVal val="#ppt_h"/>
                                          </p:val>
                                        </p:tav>
                                      </p:tavLst>
                                    </p:anim>
                                    <p:animEffect transition="in" filter="fade">
                                      <p:cBhvr>
                                        <p:cTn id="105" dur="500"/>
                                        <p:tgtEl>
                                          <p:spTgt spid="28"/>
                                        </p:tgtEl>
                                      </p:cBhvr>
                                    </p:animEffect>
                                  </p:childTnLst>
                                </p:cTn>
                              </p:par>
                            </p:childTnLst>
                          </p:cTn>
                        </p:par>
                        <p:par>
                          <p:cTn id="106" fill="hold">
                            <p:stCondLst>
                              <p:cond delay="11000"/>
                            </p:stCondLst>
                            <p:childTnLst>
                              <p:par>
                                <p:cTn id="107" presetID="2" presetClass="entr" presetSubtype="2" accel="50000" decel="5000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1+#ppt_w/2"/>
                                          </p:val>
                                        </p:tav>
                                        <p:tav tm="100000">
                                          <p:val>
                                            <p:strVal val="#ppt_x"/>
                                          </p:val>
                                        </p:tav>
                                      </p:tavLst>
                                    </p:anim>
                                    <p:anim calcmode="lin" valueType="num">
                                      <p:cBhvr additive="base">
                                        <p:cTn id="110" dur="500" fill="hold"/>
                                        <p:tgtEl>
                                          <p:spTgt spid="29"/>
                                        </p:tgtEl>
                                        <p:attrNameLst>
                                          <p:attrName>ppt_y</p:attrName>
                                        </p:attrNameLst>
                                      </p:cBhvr>
                                      <p:tavLst>
                                        <p:tav tm="0">
                                          <p:val>
                                            <p:strVal val="#ppt_y"/>
                                          </p:val>
                                        </p:tav>
                                        <p:tav tm="100000">
                                          <p:val>
                                            <p:strVal val="#ppt_y"/>
                                          </p:val>
                                        </p:tav>
                                      </p:tavLst>
                                    </p:anim>
                                  </p:childTnLst>
                                </p:cTn>
                              </p:par>
                              <p:par>
                                <p:cTn id="111" presetID="53"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childTnLst>
                          </p:cTn>
                        </p:par>
                        <p:par>
                          <p:cTn id="116" fill="hold">
                            <p:stCondLst>
                              <p:cond delay="11500"/>
                            </p:stCondLst>
                            <p:childTnLst>
                              <p:par>
                                <p:cTn id="117" presetID="2" presetClass="entr" presetSubtype="2" accel="50000" decel="5000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1+#ppt_w/2"/>
                                          </p:val>
                                        </p:tav>
                                        <p:tav tm="100000">
                                          <p:val>
                                            <p:strVal val="#ppt_x"/>
                                          </p:val>
                                        </p:tav>
                                      </p:tavLst>
                                    </p:anim>
                                    <p:anim calcmode="lin" valueType="num">
                                      <p:cBhvr additive="base">
                                        <p:cTn id="120" dur="500" fill="hold"/>
                                        <p:tgtEl>
                                          <p:spTgt spid="31"/>
                                        </p:tgtEl>
                                        <p:attrNameLst>
                                          <p:attrName>ppt_y</p:attrName>
                                        </p:attrNameLst>
                                      </p:cBhvr>
                                      <p:tavLst>
                                        <p:tav tm="0">
                                          <p:val>
                                            <p:strVal val="#ppt_y"/>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ppt_w</p:attrName>
                                        </p:attrNameLst>
                                      </p:cBhvr>
                                      <p:tavLst>
                                        <p:tav tm="0">
                                          <p:val>
                                            <p:fltVal val="0"/>
                                          </p:val>
                                        </p:tav>
                                        <p:tav tm="100000">
                                          <p:val>
                                            <p:strVal val="#ppt_w"/>
                                          </p:val>
                                        </p:tav>
                                      </p:tavLst>
                                    </p:anim>
                                    <p:anim calcmode="lin" valueType="num">
                                      <p:cBhvr>
                                        <p:cTn id="124" dur="500" fill="hold"/>
                                        <p:tgtEl>
                                          <p:spTgt spid="34"/>
                                        </p:tgtEl>
                                        <p:attrNameLst>
                                          <p:attrName>ppt_h</p:attrName>
                                        </p:attrNameLst>
                                      </p:cBhvr>
                                      <p:tavLst>
                                        <p:tav tm="0">
                                          <p:val>
                                            <p:fltVal val="0"/>
                                          </p:val>
                                        </p:tav>
                                        <p:tav tm="100000">
                                          <p:val>
                                            <p:strVal val="#ppt_h"/>
                                          </p:val>
                                        </p:tav>
                                      </p:tavLst>
                                    </p:anim>
                                    <p:animEffect transition="in" filter="fade">
                                      <p:cBhvr>
                                        <p:cTn id="125" dur="500"/>
                                        <p:tgtEl>
                                          <p:spTgt spid="34"/>
                                        </p:tgtEl>
                                      </p:cBhvr>
                                    </p:animEffect>
                                  </p:childTnLst>
                                </p:cTn>
                              </p:par>
                            </p:childTnLst>
                          </p:cTn>
                        </p:par>
                        <p:par>
                          <p:cTn id="126" fill="hold">
                            <p:stCondLst>
                              <p:cond delay="12000"/>
                            </p:stCondLst>
                            <p:childTnLst>
                              <p:par>
                                <p:cTn id="127" presetID="2" presetClass="entr" presetSubtype="2" accel="50000" decel="5000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additive="base">
                                        <p:cTn id="129" dur="500" fill="hold"/>
                                        <p:tgtEl>
                                          <p:spTgt spid="32"/>
                                        </p:tgtEl>
                                        <p:attrNameLst>
                                          <p:attrName>ppt_x</p:attrName>
                                        </p:attrNameLst>
                                      </p:cBhvr>
                                      <p:tavLst>
                                        <p:tav tm="0">
                                          <p:val>
                                            <p:strVal val="1+#ppt_w/2"/>
                                          </p:val>
                                        </p:tav>
                                        <p:tav tm="100000">
                                          <p:val>
                                            <p:strVal val="#ppt_x"/>
                                          </p:val>
                                        </p:tav>
                                      </p:tavLst>
                                    </p:anim>
                                    <p:anim calcmode="lin" valueType="num">
                                      <p:cBhvr additive="base">
                                        <p:cTn id="130" dur="500" fill="hold"/>
                                        <p:tgtEl>
                                          <p:spTgt spid="32"/>
                                        </p:tgtEl>
                                        <p:attrNameLst>
                                          <p:attrName>ppt_y</p:attrName>
                                        </p:attrNameLst>
                                      </p:cBhvr>
                                      <p:tavLst>
                                        <p:tav tm="0">
                                          <p:val>
                                            <p:strVal val="#ppt_y"/>
                                          </p:val>
                                        </p:tav>
                                        <p:tav tm="100000">
                                          <p:val>
                                            <p:strVal val="#ppt_y"/>
                                          </p:val>
                                        </p:tav>
                                      </p:tavLst>
                                    </p:anim>
                                  </p:childTnLst>
                                </p:cTn>
                              </p:par>
                              <p:par>
                                <p:cTn id="131" presetID="53" presetClass="entr" presetSubtype="16" fill="hold" grpId="0" nodeType="withEffect">
                                  <p:stCondLst>
                                    <p:cond delay="0"/>
                                  </p:stCondLst>
                                  <p:childTnLst>
                                    <p:set>
                                      <p:cBhvr>
                                        <p:cTn id="132" dur="1" fill="hold">
                                          <p:stCondLst>
                                            <p:cond delay="0"/>
                                          </p:stCondLst>
                                        </p:cTn>
                                        <p:tgtEl>
                                          <p:spTgt spid="35"/>
                                        </p:tgtEl>
                                        <p:attrNameLst>
                                          <p:attrName>style.visibility</p:attrName>
                                        </p:attrNameLst>
                                      </p:cBhvr>
                                      <p:to>
                                        <p:strVal val="visible"/>
                                      </p:to>
                                    </p:set>
                                    <p:anim calcmode="lin" valueType="num">
                                      <p:cBhvr>
                                        <p:cTn id="133" dur="500" fill="hold"/>
                                        <p:tgtEl>
                                          <p:spTgt spid="35"/>
                                        </p:tgtEl>
                                        <p:attrNameLst>
                                          <p:attrName>ppt_w</p:attrName>
                                        </p:attrNameLst>
                                      </p:cBhvr>
                                      <p:tavLst>
                                        <p:tav tm="0">
                                          <p:val>
                                            <p:fltVal val="0"/>
                                          </p:val>
                                        </p:tav>
                                        <p:tav tm="100000">
                                          <p:val>
                                            <p:strVal val="#ppt_w"/>
                                          </p:val>
                                        </p:tav>
                                      </p:tavLst>
                                    </p:anim>
                                    <p:anim calcmode="lin" valueType="num">
                                      <p:cBhvr>
                                        <p:cTn id="134" dur="500" fill="hold"/>
                                        <p:tgtEl>
                                          <p:spTgt spid="35"/>
                                        </p:tgtEl>
                                        <p:attrNameLst>
                                          <p:attrName>ppt_h</p:attrName>
                                        </p:attrNameLst>
                                      </p:cBhvr>
                                      <p:tavLst>
                                        <p:tav tm="0">
                                          <p:val>
                                            <p:fltVal val="0"/>
                                          </p:val>
                                        </p:tav>
                                        <p:tav tm="100000">
                                          <p:val>
                                            <p:strVal val="#ppt_h"/>
                                          </p:val>
                                        </p:tav>
                                      </p:tavLst>
                                    </p:anim>
                                    <p:animEffect transition="in" filter="fade">
                                      <p:cBhvr>
                                        <p:cTn id="135" dur="500"/>
                                        <p:tgtEl>
                                          <p:spTgt spid="35"/>
                                        </p:tgtEl>
                                      </p:cBhvr>
                                    </p:animEffect>
                                  </p:childTnLst>
                                </p:cTn>
                              </p:par>
                            </p:childTnLst>
                          </p:cTn>
                        </p:par>
                        <p:par>
                          <p:cTn id="136" fill="hold">
                            <p:stCondLst>
                              <p:cond delay="12500"/>
                            </p:stCondLst>
                            <p:childTnLst>
                              <p:par>
                                <p:cTn id="137" presetID="53" presetClass="entr" presetSubtype="16"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childTnLst>
                                </p:cTn>
                              </p:par>
                            </p:childTnLst>
                          </p:cTn>
                        </p:par>
                        <p:par>
                          <p:cTn id="142" fill="hold">
                            <p:stCondLst>
                              <p:cond delay="13000"/>
                            </p:stCondLst>
                            <p:childTnLst>
                              <p:par>
                                <p:cTn id="143" presetID="2" presetClass="entr" presetSubtype="8" accel="50000" decel="50000" fill="hold" grpId="0" nodeType="after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additive="base">
                                        <p:cTn id="145" dur="500" fill="hold"/>
                                        <p:tgtEl>
                                          <p:spTgt spid="47"/>
                                        </p:tgtEl>
                                        <p:attrNameLst>
                                          <p:attrName>ppt_x</p:attrName>
                                        </p:attrNameLst>
                                      </p:cBhvr>
                                      <p:tavLst>
                                        <p:tav tm="0">
                                          <p:val>
                                            <p:strVal val="0-#ppt_w/2"/>
                                          </p:val>
                                        </p:tav>
                                        <p:tav tm="100000">
                                          <p:val>
                                            <p:strVal val="#ppt_x"/>
                                          </p:val>
                                        </p:tav>
                                      </p:tavLst>
                                    </p:anim>
                                    <p:anim calcmode="lin" valueType="num">
                                      <p:cBhvr additive="base">
                                        <p:cTn id="146" dur="500" fill="hold"/>
                                        <p:tgtEl>
                                          <p:spTgt spid="47"/>
                                        </p:tgtEl>
                                        <p:attrNameLst>
                                          <p:attrName>ppt_y</p:attrName>
                                        </p:attrNameLst>
                                      </p:cBhvr>
                                      <p:tavLst>
                                        <p:tav tm="0">
                                          <p:val>
                                            <p:strVal val="#ppt_y"/>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p:cTn id="149" dur="500" fill="hold"/>
                                        <p:tgtEl>
                                          <p:spTgt spid="50"/>
                                        </p:tgtEl>
                                        <p:attrNameLst>
                                          <p:attrName>ppt_w</p:attrName>
                                        </p:attrNameLst>
                                      </p:cBhvr>
                                      <p:tavLst>
                                        <p:tav tm="0">
                                          <p:val>
                                            <p:fltVal val="0"/>
                                          </p:val>
                                        </p:tav>
                                        <p:tav tm="100000">
                                          <p:val>
                                            <p:strVal val="#ppt_w"/>
                                          </p:val>
                                        </p:tav>
                                      </p:tavLst>
                                    </p:anim>
                                    <p:anim calcmode="lin" valueType="num">
                                      <p:cBhvr>
                                        <p:cTn id="150" dur="500" fill="hold"/>
                                        <p:tgtEl>
                                          <p:spTgt spid="50"/>
                                        </p:tgtEl>
                                        <p:attrNameLst>
                                          <p:attrName>ppt_h</p:attrName>
                                        </p:attrNameLst>
                                      </p:cBhvr>
                                      <p:tavLst>
                                        <p:tav tm="0">
                                          <p:val>
                                            <p:fltVal val="0"/>
                                          </p:val>
                                        </p:tav>
                                        <p:tav tm="100000">
                                          <p:val>
                                            <p:strVal val="#ppt_h"/>
                                          </p:val>
                                        </p:tav>
                                      </p:tavLst>
                                    </p:anim>
                                    <p:animEffect transition="in" filter="fade">
                                      <p:cBhvr>
                                        <p:cTn id="151" dur="500"/>
                                        <p:tgtEl>
                                          <p:spTgt spid="50"/>
                                        </p:tgtEl>
                                      </p:cBhvr>
                                    </p:animEffect>
                                  </p:childTnLst>
                                </p:cTn>
                              </p:par>
                            </p:childTnLst>
                          </p:cTn>
                        </p:par>
                        <p:par>
                          <p:cTn id="152" fill="hold">
                            <p:stCondLst>
                              <p:cond delay="13500"/>
                            </p:stCondLst>
                            <p:childTnLst>
                              <p:par>
                                <p:cTn id="153" presetID="2" presetClass="entr" presetSubtype="8" accel="50000" decel="50000"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500" fill="hold"/>
                                        <p:tgtEl>
                                          <p:spTgt spid="48"/>
                                        </p:tgtEl>
                                        <p:attrNameLst>
                                          <p:attrName>ppt_x</p:attrName>
                                        </p:attrNameLst>
                                      </p:cBhvr>
                                      <p:tavLst>
                                        <p:tav tm="0">
                                          <p:val>
                                            <p:strVal val="0-#ppt_w/2"/>
                                          </p:val>
                                        </p:tav>
                                        <p:tav tm="100000">
                                          <p:val>
                                            <p:strVal val="#ppt_x"/>
                                          </p:val>
                                        </p:tav>
                                      </p:tavLst>
                                    </p:anim>
                                    <p:anim calcmode="lin" valueType="num">
                                      <p:cBhvr additive="base">
                                        <p:cTn id="156" dur="500" fill="hold"/>
                                        <p:tgtEl>
                                          <p:spTgt spid="48"/>
                                        </p:tgtEl>
                                        <p:attrNameLst>
                                          <p:attrName>ppt_y</p:attrName>
                                        </p:attrNameLst>
                                      </p:cBhvr>
                                      <p:tavLst>
                                        <p:tav tm="0">
                                          <p:val>
                                            <p:strVal val="#ppt_y"/>
                                          </p:val>
                                        </p:tav>
                                        <p:tav tm="100000">
                                          <p:val>
                                            <p:strVal val="#ppt_y"/>
                                          </p:val>
                                        </p:tav>
                                      </p:tavLst>
                                    </p:anim>
                                  </p:childTnLst>
                                </p:cTn>
                              </p:par>
                              <p:par>
                                <p:cTn id="157" presetID="53" presetClass="entr" presetSubtype="16" fill="hold" grpId="0" nodeType="withEffect">
                                  <p:stCondLst>
                                    <p:cond delay="0"/>
                                  </p:stCondLst>
                                  <p:childTnLst>
                                    <p:set>
                                      <p:cBhvr>
                                        <p:cTn id="158" dur="1" fill="hold">
                                          <p:stCondLst>
                                            <p:cond delay="0"/>
                                          </p:stCondLst>
                                        </p:cTn>
                                        <p:tgtEl>
                                          <p:spTgt spid="51"/>
                                        </p:tgtEl>
                                        <p:attrNameLst>
                                          <p:attrName>style.visibility</p:attrName>
                                        </p:attrNameLst>
                                      </p:cBhvr>
                                      <p:to>
                                        <p:strVal val="visible"/>
                                      </p:to>
                                    </p:set>
                                    <p:anim calcmode="lin" valueType="num">
                                      <p:cBhvr>
                                        <p:cTn id="159" dur="500" fill="hold"/>
                                        <p:tgtEl>
                                          <p:spTgt spid="51"/>
                                        </p:tgtEl>
                                        <p:attrNameLst>
                                          <p:attrName>ppt_w</p:attrName>
                                        </p:attrNameLst>
                                      </p:cBhvr>
                                      <p:tavLst>
                                        <p:tav tm="0">
                                          <p:val>
                                            <p:fltVal val="0"/>
                                          </p:val>
                                        </p:tav>
                                        <p:tav tm="100000">
                                          <p:val>
                                            <p:strVal val="#ppt_w"/>
                                          </p:val>
                                        </p:tav>
                                      </p:tavLst>
                                    </p:anim>
                                    <p:anim calcmode="lin" valueType="num">
                                      <p:cBhvr>
                                        <p:cTn id="160" dur="500" fill="hold"/>
                                        <p:tgtEl>
                                          <p:spTgt spid="51"/>
                                        </p:tgtEl>
                                        <p:attrNameLst>
                                          <p:attrName>ppt_h</p:attrName>
                                        </p:attrNameLst>
                                      </p:cBhvr>
                                      <p:tavLst>
                                        <p:tav tm="0">
                                          <p:val>
                                            <p:fltVal val="0"/>
                                          </p:val>
                                        </p:tav>
                                        <p:tav tm="100000">
                                          <p:val>
                                            <p:strVal val="#ppt_h"/>
                                          </p:val>
                                        </p:tav>
                                      </p:tavLst>
                                    </p:anim>
                                    <p:animEffect transition="in" filter="fade">
                                      <p:cBhvr>
                                        <p:cTn id="161" dur="500"/>
                                        <p:tgtEl>
                                          <p:spTgt spid="51"/>
                                        </p:tgtEl>
                                      </p:cBhvr>
                                    </p:animEffect>
                                  </p:childTnLst>
                                </p:cTn>
                              </p:par>
                            </p:childTnLst>
                          </p:cTn>
                        </p:par>
                        <p:par>
                          <p:cTn id="162" fill="hold">
                            <p:stCondLst>
                              <p:cond delay="14000"/>
                            </p:stCondLst>
                            <p:childTnLst>
                              <p:par>
                                <p:cTn id="163" presetID="2" presetClass="entr" presetSubtype="8" accel="50000" decel="50000" fill="hold" grpId="0" nodeType="afterEffect">
                                  <p:stCondLst>
                                    <p:cond delay="0"/>
                                  </p:stCondLst>
                                  <p:childTnLst>
                                    <p:set>
                                      <p:cBhvr>
                                        <p:cTn id="164" dur="1" fill="hold">
                                          <p:stCondLst>
                                            <p:cond delay="0"/>
                                          </p:stCondLst>
                                        </p:cTn>
                                        <p:tgtEl>
                                          <p:spTgt spid="49"/>
                                        </p:tgtEl>
                                        <p:attrNameLst>
                                          <p:attrName>style.visibility</p:attrName>
                                        </p:attrNameLst>
                                      </p:cBhvr>
                                      <p:to>
                                        <p:strVal val="visible"/>
                                      </p:to>
                                    </p:set>
                                    <p:anim calcmode="lin" valueType="num">
                                      <p:cBhvr additive="base">
                                        <p:cTn id="165" dur="500" fill="hold"/>
                                        <p:tgtEl>
                                          <p:spTgt spid="49"/>
                                        </p:tgtEl>
                                        <p:attrNameLst>
                                          <p:attrName>ppt_x</p:attrName>
                                        </p:attrNameLst>
                                      </p:cBhvr>
                                      <p:tavLst>
                                        <p:tav tm="0">
                                          <p:val>
                                            <p:strVal val="0-#ppt_w/2"/>
                                          </p:val>
                                        </p:tav>
                                        <p:tav tm="100000">
                                          <p:val>
                                            <p:strVal val="#ppt_x"/>
                                          </p:val>
                                        </p:tav>
                                      </p:tavLst>
                                    </p:anim>
                                    <p:anim calcmode="lin" valueType="num">
                                      <p:cBhvr additive="base">
                                        <p:cTn id="166" dur="500" fill="hold"/>
                                        <p:tgtEl>
                                          <p:spTgt spid="49"/>
                                        </p:tgtEl>
                                        <p:attrNameLst>
                                          <p:attrName>ppt_y</p:attrName>
                                        </p:attrNameLst>
                                      </p:cBhvr>
                                      <p:tavLst>
                                        <p:tav tm="0">
                                          <p:val>
                                            <p:strVal val="#ppt_y"/>
                                          </p:val>
                                        </p:tav>
                                        <p:tav tm="100000">
                                          <p:val>
                                            <p:strVal val="#ppt_y"/>
                                          </p:val>
                                        </p:tav>
                                      </p:tavLst>
                                    </p:anim>
                                  </p:childTnLst>
                                </p:cTn>
                              </p:par>
                              <p:par>
                                <p:cTn id="167" presetID="53" presetClass="entr" presetSubtype="16" fill="hold" grpId="0"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p:cTn id="169" dur="500" fill="hold"/>
                                        <p:tgtEl>
                                          <p:spTgt spid="52"/>
                                        </p:tgtEl>
                                        <p:attrNameLst>
                                          <p:attrName>ppt_w</p:attrName>
                                        </p:attrNameLst>
                                      </p:cBhvr>
                                      <p:tavLst>
                                        <p:tav tm="0">
                                          <p:val>
                                            <p:fltVal val="0"/>
                                          </p:val>
                                        </p:tav>
                                        <p:tav tm="100000">
                                          <p:val>
                                            <p:strVal val="#ppt_w"/>
                                          </p:val>
                                        </p:tav>
                                      </p:tavLst>
                                    </p:anim>
                                    <p:anim calcmode="lin" valueType="num">
                                      <p:cBhvr>
                                        <p:cTn id="170" dur="500" fill="hold"/>
                                        <p:tgtEl>
                                          <p:spTgt spid="52"/>
                                        </p:tgtEl>
                                        <p:attrNameLst>
                                          <p:attrName>ppt_h</p:attrName>
                                        </p:attrNameLst>
                                      </p:cBhvr>
                                      <p:tavLst>
                                        <p:tav tm="0">
                                          <p:val>
                                            <p:fltVal val="0"/>
                                          </p:val>
                                        </p:tav>
                                        <p:tav tm="100000">
                                          <p:val>
                                            <p:strVal val="#ppt_h"/>
                                          </p:val>
                                        </p:tav>
                                      </p:tavLst>
                                    </p:anim>
                                    <p:animEffect transition="in" filter="fade">
                                      <p:cBhvr>
                                        <p:cTn id="171" dur="500"/>
                                        <p:tgtEl>
                                          <p:spTgt spid="52"/>
                                        </p:tgtEl>
                                      </p:cBhvr>
                                    </p:animEffect>
                                  </p:childTnLst>
                                </p:cTn>
                              </p:par>
                            </p:childTnLst>
                          </p:cTn>
                        </p:par>
                        <p:par>
                          <p:cTn id="172" fill="hold">
                            <p:stCondLst>
                              <p:cond delay="14500"/>
                            </p:stCondLst>
                            <p:childTnLst>
                              <p:par>
                                <p:cTn id="173" presetID="53" presetClass="entr" presetSubtype="16" fill="hold" grpId="0" nodeType="afterEffect">
                                  <p:stCondLst>
                                    <p:cond delay="0"/>
                                  </p:stCondLst>
                                  <p:childTnLst>
                                    <p:set>
                                      <p:cBhvr>
                                        <p:cTn id="174" dur="1" fill="hold">
                                          <p:stCondLst>
                                            <p:cond delay="0"/>
                                          </p:stCondLst>
                                        </p:cTn>
                                        <p:tgtEl>
                                          <p:spTgt spid="39"/>
                                        </p:tgtEl>
                                        <p:attrNameLst>
                                          <p:attrName>style.visibility</p:attrName>
                                        </p:attrNameLst>
                                      </p:cBhvr>
                                      <p:to>
                                        <p:strVal val="visible"/>
                                      </p:to>
                                    </p:set>
                                    <p:anim calcmode="lin" valueType="num">
                                      <p:cBhvr>
                                        <p:cTn id="175" dur="500" fill="hold"/>
                                        <p:tgtEl>
                                          <p:spTgt spid="39"/>
                                        </p:tgtEl>
                                        <p:attrNameLst>
                                          <p:attrName>ppt_w</p:attrName>
                                        </p:attrNameLst>
                                      </p:cBhvr>
                                      <p:tavLst>
                                        <p:tav tm="0">
                                          <p:val>
                                            <p:fltVal val="0"/>
                                          </p:val>
                                        </p:tav>
                                        <p:tav tm="100000">
                                          <p:val>
                                            <p:strVal val="#ppt_w"/>
                                          </p:val>
                                        </p:tav>
                                      </p:tavLst>
                                    </p:anim>
                                    <p:anim calcmode="lin" valueType="num">
                                      <p:cBhvr>
                                        <p:cTn id="176" dur="500" fill="hold"/>
                                        <p:tgtEl>
                                          <p:spTgt spid="39"/>
                                        </p:tgtEl>
                                        <p:attrNameLst>
                                          <p:attrName>ppt_h</p:attrName>
                                        </p:attrNameLst>
                                      </p:cBhvr>
                                      <p:tavLst>
                                        <p:tav tm="0">
                                          <p:val>
                                            <p:fltVal val="0"/>
                                          </p:val>
                                        </p:tav>
                                        <p:tav tm="100000">
                                          <p:val>
                                            <p:strVal val="#ppt_h"/>
                                          </p:val>
                                        </p:tav>
                                      </p:tavLst>
                                    </p:anim>
                                    <p:animEffect transition="in" filter="fade">
                                      <p:cBhvr>
                                        <p:cTn id="177" dur="500"/>
                                        <p:tgtEl>
                                          <p:spTgt spid="39"/>
                                        </p:tgtEl>
                                      </p:cBhvr>
                                    </p:animEffect>
                                  </p:childTnLst>
                                </p:cTn>
                              </p:par>
                            </p:childTnLst>
                          </p:cTn>
                        </p:par>
                        <p:par>
                          <p:cTn id="178" fill="hold">
                            <p:stCondLst>
                              <p:cond delay="15000"/>
                            </p:stCondLst>
                            <p:childTnLst>
                              <p:par>
                                <p:cTn id="179" presetID="2" presetClass="entr" presetSubtype="2" accel="50000" decel="50000" fill="hold" grpId="0" nodeType="afterEffect">
                                  <p:stCondLst>
                                    <p:cond delay="0"/>
                                  </p:stCondLst>
                                  <p:childTnLst>
                                    <p:set>
                                      <p:cBhvr>
                                        <p:cTn id="180" dur="1" fill="hold">
                                          <p:stCondLst>
                                            <p:cond delay="0"/>
                                          </p:stCondLst>
                                        </p:cTn>
                                        <p:tgtEl>
                                          <p:spTgt spid="40"/>
                                        </p:tgtEl>
                                        <p:attrNameLst>
                                          <p:attrName>style.visibility</p:attrName>
                                        </p:attrNameLst>
                                      </p:cBhvr>
                                      <p:to>
                                        <p:strVal val="visible"/>
                                      </p:to>
                                    </p:set>
                                    <p:anim calcmode="lin" valueType="num">
                                      <p:cBhvr additive="base">
                                        <p:cTn id="181" dur="500" fill="hold"/>
                                        <p:tgtEl>
                                          <p:spTgt spid="40"/>
                                        </p:tgtEl>
                                        <p:attrNameLst>
                                          <p:attrName>ppt_x</p:attrName>
                                        </p:attrNameLst>
                                      </p:cBhvr>
                                      <p:tavLst>
                                        <p:tav tm="0">
                                          <p:val>
                                            <p:strVal val="1+#ppt_w/2"/>
                                          </p:val>
                                        </p:tav>
                                        <p:tav tm="100000">
                                          <p:val>
                                            <p:strVal val="#ppt_x"/>
                                          </p:val>
                                        </p:tav>
                                      </p:tavLst>
                                    </p:anim>
                                    <p:anim calcmode="lin" valueType="num">
                                      <p:cBhvr additive="base">
                                        <p:cTn id="182" dur="500" fill="hold"/>
                                        <p:tgtEl>
                                          <p:spTgt spid="40"/>
                                        </p:tgtEl>
                                        <p:attrNameLst>
                                          <p:attrName>ppt_y</p:attrName>
                                        </p:attrNameLst>
                                      </p:cBhvr>
                                      <p:tavLst>
                                        <p:tav tm="0">
                                          <p:val>
                                            <p:strVal val="#ppt_y"/>
                                          </p:val>
                                        </p:tav>
                                        <p:tav tm="100000">
                                          <p:val>
                                            <p:strVal val="#ppt_y"/>
                                          </p:val>
                                        </p:tav>
                                      </p:tavLst>
                                    </p:anim>
                                  </p:childTnLst>
                                </p:cTn>
                              </p:par>
                              <p:par>
                                <p:cTn id="183" presetID="53" presetClass="entr" presetSubtype="16" fill="hold" grpId="0" nodeType="withEffect">
                                  <p:stCondLst>
                                    <p:cond delay="0"/>
                                  </p:stCondLst>
                                  <p:childTnLst>
                                    <p:set>
                                      <p:cBhvr>
                                        <p:cTn id="184" dur="1" fill="hold">
                                          <p:stCondLst>
                                            <p:cond delay="0"/>
                                          </p:stCondLst>
                                        </p:cTn>
                                        <p:tgtEl>
                                          <p:spTgt spid="43"/>
                                        </p:tgtEl>
                                        <p:attrNameLst>
                                          <p:attrName>style.visibility</p:attrName>
                                        </p:attrNameLst>
                                      </p:cBhvr>
                                      <p:to>
                                        <p:strVal val="visible"/>
                                      </p:to>
                                    </p:set>
                                    <p:anim calcmode="lin" valueType="num">
                                      <p:cBhvr>
                                        <p:cTn id="185" dur="500" fill="hold"/>
                                        <p:tgtEl>
                                          <p:spTgt spid="43"/>
                                        </p:tgtEl>
                                        <p:attrNameLst>
                                          <p:attrName>ppt_w</p:attrName>
                                        </p:attrNameLst>
                                      </p:cBhvr>
                                      <p:tavLst>
                                        <p:tav tm="0">
                                          <p:val>
                                            <p:fltVal val="0"/>
                                          </p:val>
                                        </p:tav>
                                        <p:tav tm="100000">
                                          <p:val>
                                            <p:strVal val="#ppt_w"/>
                                          </p:val>
                                        </p:tav>
                                      </p:tavLst>
                                    </p:anim>
                                    <p:anim calcmode="lin" valueType="num">
                                      <p:cBhvr>
                                        <p:cTn id="186" dur="500" fill="hold"/>
                                        <p:tgtEl>
                                          <p:spTgt spid="43"/>
                                        </p:tgtEl>
                                        <p:attrNameLst>
                                          <p:attrName>ppt_h</p:attrName>
                                        </p:attrNameLst>
                                      </p:cBhvr>
                                      <p:tavLst>
                                        <p:tav tm="0">
                                          <p:val>
                                            <p:fltVal val="0"/>
                                          </p:val>
                                        </p:tav>
                                        <p:tav tm="100000">
                                          <p:val>
                                            <p:strVal val="#ppt_h"/>
                                          </p:val>
                                        </p:tav>
                                      </p:tavLst>
                                    </p:anim>
                                    <p:animEffect transition="in" filter="fade">
                                      <p:cBhvr>
                                        <p:cTn id="187" dur="500"/>
                                        <p:tgtEl>
                                          <p:spTgt spid="43"/>
                                        </p:tgtEl>
                                      </p:cBhvr>
                                    </p:animEffect>
                                  </p:childTnLst>
                                </p:cTn>
                              </p:par>
                            </p:childTnLst>
                          </p:cTn>
                        </p:par>
                        <p:par>
                          <p:cTn id="188" fill="hold">
                            <p:stCondLst>
                              <p:cond delay="15500"/>
                            </p:stCondLst>
                            <p:childTnLst>
                              <p:par>
                                <p:cTn id="189" presetID="2" presetClass="entr" presetSubtype="2" accel="50000" decel="50000" fill="hold" grpId="0" nodeType="afterEffect">
                                  <p:stCondLst>
                                    <p:cond delay="0"/>
                                  </p:stCondLst>
                                  <p:childTnLst>
                                    <p:set>
                                      <p:cBhvr>
                                        <p:cTn id="190" dur="1" fill="hold">
                                          <p:stCondLst>
                                            <p:cond delay="0"/>
                                          </p:stCondLst>
                                        </p:cTn>
                                        <p:tgtEl>
                                          <p:spTgt spid="41"/>
                                        </p:tgtEl>
                                        <p:attrNameLst>
                                          <p:attrName>style.visibility</p:attrName>
                                        </p:attrNameLst>
                                      </p:cBhvr>
                                      <p:to>
                                        <p:strVal val="visible"/>
                                      </p:to>
                                    </p:set>
                                    <p:anim calcmode="lin" valueType="num">
                                      <p:cBhvr additive="base">
                                        <p:cTn id="191" dur="500" fill="hold"/>
                                        <p:tgtEl>
                                          <p:spTgt spid="41"/>
                                        </p:tgtEl>
                                        <p:attrNameLst>
                                          <p:attrName>ppt_x</p:attrName>
                                        </p:attrNameLst>
                                      </p:cBhvr>
                                      <p:tavLst>
                                        <p:tav tm="0">
                                          <p:val>
                                            <p:strVal val="1+#ppt_w/2"/>
                                          </p:val>
                                        </p:tav>
                                        <p:tav tm="100000">
                                          <p:val>
                                            <p:strVal val="#ppt_x"/>
                                          </p:val>
                                        </p:tav>
                                      </p:tavLst>
                                    </p:anim>
                                    <p:anim calcmode="lin" valueType="num">
                                      <p:cBhvr additive="base">
                                        <p:cTn id="192" dur="500" fill="hold"/>
                                        <p:tgtEl>
                                          <p:spTgt spid="41"/>
                                        </p:tgtEl>
                                        <p:attrNameLst>
                                          <p:attrName>ppt_y</p:attrName>
                                        </p:attrNameLst>
                                      </p:cBhvr>
                                      <p:tavLst>
                                        <p:tav tm="0">
                                          <p:val>
                                            <p:strVal val="#ppt_y"/>
                                          </p:val>
                                        </p:tav>
                                        <p:tav tm="100000">
                                          <p:val>
                                            <p:strVal val="#ppt_y"/>
                                          </p:val>
                                        </p:tav>
                                      </p:tavLst>
                                    </p:anim>
                                  </p:childTnLst>
                                </p:cTn>
                              </p:par>
                              <p:par>
                                <p:cTn id="193" presetID="53" presetClass="entr" presetSubtype="16" fill="hold" grpId="0" nodeType="withEffect">
                                  <p:stCondLst>
                                    <p:cond delay="0"/>
                                  </p:stCondLst>
                                  <p:childTnLst>
                                    <p:set>
                                      <p:cBhvr>
                                        <p:cTn id="194" dur="1" fill="hold">
                                          <p:stCondLst>
                                            <p:cond delay="0"/>
                                          </p:stCondLst>
                                        </p:cTn>
                                        <p:tgtEl>
                                          <p:spTgt spid="44"/>
                                        </p:tgtEl>
                                        <p:attrNameLst>
                                          <p:attrName>style.visibility</p:attrName>
                                        </p:attrNameLst>
                                      </p:cBhvr>
                                      <p:to>
                                        <p:strVal val="visible"/>
                                      </p:to>
                                    </p:set>
                                    <p:anim calcmode="lin" valueType="num">
                                      <p:cBhvr>
                                        <p:cTn id="195" dur="500" fill="hold"/>
                                        <p:tgtEl>
                                          <p:spTgt spid="44"/>
                                        </p:tgtEl>
                                        <p:attrNameLst>
                                          <p:attrName>ppt_w</p:attrName>
                                        </p:attrNameLst>
                                      </p:cBhvr>
                                      <p:tavLst>
                                        <p:tav tm="0">
                                          <p:val>
                                            <p:fltVal val="0"/>
                                          </p:val>
                                        </p:tav>
                                        <p:tav tm="100000">
                                          <p:val>
                                            <p:strVal val="#ppt_w"/>
                                          </p:val>
                                        </p:tav>
                                      </p:tavLst>
                                    </p:anim>
                                    <p:anim calcmode="lin" valueType="num">
                                      <p:cBhvr>
                                        <p:cTn id="196" dur="500" fill="hold"/>
                                        <p:tgtEl>
                                          <p:spTgt spid="44"/>
                                        </p:tgtEl>
                                        <p:attrNameLst>
                                          <p:attrName>ppt_h</p:attrName>
                                        </p:attrNameLst>
                                      </p:cBhvr>
                                      <p:tavLst>
                                        <p:tav tm="0">
                                          <p:val>
                                            <p:fltVal val="0"/>
                                          </p:val>
                                        </p:tav>
                                        <p:tav tm="100000">
                                          <p:val>
                                            <p:strVal val="#ppt_h"/>
                                          </p:val>
                                        </p:tav>
                                      </p:tavLst>
                                    </p:anim>
                                    <p:animEffect transition="in" filter="fade">
                                      <p:cBhvr>
                                        <p:cTn id="197" dur="500"/>
                                        <p:tgtEl>
                                          <p:spTgt spid="44"/>
                                        </p:tgtEl>
                                      </p:cBhvr>
                                    </p:animEffect>
                                  </p:childTnLst>
                                </p:cTn>
                              </p:par>
                            </p:childTnLst>
                          </p:cTn>
                        </p:par>
                        <p:par>
                          <p:cTn id="198" fill="hold">
                            <p:stCondLst>
                              <p:cond delay="16000"/>
                            </p:stCondLst>
                            <p:childTnLst>
                              <p:par>
                                <p:cTn id="199" presetID="2" presetClass="entr" presetSubtype="2" accel="50000" decel="50000" fill="hold" grpId="0" nodeType="afterEffect">
                                  <p:stCondLst>
                                    <p:cond delay="0"/>
                                  </p:stCondLst>
                                  <p:childTnLst>
                                    <p:set>
                                      <p:cBhvr>
                                        <p:cTn id="200" dur="1" fill="hold">
                                          <p:stCondLst>
                                            <p:cond delay="0"/>
                                          </p:stCondLst>
                                        </p:cTn>
                                        <p:tgtEl>
                                          <p:spTgt spid="42"/>
                                        </p:tgtEl>
                                        <p:attrNameLst>
                                          <p:attrName>style.visibility</p:attrName>
                                        </p:attrNameLst>
                                      </p:cBhvr>
                                      <p:to>
                                        <p:strVal val="visible"/>
                                      </p:to>
                                    </p:set>
                                    <p:anim calcmode="lin" valueType="num">
                                      <p:cBhvr additive="base">
                                        <p:cTn id="201" dur="500" fill="hold"/>
                                        <p:tgtEl>
                                          <p:spTgt spid="42"/>
                                        </p:tgtEl>
                                        <p:attrNameLst>
                                          <p:attrName>ppt_x</p:attrName>
                                        </p:attrNameLst>
                                      </p:cBhvr>
                                      <p:tavLst>
                                        <p:tav tm="0">
                                          <p:val>
                                            <p:strVal val="1+#ppt_w/2"/>
                                          </p:val>
                                        </p:tav>
                                        <p:tav tm="100000">
                                          <p:val>
                                            <p:strVal val="#ppt_x"/>
                                          </p:val>
                                        </p:tav>
                                      </p:tavLst>
                                    </p:anim>
                                    <p:anim calcmode="lin" valueType="num">
                                      <p:cBhvr additive="base">
                                        <p:cTn id="202" dur="500" fill="hold"/>
                                        <p:tgtEl>
                                          <p:spTgt spid="42"/>
                                        </p:tgtEl>
                                        <p:attrNameLst>
                                          <p:attrName>ppt_y</p:attrName>
                                        </p:attrNameLst>
                                      </p:cBhvr>
                                      <p:tavLst>
                                        <p:tav tm="0">
                                          <p:val>
                                            <p:strVal val="#ppt_y"/>
                                          </p:val>
                                        </p:tav>
                                        <p:tav tm="100000">
                                          <p:val>
                                            <p:strVal val="#ppt_y"/>
                                          </p:val>
                                        </p:tav>
                                      </p:tavLst>
                                    </p:anim>
                                  </p:childTnLst>
                                </p:cTn>
                              </p:par>
                              <p:par>
                                <p:cTn id="203" presetID="53" presetClass="entr" presetSubtype="16" fill="hold" grpId="0" nodeType="withEffect">
                                  <p:stCondLst>
                                    <p:cond delay="0"/>
                                  </p:stCondLst>
                                  <p:childTnLst>
                                    <p:set>
                                      <p:cBhvr>
                                        <p:cTn id="204" dur="1" fill="hold">
                                          <p:stCondLst>
                                            <p:cond delay="0"/>
                                          </p:stCondLst>
                                        </p:cTn>
                                        <p:tgtEl>
                                          <p:spTgt spid="45"/>
                                        </p:tgtEl>
                                        <p:attrNameLst>
                                          <p:attrName>style.visibility</p:attrName>
                                        </p:attrNameLst>
                                      </p:cBhvr>
                                      <p:to>
                                        <p:strVal val="visible"/>
                                      </p:to>
                                    </p:set>
                                    <p:anim calcmode="lin" valueType="num">
                                      <p:cBhvr>
                                        <p:cTn id="205" dur="500" fill="hold"/>
                                        <p:tgtEl>
                                          <p:spTgt spid="45"/>
                                        </p:tgtEl>
                                        <p:attrNameLst>
                                          <p:attrName>ppt_w</p:attrName>
                                        </p:attrNameLst>
                                      </p:cBhvr>
                                      <p:tavLst>
                                        <p:tav tm="0">
                                          <p:val>
                                            <p:fltVal val="0"/>
                                          </p:val>
                                        </p:tav>
                                        <p:tav tm="100000">
                                          <p:val>
                                            <p:strVal val="#ppt_w"/>
                                          </p:val>
                                        </p:tav>
                                      </p:tavLst>
                                    </p:anim>
                                    <p:anim calcmode="lin" valueType="num">
                                      <p:cBhvr>
                                        <p:cTn id="206" dur="500" fill="hold"/>
                                        <p:tgtEl>
                                          <p:spTgt spid="45"/>
                                        </p:tgtEl>
                                        <p:attrNameLst>
                                          <p:attrName>ppt_h</p:attrName>
                                        </p:attrNameLst>
                                      </p:cBhvr>
                                      <p:tavLst>
                                        <p:tav tm="0">
                                          <p:val>
                                            <p:fltVal val="0"/>
                                          </p:val>
                                        </p:tav>
                                        <p:tav tm="100000">
                                          <p:val>
                                            <p:strVal val="#ppt_h"/>
                                          </p:val>
                                        </p:tav>
                                      </p:tavLst>
                                    </p:anim>
                                    <p:animEffect transition="in" filter="fade">
                                      <p:cBhvr>
                                        <p:cTn id="20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 grpId="0" animBg="1"/>
      <p:bldP spid="1054" grpId="0" animBg="1"/>
      <p:bldP spid="1055" grpId="0" animBg="1"/>
      <p:bldP spid="1056" grpId="0" animBg="1"/>
      <p:bldP spid="1057" grpId="0" animBg="1"/>
      <p:bldP spid="1058" grpId="0" animBg="1"/>
      <p:bldP spid="1059" grpId="0" animBg="1"/>
      <p:bldP spid="14" grpId="0" animBg="1"/>
      <p:bldP spid="16" grpId="0"/>
      <p:bldP spid="17" grpId="0"/>
      <p:bldP spid="18" grpId="0"/>
      <p:bldP spid="19" grpId="0"/>
      <p:bldP spid="21" grpId="0"/>
      <p:bldP spid="22" grpId="0" animBg="1"/>
      <p:bldP spid="23" grpId="0" animBg="1"/>
      <p:bldP spid="24" grpId="0" animBg="1"/>
      <p:bldP spid="25" grpId="0"/>
      <p:bldP spid="28" grpId="0"/>
      <p:bldP spid="29" grpId="0" animBg="1"/>
      <p:bldP spid="31" grpId="0" animBg="1"/>
      <p:bldP spid="32" grpId="0" animBg="1"/>
      <p:bldP spid="33" grpId="0"/>
      <p:bldP spid="34" grpId="0"/>
      <p:bldP spid="35" grpId="0"/>
      <p:bldP spid="39" grpId="0"/>
      <p:bldP spid="40" grpId="0" animBg="1"/>
      <p:bldP spid="41" grpId="0" animBg="1"/>
      <p:bldP spid="42" grpId="0" animBg="1"/>
      <p:bldP spid="43" grpId="0"/>
      <p:bldP spid="44" grpId="0"/>
      <p:bldP spid="45" grpId="0"/>
      <p:bldP spid="46" grpId="0"/>
      <p:bldP spid="47" grpId="0" animBg="1"/>
      <p:bldP spid="48" grpId="0" animBg="1"/>
      <p:bldP spid="49" grpId="0" animBg="1"/>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6580259" y="2277161"/>
            <a:ext cx="1373794" cy="1373791"/>
          </a:xfrm>
          <a:prstGeom prst="ellipse">
            <a:avLst/>
          </a:prstGeom>
          <a:solidFill>
            <a:schemeClr val="accent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75000"/>
                </a:schemeClr>
              </a:solidFill>
              <a:latin typeface="Arial" panose="020B0604020202020204" pitchFamily="34" charset="0"/>
              <a:cs typeface="Arial" panose="020B0604020202020204" pitchFamily="34" charset="0"/>
            </a:endParaRPr>
          </a:p>
        </p:txBody>
      </p:sp>
      <p:sp>
        <p:nvSpPr>
          <p:cNvPr id="15" name="Oval 14"/>
          <p:cNvSpPr/>
          <p:nvPr/>
        </p:nvSpPr>
        <p:spPr>
          <a:xfrm>
            <a:off x="4237947" y="2277161"/>
            <a:ext cx="1373794" cy="1373791"/>
          </a:xfrm>
          <a:prstGeom prst="ellipse">
            <a:avLst/>
          </a:prstGeom>
          <a:solidFill>
            <a:schemeClr val="accent6"/>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75000"/>
                </a:schemeClr>
              </a:solidFill>
              <a:latin typeface="Arial" panose="020B0604020202020204" pitchFamily="34" charset="0"/>
              <a:cs typeface="Arial" panose="020B0604020202020204" pitchFamily="34" charset="0"/>
            </a:endParaRPr>
          </a:p>
        </p:txBody>
      </p:sp>
      <p:sp>
        <p:nvSpPr>
          <p:cNvPr id="8" name="Freeform 5"/>
          <p:cNvSpPr/>
          <p:nvPr/>
        </p:nvSpPr>
        <p:spPr bwMode="auto">
          <a:xfrm>
            <a:off x="5173379" y="2880969"/>
            <a:ext cx="1845245" cy="3370939"/>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bg1">
              <a:lumMod val="50000"/>
            </a:schemeClr>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9" name="Freeform 5"/>
          <p:cNvSpPr/>
          <p:nvPr/>
        </p:nvSpPr>
        <p:spPr bwMode="auto">
          <a:xfrm>
            <a:off x="1588" y="5963048"/>
            <a:ext cx="12188825" cy="886396"/>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chemeClr val="bg1">
              <a:lumMod val="65000"/>
            </a:schemeClr>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2" name="Oval 11"/>
          <p:cNvSpPr/>
          <p:nvPr/>
        </p:nvSpPr>
        <p:spPr>
          <a:xfrm>
            <a:off x="5173379" y="1973348"/>
            <a:ext cx="1788427" cy="1788425"/>
          </a:xfrm>
          <a:prstGeom prst="ellipse">
            <a:avLst/>
          </a:prstGeom>
          <a:solidFill>
            <a:schemeClr val="accent2"/>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75000"/>
                </a:schemeClr>
              </a:solidFill>
              <a:latin typeface="Arial" panose="020B0604020202020204" pitchFamily="34" charset="0"/>
              <a:cs typeface="Arial" panose="020B0604020202020204" pitchFamily="34" charset="0"/>
            </a:endParaRPr>
          </a:p>
        </p:txBody>
      </p:sp>
      <p:sp>
        <p:nvSpPr>
          <p:cNvPr id="13" name="Oval 12"/>
          <p:cNvSpPr/>
          <p:nvPr/>
        </p:nvSpPr>
        <p:spPr>
          <a:xfrm>
            <a:off x="6338960" y="3275155"/>
            <a:ext cx="1459264" cy="1459264"/>
          </a:xfrm>
          <a:prstGeom prst="ellipse">
            <a:avLst/>
          </a:prstGeom>
          <a:solidFill>
            <a:schemeClr val="accent3"/>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121888" rtlCol="0" anchor="ctr"/>
          <a:lstStyle/>
          <a:p>
            <a:pPr algn="ctr"/>
            <a:endParaRPr lang="en-US" sz="4265" dirty="0">
              <a:solidFill>
                <a:schemeClr val="accent3">
                  <a:lumMod val="75000"/>
                </a:schemeClr>
              </a:solidFill>
              <a:latin typeface="Arial" panose="020B0604020202020204" pitchFamily="34" charset="0"/>
              <a:cs typeface="Arial" panose="020B0604020202020204" pitchFamily="34" charset="0"/>
            </a:endParaRPr>
          </a:p>
        </p:txBody>
      </p:sp>
      <p:sp>
        <p:nvSpPr>
          <p:cNvPr id="16" name="Oval 15"/>
          <p:cNvSpPr/>
          <p:nvPr/>
        </p:nvSpPr>
        <p:spPr>
          <a:xfrm>
            <a:off x="4379549" y="3275155"/>
            <a:ext cx="1459264" cy="1459264"/>
          </a:xfrm>
          <a:prstGeom prst="ellipse">
            <a:avLst/>
          </a:prstGeom>
          <a:solidFill>
            <a:schemeClr val="accent1"/>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75000"/>
                </a:schemeClr>
              </a:solidFill>
              <a:latin typeface="Arial" panose="020B0604020202020204" pitchFamily="34" charset="0"/>
              <a:cs typeface="Arial" panose="020B0604020202020204" pitchFamily="34" charset="0"/>
            </a:endParaRPr>
          </a:p>
        </p:txBody>
      </p:sp>
      <p:grpSp>
        <p:nvGrpSpPr>
          <p:cNvPr id="17" name="Group 25"/>
          <p:cNvGrpSpPr/>
          <p:nvPr/>
        </p:nvGrpSpPr>
        <p:grpSpPr>
          <a:xfrm>
            <a:off x="8242158" y="2466119"/>
            <a:ext cx="2188734" cy="646990"/>
            <a:chOff x="1662668" y="916513"/>
            <a:chExt cx="1641978" cy="485369"/>
          </a:xfrm>
        </p:grpSpPr>
        <p:sp>
          <p:nvSpPr>
            <p:cNvPr id="27" name="Text Placeholder 3"/>
            <p:cNvSpPr txBox="1"/>
            <p:nvPr/>
          </p:nvSpPr>
          <p:spPr>
            <a:xfrm>
              <a:off x="1662668" y="916513"/>
              <a:ext cx="92357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4"/>
                  </a:solidFill>
                  <a:latin typeface="Arial" panose="020B0604020202020204" pitchFamily="34" charset="0"/>
                  <a:cs typeface="Arial" panose="020B0604020202020204" pitchFamily="34" charset="0"/>
                </a:rPr>
                <a:t>添加您的标题</a:t>
              </a:r>
              <a:endParaRPr lang="en-US" sz="1600" b="1" dirty="0">
                <a:solidFill>
                  <a:schemeClr val="accent4"/>
                </a:solidFill>
                <a:latin typeface="Arial" panose="020B0604020202020204" pitchFamily="34" charset="0"/>
                <a:cs typeface="Arial" panose="020B0604020202020204" pitchFamily="34" charset="0"/>
              </a:endParaRPr>
            </a:p>
          </p:txBody>
        </p:sp>
        <p:sp>
          <p:nvSpPr>
            <p:cNvPr id="28" name="Text Placeholder 3"/>
            <p:cNvSpPr txBox="1"/>
            <p:nvPr/>
          </p:nvSpPr>
          <p:spPr>
            <a:xfrm>
              <a:off x="1662668" y="1094121"/>
              <a:ext cx="1641978" cy="3077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latin typeface="Arial" panose="020B0604020202020204" pitchFamily="34" charset="0"/>
                  <a:cs typeface="Arial" panose="020B0604020202020204" pitchFamily="34" charset="0"/>
                </a:rPr>
                <a:t>many variations of ipsum available believable</a:t>
              </a:r>
            </a:p>
          </p:txBody>
        </p:sp>
      </p:grpSp>
      <p:grpSp>
        <p:nvGrpSpPr>
          <p:cNvPr id="18" name="Group 28"/>
          <p:cNvGrpSpPr/>
          <p:nvPr/>
        </p:nvGrpSpPr>
        <p:grpSpPr>
          <a:xfrm>
            <a:off x="2094523" y="2458537"/>
            <a:ext cx="2043588" cy="654572"/>
            <a:chOff x="1253094" y="916513"/>
            <a:chExt cx="1533090" cy="491057"/>
          </a:xfrm>
        </p:grpSpPr>
        <p:sp>
          <p:nvSpPr>
            <p:cNvPr id="30" name="Text Placeholder 3"/>
            <p:cNvSpPr txBox="1"/>
            <p:nvPr/>
          </p:nvSpPr>
          <p:spPr>
            <a:xfrm>
              <a:off x="1862613" y="916513"/>
              <a:ext cx="923571"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6"/>
                  </a:solidFill>
                  <a:latin typeface="Arial" panose="020B0604020202020204" pitchFamily="34" charset="0"/>
                  <a:cs typeface="Arial" panose="020B0604020202020204" pitchFamily="34" charset="0"/>
                </a:rPr>
                <a:t>添加您的标题</a:t>
              </a:r>
              <a:endParaRPr lang="en-US" sz="1600" b="1" dirty="0">
                <a:solidFill>
                  <a:schemeClr val="accent6"/>
                </a:solidFill>
                <a:latin typeface="Arial" panose="020B0604020202020204" pitchFamily="34" charset="0"/>
                <a:cs typeface="Arial" panose="020B0604020202020204" pitchFamily="34" charset="0"/>
              </a:endParaRPr>
            </a:p>
          </p:txBody>
        </p:sp>
        <p:sp>
          <p:nvSpPr>
            <p:cNvPr id="31" name="Text Placeholder 3"/>
            <p:cNvSpPr txBox="1"/>
            <p:nvPr/>
          </p:nvSpPr>
          <p:spPr>
            <a:xfrm>
              <a:off x="1253094" y="1099809"/>
              <a:ext cx="1533090" cy="3077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latin typeface="Arial" panose="020B0604020202020204" pitchFamily="34" charset="0"/>
                  <a:cs typeface="Arial" panose="020B0604020202020204" pitchFamily="34" charset="0"/>
                </a:rPr>
                <a:t>many variations of ipsum available  believable</a:t>
              </a:r>
            </a:p>
          </p:txBody>
        </p:sp>
      </p:grpSp>
      <p:grpSp>
        <p:nvGrpSpPr>
          <p:cNvPr id="19" name="Group 61"/>
          <p:cNvGrpSpPr/>
          <p:nvPr/>
        </p:nvGrpSpPr>
        <p:grpSpPr>
          <a:xfrm>
            <a:off x="8053890" y="3735318"/>
            <a:ext cx="2188734" cy="646990"/>
            <a:chOff x="1662668" y="916513"/>
            <a:chExt cx="1641978" cy="485369"/>
          </a:xfrm>
        </p:grpSpPr>
        <p:sp>
          <p:nvSpPr>
            <p:cNvPr id="63" name="Text Placeholder 3"/>
            <p:cNvSpPr txBox="1"/>
            <p:nvPr/>
          </p:nvSpPr>
          <p:spPr>
            <a:xfrm>
              <a:off x="1662668" y="916513"/>
              <a:ext cx="92357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3"/>
                  </a:solidFill>
                  <a:latin typeface="Arial" panose="020B0604020202020204" pitchFamily="34" charset="0"/>
                  <a:cs typeface="Arial" panose="020B0604020202020204" pitchFamily="34" charset="0"/>
                </a:rPr>
                <a:t>添加您的标题</a:t>
              </a:r>
              <a:endParaRPr lang="en-US" sz="1600" b="1" dirty="0">
                <a:solidFill>
                  <a:schemeClr val="accent3"/>
                </a:solidFill>
                <a:latin typeface="Arial" panose="020B0604020202020204" pitchFamily="34" charset="0"/>
                <a:cs typeface="Arial" panose="020B0604020202020204" pitchFamily="34" charset="0"/>
              </a:endParaRPr>
            </a:p>
          </p:txBody>
        </p:sp>
        <p:sp>
          <p:nvSpPr>
            <p:cNvPr id="64" name="Text Placeholder 3"/>
            <p:cNvSpPr txBox="1"/>
            <p:nvPr/>
          </p:nvSpPr>
          <p:spPr>
            <a:xfrm>
              <a:off x="1662668" y="1094121"/>
              <a:ext cx="1641978" cy="3077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latin typeface="Arial" panose="020B0604020202020204" pitchFamily="34" charset="0"/>
                  <a:cs typeface="Arial" panose="020B0604020202020204" pitchFamily="34" charset="0"/>
                </a:rPr>
                <a:t>many variations of ipsum available believable</a:t>
              </a:r>
            </a:p>
          </p:txBody>
        </p:sp>
      </p:grpSp>
      <p:grpSp>
        <p:nvGrpSpPr>
          <p:cNvPr id="20" name="Group 64"/>
          <p:cNvGrpSpPr/>
          <p:nvPr/>
        </p:nvGrpSpPr>
        <p:grpSpPr>
          <a:xfrm>
            <a:off x="2094523" y="3650946"/>
            <a:ext cx="2043588" cy="654572"/>
            <a:chOff x="1253094" y="916513"/>
            <a:chExt cx="1533090" cy="491057"/>
          </a:xfrm>
        </p:grpSpPr>
        <p:sp>
          <p:nvSpPr>
            <p:cNvPr id="66" name="Text Placeholder 3"/>
            <p:cNvSpPr txBox="1"/>
            <p:nvPr/>
          </p:nvSpPr>
          <p:spPr>
            <a:xfrm>
              <a:off x="1862613" y="916513"/>
              <a:ext cx="923571"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1"/>
                  </a:solidFill>
                  <a:latin typeface="Arial" panose="020B0604020202020204" pitchFamily="34" charset="0"/>
                  <a:cs typeface="Arial" panose="020B0604020202020204" pitchFamily="34" charset="0"/>
                </a:rPr>
                <a:t>添加您的标题</a:t>
              </a:r>
              <a:endParaRPr lang="en-US" sz="1600" b="1" dirty="0">
                <a:solidFill>
                  <a:schemeClr val="accent1"/>
                </a:solidFill>
                <a:latin typeface="Arial" panose="020B0604020202020204" pitchFamily="34" charset="0"/>
                <a:cs typeface="Arial" panose="020B0604020202020204" pitchFamily="34" charset="0"/>
              </a:endParaRPr>
            </a:p>
          </p:txBody>
        </p:sp>
        <p:sp>
          <p:nvSpPr>
            <p:cNvPr id="67" name="Text Placeholder 3"/>
            <p:cNvSpPr txBox="1"/>
            <p:nvPr/>
          </p:nvSpPr>
          <p:spPr>
            <a:xfrm>
              <a:off x="1253094" y="1099809"/>
              <a:ext cx="1533090" cy="3077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latin typeface="Arial" panose="020B0604020202020204" pitchFamily="34" charset="0"/>
                  <a:cs typeface="Arial" panose="020B0604020202020204" pitchFamily="34" charset="0"/>
                </a:rPr>
                <a:t>many variations of ipsum available  believable</a:t>
              </a:r>
            </a:p>
          </p:txBody>
        </p:sp>
      </p:grpSp>
      <p:grpSp>
        <p:nvGrpSpPr>
          <p:cNvPr id="47" name="Group 28"/>
          <p:cNvGrpSpPr/>
          <p:nvPr/>
        </p:nvGrpSpPr>
        <p:grpSpPr>
          <a:xfrm>
            <a:off x="5074206" y="1257166"/>
            <a:ext cx="2043588" cy="654572"/>
            <a:chOff x="1253094" y="916513"/>
            <a:chExt cx="1533090" cy="491057"/>
          </a:xfrm>
        </p:grpSpPr>
        <p:sp>
          <p:nvSpPr>
            <p:cNvPr id="52" name="Text Placeholder 3"/>
            <p:cNvSpPr txBox="1"/>
            <p:nvPr/>
          </p:nvSpPr>
          <p:spPr>
            <a:xfrm>
              <a:off x="1557854" y="916513"/>
              <a:ext cx="92357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2"/>
                  </a:solidFill>
                  <a:latin typeface="Arial" panose="020B0604020202020204" pitchFamily="34" charset="0"/>
                  <a:cs typeface="Arial" panose="020B0604020202020204" pitchFamily="34" charset="0"/>
                </a:rPr>
                <a:t>添加您的标题</a:t>
              </a:r>
              <a:endParaRPr lang="en-US" sz="1600" b="1" dirty="0">
                <a:solidFill>
                  <a:schemeClr val="accent2"/>
                </a:solidFill>
                <a:latin typeface="Arial" panose="020B0604020202020204" pitchFamily="34" charset="0"/>
                <a:cs typeface="Arial" panose="020B0604020202020204" pitchFamily="34" charset="0"/>
              </a:endParaRPr>
            </a:p>
          </p:txBody>
        </p:sp>
        <p:sp>
          <p:nvSpPr>
            <p:cNvPr id="57" name="Text Placeholder 3"/>
            <p:cNvSpPr txBox="1"/>
            <p:nvPr/>
          </p:nvSpPr>
          <p:spPr>
            <a:xfrm>
              <a:off x="1253094" y="1099809"/>
              <a:ext cx="1533090" cy="3077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latin typeface="Arial" panose="020B0604020202020204" pitchFamily="34" charset="0"/>
                  <a:cs typeface="Arial" panose="020B0604020202020204" pitchFamily="34" charset="0"/>
                </a:rPr>
                <a:t>many variations of ipsum available  believable</a:t>
              </a:r>
            </a:p>
          </p:txBody>
        </p:sp>
      </p:grpSp>
      <p:sp>
        <p:nvSpPr>
          <p:cNvPr id="26" name="Freeform 126"/>
          <p:cNvSpPr/>
          <p:nvPr/>
        </p:nvSpPr>
        <p:spPr bwMode="auto">
          <a:xfrm>
            <a:off x="4850857" y="3672313"/>
            <a:ext cx="516651" cy="664949"/>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9" name="Freeform 127"/>
          <p:cNvSpPr/>
          <p:nvPr/>
        </p:nvSpPr>
        <p:spPr bwMode="auto">
          <a:xfrm>
            <a:off x="6826381" y="3737908"/>
            <a:ext cx="484420" cy="533761"/>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32" name="Freeform 56"/>
          <p:cNvSpPr>
            <a:spLocks noEditPoints="1"/>
          </p:cNvSpPr>
          <p:nvPr/>
        </p:nvSpPr>
        <p:spPr bwMode="auto">
          <a:xfrm>
            <a:off x="7026379" y="2723279"/>
            <a:ext cx="481559" cy="4815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33" name="Freeform 24"/>
          <p:cNvSpPr>
            <a:spLocks noEditPoints="1"/>
          </p:cNvSpPr>
          <p:nvPr/>
        </p:nvSpPr>
        <p:spPr bwMode="auto">
          <a:xfrm>
            <a:off x="4711671" y="2723277"/>
            <a:ext cx="406033" cy="440928"/>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34" name="Freeform 5"/>
          <p:cNvSpPr>
            <a:spLocks noEditPoints="1"/>
          </p:cNvSpPr>
          <p:nvPr/>
        </p:nvSpPr>
        <p:spPr bwMode="auto">
          <a:xfrm>
            <a:off x="5652613" y="2452581"/>
            <a:ext cx="829961" cy="829961"/>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35" name="文本框 34"/>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000"/>
                                        <p:tgtEl>
                                          <p:spTgt spid="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childTnLst>
                          </p:cTn>
                        </p:par>
                        <p:par>
                          <p:cTn id="72" fill="hold">
                            <p:stCondLst>
                              <p:cond delay="6500"/>
                            </p:stCondLst>
                            <p:childTnLst>
                              <p:par>
                                <p:cTn id="73" presetID="42"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anim calcmode="lin" valueType="num">
                                      <p:cBhvr>
                                        <p:cTn id="76" dur="500" fill="hold"/>
                                        <p:tgtEl>
                                          <p:spTgt spid="47"/>
                                        </p:tgtEl>
                                        <p:attrNameLst>
                                          <p:attrName>ppt_x</p:attrName>
                                        </p:attrNameLst>
                                      </p:cBhvr>
                                      <p:tavLst>
                                        <p:tav tm="0">
                                          <p:val>
                                            <p:strVal val="#ppt_x"/>
                                          </p:val>
                                        </p:tav>
                                        <p:tav tm="100000">
                                          <p:val>
                                            <p:strVal val="#ppt_x"/>
                                          </p:val>
                                        </p:tav>
                                      </p:tavLst>
                                    </p:anim>
                                    <p:anim calcmode="lin" valueType="num">
                                      <p:cBhvr>
                                        <p:cTn id="77" dur="500" fill="hold"/>
                                        <p:tgtEl>
                                          <p:spTgt spid="47"/>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2" presetClass="entr" presetSubtype="8" accel="50000" decel="50000"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0-#ppt_w/2"/>
                                          </p:val>
                                        </p:tav>
                                        <p:tav tm="100000">
                                          <p:val>
                                            <p:strVal val="#ppt_x"/>
                                          </p:val>
                                        </p:tav>
                                      </p:tavLst>
                                    </p:anim>
                                    <p:anim calcmode="lin" valueType="num">
                                      <p:cBhvr additive="base">
                                        <p:cTn id="82" dur="500" fill="hold"/>
                                        <p:tgtEl>
                                          <p:spTgt spid="18"/>
                                        </p:tgtEl>
                                        <p:attrNameLst>
                                          <p:attrName>ppt_y</p:attrName>
                                        </p:attrNameLst>
                                      </p:cBhvr>
                                      <p:tavLst>
                                        <p:tav tm="0">
                                          <p:val>
                                            <p:strVal val="#ppt_y"/>
                                          </p:val>
                                        </p:tav>
                                        <p:tav tm="100000">
                                          <p:val>
                                            <p:strVal val="#ppt_y"/>
                                          </p:val>
                                        </p:tav>
                                      </p:tavLst>
                                    </p:anim>
                                  </p:childTnLst>
                                </p:cTn>
                              </p:par>
                            </p:childTnLst>
                          </p:cTn>
                        </p:par>
                        <p:par>
                          <p:cTn id="83" fill="hold">
                            <p:stCondLst>
                              <p:cond delay="7500"/>
                            </p:stCondLst>
                            <p:childTnLst>
                              <p:par>
                                <p:cTn id="84" presetID="2" presetClass="entr" presetSubtype="2" accel="50000" decel="5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000"/>
                            </p:stCondLst>
                            <p:childTnLst>
                              <p:par>
                                <p:cTn id="89" presetID="2" presetClass="entr" presetSubtype="2" accel="50000" decel="5000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1+#ppt_w/2"/>
                                          </p:val>
                                        </p:tav>
                                        <p:tav tm="100000">
                                          <p:val>
                                            <p:strVal val="#ppt_x"/>
                                          </p:val>
                                        </p:tav>
                                      </p:tavLst>
                                    </p:anim>
                                    <p:anim calcmode="lin" valueType="num">
                                      <p:cBhvr additive="base">
                                        <p:cTn id="92" dur="500" fill="hold"/>
                                        <p:tgtEl>
                                          <p:spTgt spid="19"/>
                                        </p:tgtEl>
                                        <p:attrNameLst>
                                          <p:attrName>ppt_y</p:attrName>
                                        </p:attrNameLst>
                                      </p:cBhvr>
                                      <p:tavLst>
                                        <p:tav tm="0">
                                          <p:val>
                                            <p:strVal val="#ppt_y"/>
                                          </p:val>
                                        </p:tav>
                                        <p:tav tm="100000">
                                          <p:val>
                                            <p:strVal val="#ppt_y"/>
                                          </p:val>
                                        </p:tav>
                                      </p:tavLst>
                                    </p:anim>
                                  </p:childTnLst>
                                </p:cTn>
                              </p:par>
                            </p:childTnLst>
                          </p:cTn>
                        </p:par>
                        <p:par>
                          <p:cTn id="93" fill="hold">
                            <p:stCondLst>
                              <p:cond delay="8500"/>
                            </p:stCondLst>
                            <p:childTnLst>
                              <p:par>
                                <p:cTn id="94" presetID="2" presetClass="entr" presetSubtype="8" accel="50000" decel="50000" fill="hold"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additive="base">
                                        <p:cTn id="96" dur="500" fill="hold"/>
                                        <p:tgtEl>
                                          <p:spTgt spid="20"/>
                                        </p:tgtEl>
                                        <p:attrNameLst>
                                          <p:attrName>ppt_x</p:attrName>
                                        </p:attrNameLst>
                                      </p:cBhvr>
                                      <p:tavLst>
                                        <p:tav tm="0">
                                          <p:val>
                                            <p:strVal val="0-#ppt_w/2"/>
                                          </p:val>
                                        </p:tav>
                                        <p:tav tm="100000">
                                          <p:val>
                                            <p:strVal val="#ppt_x"/>
                                          </p:val>
                                        </p:tav>
                                      </p:tavLst>
                                    </p:anim>
                                    <p:anim calcmode="lin" valueType="num">
                                      <p:cBhvr additive="base">
                                        <p:cTn id="9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8" grpId="0" animBg="1"/>
      <p:bldP spid="9" grpId="0" animBg="1"/>
      <p:bldP spid="12" grpId="0" animBg="1"/>
      <p:bldP spid="13" grpId="0" animBg="1"/>
      <p:bldP spid="16" grpId="0" animBg="1"/>
      <p:bldP spid="26" grpId="0" animBg="1"/>
      <p:bldP spid="29"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3"/>
          <p:cNvGrpSpPr>
            <a:grpSpLocks noChangeAspect="1"/>
          </p:cNvGrpSpPr>
          <p:nvPr/>
        </p:nvGrpSpPr>
        <p:grpSpPr>
          <a:xfrm>
            <a:off x="795991" y="1739635"/>
            <a:ext cx="2494508" cy="2640230"/>
            <a:chOff x="1263334" y="1439274"/>
            <a:chExt cx="1555283" cy="1646138"/>
          </a:xfrm>
        </p:grpSpPr>
        <p:graphicFrame>
          <p:nvGraphicFramePr>
            <p:cNvPr id="62"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1775024" y="2131234"/>
              <a:ext cx="531902" cy="262214"/>
            </a:xfrm>
            <a:prstGeom prst="rect">
              <a:avLst/>
            </a:prstGeom>
            <a:noFill/>
          </p:spPr>
          <p:txBody>
            <a:bodyPr wrap="square" rtlCol="0" anchor="ctr">
              <a:spAutoFit/>
            </a:bodyPr>
            <a:lstStyle/>
            <a:p>
              <a:pPr algn="ctr"/>
              <a:r>
                <a:rPr lang="en-US" sz="2135" b="1" dirty="0">
                  <a:solidFill>
                    <a:schemeClr val="accent1"/>
                  </a:solidFill>
                  <a:latin typeface="Arial" panose="020B0604020202020204" pitchFamily="34" charset="0"/>
                  <a:cs typeface="Arial" panose="020B0604020202020204" pitchFamily="34" charset="0"/>
                </a:rPr>
                <a:t>70%</a:t>
              </a:r>
              <a:endParaRPr lang="en-US" sz="1600" b="1" dirty="0">
                <a:solidFill>
                  <a:schemeClr val="accent1"/>
                </a:solidFill>
                <a:latin typeface="Arial" panose="020B0604020202020204" pitchFamily="34" charset="0"/>
                <a:cs typeface="Arial" panose="020B0604020202020204" pitchFamily="34" charset="0"/>
              </a:endParaRPr>
            </a:p>
          </p:txBody>
        </p:sp>
      </p:grpSp>
      <p:grpSp>
        <p:nvGrpSpPr>
          <p:cNvPr id="10" name="Group 34"/>
          <p:cNvGrpSpPr>
            <a:grpSpLocks noChangeAspect="1"/>
          </p:cNvGrpSpPr>
          <p:nvPr/>
        </p:nvGrpSpPr>
        <p:grpSpPr>
          <a:xfrm>
            <a:off x="3504649" y="1739639"/>
            <a:ext cx="2494508" cy="2640231"/>
            <a:chOff x="2992668" y="1439274"/>
            <a:chExt cx="1555283" cy="1646138"/>
          </a:xfrm>
        </p:grpSpPr>
        <p:graphicFrame>
          <p:nvGraphicFramePr>
            <p:cNvPr id="64"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Box 68"/>
            <p:cNvSpPr txBox="1"/>
            <p:nvPr/>
          </p:nvSpPr>
          <p:spPr>
            <a:xfrm>
              <a:off x="3504358" y="2125038"/>
              <a:ext cx="531902" cy="262214"/>
            </a:xfrm>
            <a:prstGeom prst="rect">
              <a:avLst/>
            </a:prstGeom>
            <a:noFill/>
          </p:spPr>
          <p:txBody>
            <a:bodyPr wrap="square" rtlCol="0" anchor="ctr">
              <a:spAutoFit/>
            </a:bodyPr>
            <a:lstStyle/>
            <a:p>
              <a:pPr algn="ctr"/>
              <a:r>
                <a:rPr lang="en-US" sz="2135" b="1" dirty="0">
                  <a:solidFill>
                    <a:schemeClr val="accent2"/>
                  </a:solidFill>
                  <a:latin typeface="Arial" panose="020B0604020202020204" pitchFamily="34" charset="0"/>
                  <a:cs typeface="Arial" panose="020B0604020202020204" pitchFamily="34" charset="0"/>
                </a:rPr>
                <a:t>50%</a:t>
              </a:r>
            </a:p>
          </p:txBody>
        </p:sp>
      </p:grpSp>
      <p:grpSp>
        <p:nvGrpSpPr>
          <p:cNvPr id="11" name="Group 35"/>
          <p:cNvGrpSpPr>
            <a:grpSpLocks noChangeAspect="1"/>
          </p:cNvGrpSpPr>
          <p:nvPr/>
        </p:nvGrpSpPr>
        <p:grpSpPr>
          <a:xfrm>
            <a:off x="6213308" y="1739635"/>
            <a:ext cx="2494508" cy="2640230"/>
            <a:chOff x="4659025" y="1439274"/>
            <a:chExt cx="1555283" cy="1646138"/>
          </a:xfrm>
        </p:grpSpPr>
        <p:graphicFrame>
          <p:nvGraphicFramePr>
            <p:cNvPr id="65"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p:cNvSpPr txBox="1"/>
            <p:nvPr/>
          </p:nvSpPr>
          <p:spPr>
            <a:xfrm>
              <a:off x="5170715" y="2147922"/>
              <a:ext cx="531902" cy="262214"/>
            </a:xfrm>
            <a:prstGeom prst="rect">
              <a:avLst/>
            </a:prstGeom>
            <a:noFill/>
          </p:spPr>
          <p:txBody>
            <a:bodyPr wrap="square" rtlCol="0" anchor="ctr">
              <a:spAutoFit/>
            </a:bodyPr>
            <a:lstStyle/>
            <a:p>
              <a:pPr algn="ctr"/>
              <a:r>
                <a:rPr lang="en-US" sz="2135" b="1" dirty="0">
                  <a:solidFill>
                    <a:schemeClr val="accent3"/>
                  </a:solidFill>
                  <a:latin typeface="Arial" panose="020B0604020202020204" pitchFamily="34" charset="0"/>
                  <a:cs typeface="Arial" panose="020B0604020202020204" pitchFamily="34" charset="0"/>
                </a:rPr>
                <a:t>90%</a:t>
              </a:r>
              <a:endParaRPr lang="en-US" sz="1600" b="1" dirty="0">
                <a:solidFill>
                  <a:schemeClr val="accent3"/>
                </a:solidFill>
                <a:latin typeface="Arial" panose="020B0604020202020204" pitchFamily="34" charset="0"/>
                <a:cs typeface="Arial" panose="020B0604020202020204" pitchFamily="34" charset="0"/>
              </a:endParaRPr>
            </a:p>
          </p:txBody>
        </p:sp>
      </p:grpSp>
      <p:grpSp>
        <p:nvGrpSpPr>
          <p:cNvPr id="12" name="Group 36"/>
          <p:cNvGrpSpPr>
            <a:grpSpLocks noChangeAspect="1"/>
          </p:cNvGrpSpPr>
          <p:nvPr/>
        </p:nvGrpSpPr>
        <p:grpSpPr>
          <a:xfrm>
            <a:off x="8921965" y="1739635"/>
            <a:ext cx="2494508" cy="2640230"/>
            <a:chOff x="6325383" y="1439274"/>
            <a:chExt cx="1555283" cy="1646138"/>
          </a:xfrm>
        </p:grpSpPr>
        <p:graphicFrame>
          <p:nvGraphicFramePr>
            <p:cNvPr id="66"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6"/>
            </a:graphicData>
          </a:graphic>
        </p:graphicFrame>
        <p:sp>
          <p:nvSpPr>
            <p:cNvPr id="71" name="TextBox 70"/>
            <p:cNvSpPr txBox="1"/>
            <p:nvPr/>
          </p:nvSpPr>
          <p:spPr>
            <a:xfrm>
              <a:off x="6779912" y="2147923"/>
              <a:ext cx="666544" cy="262214"/>
            </a:xfrm>
            <a:prstGeom prst="rect">
              <a:avLst/>
            </a:prstGeom>
            <a:noFill/>
          </p:spPr>
          <p:txBody>
            <a:bodyPr wrap="square" rtlCol="0" anchor="ctr">
              <a:spAutoFit/>
            </a:bodyPr>
            <a:lstStyle/>
            <a:p>
              <a:pPr algn="ctr"/>
              <a:r>
                <a:rPr lang="en-US" sz="2135" b="1" dirty="0">
                  <a:solidFill>
                    <a:schemeClr val="accent4"/>
                  </a:solidFill>
                  <a:latin typeface="Arial" panose="020B0604020202020204" pitchFamily="34" charset="0"/>
                  <a:cs typeface="Arial" panose="020B0604020202020204" pitchFamily="34" charset="0"/>
                </a:rPr>
                <a:t>100%</a:t>
              </a:r>
              <a:endParaRPr lang="en-US" sz="1600" b="1" dirty="0">
                <a:solidFill>
                  <a:schemeClr val="accent4"/>
                </a:solidFill>
                <a:latin typeface="Arial" panose="020B0604020202020204" pitchFamily="34" charset="0"/>
                <a:cs typeface="Arial" panose="020B0604020202020204" pitchFamily="34" charset="0"/>
              </a:endParaRPr>
            </a:p>
          </p:txBody>
        </p:sp>
      </p:grpSp>
      <p:sp>
        <p:nvSpPr>
          <p:cNvPr id="50" name="TextBox 49"/>
          <p:cNvSpPr txBox="1"/>
          <p:nvPr/>
        </p:nvSpPr>
        <p:spPr>
          <a:xfrm>
            <a:off x="1746209" y="4392516"/>
            <a:ext cx="594073" cy="328231"/>
          </a:xfrm>
          <a:prstGeom prst="rect">
            <a:avLst/>
          </a:prstGeom>
          <a:noFill/>
        </p:spPr>
        <p:txBody>
          <a:bodyPr wrap="none" lIns="0" tIns="0" rIns="0" bIns="0" rtlCol="0">
            <a:spAutoFit/>
          </a:bodyPr>
          <a:lstStyle/>
          <a:p>
            <a:pPr algn="ctr"/>
            <a:r>
              <a:rPr lang="en-US" sz="2135" b="1" dirty="0" smtClean="0">
                <a:solidFill>
                  <a:schemeClr val="accent1"/>
                </a:solidFill>
                <a:latin typeface="Arial" panose="020B0604020202020204" pitchFamily="34" charset="0"/>
                <a:cs typeface="Arial" panose="020B0604020202020204" pitchFamily="34" charset="0"/>
              </a:rPr>
              <a:t>2011</a:t>
            </a:r>
            <a:endParaRPr lang="en-US" sz="2135" b="1" dirty="0">
              <a:solidFill>
                <a:schemeClr val="accent1"/>
              </a:solidFill>
              <a:latin typeface="Arial" panose="020B0604020202020204" pitchFamily="34" charset="0"/>
              <a:cs typeface="Arial" panose="020B0604020202020204" pitchFamily="34" charset="0"/>
            </a:endParaRPr>
          </a:p>
        </p:txBody>
      </p:sp>
      <p:sp>
        <p:nvSpPr>
          <p:cNvPr id="51" name="TextBox 50"/>
          <p:cNvSpPr txBox="1"/>
          <p:nvPr/>
        </p:nvSpPr>
        <p:spPr>
          <a:xfrm>
            <a:off x="4447333" y="4392516"/>
            <a:ext cx="609141" cy="328231"/>
          </a:xfrm>
          <a:prstGeom prst="rect">
            <a:avLst/>
          </a:prstGeom>
          <a:noFill/>
        </p:spPr>
        <p:txBody>
          <a:bodyPr wrap="none" lIns="0" tIns="0" rIns="0" bIns="0" rtlCol="0">
            <a:spAutoFit/>
          </a:bodyPr>
          <a:lstStyle/>
          <a:p>
            <a:pPr algn="ctr"/>
            <a:r>
              <a:rPr lang="en-US" sz="2135" b="1" dirty="0" smtClean="0">
                <a:solidFill>
                  <a:schemeClr val="accent2"/>
                </a:solidFill>
                <a:latin typeface="Arial" panose="020B0604020202020204" pitchFamily="34" charset="0"/>
                <a:cs typeface="Arial" panose="020B0604020202020204" pitchFamily="34" charset="0"/>
              </a:rPr>
              <a:t>2015</a:t>
            </a:r>
            <a:endParaRPr lang="en-US" sz="2135" b="1" dirty="0">
              <a:solidFill>
                <a:schemeClr val="accent2"/>
              </a:solidFill>
              <a:latin typeface="Arial" panose="020B0604020202020204" pitchFamily="34" charset="0"/>
              <a:cs typeface="Arial" panose="020B0604020202020204" pitchFamily="34" charset="0"/>
            </a:endParaRPr>
          </a:p>
        </p:txBody>
      </p:sp>
      <p:sp>
        <p:nvSpPr>
          <p:cNvPr id="52" name="TextBox 51"/>
          <p:cNvSpPr txBox="1"/>
          <p:nvPr/>
        </p:nvSpPr>
        <p:spPr>
          <a:xfrm>
            <a:off x="7155992" y="4392516"/>
            <a:ext cx="609141" cy="328231"/>
          </a:xfrm>
          <a:prstGeom prst="rect">
            <a:avLst/>
          </a:prstGeom>
          <a:noFill/>
        </p:spPr>
        <p:txBody>
          <a:bodyPr wrap="none" lIns="0" tIns="0" rIns="0" bIns="0" rtlCol="0">
            <a:spAutoFit/>
          </a:bodyPr>
          <a:lstStyle/>
          <a:p>
            <a:pPr algn="ctr"/>
            <a:r>
              <a:rPr lang="en-US" sz="2135" b="1" dirty="0" smtClean="0">
                <a:solidFill>
                  <a:schemeClr val="accent3"/>
                </a:solidFill>
                <a:latin typeface="Arial" panose="020B0604020202020204" pitchFamily="34" charset="0"/>
                <a:cs typeface="Arial" panose="020B0604020202020204" pitchFamily="34" charset="0"/>
              </a:rPr>
              <a:t>2017</a:t>
            </a:r>
            <a:endParaRPr lang="en-US" sz="2135" b="1" dirty="0">
              <a:solidFill>
                <a:schemeClr val="accent3"/>
              </a:solidFill>
              <a:latin typeface="Arial" panose="020B0604020202020204" pitchFamily="34" charset="0"/>
              <a:cs typeface="Arial" panose="020B0604020202020204" pitchFamily="34" charset="0"/>
            </a:endParaRPr>
          </a:p>
        </p:txBody>
      </p:sp>
      <p:sp>
        <p:nvSpPr>
          <p:cNvPr id="53" name="TextBox 52"/>
          <p:cNvSpPr txBox="1"/>
          <p:nvPr/>
        </p:nvSpPr>
        <p:spPr>
          <a:xfrm>
            <a:off x="9864650" y="4392516"/>
            <a:ext cx="609141" cy="328231"/>
          </a:xfrm>
          <a:prstGeom prst="rect">
            <a:avLst/>
          </a:prstGeom>
          <a:noFill/>
        </p:spPr>
        <p:txBody>
          <a:bodyPr wrap="none" lIns="0" tIns="0" rIns="0" bIns="0" rtlCol="0">
            <a:spAutoFit/>
          </a:bodyPr>
          <a:lstStyle/>
          <a:p>
            <a:pPr algn="ctr"/>
            <a:r>
              <a:rPr lang="en-US" sz="2135" b="1" dirty="0" smtClean="0">
                <a:solidFill>
                  <a:schemeClr val="accent4"/>
                </a:solidFill>
                <a:latin typeface="Arial" panose="020B0604020202020204" pitchFamily="34" charset="0"/>
                <a:cs typeface="Arial" panose="020B0604020202020204" pitchFamily="34" charset="0"/>
              </a:rPr>
              <a:t>2020</a:t>
            </a:r>
            <a:endParaRPr lang="en-US" sz="2135" b="1" dirty="0">
              <a:solidFill>
                <a:schemeClr val="accent4"/>
              </a:solidFill>
              <a:latin typeface="Arial" panose="020B0604020202020204" pitchFamily="34" charset="0"/>
              <a:cs typeface="Arial" panose="020B0604020202020204" pitchFamily="34" charset="0"/>
            </a:endParaRPr>
          </a:p>
        </p:txBody>
      </p:sp>
      <p:grpSp>
        <p:nvGrpSpPr>
          <p:cNvPr id="38" name="Group 37"/>
          <p:cNvGrpSpPr/>
          <p:nvPr/>
        </p:nvGrpSpPr>
        <p:grpSpPr>
          <a:xfrm>
            <a:off x="1179358" y="4923050"/>
            <a:ext cx="1727774" cy="744343"/>
            <a:chOff x="654725" y="3050273"/>
            <a:chExt cx="1296168" cy="558403"/>
          </a:xfrm>
        </p:grpSpPr>
        <p:sp>
          <p:nvSpPr>
            <p:cNvPr id="39" name="Isosceles Triangle 38"/>
            <p:cNvSpPr/>
            <p:nvPr/>
          </p:nvSpPr>
          <p:spPr>
            <a:xfrm>
              <a:off x="1158914" y="3050273"/>
              <a:ext cx="287790" cy="2127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55" name="Round Same Side Corner Rectangle 54"/>
            <p:cNvSpPr/>
            <p:nvPr/>
          </p:nvSpPr>
          <p:spPr>
            <a:xfrm>
              <a:off x="654725" y="3187760"/>
              <a:ext cx="1296168" cy="42091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Arial" panose="020B0604020202020204" pitchFamily="34" charset="0"/>
                  <a:cs typeface="Arial" panose="020B0604020202020204" pitchFamily="34" charset="0"/>
                </a:rPr>
                <a:t>添加您的标题</a:t>
              </a:r>
              <a:endParaRPr lang="en-US" sz="1600" b="1" dirty="0">
                <a:solidFill>
                  <a:schemeClr val="bg1"/>
                </a:solidFill>
                <a:latin typeface="Arial" panose="020B0604020202020204" pitchFamily="34" charset="0"/>
                <a:cs typeface="Arial" panose="020B0604020202020204" pitchFamily="34" charset="0"/>
              </a:endParaRPr>
            </a:p>
          </p:txBody>
        </p:sp>
      </p:grpSp>
      <p:grpSp>
        <p:nvGrpSpPr>
          <p:cNvPr id="56" name="Group 55"/>
          <p:cNvGrpSpPr/>
          <p:nvPr/>
        </p:nvGrpSpPr>
        <p:grpSpPr>
          <a:xfrm>
            <a:off x="3888016" y="4938939"/>
            <a:ext cx="1727774" cy="744343"/>
            <a:chOff x="654725" y="3050273"/>
            <a:chExt cx="1296168" cy="558403"/>
          </a:xfrm>
        </p:grpSpPr>
        <p:sp>
          <p:nvSpPr>
            <p:cNvPr id="57" name="Isosceles Triangle 56"/>
            <p:cNvSpPr/>
            <p:nvPr/>
          </p:nvSpPr>
          <p:spPr>
            <a:xfrm>
              <a:off x="1158914" y="3050273"/>
              <a:ext cx="287790" cy="21276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58" name="Round Same Side Corner Rectangle 57"/>
            <p:cNvSpPr/>
            <p:nvPr/>
          </p:nvSpPr>
          <p:spPr>
            <a:xfrm>
              <a:off x="654725" y="3187760"/>
              <a:ext cx="1296168" cy="42091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Arial" panose="020B0604020202020204" pitchFamily="34" charset="0"/>
                  <a:cs typeface="Arial" panose="020B0604020202020204" pitchFamily="34" charset="0"/>
                </a:rPr>
                <a:t>添加您的标题</a:t>
              </a:r>
              <a:endParaRPr lang="en-US" sz="1600" b="1" dirty="0">
                <a:solidFill>
                  <a:schemeClr val="bg1"/>
                </a:solidFill>
                <a:latin typeface="Arial" panose="020B0604020202020204" pitchFamily="34" charset="0"/>
                <a:cs typeface="Arial" panose="020B0604020202020204" pitchFamily="34" charset="0"/>
              </a:endParaRPr>
            </a:p>
          </p:txBody>
        </p:sp>
      </p:grpSp>
      <p:grpSp>
        <p:nvGrpSpPr>
          <p:cNvPr id="63" name="Group 62"/>
          <p:cNvGrpSpPr/>
          <p:nvPr/>
        </p:nvGrpSpPr>
        <p:grpSpPr>
          <a:xfrm>
            <a:off x="6596675" y="4923050"/>
            <a:ext cx="1727774" cy="744343"/>
            <a:chOff x="654725" y="3050273"/>
            <a:chExt cx="1296168" cy="558403"/>
          </a:xfrm>
        </p:grpSpPr>
        <p:sp>
          <p:nvSpPr>
            <p:cNvPr id="67" name="Isosceles Triangle 66"/>
            <p:cNvSpPr/>
            <p:nvPr/>
          </p:nvSpPr>
          <p:spPr>
            <a:xfrm>
              <a:off x="1158914" y="3050273"/>
              <a:ext cx="287790" cy="21276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72" name="Round Same Side Corner Rectangle 71"/>
            <p:cNvSpPr/>
            <p:nvPr/>
          </p:nvSpPr>
          <p:spPr>
            <a:xfrm>
              <a:off x="654725" y="3187760"/>
              <a:ext cx="1296168" cy="42091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Arial" panose="020B0604020202020204" pitchFamily="34" charset="0"/>
                  <a:cs typeface="Arial" panose="020B0604020202020204" pitchFamily="34" charset="0"/>
                </a:rPr>
                <a:t>添加您的标题</a:t>
              </a:r>
              <a:endParaRPr lang="en-US" sz="1600" b="1" dirty="0">
                <a:solidFill>
                  <a:schemeClr val="bg1"/>
                </a:solidFill>
                <a:latin typeface="Arial" panose="020B0604020202020204" pitchFamily="34" charset="0"/>
                <a:cs typeface="Arial" panose="020B0604020202020204" pitchFamily="34" charset="0"/>
              </a:endParaRPr>
            </a:p>
          </p:txBody>
        </p:sp>
      </p:grpSp>
      <p:grpSp>
        <p:nvGrpSpPr>
          <p:cNvPr id="73" name="Group 72"/>
          <p:cNvGrpSpPr/>
          <p:nvPr/>
        </p:nvGrpSpPr>
        <p:grpSpPr>
          <a:xfrm>
            <a:off x="9305332" y="4923050"/>
            <a:ext cx="1727774" cy="744343"/>
            <a:chOff x="654725" y="3050273"/>
            <a:chExt cx="1296168" cy="558403"/>
          </a:xfrm>
        </p:grpSpPr>
        <p:sp>
          <p:nvSpPr>
            <p:cNvPr id="74" name="Isosceles Triangle 73"/>
            <p:cNvSpPr/>
            <p:nvPr/>
          </p:nvSpPr>
          <p:spPr>
            <a:xfrm>
              <a:off x="1158914" y="3050273"/>
              <a:ext cx="287790" cy="21276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75" name="Round Same Side Corner Rectangle 74"/>
            <p:cNvSpPr/>
            <p:nvPr/>
          </p:nvSpPr>
          <p:spPr>
            <a:xfrm>
              <a:off x="654725" y="3187760"/>
              <a:ext cx="1296168" cy="420916"/>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Arial" panose="020B0604020202020204" pitchFamily="34" charset="0"/>
                  <a:cs typeface="Arial" panose="020B0604020202020204" pitchFamily="34" charset="0"/>
                </a:rPr>
                <a:t>添加您的标题</a:t>
              </a:r>
              <a:endParaRPr lang="en-US" sz="1600" b="1" dirty="0">
                <a:solidFill>
                  <a:schemeClr val="bg1"/>
                </a:solidFill>
                <a:latin typeface="Arial" panose="020B0604020202020204" pitchFamily="34" charset="0"/>
                <a:cs typeface="Arial" panose="020B0604020202020204" pitchFamily="34" charset="0"/>
              </a:endParaRPr>
            </a:p>
          </p:txBody>
        </p:sp>
      </p:grpSp>
      <p:sp>
        <p:nvSpPr>
          <p:cNvPr id="32" name="文本框 31"/>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edge">
                                      <p:cBhvr>
                                        <p:cTn id="20" dur="1000"/>
                                        <p:tgtEl>
                                          <p:spTgt spid="10"/>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edge">
                                      <p:cBhvr>
                                        <p:cTn id="33" dur="1000"/>
                                        <p:tgtEl>
                                          <p:spTgt spid="11"/>
                                        </p:tgtEl>
                                      </p:cBhvr>
                                    </p:animEffect>
                                  </p:childTnLst>
                                </p:cTn>
                              </p:par>
                            </p:childTnLst>
                          </p:cTn>
                        </p:par>
                        <p:par>
                          <p:cTn id="34" fill="hold">
                            <p:stCondLst>
                              <p:cond delay="4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500" fill="hold"/>
                                        <p:tgtEl>
                                          <p:spTgt spid="63"/>
                                        </p:tgtEl>
                                        <p:attrNameLst>
                                          <p:attrName>ppt_x</p:attrName>
                                        </p:attrNameLst>
                                      </p:cBhvr>
                                      <p:tavLst>
                                        <p:tav tm="0">
                                          <p:val>
                                            <p:strVal val="#ppt_x"/>
                                          </p:val>
                                        </p:tav>
                                        <p:tav tm="100000">
                                          <p:val>
                                            <p:strVal val="#ppt_x"/>
                                          </p:val>
                                        </p:tav>
                                      </p:tavLst>
                                    </p:anim>
                                    <p:anim calcmode="lin" valueType="num">
                                      <p:cBhvr additive="base">
                                        <p:cTn id="42" dur="50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edge">
                                      <p:cBhvr>
                                        <p:cTn id="46" dur="1000"/>
                                        <p:tgtEl>
                                          <p:spTgt spid="12"/>
                                        </p:tgtEl>
                                      </p:cBhvr>
                                    </p:animEffect>
                                  </p:childTnLst>
                                </p:cTn>
                              </p:par>
                            </p:childTnLst>
                          </p:cTn>
                        </p:par>
                        <p:par>
                          <p:cTn id="47" fill="hold">
                            <p:stCondLst>
                              <p:cond delay="5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ppt_x"/>
                                          </p:val>
                                        </p:tav>
                                        <p:tav tm="100000">
                                          <p:val>
                                            <p:strVal val="#ppt_x"/>
                                          </p:val>
                                        </p:tav>
                                      </p:tavLst>
                                    </p:anim>
                                    <p:anim calcmode="lin" valueType="num">
                                      <p:cBhvr additive="base">
                                        <p:cTn id="51" dur="500" fill="hold"/>
                                        <p:tgtEl>
                                          <p:spTgt spid="53"/>
                                        </p:tgtEl>
                                        <p:attrNameLst>
                                          <p:attrName>ppt_y</p:attrName>
                                        </p:attrNameLst>
                                      </p:cBhvr>
                                      <p:tavLst>
                                        <p:tav tm="0">
                                          <p:val>
                                            <p:strVal val="1+#ppt_h/2"/>
                                          </p:val>
                                        </p:tav>
                                        <p:tav tm="100000">
                                          <p:val>
                                            <p:strVal val="#ppt_y"/>
                                          </p:val>
                                        </p:tav>
                                      </p:tavLst>
                                    </p:anim>
                                  </p:childTnLst>
                                </p:cTn>
                              </p:par>
                              <p:par>
                                <p:cTn id="52" presetID="2" presetClass="entr" presetSubtype="4" accel="50000" decel="50000"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文本框 16"/>
          <p:cNvSpPr txBox="1"/>
          <p:nvPr/>
        </p:nvSpPr>
        <p:spPr>
          <a:xfrm>
            <a:off x="2608508" y="2521997"/>
            <a:ext cx="6974987" cy="769441"/>
          </a:xfrm>
          <a:prstGeom prst="rect">
            <a:avLst/>
          </a:prstGeom>
          <a:noFill/>
        </p:spPr>
        <p:txBody>
          <a:bodyPr wrap="none" rtlCol="0">
            <a:spAutoFit/>
          </a:bodyPr>
          <a:lstStyle/>
          <a:p>
            <a:pPr algn="ctr" fontAlgn="auto">
              <a:spcBef>
                <a:spcPts val="0"/>
              </a:spcBef>
              <a:spcAft>
                <a:spcPts val="0"/>
              </a:spcAft>
              <a:defRPr/>
            </a:pPr>
            <a:r>
              <a:rPr lang="zh-CN" altLang="en-US" sz="4400" b="1" dirty="0" smtClean="0">
                <a:solidFill>
                  <a:srgbClr val="C00000"/>
                </a:solidFill>
                <a:ea typeface="张海山锐线体简" panose="02000000000000000000" charset="-122"/>
                <a:cs typeface="+mn-ea"/>
                <a:sym typeface="+mn-lt"/>
              </a:rPr>
              <a:t>三、单击这里添加您的标题</a:t>
            </a:r>
            <a:endParaRPr lang="zh-CN" altLang="en-US" sz="4400" b="1" dirty="0">
              <a:solidFill>
                <a:srgbClr val="C00000"/>
              </a:solidFill>
              <a:ea typeface="张海山锐线体简" panose="02000000000000000000" charset="-122"/>
              <a:cs typeface="+mn-ea"/>
              <a:sym typeface="+mn-lt"/>
            </a:endParaRPr>
          </a:p>
        </p:txBody>
      </p:sp>
      <p:sp>
        <p:nvSpPr>
          <p:cNvPr id="18" name="文本框 17"/>
          <p:cNvSpPr txBox="1"/>
          <p:nvPr/>
        </p:nvSpPr>
        <p:spPr>
          <a:xfrm>
            <a:off x="3860882" y="1930473"/>
            <a:ext cx="5404043" cy="461665"/>
          </a:xfrm>
          <a:prstGeom prst="rect">
            <a:avLst/>
          </a:prstGeom>
          <a:noFill/>
          <a:effectLst>
            <a:reflection stA="62000" endPos="54000" dir="5400000" sy="-100000" algn="bl" rotWithShape="0"/>
          </a:effectLst>
        </p:spPr>
        <p:txBody>
          <a:bodyPr wrap="none" rtlCol="0">
            <a:spAutoFit/>
          </a:bodyPr>
          <a:lstStyle/>
          <a:p>
            <a:pPr algn="ctr"/>
            <a:r>
              <a:rPr lang="zh-CN" altLang="en-US" sz="2400" dirty="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推进“两学一做” 学习</a:t>
            </a:r>
            <a:r>
              <a:rPr lang="zh-CN" altLang="en-US" sz="2400" dirty="0" smtClean="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教育常态化制度化</a:t>
            </a:r>
            <a:endParaRPr lang="zh-CN" altLang="en-US" sz="2400" dirty="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
        <p:nvSpPr>
          <p:cNvPr id="22" name="文本框 21"/>
          <p:cNvSpPr txBox="1"/>
          <p:nvPr/>
        </p:nvSpPr>
        <p:spPr>
          <a:xfrm>
            <a:off x="3106519" y="3413900"/>
            <a:ext cx="6912768" cy="461665"/>
          </a:xfrm>
          <a:prstGeom prst="rect">
            <a:avLst/>
          </a:prstGeom>
          <a:noFill/>
        </p:spPr>
        <p:txBody>
          <a:bodyPr wrap="square" rtlCol="0">
            <a:spAutoFit/>
          </a:bodyPr>
          <a:lstStyle/>
          <a:p>
            <a:pPr algn="ctr">
              <a:lnSpc>
                <a:spcPct val="150000"/>
              </a:lnSpc>
            </a:pPr>
            <a:r>
              <a:rPr lang="en-US" altLang="zh-CN" sz="1600" dirty="0">
                <a:solidFill>
                  <a:schemeClr val="tx2"/>
                </a:solidFill>
                <a:latin typeface="幼圆" panose="02010509060101010101" pitchFamily="49" charset="-122"/>
                <a:ea typeface="幼圆" panose="02010509060101010101" pitchFamily="49" charset="-122"/>
              </a:rPr>
              <a:t>Thesis defense Thesis </a:t>
            </a:r>
            <a:r>
              <a:rPr lang="en-US" altLang="zh-CN" sz="1600" dirty="0" err="1">
                <a:solidFill>
                  <a:schemeClr val="tx2"/>
                </a:solidFill>
                <a:latin typeface="幼圆" panose="02010509060101010101" pitchFamily="49" charset="-122"/>
                <a:ea typeface="幼圆" panose="02010509060101010101" pitchFamily="49" charset="-122"/>
              </a:rPr>
              <a:t>defenseThesis</a:t>
            </a:r>
            <a:r>
              <a:rPr lang="en-US" altLang="zh-CN" sz="1600" dirty="0">
                <a:solidFill>
                  <a:schemeClr val="tx2"/>
                </a:solidFill>
                <a:latin typeface="幼圆" panose="02010509060101010101" pitchFamily="49" charset="-122"/>
                <a:ea typeface="幼圆" panose="02010509060101010101" pitchFamily="49" charset="-122"/>
              </a:rPr>
              <a:t> </a:t>
            </a:r>
            <a:r>
              <a:rPr lang="en-US" altLang="zh-CN" sz="1600" dirty="0" err="1">
                <a:solidFill>
                  <a:schemeClr val="tx2"/>
                </a:solidFill>
                <a:latin typeface="幼圆" panose="02010509060101010101" pitchFamily="49" charset="-122"/>
                <a:ea typeface="幼圆" panose="02010509060101010101" pitchFamily="49" charset="-122"/>
              </a:rPr>
              <a:t>defenseThesis</a:t>
            </a:r>
            <a:r>
              <a:rPr lang="en-US" altLang="zh-CN" sz="1600" dirty="0">
                <a:solidFill>
                  <a:schemeClr val="tx2"/>
                </a:solidFill>
                <a:latin typeface="幼圆" panose="02010509060101010101" pitchFamily="49" charset="-122"/>
                <a:ea typeface="幼圆" panose="02010509060101010101" pitchFamily="49" charset="-122"/>
              </a:rPr>
              <a:t> defense</a:t>
            </a:r>
            <a:endParaRPr lang="zh-CN" altLang="en-US" sz="1600" dirty="0">
              <a:solidFill>
                <a:schemeClr val="tx2"/>
              </a:solidFill>
              <a:latin typeface="幼圆" panose="02010509060101010101" pitchFamily="49" charset="-122"/>
              <a:ea typeface="幼圆" panose="02010509060101010101" pitchFamily="49" charset="-122"/>
            </a:endParaRPr>
          </a:p>
        </p:txBody>
      </p:sp>
      <p:pic>
        <p:nvPicPr>
          <p:cNvPr id="6" name="图片 5"/>
          <p:cNvPicPr>
            <a:picLocks noChangeAspect="1"/>
          </p:cNvPicPr>
          <p:nvPr/>
        </p:nvPicPr>
        <p:blipFill>
          <a:blip r:embed="rId5" cstate="screen"/>
          <a:stretch>
            <a:fillRect/>
          </a:stretch>
        </p:blipFill>
        <p:spPr>
          <a:xfrm>
            <a:off x="1550428" y="3875565"/>
            <a:ext cx="9328262" cy="3055005"/>
          </a:xfrm>
          <a:prstGeom prst="rect">
            <a:avLst/>
          </a:prstGeom>
        </p:spPr>
      </p:pic>
      <p:pic>
        <p:nvPicPr>
          <p:cNvPr id="7" name="PA_图片 1"/>
          <p:cNvPicPr/>
          <p:nvPr>
            <p:custDataLst>
              <p:tags r:id="rId1"/>
            </p:custDataLst>
          </p:nvPr>
        </p:nvPicPr>
        <p:blipFill>
          <a:blip r:embed="rId6" cstate="screen"/>
          <a:stretch>
            <a:fillRect/>
          </a:stretch>
        </p:blipFill>
        <p:spPr>
          <a:xfrm flipH="1">
            <a:off x="-2" y="4731559"/>
            <a:ext cx="3687329" cy="2126441"/>
          </a:xfrm>
          <a:prstGeom prst="rect">
            <a:avLst/>
          </a:prstGeom>
        </p:spPr>
      </p:pic>
      <p:pic>
        <p:nvPicPr>
          <p:cNvPr id="8" name="PA_图片 1"/>
          <p:cNvPicPr/>
          <p:nvPr>
            <p:custDataLst>
              <p:tags r:id="rId2"/>
            </p:custDataLst>
          </p:nvPr>
        </p:nvPicPr>
        <p:blipFill>
          <a:blip r:embed="rId7" cstate="screen"/>
          <a:stretch>
            <a:fillRect/>
          </a:stretch>
        </p:blipFill>
        <p:spPr>
          <a:xfrm>
            <a:off x="9027885" y="4731559"/>
            <a:ext cx="3164113" cy="21264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1500"/>
                            </p:stCondLst>
                            <p:childTnLst>
                              <p:par>
                                <p:cTn id="27" presetID="2" presetClass="entr" presetSubtype="2"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2549"/>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7"/>
          <p:cNvGrpSpPr/>
          <p:nvPr/>
        </p:nvGrpSpPr>
        <p:grpSpPr>
          <a:xfrm>
            <a:off x="1766177" y="3069628"/>
            <a:ext cx="3361180" cy="1218829"/>
            <a:chOff x="1133940" y="2819892"/>
            <a:chExt cx="2521542" cy="914360"/>
          </a:xfrm>
          <a:solidFill>
            <a:schemeClr val="accent5"/>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sp>
        <p:nvSpPr>
          <p:cNvPr id="79" name="Footer Text"/>
          <p:cNvSpPr txBox="1"/>
          <p:nvPr/>
        </p:nvSpPr>
        <p:spPr>
          <a:xfrm>
            <a:off x="1642220" y="4857496"/>
            <a:ext cx="3609099" cy="861583"/>
          </a:xfrm>
          <a:prstGeom prst="rect">
            <a:avLst/>
          </a:prstGeom>
          <a:noFill/>
        </p:spPr>
        <p:txBody>
          <a:bodyPr wrap="square" lIns="0" tIns="0" rIns="0" bIns="0" rtlCol="0">
            <a:spAutoFit/>
          </a:bodyPr>
          <a:lstStyle/>
          <a:p>
            <a:pPr algn="ctr"/>
            <a:r>
              <a:rPr lang="zh-CN" altLang="en-US" sz="1600" b="1" dirty="0">
                <a:solidFill>
                  <a:schemeClr val="accent5"/>
                </a:solidFill>
                <a:latin typeface="Arial" panose="020B0604020202020204" pitchFamily="34" charset="0"/>
                <a:cs typeface="Arial" panose="020B0604020202020204" pitchFamily="34" charset="0"/>
              </a:rPr>
              <a:t>添加您的</a:t>
            </a:r>
            <a:r>
              <a:rPr lang="zh-CN" altLang="en-US" sz="1600" b="1" dirty="0" smtClean="0">
                <a:solidFill>
                  <a:schemeClr val="accent5"/>
                </a:solidFill>
                <a:latin typeface="Arial" panose="020B0604020202020204" pitchFamily="34" charset="0"/>
                <a:cs typeface="Arial" panose="020B0604020202020204" pitchFamily="34" charset="0"/>
              </a:rPr>
              <a:t>标题</a:t>
            </a:r>
            <a:endParaRPr lang="en-US" altLang="zh-CN" sz="1600" b="1" dirty="0" smtClean="0">
              <a:solidFill>
                <a:schemeClr val="accent5"/>
              </a:solidFill>
              <a:latin typeface="Arial" panose="020B0604020202020204" pitchFamily="34" charset="0"/>
              <a:cs typeface="Arial" panose="020B0604020202020204" pitchFamily="34" charset="0"/>
            </a:endParaRPr>
          </a:p>
          <a:p>
            <a:pPr algn="ctr"/>
            <a:r>
              <a:rPr lang="en-US" sz="1335" dirty="0" smtClean="0">
                <a:solidFill>
                  <a:schemeClr val="tx1">
                    <a:lumMod val="50000"/>
                    <a:lumOff val="50000"/>
                  </a:schemeClr>
                </a:solidFill>
                <a:latin typeface="Arial" panose="020B0604020202020204" pitchFamily="34" charset="0"/>
                <a:cs typeface="Arial" panose="020B0604020202020204" pitchFamily="34" charset="0"/>
              </a:rPr>
              <a:t>passages of lorem ipsum available, but the majority have suffered alteration in some </a:t>
            </a:r>
            <a:br>
              <a:rPr lang="en-US" sz="1335" dirty="0" smtClean="0">
                <a:solidFill>
                  <a:schemeClr val="tx1">
                    <a:lumMod val="50000"/>
                    <a:lumOff val="50000"/>
                  </a:schemeClr>
                </a:solidFill>
                <a:latin typeface="Arial" panose="020B0604020202020204" pitchFamily="34" charset="0"/>
                <a:cs typeface="Arial" panose="020B0604020202020204" pitchFamily="34" charset="0"/>
              </a:rPr>
            </a:br>
            <a:r>
              <a:rPr lang="en-US" sz="1335" dirty="0" smtClean="0">
                <a:solidFill>
                  <a:schemeClr val="tx1">
                    <a:lumMod val="50000"/>
                    <a:lumOff val="50000"/>
                  </a:schemeClr>
                </a:solidFill>
                <a:latin typeface="Arial" panose="020B0604020202020204" pitchFamily="34" charset="0"/>
                <a:cs typeface="Arial" panose="020B0604020202020204" pitchFamily="34" charset="0"/>
              </a:rPr>
              <a:t>by injected </a:t>
            </a:r>
            <a:r>
              <a:rPr lang="en-US" sz="1335" dirty="0" err="1" smtClean="0">
                <a:solidFill>
                  <a:schemeClr val="tx1">
                    <a:lumMod val="50000"/>
                    <a:lumOff val="50000"/>
                  </a:schemeClr>
                </a:solidFill>
                <a:latin typeface="Arial" panose="020B0604020202020204" pitchFamily="34" charset="0"/>
                <a:cs typeface="Arial" panose="020B0604020202020204" pitchFamily="34" charset="0"/>
              </a:rPr>
              <a:t>humour</a:t>
            </a:r>
            <a:r>
              <a:rPr lang="en-US" sz="1335" dirty="0" smtClean="0">
                <a:solidFill>
                  <a:schemeClr val="tx1">
                    <a:lumMod val="50000"/>
                    <a:lumOff val="50000"/>
                  </a:schemeClr>
                </a:solidFill>
                <a:latin typeface="Arial" panose="020B0604020202020204" pitchFamily="34" charset="0"/>
                <a:cs typeface="Arial" panose="020B0604020202020204" pitchFamily="34" charset="0"/>
              </a:rPr>
              <a:t> randomized</a:t>
            </a:r>
            <a:endParaRPr lang="en-US" sz="1335"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5" name="Freeform 104"/>
          <p:cNvSpPr/>
          <p:nvPr/>
        </p:nvSpPr>
        <p:spPr>
          <a:xfrm>
            <a:off x="5465606" y="31459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5">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800">
              <a:lnSpc>
                <a:spcPct val="90000"/>
              </a:lnSpc>
              <a:spcBef>
                <a:spcPct val="0"/>
              </a:spcBef>
              <a:spcAft>
                <a:spcPct val="15000"/>
              </a:spcAft>
            </a:pPr>
            <a:r>
              <a:rPr lang="en-US" sz="6400" dirty="0">
                <a:solidFill>
                  <a:schemeClr val="bg1"/>
                </a:solidFill>
                <a:latin typeface="Arial" panose="020B0604020202020204" pitchFamily="34" charset="0"/>
                <a:cs typeface="Arial" panose="020B0604020202020204" pitchFamily="34" charset="0"/>
              </a:rPr>
              <a:t> </a:t>
            </a:r>
            <a:endParaRPr lang="en-US" sz="6400" dirty="0">
              <a:solidFill>
                <a:schemeClr val="accent1">
                  <a:lumMod val="75000"/>
                </a:schemeClr>
              </a:solidFill>
              <a:latin typeface="Arial" panose="020B0604020202020204" pitchFamily="34" charset="0"/>
              <a:cs typeface="Arial" panose="020B0604020202020204" pitchFamily="34" charset="0"/>
            </a:endParaRPr>
          </a:p>
        </p:txBody>
      </p:sp>
      <p:grpSp>
        <p:nvGrpSpPr>
          <p:cNvPr id="3" name="Group 134"/>
          <p:cNvGrpSpPr>
            <a:grpSpLocks noChangeAspect="1"/>
          </p:cNvGrpSpPr>
          <p:nvPr/>
        </p:nvGrpSpPr>
        <p:grpSpPr>
          <a:xfrm>
            <a:off x="2928105" y="37693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cs typeface="Arial" panose="020B0604020202020204" pitchFamily="34" charset="0"/>
              </a:endParaRPr>
            </a:p>
          </p:txBody>
        </p:sp>
        <p:sp>
          <p:nvSpPr>
            <p:cNvPr id="111" name="Oval 110"/>
            <p:cNvSpPr>
              <a:spLocks noChangeAspect="1"/>
            </p:cNvSpPr>
            <p:nvPr/>
          </p:nvSpPr>
          <p:spPr>
            <a:xfrm>
              <a:off x="3362252" y="1492773"/>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smtClean="0">
                  <a:solidFill>
                    <a:schemeClr val="bg1"/>
                  </a:solidFill>
                  <a:latin typeface="Arial" panose="020B0604020202020204" pitchFamily="34" charset="0"/>
                  <a:cs typeface="Arial" panose="020B0604020202020204" pitchFamily="34" charset="0"/>
                </a:rPr>
                <a:t>01</a:t>
              </a:r>
              <a:endParaRPr lang="en-US" sz="2135" b="1" dirty="0">
                <a:solidFill>
                  <a:schemeClr val="bg1"/>
                </a:solidFill>
                <a:latin typeface="Arial" panose="020B0604020202020204" pitchFamily="34" charset="0"/>
                <a:cs typeface="Arial" panose="020B0604020202020204" pitchFamily="34" charset="0"/>
              </a:endParaRPr>
            </a:p>
          </p:txBody>
        </p:sp>
      </p:grpSp>
      <p:grpSp>
        <p:nvGrpSpPr>
          <p:cNvPr id="4" name="Group 121"/>
          <p:cNvGrpSpPr/>
          <p:nvPr/>
        </p:nvGrpSpPr>
        <p:grpSpPr>
          <a:xfrm>
            <a:off x="7048561" y="3069628"/>
            <a:ext cx="3361180" cy="1218829"/>
            <a:chOff x="1133940" y="2819892"/>
            <a:chExt cx="2521542" cy="914360"/>
          </a:xfrm>
          <a:solidFill>
            <a:schemeClr val="accent6"/>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sp>
        <p:nvSpPr>
          <p:cNvPr id="127" name="Footer Text"/>
          <p:cNvSpPr txBox="1"/>
          <p:nvPr/>
        </p:nvSpPr>
        <p:spPr>
          <a:xfrm>
            <a:off x="6924604" y="4857496"/>
            <a:ext cx="3609099" cy="861583"/>
          </a:xfrm>
          <a:prstGeom prst="rect">
            <a:avLst/>
          </a:prstGeom>
          <a:noFill/>
        </p:spPr>
        <p:txBody>
          <a:bodyPr wrap="square" lIns="0" tIns="0" rIns="0" bIns="0" rtlCol="0">
            <a:spAutoFit/>
          </a:bodyPr>
          <a:lstStyle/>
          <a:p>
            <a:pPr algn="ctr"/>
            <a:r>
              <a:rPr lang="zh-CN" altLang="en-US" sz="1600" b="1" dirty="0">
                <a:solidFill>
                  <a:schemeClr val="accent6"/>
                </a:solidFill>
                <a:latin typeface="Arial" panose="020B0604020202020204" pitchFamily="34" charset="0"/>
                <a:cs typeface="Arial" panose="020B0604020202020204" pitchFamily="34" charset="0"/>
              </a:rPr>
              <a:t>添加您的标题</a:t>
            </a:r>
            <a:r>
              <a:rPr lang="en-US" sz="1600" b="1" dirty="0">
                <a:solidFill>
                  <a:schemeClr val="accent4"/>
                </a:solidFill>
                <a:latin typeface="Arial" panose="020B0604020202020204" pitchFamily="34" charset="0"/>
                <a:cs typeface="Arial" panose="020B0604020202020204" pitchFamily="34" charset="0"/>
              </a:rPr>
              <a:t/>
            </a:r>
            <a:br>
              <a:rPr lang="en-US" sz="1600" b="1" dirty="0">
                <a:solidFill>
                  <a:schemeClr val="accent4"/>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passages of lorem ipsum available, but the majority have suffered alteration in some </a:t>
            </a:r>
            <a:br>
              <a:rPr lang="en-US" sz="1335" dirty="0">
                <a:solidFill>
                  <a:schemeClr val="tx1">
                    <a:lumMod val="50000"/>
                    <a:lumOff val="50000"/>
                  </a:schemeClr>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by injected humour randomized</a:t>
            </a:r>
          </a:p>
        </p:txBody>
      </p:sp>
      <p:grpSp>
        <p:nvGrpSpPr>
          <p:cNvPr id="7" name="Group 134"/>
          <p:cNvGrpSpPr>
            <a:grpSpLocks noChangeAspect="1"/>
          </p:cNvGrpSpPr>
          <p:nvPr/>
        </p:nvGrpSpPr>
        <p:grpSpPr>
          <a:xfrm>
            <a:off x="8210489" y="36516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cs typeface="Arial" panose="020B0604020202020204" pitchFamily="34" charset="0"/>
              </a:endParaRPr>
            </a:p>
          </p:txBody>
        </p:sp>
        <p:sp>
          <p:nvSpPr>
            <p:cNvPr id="136" name="Oval 135"/>
            <p:cNvSpPr>
              <a:spLocks noChangeAspect="1"/>
            </p:cNvSpPr>
            <p:nvPr/>
          </p:nvSpPr>
          <p:spPr>
            <a:xfrm>
              <a:off x="3362252" y="1492773"/>
              <a:ext cx="498845" cy="49926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smtClean="0">
                  <a:solidFill>
                    <a:schemeClr val="bg1"/>
                  </a:solidFill>
                  <a:latin typeface="Arial" panose="020B0604020202020204" pitchFamily="34" charset="0"/>
                  <a:cs typeface="Arial" panose="020B0604020202020204" pitchFamily="34" charset="0"/>
                </a:rPr>
                <a:t>02</a:t>
              </a:r>
              <a:endParaRPr lang="en-US" sz="2135" b="1" dirty="0">
                <a:solidFill>
                  <a:schemeClr val="bg1"/>
                </a:solidFill>
                <a:latin typeface="Arial" panose="020B0604020202020204" pitchFamily="34" charset="0"/>
                <a:cs typeface="Arial" panose="020B0604020202020204" pitchFamily="34" charset="0"/>
              </a:endParaRPr>
            </a:p>
          </p:txBody>
        </p:sp>
      </p:grpSp>
      <p:sp>
        <p:nvSpPr>
          <p:cNvPr id="36" name="Right Arrow 35"/>
          <p:cNvSpPr/>
          <p:nvPr/>
        </p:nvSpPr>
        <p:spPr>
          <a:xfrm>
            <a:off x="1588" y="3145919"/>
            <a:ext cx="1321498" cy="1155155"/>
          </a:xfrm>
          <a:prstGeom prst="rightArrow">
            <a:avLst>
              <a:gd name="adj1" fmla="val 70668"/>
              <a:gd name="adj2" fmla="val 489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38" name="Right Arrow 37"/>
          <p:cNvSpPr/>
          <p:nvPr/>
        </p:nvSpPr>
        <p:spPr>
          <a:xfrm>
            <a:off x="10659226" y="3145919"/>
            <a:ext cx="1531188" cy="1155155"/>
          </a:xfrm>
          <a:prstGeom prst="rightArrow">
            <a:avLst>
              <a:gd name="adj1" fmla="val 7066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43" name="Group 42"/>
          <p:cNvGrpSpPr/>
          <p:nvPr/>
        </p:nvGrpSpPr>
        <p:grpSpPr>
          <a:xfrm flipH="1">
            <a:off x="2509185" y="1701920"/>
            <a:ext cx="1888596" cy="1945043"/>
            <a:chOff x="1881188" y="1422400"/>
            <a:chExt cx="1274763" cy="1312863"/>
          </a:xfrm>
          <a:solidFill>
            <a:schemeClr val="accent5"/>
          </a:solidFill>
        </p:grpSpPr>
        <p:sp>
          <p:nvSpPr>
            <p:cNvPr id="9221" name="Freeform 5"/>
            <p:cNvSpPr>
              <a:spLocks noEditPoints="1"/>
            </p:cNvSpPr>
            <p:nvPr/>
          </p:nvSpPr>
          <p:spPr bwMode="auto">
            <a:xfrm>
              <a:off x="2020888" y="2582863"/>
              <a:ext cx="139700" cy="144463"/>
            </a:xfrm>
            <a:custGeom>
              <a:avLst/>
              <a:gdLst/>
              <a:ahLst/>
              <a:cxnLst>
                <a:cxn ang="0">
                  <a:pos x="37" y="19"/>
                </a:cxn>
                <a:cxn ang="0">
                  <a:pos x="18" y="38"/>
                </a:cxn>
                <a:cxn ang="0">
                  <a:pos x="0" y="19"/>
                </a:cxn>
                <a:cxn ang="0">
                  <a:pos x="18" y="0"/>
                </a:cxn>
                <a:cxn ang="0">
                  <a:pos x="37" y="19"/>
                </a:cxn>
                <a:cxn ang="0">
                  <a:pos x="37" y="19"/>
                </a:cxn>
                <a:cxn ang="0">
                  <a:pos x="37" y="19"/>
                </a:cxn>
              </a:cxnLst>
              <a:rect l="0" t="0" r="r" b="b"/>
              <a:pathLst>
                <a:path w="37" h="38">
                  <a:moveTo>
                    <a:pt x="37" y="19"/>
                  </a:moveTo>
                  <a:cubicBezTo>
                    <a:pt x="37" y="30"/>
                    <a:pt x="29" y="38"/>
                    <a:pt x="18" y="38"/>
                  </a:cubicBezTo>
                  <a:cubicBezTo>
                    <a:pt x="8" y="38"/>
                    <a:pt x="0" y="30"/>
                    <a:pt x="0" y="19"/>
                  </a:cubicBezTo>
                  <a:cubicBezTo>
                    <a:pt x="0" y="9"/>
                    <a:pt x="8" y="0"/>
                    <a:pt x="18" y="0"/>
                  </a:cubicBezTo>
                  <a:cubicBezTo>
                    <a:pt x="29" y="0"/>
                    <a:pt x="37" y="9"/>
                    <a:pt x="37" y="19"/>
                  </a:cubicBezTo>
                  <a:close/>
                  <a:moveTo>
                    <a:pt x="37" y="19"/>
                  </a:moveTo>
                  <a:cubicBezTo>
                    <a:pt x="37" y="19"/>
                    <a:pt x="37" y="19"/>
                    <a:pt x="37" y="19"/>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9222" name="Freeform 6"/>
            <p:cNvSpPr>
              <a:spLocks noEditPoints="1"/>
            </p:cNvSpPr>
            <p:nvPr/>
          </p:nvSpPr>
          <p:spPr bwMode="auto">
            <a:xfrm>
              <a:off x="2357438" y="2582863"/>
              <a:ext cx="144463" cy="144463"/>
            </a:xfrm>
            <a:custGeom>
              <a:avLst/>
              <a:gdLst/>
              <a:ahLst/>
              <a:cxnLst>
                <a:cxn ang="0">
                  <a:pos x="38" y="19"/>
                </a:cxn>
                <a:cxn ang="0">
                  <a:pos x="19" y="38"/>
                </a:cxn>
                <a:cxn ang="0">
                  <a:pos x="0" y="19"/>
                </a:cxn>
                <a:cxn ang="0">
                  <a:pos x="19" y="0"/>
                </a:cxn>
                <a:cxn ang="0">
                  <a:pos x="38" y="19"/>
                </a:cxn>
                <a:cxn ang="0">
                  <a:pos x="38" y="19"/>
                </a:cxn>
                <a:cxn ang="0">
                  <a:pos x="38" y="19"/>
                </a:cxn>
              </a:cxnLst>
              <a:rect l="0" t="0" r="r" b="b"/>
              <a:pathLst>
                <a:path w="38" h="38">
                  <a:moveTo>
                    <a:pt x="38" y="19"/>
                  </a:moveTo>
                  <a:cubicBezTo>
                    <a:pt x="38" y="30"/>
                    <a:pt x="29" y="38"/>
                    <a:pt x="19" y="38"/>
                  </a:cubicBezTo>
                  <a:cubicBezTo>
                    <a:pt x="8" y="38"/>
                    <a:pt x="0" y="30"/>
                    <a:pt x="0" y="19"/>
                  </a:cubicBezTo>
                  <a:cubicBezTo>
                    <a:pt x="0" y="9"/>
                    <a:pt x="8" y="0"/>
                    <a:pt x="19" y="0"/>
                  </a:cubicBezTo>
                  <a:cubicBezTo>
                    <a:pt x="29" y="0"/>
                    <a:pt x="38" y="9"/>
                    <a:pt x="38" y="19"/>
                  </a:cubicBezTo>
                  <a:close/>
                  <a:moveTo>
                    <a:pt x="38" y="19"/>
                  </a:moveTo>
                  <a:cubicBezTo>
                    <a:pt x="38" y="19"/>
                    <a:pt x="38" y="19"/>
                    <a:pt x="38" y="19"/>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9223" name="Freeform 7"/>
            <p:cNvSpPr>
              <a:spLocks noEditPoints="1"/>
            </p:cNvSpPr>
            <p:nvPr/>
          </p:nvSpPr>
          <p:spPr bwMode="auto">
            <a:xfrm>
              <a:off x="1881188" y="2005013"/>
              <a:ext cx="681038" cy="555625"/>
            </a:xfrm>
            <a:custGeom>
              <a:avLst/>
              <a:gdLst/>
              <a:ahLst/>
              <a:cxnLst>
                <a:cxn ang="0">
                  <a:pos x="0" y="32"/>
                </a:cxn>
                <a:cxn ang="0">
                  <a:pos x="39" y="144"/>
                </a:cxn>
                <a:cxn ang="0">
                  <a:pos x="41" y="147"/>
                </a:cxn>
                <a:cxn ang="0">
                  <a:pos x="160" y="147"/>
                </a:cxn>
                <a:cxn ang="0">
                  <a:pos x="162" y="145"/>
                </a:cxn>
                <a:cxn ang="0">
                  <a:pos x="162" y="14"/>
                </a:cxn>
                <a:cxn ang="0">
                  <a:pos x="164" y="13"/>
                </a:cxn>
                <a:cxn ang="0">
                  <a:pos x="178" y="13"/>
                </a:cxn>
                <a:cxn ang="0">
                  <a:pos x="180" y="11"/>
                </a:cxn>
                <a:cxn ang="0">
                  <a:pos x="180" y="2"/>
                </a:cxn>
                <a:cxn ang="0">
                  <a:pos x="178" y="0"/>
                </a:cxn>
                <a:cxn ang="0">
                  <a:pos x="149" y="0"/>
                </a:cxn>
                <a:cxn ang="0">
                  <a:pos x="148" y="2"/>
                </a:cxn>
                <a:cxn ang="0">
                  <a:pos x="148" y="29"/>
                </a:cxn>
                <a:cxn ang="0">
                  <a:pos x="146" y="30"/>
                </a:cxn>
                <a:cxn ang="0">
                  <a:pos x="1" y="30"/>
                </a:cxn>
                <a:cxn ang="0">
                  <a:pos x="0" y="32"/>
                </a:cxn>
                <a:cxn ang="0">
                  <a:pos x="148" y="125"/>
                </a:cxn>
                <a:cxn ang="0">
                  <a:pos x="147" y="126"/>
                </a:cxn>
                <a:cxn ang="0">
                  <a:pos x="47" y="126"/>
                </a:cxn>
                <a:cxn ang="0">
                  <a:pos x="45" y="125"/>
                </a:cxn>
                <a:cxn ang="0">
                  <a:pos x="45" y="117"/>
                </a:cxn>
                <a:cxn ang="0">
                  <a:pos x="47" y="115"/>
                </a:cxn>
                <a:cxn ang="0">
                  <a:pos x="147" y="115"/>
                </a:cxn>
                <a:cxn ang="0">
                  <a:pos x="148" y="117"/>
                </a:cxn>
                <a:cxn ang="0">
                  <a:pos x="148" y="125"/>
                </a:cxn>
                <a:cxn ang="0">
                  <a:pos x="148" y="103"/>
                </a:cxn>
                <a:cxn ang="0">
                  <a:pos x="147" y="105"/>
                </a:cxn>
                <a:cxn ang="0">
                  <a:pos x="38" y="105"/>
                </a:cxn>
                <a:cxn ang="0">
                  <a:pos x="37" y="103"/>
                </a:cxn>
                <a:cxn ang="0">
                  <a:pos x="37" y="95"/>
                </a:cxn>
                <a:cxn ang="0">
                  <a:pos x="38" y="93"/>
                </a:cxn>
                <a:cxn ang="0">
                  <a:pos x="147" y="93"/>
                </a:cxn>
                <a:cxn ang="0">
                  <a:pos x="148" y="95"/>
                </a:cxn>
                <a:cxn ang="0">
                  <a:pos x="148" y="103"/>
                </a:cxn>
                <a:cxn ang="0">
                  <a:pos x="148" y="81"/>
                </a:cxn>
                <a:cxn ang="0">
                  <a:pos x="147" y="83"/>
                </a:cxn>
                <a:cxn ang="0">
                  <a:pos x="31" y="83"/>
                </a:cxn>
                <a:cxn ang="0">
                  <a:pos x="29" y="81"/>
                </a:cxn>
                <a:cxn ang="0">
                  <a:pos x="29" y="73"/>
                </a:cxn>
                <a:cxn ang="0">
                  <a:pos x="31" y="72"/>
                </a:cxn>
                <a:cxn ang="0">
                  <a:pos x="147" y="72"/>
                </a:cxn>
                <a:cxn ang="0">
                  <a:pos x="148" y="73"/>
                </a:cxn>
                <a:cxn ang="0">
                  <a:pos x="148" y="81"/>
                </a:cxn>
                <a:cxn ang="0">
                  <a:pos x="22" y="52"/>
                </a:cxn>
                <a:cxn ang="0">
                  <a:pos x="23" y="50"/>
                </a:cxn>
                <a:cxn ang="0">
                  <a:pos x="147" y="50"/>
                </a:cxn>
                <a:cxn ang="0">
                  <a:pos x="148" y="52"/>
                </a:cxn>
                <a:cxn ang="0">
                  <a:pos x="148" y="60"/>
                </a:cxn>
                <a:cxn ang="0">
                  <a:pos x="147" y="62"/>
                </a:cxn>
                <a:cxn ang="0">
                  <a:pos x="23" y="62"/>
                </a:cxn>
                <a:cxn ang="0">
                  <a:pos x="22" y="60"/>
                </a:cxn>
                <a:cxn ang="0">
                  <a:pos x="22" y="52"/>
                </a:cxn>
                <a:cxn ang="0">
                  <a:pos x="22" y="52"/>
                </a:cxn>
                <a:cxn ang="0">
                  <a:pos x="22" y="52"/>
                </a:cxn>
              </a:cxnLst>
              <a:rect l="0" t="0" r="r" b="b"/>
              <a:pathLst>
                <a:path w="180" h="147">
                  <a:moveTo>
                    <a:pt x="0" y="32"/>
                  </a:moveTo>
                  <a:cubicBezTo>
                    <a:pt x="39" y="144"/>
                    <a:pt x="39" y="144"/>
                    <a:pt x="39" y="144"/>
                  </a:cubicBezTo>
                  <a:cubicBezTo>
                    <a:pt x="39" y="145"/>
                    <a:pt x="40" y="147"/>
                    <a:pt x="41" y="147"/>
                  </a:cubicBezTo>
                  <a:cubicBezTo>
                    <a:pt x="160" y="147"/>
                    <a:pt x="160" y="147"/>
                    <a:pt x="160" y="147"/>
                  </a:cubicBezTo>
                  <a:cubicBezTo>
                    <a:pt x="161" y="147"/>
                    <a:pt x="162" y="146"/>
                    <a:pt x="162" y="145"/>
                  </a:cubicBezTo>
                  <a:cubicBezTo>
                    <a:pt x="162" y="145"/>
                    <a:pt x="162" y="15"/>
                    <a:pt x="162" y="14"/>
                  </a:cubicBezTo>
                  <a:cubicBezTo>
                    <a:pt x="162" y="14"/>
                    <a:pt x="163" y="13"/>
                    <a:pt x="164" y="13"/>
                  </a:cubicBezTo>
                  <a:cubicBezTo>
                    <a:pt x="178" y="13"/>
                    <a:pt x="178" y="13"/>
                    <a:pt x="178" y="13"/>
                  </a:cubicBezTo>
                  <a:cubicBezTo>
                    <a:pt x="179" y="13"/>
                    <a:pt x="180" y="12"/>
                    <a:pt x="180" y="11"/>
                  </a:cubicBezTo>
                  <a:cubicBezTo>
                    <a:pt x="180" y="2"/>
                    <a:pt x="180" y="2"/>
                    <a:pt x="180" y="2"/>
                  </a:cubicBezTo>
                  <a:cubicBezTo>
                    <a:pt x="180" y="1"/>
                    <a:pt x="179" y="0"/>
                    <a:pt x="178" y="0"/>
                  </a:cubicBezTo>
                  <a:cubicBezTo>
                    <a:pt x="149" y="0"/>
                    <a:pt x="149" y="0"/>
                    <a:pt x="149" y="0"/>
                  </a:cubicBezTo>
                  <a:cubicBezTo>
                    <a:pt x="148" y="0"/>
                    <a:pt x="148" y="1"/>
                    <a:pt x="148" y="2"/>
                  </a:cubicBezTo>
                  <a:cubicBezTo>
                    <a:pt x="148" y="29"/>
                    <a:pt x="148" y="29"/>
                    <a:pt x="148" y="29"/>
                  </a:cubicBezTo>
                  <a:cubicBezTo>
                    <a:pt x="148" y="30"/>
                    <a:pt x="147" y="30"/>
                    <a:pt x="146" y="30"/>
                  </a:cubicBezTo>
                  <a:cubicBezTo>
                    <a:pt x="1" y="30"/>
                    <a:pt x="1" y="30"/>
                    <a:pt x="1" y="30"/>
                  </a:cubicBezTo>
                  <a:cubicBezTo>
                    <a:pt x="0" y="30"/>
                    <a:pt x="0" y="31"/>
                    <a:pt x="0" y="32"/>
                  </a:cubicBezTo>
                  <a:close/>
                  <a:moveTo>
                    <a:pt x="148" y="125"/>
                  </a:moveTo>
                  <a:cubicBezTo>
                    <a:pt x="148" y="126"/>
                    <a:pt x="148" y="126"/>
                    <a:pt x="147" y="126"/>
                  </a:cubicBezTo>
                  <a:cubicBezTo>
                    <a:pt x="47" y="126"/>
                    <a:pt x="47" y="126"/>
                    <a:pt x="47" y="126"/>
                  </a:cubicBezTo>
                  <a:cubicBezTo>
                    <a:pt x="46" y="126"/>
                    <a:pt x="45" y="126"/>
                    <a:pt x="45" y="125"/>
                  </a:cubicBezTo>
                  <a:cubicBezTo>
                    <a:pt x="45" y="117"/>
                    <a:pt x="45" y="117"/>
                    <a:pt x="45" y="117"/>
                  </a:cubicBezTo>
                  <a:cubicBezTo>
                    <a:pt x="45" y="116"/>
                    <a:pt x="46" y="115"/>
                    <a:pt x="47" y="115"/>
                  </a:cubicBezTo>
                  <a:cubicBezTo>
                    <a:pt x="147" y="115"/>
                    <a:pt x="147" y="115"/>
                    <a:pt x="147" y="115"/>
                  </a:cubicBezTo>
                  <a:cubicBezTo>
                    <a:pt x="148" y="115"/>
                    <a:pt x="148" y="116"/>
                    <a:pt x="148" y="117"/>
                  </a:cubicBezTo>
                  <a:lnTo>
                    <a:pt x="148" y="125"/>
                  </a:lnTo>
                  <a:close/>
                  <a:moveTo>
                    <a:pt x="148" y="103"/>
                  </a:moveTo>
                  <a:cubicBezTo>
                    <a:pt x="148" y="104"/>
                    <a:pt x="148" y="105"/>
                    <a:pt x="147" y="105"/>
                  </a:cubicBezTo>
                  <a:cubicBezTo>
                    <a:pt x="38" y="105"/>
                    <a:pt x="38" y="105"/>
                    <a:pt x="38" y="105"/>
                  </a:cubicBezTo>
                  <a:cubicBezTo>
                    <a:pt x="37" y="105"/>
                    <a:pt x="37" y="104"/>
                    <a:pt x="37" y="103"/>
                  </a:cubicBezTo>
                  <a:cubicBezTo>
                    <a:pt x="37" y="95"/>
                    <a:pt x="37" y="95"/>
                    <a:pt x="37" y="95"/>
                  </a:cubicBezTo>
                  <a:cubicBezTo>
                    <a:pt x="37" y="94"/>
                    <a:pt x="37" y="93"/>
                    <a:pt x="38" y="93"/>
                  </a:cubicBezTo>
                  <a:cubicBezTo>
                    <a:pt x="147" y="93"/>
                    <a:pt x="147" y="93"/>
                    <a:pt x="147" y="93"/>
                  </a:cubicBezTo>
                  <a:cubicBezTo>
                    <a:pt x="148" y="93"/>
                    <a:pt x="148" y="94"/>
                    <a:pt x="148" y="95"/>
                  </a:cubicBezTo>
                  <a:lnTo>
                    <a:pt x="148" y="103"/>
                  </a:lnTo>
                  <a:close/>
                  <a:moveTo>
                    <a:pt x="148" y="81"/>
                  </a:moveTo>
                  <a:cubicBezTo>
                    <a:pt x="148" y="82"/>
                    <a:pt x="148" y="83"/>
                    <a:pt x="147" y="83"/>
                  </a:cubicBezTo>
                  <a:cubicBezTo>
                    <a:pt x="31" y="83"/>
                    <a:pt x="31" y="83"/>
                    <a:pt x="31" y="83"/>
                  </a:cubicBezTo>
                  <a:cubicBezTo>
                    <a:pt x="30" y="83"/>
                    <a:pt x="29" y="82"/>
                    <a:pt x="29" y="81"/>
                  </a:cubicBezTo>
                  <a:cubicBezTo>
                    <a:pt x="29" y="73"/>
                    <a:pt x="29" y="73"/>
                    <a:pt x="29" y="73"/>
                  </a:cubicBezTo>
                  <a:cubicBezTo>
                    <a:pt x="29" y="72"/>
                    <a:pt x="30" y="72"/>
                    <a:pt x="31" y="72"/>
                  </a:cubicBezTo>
                  <a:cubicBezTo>
                    <a:pt x="147" y="72"/>
                    <a:pt x="147" y="72"/>
                    <a:pt x="147" y="72"/>
                  </a:cubicBezTo>
                  <a:cubicBezTo>
                    <a:pt x="148" y="72"/>
                    <a:pt x="148" y="72"/>
                    <a:pt x="148" y="73"/>
                  </a:cubicBezTo>
                  <a:lnTo>
                    <a:pt x="148" y="81"/>
                  </a:lnTo>
                  <a:close/>
                  <a:moveTo>
                    <a:pt x="22" y="52"/>
                  </a:moveTo>
                  <a:cubicBezTo>
                    <a:pt x="22" y="51"/>
                    <a:pt x="22" y="50"/>
                    <a:pt x="23" y="50"/>
                  </a:cubicBezTo>
                  <a:cubicBezTo>
                    <a:pt x="147" y="50"/>
                    <a:pt x="147" y="50"/>
                    <a:pt x="147" y="50"/>
                  </a:cubicBezTo>
                  <a:cubicBezTo>
                    <a:pt x="148" y="50"/>
                    <a:pt x="148" y="51"/>
                    <a:pt x="148" y="52"/>
                  </a:cubicBezTo>
                  <a:cubicBezTo>
                    <a:pt x="148" y="60"/>
                    <a:pt x="148" y="60"/>
                    <a:pt x="148" y="60"/>
                  </a:cubicBezTo>
                  <a:cubicBezTo>
                    <a:pt x="148" y="61"/>
                    <a:pt x="148" y="62"/>
                    <a:pt x="147" y="62"/>
                  </a:cubicBezTo>
                  <a:cubicBezTo>
                    <a:pt x="23" y="62"/>
                    <a:pt x="23" y="62"/>
                    <a:pt x="23" y="62"/>
                  </a:cubicBezTo>
                  <a:cubicBezTo>
                    <a:pt x="22" y="62"/>
                    <a:pt x="22" y="61"/>
                    <a:pt x="22" y="60"/>
                  </a:cubicBezTo>
                  <a:lnTo>
                    <a:pt x="22" y="52"/>
                  </a:lnTo>
                  <a:close/>
                  <a:moveTo>
                    <a:pt x="22" y="52"/>
                  </a:moveTo>
                  <a:cubicBezTo>
                    <a:pt x="22" y="52"/>
                    <a:pt x="22" y="52"/>
                    <a:pt x="22" y="52"/>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9224" name="Freeform 8"/>
            <p:cNvSpPr>
              <a:spLocks noEditPoints="1"/>
            </p:cNvSpPr>
            <p:nvPr/>
          </p:nvSpPr>
          <p:spPr bwMode="auto">
            <a:xfrm>
              <a:off x="2679701" y="1422400"/>
              <a:ext cx="211138" cy="211138"/>
            </a:xfrm>
            <a:custGeom>
              <a:avLst/>
              <a:gdLst/>
              <a:ahLst/>
              <a:cxnLst>
                <a:cxn ang="0">
                  <a:pos x="56" y="28"/>
                </a:cxn>
                <a:cxn ang="0">
                  <a:pos x="28" y="56"/>
                </a:cxn>
                <a:cxn ang="0">
                  <a:pos x="0" y="28"/>
                </a:cxn>
                <a:cxn ang="0">
                  <a:pos x="28" y="0"/>
                </a:cxn>
                <a:cxn ang="0">
                  <a:pos x="56" y="28"/>
                </a:cxn>
                <a:cxn ang="0">
                  <a:pos x="56" y="28"/>
                </a:cxn>
                <a:cxn ang="0">
                  <a:pos x="56" y="28"/>
                </a:cxn>
              </a:cxnLst>
              <a:rect l="0" t="0" r="r" b="b"/>
              <a:pathLst>
                <a:path w="56" h="56">
                  <a:moveTo>
                    <a:pt x="56" y="28"/>
                  </a:moveTo>
                  <a:cubicBezTo>
                    <a:pt x="56" y="44"/>
                    <a:pt x="43" y="56"/>
                    <a:pt x="28" y="56"/>
                  </a:cubicBezTo>
                  <a:cubicBezTo>
                    <a:pt x="12" y="56"/>
                    <a:pt x="0" y="44"/>
                    <a:pt x="0" y="28"/>
                  </a:cubicBezTo>
                  <a:cubicBezTo>
                    <a:pt x="0" y="13"/>
                    <a:pt x="12" y="0"/>
                    <a:pt x="28" y="0"/>
                  </a:cubicBezTo>
                  <a:cubicBezTo>
                    <a:pt x="43" y="0"/>
                    <a:pt x="56" y="13"/>
                    <a:pt x="56" y="28"/>
                  </a:cubicBezTo>
                  <a:close/>
                  <a:moveTo>
                    <a:pt x="56" y="28"/>
                  </a:moveTo>
                  <a:cubicBezTo>
                    <a:pt x="56" y="28"/>
                    <a:pt x="56" y="28"/>
                    <a:pt x="56" y="28"/>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9225" name="Freeform 9"/>
            <p:cNvSpPr>
              <a:spLocks noEditPoints="1"/>
            </p:cNvSpPr>
            <p:nvPr/>
          </p:nvSpPr>
          <p:spPr bwMode="auto">
            <a:xfrm>
              <a:off x="2513013" y="1641475"/>
              <a:ext cx="642938" cy="1093788"/>
            </a:xfrm>
            <a:custGeom>
              <a:avLst/>
              <a:gdLst/>
              <a:ahLst/>
              <a:cxnLst>
                <a:cxn ang="0">
                  <a:pos x="141" y="278"/>
                </a:cxn>
                <a:cxn ang="0">
                  <a:pos x="154" y="289"/>
                </a:cxn>
                <a:cxn ang="0">
                  <a:pos x="158" y="288"/>
                </a:cxn>
                <a:cxn ang="0">
                  <a:pos x="168" y="271"/>
                </a:cxn>
                <a:cxn ang="0">
                  <a:pos x="133" y="130"/>
                </a:cxn>
                <a:cxn ang="0">
                  <a:pos x="141" y="111"/>
                </a:cxn>
                <a:cxn ang="0">
                  <a:pos x="122" y="5"/>
                </a:cxn>
                <a:cxn ang="0">
                  <a:pos x="115" y="0"/>
                </a:cxn>
                <a:cxn ang="0">
                  <a:pos x="72" y="9"/>
                </a:cxn>
                <a:cxn ang="0">
                  <a:pos x="71" y="9"/>
                </a:cxn>
                <a:cxn ang="0">
                  <a:pos x="70" y="9"/>
                </a:cxn>
                <a:cxn ang="0">
                  <a:pos x="69" y="9"/>
                </a:cxn>
                <a:cxn ang="0">
                  <a:pos x="61" y="17"/>
                </a:cxn>
                <a:cxn ang="0">
                  <a:pos x="44" y="55"/>
                </a:cxn>
                <a:cxn ang="0">
                  <a:pos x="20" y="61"/>
                </a:cxn>
                <a:cxn ang="0">
                  <a:pos x="12" y="63"/>
                </a:cxn>
                <a:cxn ang="0">
                  <a:pos x="2" y="80"/>
                </a:cxn>
                <a:cxn ang="0">
                  <a:pos x="15" y="90"/>
                </a:cxn>
                <a:cxn ang="0">
                  <a:pos x="19" y="90"/>
                </a:cxn>
                <a:cxn ang="0">
                  <a:pos x="44" y="84"/>
                </a:cxn>
                <a:cxn ang="0">
                  <a:pos x="46" y="84"/>
                </a:cxn>
                <a:cxn ang="0">
                  <a:pos x="57" y="81"/>
                </a:cxn>
                <a:cxn ang="0">
                  <a:pos x="67" y="73"/>
                </a:cxn>
                <a:cxn ang="0">
                  <a:pos x="73" y="59"/>
                </a:cxn>
                <a:cxn ang="0">
                  <a:pos x="85" y="124"/>
                </a:cxn>
                <a:cxn ang="0">
                  <a:pos x="46" y="178"/>
                </a:cxn>
                <a:cxn ang="0">
                  <a:pos x="43" y="185"/>
                </a:cxn>
                <a:cxn ang="0">
                  <a:pos x="37" y="273"/>
                </a:cxn>
                <a:cxn ang="0">
                  <a:pos x="50" y="288"/>
                </a:cxn>
                <a:cxn ang="0">
                  <a:pos x="51" y="289"/>
                </a:cxn>
                <a:cxn ang="0">
                  <a:pos x="65" y="275"/>
                </a:cxn>
                <a:cxn ang="0">
                  <a:pos x="71" y="191"/>
                </a:cxn>
                <a:cxn ang="0">
                  <a:pos x="107" y="141"/>
                </a:cxn>
                <a:cxn ang="0">
                  <a:pos x="141" y="278"/>
                </a:cxn>
                <a:cxn ang="0">
                  <a:pos x="141" y="278"/>
                </a:cxn>
                <a:cxn ang="0">
                  <a:pos x="141" y="278"/>
                </a:cxn>
              </a:cxnLst>
              <a:rect l="0" t="0" r="r" b="b"/>
              <a:pathLst>
                <a:path w="170" h="289">
                  <a:moveTo>
                    <a:pt x="141" y="278"/>
                  </a:moveTo>
                  <a:cubicBezTo>
                    <a:pt x="142" y="284"/>
                    <a:pt x="148" y="289"/>
                    <a:pt x="154" y="289"/>
                  </a:cubicBezTo>
                  <a:cubicBezTo>
                    <a:pt x="155" y="289"/>
                    <a:pt x="157" y="288"/>
                    <a:pt x="158" y="288"/>
                  </a:cubicBezTo>
                  <a:cubicBezTo>
                    <a:pt x="165" y="286"/>
                    <a:pt x="170" y="279"/>
                    <a:pt x="168" y="271"/>
                  </a:cubicBezTo>
                  <a:cubicBezTo>
                    <a:pt x="133" y="130"/>
                    <a:pt x="133" y="130"/>
                    <a:pt x="133" y="130"/>
                  </a:cubicBezTo>
                  <a:cubicBezTo>
                    <a:pt x="136" y="128"/>
                    <a:pt x="143" y="124"/>
                    <a:pt x="141" y="111"/>
                  </a:cubicBezTo>
                  <a:cubicBezTo>
                    <a:pt x="122" y="5"/>
                    <a:pt x="122" y="5"/>
                    <a:pt x="122" y="5"/>
                  </a:cubicBezTo>
                  <a:cubicBezTo>
                    <a:pt x="121" y="2"/>
                    <a:pt x="118" y="0"/>
                    <a:pt x="115" y="0"/>
                  </a:cubicBezTo>
                  <a:cubicBezTo>
                    <a:pt x="72" y="9"/>
                    <a:pt x="72" y="9"/>
                    <a:pt x="72" y="9"/>
                  </a:cubicBezTo>
                  <a:cubicBezTo>
                    <a:pt x="71" y="9"/>
                    <a:pt x="71" y="9"/>
                    <a:pt x="71" y="9"/>
                  </a:cubicBezTo>
                  <a:cubicBezTo>
                    <a:pt x="70" y="9"/>
                    <a:pt x="70" y="9"/>
                    <a:pt x="70" y="9"/>
                  </a:cubicBezTo>
                  <a:cubicBezTo>
                    <a:pt x="70" y="9"/>
                    <a:pt x="69" y="9"/>
                    <a:pt x="69" y="9"/>
                  </a:cubicBezTo>
                  <a:cubicBezTo>
                    <a:pt x="65" y="11"/>
                    <a:pt x="62" y="13"/>
                    <a:pt x="61" y="17"/>
                  </a:cubicBezTo>
                  <a:cubicBezTo>
                    <a:pt x="44" y="55"/>
                    <a:pt x="44" y="55"/>
                    <a:pt x="44" y="55"/>
                  </a:cubicBezTo>
                  <a:cubicBezTo>
                    <a:pt x="44" y="55"/>
                    <a:pt x="24" y="60"/>
                    <a:pt x="20" y="61"/>
                  </a:cubicBezTo>
                  <a:cubicBezTo>
                    <a:pt x="12" y="63"/>
                    <a:pt x="12" y="63"/>
                    <a:pt x="12" y="63"/>
                  </a:cubicBezTo>
                  <a:cubicBezTo>
                    <a:pt x="5" y="65"/>
                    <a:pt x="0" y="72"/>
                    <a:pt x="2" y="80"/>
                  </a:cubicBezTo>
                  <a:cubicBezTo>
                    <a:pt x="3" y="86"/>
                    <a:pt x="9" y="90"/>
                    <a:pt x="15" y="90"/>
                  </a:cubicBezTo>
                  <a:cubicBezTo>
                    <a:pt x="16" y="90"/>
                    <a:pt x="17" y="90"/>
                    <a:pt x="19" y="90"/>
                  </a:cubicBezTo>
                  <a:cubicBezTo>
                    <a:pt x="44" y="84"/>
                    <a:pt x="44" y="84"/>
                    <a:pt x="44" y="84"/>
                  </a:cubicBezTo>
                  <a:cubicBezTo>
                    <a:pt x="44" y="84"/>
                    <a:pt x="45" y="84"/>
                    <a:pt x="46" y="84"/>
                  </a:cubicBezTo>
                  <a:cubicBezTo>
                    <a:pt x="57" y="81"/>
                    <a:pt x="57" y="81"/>
                    <a:pt x="57" y="81"/>
                  </a:cubicBezTo>
                  <a:cubicBezTo>
                    <a:pt x="62" y="80"/>
                    <a:pt x="65" y="77"/>
                    <a:pt x="67" y="73"/>
                  </a:cubicBezTo>
                  <a:cubicBezTo>
                    <a:pt x="73" y="59"/>
                    <a:pt x="73" y="59"/>
                    <a:pt x="73" y="59"/>
                  </a:cubicBezTo>
                  <a:cubicBezTo>
                    <a:pt x="85" y="124"/>
                    <a:pt x="85" y="124"/>
                    <a:pt x="85" y="124"/>
                  </a:cubicBezTo>
                  <a:cubicBezTo>
                    <a:pt x="46" y="178"/>
                    <a:pt x="46" y="178"/>
                    <a:pt x="46" y="178"/>
                  </a:cubicBezTo>
                  <a:cubicBezTo>
                    <a:pt x="44" y="180"/>
                    <a:pt x="44" y="183"/>
                    <a:pt x="43" y="185"/>
                  </a:cubicBezTo>
                  <a:cubicBezTo>
                    <a:pt x="37" y="273"/>
                    <a:pt x="37" y="273"/>
                    <a:pt x="37" y="273"/>
                  </a:cubicBezTo>
                  <a:cubicBezTo>
                    <a:pt x="37" y="281"/>
                    <a:pt x="43" y="288"/>
                    <a:pt x="50" y="288"/>
                  </a:cubicBezTo>
                  <a:cubicBezTo>
                    <a:pt x="51" y="288"/>
                    <a:pt x="51" y="289"/>
                    <a:pt x="51" y="289"/>
                  </a:cubicBezTo>
                  <a:cubicBezTo>
                    <a:pt x="59" y="289"/>
                    <a:pt x="65" y="283"/>
                    <a:pt x="65" y="275"/>
                  </a:cubicBezTo>
                  <a:cubicBezTo>
                    <a:pt x="71" y="191"/>
                    <a:pt x="71" y="191"/>
                    <a:pt x="71" y="191"/>
                  </a:cubicBezTo>
                  <a:cubicBezTo>
                    <a:pt x="107" y="141"/>
                    <a:pt x="107" y="141"/>
                    <a:pt x="107" y="141"/>
                  </a:cubicBezTo>
                  <a:lnTo>
                    <a:pt x="141" y="278"/>
                  </a:lnTo>
                  <a:close/>
                  <a:moveTo>
                    <a:pt x="141" y="278"/>
                  </a:moveTo>
                  <a:cubicBezTo>
                    <a:pt x="141" y="278"/>
                    <a:pt x="141" y="278"/>
                    <a:pt x="141" y="278"/>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sp>
        <p:nvSpPr>
          <p:cNvPr id="9229" name="Freeform 13"/>
          <p:cNvSpPr>
            <a:spLocks noEditPoints="1"/>
          </p:cNvSpPr>
          <p:nvPr/>
        </p:nvSpPr>
        <p:spPr bwMode="auto">
          <a:xfrm>
            <a:off x="7979345" y="2026018"/>
            <a:ext cx="1540533" cy="1637873"/>
          </a:xfrm>
          <a:custGeom>
            <a:avLst/>
            <a:gdLst/>
            <a:ahLst/>
            <a:cxnLst>
              <a:cxn ang="0">
                <a:pos x="2372" y="2299"/>
              </a:cxn>
              <a:cxn ang="0">
                <a:pos x="1642" y="1691"/>
              </a:cxn>
              <a:cxn ang="0">
                <a:pos x="1636" y="1550"/>
              </a:cxn>
              <a:cxn ang="0">
                <a:pos x="1602" y="1501"/>
              </a:cxn>
              <a:cxn ang="0">
                <a:pos x="1565" y="1473"/>
              </a:cxn>
              <a:cxn ang="0">
                <a:pos x="1777" y="895"/>
              </a:cxn>
              <a:cxn ang="0">
                <a:pos x="889" y="0"/>
              </a:cxn>
              <a:cxn ang="0">
                <a:pos x="0" y="895"/>
              </a:cxn>
              <a:cxn ang="0">
                <a:pos x="889" y="1790"/>
              </a:cxn>
              <a:cxn ang="0">
                <a:pos x="1307" y="1684"/>
              </a:cxn>
              <a:cxn ang="0">
                <a:pos x="1350" y="1755"/>
              </a:cxn>
              <a:cxn ang="0">
                <a:pos x="1367" y="1770"/>
              </a:cxn>
              <a:cxn ang="0">
                <a:pos x="1545" y="1793"/>
              </a:cxn>
              <a:cxn ang="0">
                <a:pos x="2133" y="2540"/>
              </a:cxn>
              <a:cxn ang="0">
                <a:pos x="2345" y="2499"/>
              </a:cxn>
              <a:cxn ang="0">
                <a:pos x="2372" y="2299"/>
              </a:cxn>
              <a:cxn ang="0">
                <a:pos x="889" y="1606"/>
              </a:cxn>
              <a:cxn ang="0">
                <a:pos x="207" y="919"/>
              </a:cxn>
              <a:cxn ang="0">
                <a:pos x="207" y="895"/>
              </a:cxn>
              <a:cxn ang="0">
                <a:pos x="889" y="208"/>
              </a:cxn>
              <a:cxn ang="0">
                <a:pos x="1570" y="895"/>
              </a:cxn>
              <a:cxn ang="0">
                <a:pos x="1570" y="919"/>
              </a:cxn>
              <a:cxn ang="0">
                <a:pos x="889" y="1606"/>
              </a:cxn>
              <a:cxn ang="0">
                <a:pos x="1160" y="590"/>
              </a:cxn>
              <a:cxn ang="0">
                <a:pos x="889" y="861"/>
              </a:cxn>
              <a:cxn ang="0">
                <a:pos x="617" y="590"/>
              </a:cxn>
              <a:cxn ang="0">
                <a:pos x="889" y="319"/>
              </a:cxn>
              <a:cxn ang="0">
                <a:pos x="1160" y="590"/>
              </a:cxn>
              <a:cxn ang="0">
                <a:pos x="1253" y="1440"/>
              </a:cxn>
              <a:cxn ang="0">
                <a:pos x="1252" y="1423"/>
              </a:cxn>
              <a:cxn ang="0">
                <a:pos x="1121" y="1191"/>
              </a:cxn>
              <a:cxn ang="0">
                <a:pos x="1144" y="1500"/>
              </a:cxn>
              <a:cxn ang="0">
                <a:pos x="985" y="1543"/>
              </a:cxn>
              <a:cxn ang="0">
                <a:pos x="922" y="889"/>
              </a:cxn>
              <a:cxn ang="0">
                <a:pos x="1056" y="915"/>
              </a:cxn>
              <a:cxn ang="0">
                <a:pos x="1225" y="1021"/>
              </a:cxn>
              <a:cxn ang="0">
                <a:pos x="1409" y="1293"/>
              </a:cxn>
              <a:cxn ang="0">
                <a:pos x="1253" y="1440"/>
              </a:cxn>
              <a:cxn ang="0">
                <a:pos x="863" y="889"/>
              </a:cxn>
              <a:cxn ang="0">
                <a:pos x="785" y="1542"/>
              </a:cxn>
              <a:cxn ang="0">
                <a:pos x="641" y="1503"/>
              </a:cxn>
              <a:cxn ang="0">
                <a:pos x="657" y="1178"/>
              </a:cxn>
              <a:cxn ang="0">
                <a:pos x="515" y="1423"/>
              </a:cxn>
              <a:cxn ang="0">
                <a:pos x="514" y="1433"/>
              </a:cxn>
              <a:cxn ang="0">
                <a:pos x="362" y="1284"/>
              </a:cxn>
              <a:cxn ang="0">
                <a:pos x="542" y="1021"/>
              </a:cxn>
              <a:cxn ang="0">
                <a:pos x="729" y="910"/>
              </a:cxn>
              <a:cxn ang="0">
                <a:pos x="863" y="889"/>
              </a:cxn>
              <a:cxn ang="0">
                <a:pos x="863" y="889"/>
              </a:cxn>
              <a:cxn ang="0">
                <a:pos x="863" y="889"/>
              </a:cxn>
            </a:cxnLst>
            <a:rect l="0" t="0" r="r" b="b"/>
            <a:pathLst>
              <a:path w="2451" h="2606">
                <a:moveTo>
                  <a:pt x="2372" y="2299"/>
                </a:moveTo>
                <a:cubicBezTo>
                  <a:pt x="1642" y="1691"/>
                  <a:pt x="1642" y="1691"/>
                  <a:pt x="1642" y="1691"/>
                </a:cubicBezTo>
                <a:cubicBezTo>
                  <a:pt x="1659" y="1645"/>
                  <a:pt x="1657" y="1594"/>
                  <a:pt x="1636" y="1550"/>
                </a:cubicBezTo>
                <a:cubicBezTo>
                  <a:pt x="1627" y="1533"/>
                  <a:pt x="1616" y="1516"/>
                  <a:pt x="1602" y="1501"/>
                </a:cubicBezTo>
                <a:cubicBezTo>
                  <a:pt x="1591" y="1490"/>
                  <a:pt x="1578" y="1481"/>
                  <a:pt x="1565" y="1473"/>
                </a:cubicBezTo>
                <a:cubicBezTo>
                  <a:pt x="1697" y="1317"/>
                  <a:pt x="1777" y="1116"/>
                  <a:pt x="1777" y="895"/>
                </a:cubicBezTo>
                <a:cubicBezTo>
                  <a:pt x="1777" y="402"/>
                  <a:pt x="1378" y="0"/>
                  <a:pt x="889" y="0"/>
                </a:cubicBezTo>
                <a:cubicBezTo>
                  <a:pt x="399" y="0"/>
                  <a:pt x="0" y="402"/>
                  <a:pt x="0" y="895"/>
                </a:cubicBezTo>
                <a:cubicBezTo>
                  <a:pt x="0" y="1389"/>
                  <a:pt x="399" y="1790"/>
                  <a:pt x="889" y="1790"/>
                </a:cubicBezTo>
                <a:cubicBezTo>
                  <a:pt x="1040" y="1790"/>
                  <a:pt x="1182" y="1752"/>
                  <a:pt x="1307" y="1684"/>
                </a:cubicBezTo>
                <a:cubicBezTo>
                  <a:pt x="1316" y="1710"/>
                  <a:pt x="1329" y="1735"/>
                  <a:pt x="1350" y="1755"/>
                </a:cubicBezTo>
                <a:cubicBezTo>
                  <a:pt x="1355" y="1761"/>
                  <a:pt x="1361" y="1765"/>
                  <a:pt x="1367" y="1770"/>
                </a:cubicBezTo>
                <a:cubicBezTo>
                  <a:pt x="1419" y="1810"/>
                  <a:pt x="1487" y="1818"/>
                  <a:pt x="1545" y="1793"/>
                </a:cubicBezTo>
                <a:cubicBezTo>
                  <a:pt x="2133" y="2540"/>
                  <a:pt x="2133" y="2540"/>
                  <a:pt x="2133" y="2540"/>
                </a:cubicBezTo>
                <a:cubicBezTo>
                  <a:pt x="2133" y="2540"/>
                  <a:pt x="2239" y="2606"/>
                  <a:pt x="2345" y="2499"/>
                </a:cubicBezTo>
                <a:cubicBezTo>
                  <a:pt x="2451" y="2392"/>
                  <a:pt x="2372" y="2299"/>
                  <a:pt x="2372" y="2299"/>
                </a:cubicBezTo>
                <a:close/>
                <a:moveTo>
                  <a:pt x="889" y="1606"/>
                </a:moveTo>
                <a:cubicBezTo>
                  <a:pt x="513" y="1606"/>
                  <a:pt x="207" y="1298"/>
                  <a:pt x="207" y="919"/>
                </a:cubicBezTo>
                <a:cubicBezTo>
                  <a:pt x="207" y="895"/>
                  <a:pt x="207" y="895"/>
                  <a:pt x="207" y="895"/>
                </a:cubicBezTo>
                <a:cubicBezTo>
                  <a:pt x="207" y="516"/>
                  <a:pt x="513" y="208"/>
                  <a:pt x="889" y="208"/>
                </a:cubicBezTo>
                <a:cubicBezTo>
                  <a:pt x="1265" y="208"/>
                  <a:pt x="1570" y="516"/>
                  <a:pt x="1570" y="895"/>
                </a:cubicBezTo>
                <a:cubicBezTo>
                  <a:pt x="1570" y="919"/>
                  <a:pt x="1570" y="919"/>
                  <a:pt x="1570" y="919"/>
                </a:cubicBezTo>
                <a:cubicBezTo>
                  <a:pt x="1570" y="1298"/>
                  <a:pt x="1265" y="1606"/>
                  <a:pt x="889" y="1606"/>
                </a:cubicBezTo>
                <a:close/>
                <a:moveTo>
                  <a:pt x="1160" y="590"/>
                </a:moveTo>
                <a:cubicBezTo>
                  <a:pt x="1160" y="740"/>
                  <a:pt x="1039" y="861"/>
                  <a:pt x="889" y="861"/>
                </a:cubicBezTo>
                <a:cubicBezTo>
                  <a:pt x="738" y="861"/>
                  <a:pt x="617" y="740"/>
                  <a:pt x="617" y="590"/>
                </a:cubicBezTo>
                <a:cubicBezTo>
                  <a:pt x="617" y="441"/>
                  <a:pt x="738" y="319"/>
                  <a:pt x="889" y="319"/>
                </a:cubicBezTo>
                <a:cubicBezTo>
                  <a:pt x="1039" y="319"/>
                  <a:pt x="1160" y="441"/>
                  <a:pt x="1160" y="590"/>
                </a:cubicBezTo>
                <a:close/>
                <a:moveTo>
                  <a:pt x="1253" y="1440"/>
                </a:moveTo>
                <a:cubicBezTo>
                  <a:pt x="1252" y="1434"/>
                  <a:pt x="1253" y="1428"/>
                  <a:pt x="1252" y="1423"/>
                </a:cubicBezTo>
                <a:cubicBezTo>
                  <a:pt x="1232" y="1353"/>
                  <a:pt x="1177" y="1257"/>
                  <a:pt x="1121" y="1191"/>
                </a:cubicBezTo>
                <a:cubicBezTo>
                  <a:pt x="1127" y="1267"/>
                  <a:pt x="1136" y="1384"/>
                  <a:pt x="1144" y="1500"/>
                </a:cubicBezTo>
                <a:cubicBezTo>
                  <a:pt x="1094" y="1521"/>
                  <a:pt x="1040" y="1535"/>
                  <a:pt x="985" y="1543"/>
                </a:cubicBezTo>
                <a:cubicBezTo>
                  <a:pt x="922" y="889"/>
                  <a:pt x="922" y="889"/>
                  <a:pt x="922" y="889"/>
                </a:cubicBezTo>
                <a:cubicBezTo>
                  <a:pt x="968" y="892"/>
                  <a:pt x="1013" y="900"/>
                  <a:pt x="1056" y="915"/>
                </a:cubicBezTo>
                <a:cubicBezTo>
                  <a:pt x="1117" y="935"/>
                  <a:pt x="1179" y="976"/>
                  <a:pt x="1225" y="1021"/>
                </a:cubicBezTo>
                <a:cubicBezTo>
                  <a:pt x="1297" y="1089"/>
                  <a:pt x="1366" y="1195"/>
                  <a:pt x="1409" y="1293"/>
                </a:cubicBezTo>
                <a:cubicBezTo>
                  <a:pt x="1365" y="1350"/>
                  <a:pt x="1313" y="1400"/>
                  <a:pt x="1253" y="1440"/>
                </a:cubicBezTo>
                <a:close/>
                <a:moveTo>
                  <a:pt x="863" y="889"/>
                </a:moveTo>
                <a:cubicBezTo>
                  <a:pt x="785" y="1542"/>
                  <a:pt x="785" y="1542"/>
                  <a:pt x="785" y="1542"/>
                </a:cubicBezTo>
                <a:cubicBezTo>
                  <a:pt x="735" y="1534"/>
                  <a:pt x="687" y="1521"/>
                  <a:pt x="641" y="1503"/>
                </a:cubicBezTo>
                <a:cubicBezTo>
                  <a:pt x="647" y="1368"/>
                  <a:pt x="653" y="1248"/>
                  <a:pt x="657" y="1178"/>
                </a:cubicBezTo>
                <a:cubicBezTo>
                  <a:pt x="597" y="1244"/>
                  <a:pt x="536" y="1348"/>
                  <a:pt x="515" y="1423"/>
                </a:cubicBezTo>
                <a:cubicBezTo>
                  <a:pt x="514" y="1426"/>
                  <a:pt x="515" y="1430"/>
                  <a:pt x="514" y="1433"/>
                </a:cubicBezTo>
                <a:cubicBezTo>
                  <a:pt x="456" y="1392"/>
                  <a:pt x="404" y="1342"/>
                  <a:pt x="362" y="1284"/>
                </a:cubicBezTo>
                <a:cubicBezTo>
                  <a:pt x="405" y="1189"/>
                  <a:pt x="473" y="1087"/>
                  <a:pt x="542" y="1021"/>
                </a:cubicBezTo>
                <a:cubicBezTo>
                  <a:pt x="593" y="971"/>
                  <a:pt x="660" y="931"/>
                  <a:pt x="729" y="910"/>
                </a:cubicBezTo>
                <a:cubicBezTo>
                  <a:pt x="772" y="897"/>
                  <a:pt x="818" y="890"/>
                  <a:pt x="863" y="889"/>
                </a:cubicBezTo>
                <a:close/>
                <a:moveTo>
                  <a:pt x="863" y="889"/>
                </a:moveTo>
                <a:cubicBezTo>
                  <a:pt x="863" y="889"/>
                  <a:pt x="863" y="889"/>
                  <a:pt x="863" y="889"/>
                </a:cubicBezTo>
              </a:path>
            </a:pathLst>
          </a:custGeom>
          <a:solidFill>
            <a:schemeClr val="accent6"/>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8" name="文本框 27"/>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slide(fromLeft)">
                                      <p:cBhvr>
                                        <p:cTn id="29" dur="500"/>
                                        <p:tgtEl>
                                          <p:spTgt spid="105"/>
                                        </p:tgtEl>
                                      </p:cBhvr>
                                    </p:animEffect>
                                  </p:childTnLst>
                                </p:cTn>
                              </p:par>
                            </p:childTnLst>
                          </p:cTn>
                        </p:par>
                        <p:par>
                          <p:cTn id="30" fill="hold">
                            <p:stCondLst>
                              <p:cond delay="2500"/>
                            </p:stCondLst>
                            <p:childTnLst>
                              <p:par>
                                <p:cTn id="31" presetID="2" presetClass="entr" presetSubtype="4" accel="50000" decel="5000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9229"/>
                                        </p:tgtEl>
                                        <p:attrNameLst>
                                          <p:attrName>style.visibility</p:attrName>
                                        </p:attrNameLst>
                                      </p:cBhvr>
                                      <p:to>
                                        <p:strVal val="visible"/>
                                      </p:to>
                                    </p:set>
                                    <p:anim calcmode="lin" valueType="num">
                                      <p:cBhvr>
                                        <p:cTn id="44" dur="500" fill="hold"/>
                                        <p:tgtEl>
                                          <p:spTgt spid="9229"/>
                                        </p:tgtEl>
                                        <p:attrNameLst>
                                          <p:attrName>ppt_w</p:attrName>
                                        </p:attrNameLst>
                                      </p:cBhvr>
                                      <p:tavLst>
                                        <p:tav tm="0">
                                          <p:val>
                                            <p:fltVal val="0"/>
                                          </p:val>
                                        </p:tav>
                                        <p:tav tm="100000">
                                          <p:val>
                                            <p:strVal val="#ppt_w"/>
                                          </p:val>
                                        </p:tav>
                                      </p:tavLst>
                                    </p:anim>
                                    <p:anim calcmode="lin" valueType="num">
                                      <p:cBhvr>
                                        <p:cTn id="45" dur="500" fill="hold"/>
                                        <p:tgtEl>
                                          <p:spTgt spid="9229"/>
                                        </p:tgtEl>
                                        <p:attrNameLst>
                                          <p:attrName>ppt_h</p:attrName>
                                        </p:attrNameLst>
                                      </p:cBhvr>
                                      <p:tavLst>
                                        <p:tav tm="0">
                                          <p:val>
                                            <p:fltVal val="0"/>
                                          </p:val>
                                        </p:tav>
                                        <p:tav tm="100000">
                                          <p:val>
                                            <p:strVal val="#ppt_h"/>
                                          </p:val>
                                        </p:tav>
                                      </p:tavLst>
                                    </p:anim>
                                    <p:animEffect transition="in" filter="fade">
                                      <p:cBhvr>
                                        <p:cTn id="46" dur="500"/>
                                        <p:tgtEl>
                                          <p:spTgt spid="9229"/>
                                        </p:tgtEl>
                                      </p:cBhvr>
                                    </p:animEffect>
                                  </p:childTnLst>
                                </p:cTn>
                              </p:par>
                            </p:childTnLst>
                          </p:cTn>
                        </p:par>
                        <p:par>
                          <p:cTn id="47" fill="hold">
                            <p:stCondLst>
                              <p:cond delay="40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additive="base">
                                        <p:cTn id="50" dur="500" fill="hold"/>
                                        <p:tgtEl>
                                          <p:spTgt spid="127"/>
                                        </p:tgtEl>
                                        <p:attrNameLst>
                                          <p:attrName>ppt_x</p:attrName>
                                        </p:attrNameLst>
                                      </p:cBhvr>
                                      <p:tavLst>
                                        <p:tav tm="0">
                                          <p:val>
                                            <p:strVal val="#ppt_x"/>
                                          </p:val>
                                        </p:tav>
                                        <p:tav tm="100000">
                                          <p:val>
                                            <p:strVal val="#ppt_x"/>
                                          </p:val>
                                        </p:tav>
                                      </p:tavLst>
                                    </p:anim>
                                    <p:anim calcmode="lin" valueType="num">
                                      <p:cBhvr additive="base">
                                        <p:cTn id="51" dur="500" fill="hold"/>
                                        <p:tgtEl>
                                          <p:spTgt spid="127"/>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1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slide(fromLeft)">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38" grpId="0" animBg="1"/>
      <p:bldP spid="92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7"/>
          <p:cNvGrpSpPr/>
          <p:nvPr/>
        </p:nvGrpSpPr>
        <p:grpSpPr>
          <a:xfrm>
            <a:off x="1935836" y="3069628"/>
            <a:ext cx="3361180" cy="1218829"/>
            <a:chOff x="1133940" y="2819892"/>
            <a:chExt cx="2521542" cy="914360"/>
          </a:xfrm>
          <a:solidFill>
            <a:schemeClr val="accent1"/>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sp>
        <p:nvSpPr>
          <p:cNvPr id="79" name="Footer Text"/>
          <p:cNvSpPr txBox="1"/>
          <p:nvPr/>
        </p:nvSpPr>
        <p:spPr>
          <a:xfrm>
            <a:off x="1811879" y="4857496"/>
            <a:ext cx="3609099" cy="861583"/>
          </a:xfrm>
          <a:prstGeom prst="rect">
            <a:avLst/>
          </a:prstGeom>
          <a:noFill/>
        </p:spPr>
        <p:txBody>
          <a:bodyPr wrap="square" lIns="0" tIns="0" rIns="0" bIns="0" rtlCol="0">
            <a:spAutoFit/>
          </a:bodyPr>
          <a:lstStyle/>
          <a:p>
            <a:pPr algn="ctr"/>
            <a:r>
              <a:rPr lang="zh-CN" altLang="en-US" sz="1600" b="1" dirty="0">
                <a:solidFill>
                  <a:schemeClr val="accent1"/>
                </a:solidFill>
                <a:latin typeface="Arial" panose="020B0604020202020204" pitchFamily="34" charset="0"/>
                <a:cs typeface="Arial" panose="020B0604020202020204" pitchFamily="34" charset="0"/>
              </a:rPr>
              <a:t>添加您的</a:t>
            </a:r>
            <a:r>
              <a:rPr lang="zh-CN" altLang="en-US" sz="1600" b="1" dirty="0" smtClean="0">
                <a:solidFill>
                  <a:schemeClr val="accent1"/>
                </a:solidFill>
                <a:latin typeface="Arial" panose="020B0604020202020204" pitchFamily="34" charset="0"/>
                <a:cs typeface="Arial" panose="020B0604020202020204" pitchFamily="34" charset="0"/>
              </a:rPr>
              <a:t>标题</a:t>
            </a:r>
            <a:endParaRPr lang="en-US" altLang="zh-CN" sz="1600" b="1" dirty="0" smtClean="0">
              <a:solidFill>
                <a:schemeClr val="accent1"/>
              </a:solidFill>
              <a:latin typeface="Arial" panose="020B0604020202020204" pitchFamily="34" charset="0"/>
              <a:cs typeface="Arial" panose="020B0604020202020204" pitchFamily="34" charset="0"/>
            </a:endParaRPr>
          </a:p>
          <a:p>
            <a:pPr algn="ctr"/>
            <a:r>
              <a:rPr lang="en-US" sz="1335" dirty="0" smtClean="0">
                <a:solidFill>
                  <a:schemeClr val="tx1">
                    <a:lumMod val="50000"/>
                    <a:lumOff val="50000"/>
                  </a:schemeClr>
                </a:solidFill>
                <a:latin typeface="Arial" panose="020B0604020202020204" pitchFamily="34" charset="0"/>
                <a:cs typeface="Arial" panose="020B0604020202020204" pitchFamily="34" charset="0"/>
              </a:rPr>
              <a:t>passages </a:t>
            </a:r>
            <a:r>
              <a:rPr lang="en-US" sz="1335" dirty="0">
                <a:solidFill>
                  <a:schemeClr val="tx1">
                    <a:lumMod val="50000"/>
                    <a:lumOff val="50000"/>
                  </a:schemeClr>
                </a:solidFill>
                <a:latin typeface="Arial" panose="020B0604020202020204" pitchFamily="34" charset="0"/>
                <a:cs typeface="Arial" panose="020B0604020202020204" pitchFamily="34" charset="0"/>
              </a:rPr>
              <a:t>of lorem ipsum available, but the majority have suffered alteration in some </a:t>
            </a:r>
            <a:br>
              <a:rPr lang="en-US" sz="1335" dirty="0">
                <a:solidFill>
                  <a:schemeClr val="tx1">
                    <a:lumMod val="50000"/>
                    <a:lumOff val="50000"/>
                  </a:schemeClr>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by injected humour randomized</a:t>
            </a:r>
          </a:p>
        </p:txBody>
      </p:sp>
      <p:sp>
        <p:nvSpPr>
          <p:cNvPr id="105" name="Freeform 104"/>
          <p:cNvSpPr/>
          <p:nvPr/>
        </p:nvSpPr>
        <p:spPr>
          <a:xfrm>
            <a:off x="5849552" y="31459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800">
              <a:lnSpc>
                <a:spcPct val="90000"/>
              </a:lnSpc>
              <a:spcBef>
                <a:spcPct val="0"/>
              </a:spcBef>
              <a:spcAft>
                <a:spcPct val="15000"/>
              </a:spcAft>
            </a:pPr>
            <a:r>
              <a:rPr lang="en-US" sz="6400" dirty="0">
                <a:solidFill>
                  <a:schemeClr val="bg1"/>
                </a:solidFill>
                <a:latin typeface="Arial" panose="020B0604020202020204" pitchFamily="34" charset="0"/>
                <a:cs typeface="Arial" panose="020B0604020202020204" pitchFamily="34" charset="0"/>
              </a:rPr>
              <a:t> </a:t>
            </a:r>
            <a:endParaRPr lang="en-US" sz="6400" dirty="0">
              <a:solidFill>
                <a:schemeClr val="accent1">
                  <a:lumMod val="75000"/>
                </a:schemeClr>
              </a:solidFill>
              <a:latin typeface="Arial" panose="020B0604020202020204" pitchFamily="34" charset="0"/>
              <a:cs typeface="Arial" panose="020B0604020202020204" pitchFamily="34" charset="0"/>
            </a:endParaRPr>
          </a:p>
        </p:txBody>
      </p:sp>
      <p:grpSp>
        <p:nvGrpSpPr>
          <p:cNvPr id="3" name="Group 134"/>
          <p:cNvGrpSpPr>
            <a:grpSpLocks noChangeAspect="1"/>
          </p:cNvGrpSpPr>
          <p:nvPr/>
        </p:nvGrpSpPr>
        <p:grpSpPr>
          <a:xfrm>
            <a:off x="3097763" y="37693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cs typeface="Arial" panose="020B0604020202020204" pitchFamily="34" charset="0"/>
              </a:endParaRPr>
            </a:p>
          </p:txBody>
        </p:sp>
        <p:sp>
          <p:nvSpPr>
            <p:cNvPr id="111" name="Oval 11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smtClean="0">
                  <a:solidFill>
                    <a:schemeClr val="bg1"/>
                  </a:solidFill>
                  <a:latin typeface="Arial" panose="020B0604020202020204" pitchFamily="34" charset="0"/>
                  <a:cs typeface="Arial" panose="020B0604020202020204" pitchFamily="34" charset="0"/>
                </a:rPr>
                <a:t>03</a:t>
              </a:r>
              <a:endParaRPr lang="en-US" sz="2135" b="1" dirty="0">
                <a:solidFill>
                  <a:schemeClr val="bg1"/>
                </a:solidFill>
                <a:latin typeface="Arial" panose="020B0604020202020204" pitchFamily="34" charset="0"/>
                <a:cs typeface="Arial" panose="020B0604020202020204" pitchFamily="34" charset="0"/>
              </a:endParaRPr>
            </a:p>
          </p:txBody>
        </p:sp>
      </p:grpSp>
      <p:grpSp>
        <p:nvGrpSpPr>
          <p:cNvPr id="4" name="Group 121"/>
          <p:cNvGrpSpPr/>
          <p:nvPr/>
        </p:nvGrpSpPr>
        <p:grpSpPr>
          <a:xfrm>
            <a:off x="7602167" y="3069628"/>
            <a:ext cx="3361180" cy="1218829"/>
            <a:chOff x="1133940" y="2819892"/>
            <a:chExt cx="2521542" cy="914360"/>
          </a:xfrm>
          <a:solidFill>
            <a:schemeClr val="accent2"/>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sp>
        <p:nvSpPr>
          <p:cNvPr id="127" name="Footer Text"/>
          <p:cNvSpPr txBox="1"/>
          <p:nvPr/>
        </p:nvSpPr>
        <p:spPr>
          <a:xfrm>
            <a:off x="7478209" y="4857496"/>
            <a:ext cx="3609099" cy="861583"/>
          </a:xfrm>
          <a:prstGeom prst="rect">
            <a:avLst/>
          </a:prstGeom>
          <a:noFill/>
        </p:spPr>
        <p:txBody>
          <a:bodyPr wrap="square" lIns="0" tIns="0" rIns="0" bIns="0" rtlCol="0">
            <a:spAutoFit/>
          </a:bodyPr>
          <a:lstStyle/>
          <a:p>
            <a:pPr algn="ctr"/>
            <a:r>
              <a:rPr lang="zh-CN" altLang="en-US" sz="1600" b="1" dirty="0">
                <a:solidFill>
                  <a:schemeClr val="accent2"/>
                </a:solidFill>
                <a:latin typeface="Arial" panose="020B0604020202020204" pitchFamily="34" charset="0"/>
                <a:cs typeface="Arial" panose="020B0604020202020204" pitchFamily="34" charset="0"/>
              </a:rPr>
              <a:t>添加您的标题</a:t>
            </a:r>
            <a:r>
              <a:rPr lang="en-US" sz="1600" b="1" dirty="0">
                <a:solidFill>
                  <a:schemeClr val="accent4"/>
                </a:solidFill>
                <a:latin typeface="Arial" panose="020B0604020202020204" pitchFamily="34" charset="0"/>
                <a:cs typeface="Arial" panose="020B0604020202020204" pitchFamily="34" charset="0"/>
              </a:rPr>
              <a:t/>
            </a:r>
            <a:br>
              <a:rPr lang="en-US" sz="1600" b="1" dirty="0">
                <a:solidFill>
                  <a:schemeClr val="accent4"/>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passages of lorem ipsum available, but the majority have suffered alteration in some </a:t>
            </a:r>
            <a:br>
              <a:rPr lang="en-US" sz="1335" dirty="0">
                <a:solidFill>
                  <a:schemeClr val="tx1">
                    <a:lumMod val="50000"/>
                    <a:lumOff val="50000"/>
                  </a:schemeClr>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by injected humour randomized</a:t>
            </a:r>
          </a:p>
        </p:txBody>
      </p:sp>
      <p:grpSp>
        <p:nvGrpSpPr>
          <p:cNvPr id="7" name="Group 134"/>
          <p:cNvGrpSpPr>
            <a:grpSpLocks noChangeAspect="1"/>
          </p:cNvGrpSpPr>
          <p:nvPr/>
        </p:nvGrpSpPr>
        <p:grpSpPr>
          <a:xfrm>
            <a:off x="8764094" y="36516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cs typeface="Arial" panose="020B0604020202020204" pitchFamily="34" charset="0"/>
              </a:endParaRPr>
            </a:p>
          </p:txBody>
        </p:sp>
        <p:sp>
          <p:nvSpPr>
            <p:cNvPr id="136" name="Oval 135"/>
            <p:cNvSpPr>
              <a:spLocks noChangeAspect="1"/>
            </p:cNvSpPr>
            <p:nvPr/>
          </p:nvSpPr>
          <p:spPr>
            <a:xfrm>
              <a:off x="3362252" y="149277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smtClean="0">
                  <a:solidFill>
                    <a:schemeClr val="bg1"/>
                  </a:solidFill>
                  <a:latin typeface="Arial" panose="020B0604020202020204" pitchFamily="34" charset="0"/>
                  <a:cs typeface="Arial" panose="020B0604020202020204" pitchFamily="34" charset="0"/>
                </a:rPr>
                <a:t>04</a:t>
              </a:r>
              <a:endParaRPr lang="en-US" sz="2135" b="1" dirty="0">
                <a:solidFill>
                  <a:schemeClr val="bg1"/>
                </a:solidFill>
                <a:latin typeface="Arial" panose="020B0604020202020204" pitchFamily="34" charset="0"/>
                <a:cs typeface="Arial" panose="020B0604020202020204" pitchFamily="34" charset="0"/>
              </a:endParaRPr>
            </a:p>
          </p:txBody>
        </p:sp>
      </p:grpSp>
      <p:sp>
        <p:nvSpPr>
          <p:cNvPr id="36" name="Right Arrow 35"/>
          <p:cNvSpPr/>
          <p:nvPr/>
        </p:nvSpPr>
        <p:spPr>
          <a:xfrm>
            <a:off x="1588" y="3145919"/>
            <a:ext cx="1321498" cy="1155155"/>
          </a:xfrm>
          <a:prstGeom prst="rightArrow">
            <a:avLst>
              <a:gd name="adj1" fmla="val 70668"/>
              <a:gd name="adj2" fmla="val 4892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10245" name="Freeform 5"/>
          <p:cNvSpPr>
            <a:spLocks noEditPoints="1"/>
          </p:cNvSpPr>
          <p:nvPr/>
        </p:nvSpPr>
        <p:spPr bwMode="auto">
          <a:xfrm>
            <a:off x="2630922" y="1744574"/>
            <a:ext cx="1860065" cy="1843137"/>
          </a:xfrm>
          <a:custGeom>
            <a:avLst/>
            <a:gdLst/>
            <a:ahLst/>
            <a:cxnLst>
              <a:cxn ang="0">
                <a:pos x="279" y="0"/>
              </a:cxn>
              <a:cxn ang="0">
                <a:pos x="279" y="183"/>
              </a:cxn>
              <a:cxn ang="0">
                <a:pos x="318" y="189"/>
              </a:cxn>
              <a:cxn ang="0">
                <a:pos x="158" y="223"/>
              </a:cxn>
              <a:cxn ang="0">
                <a:pos x="281" y="411"/>
              </a:cxn>
              <a:cxn ang="0">
                <a:pos x="238" y="423"/>
              </a:cxn>
              <a:cxn ang="0">
                <a:pos x="289" y="431"/>
              </a:cxn>
              <a:cxn ang="0">
                <a:pos x="435" y="402"/>
              </a:cxn>
              <a:cxn ang="0">
                <a:pos x="435" y="307"/>
              </a:cxn>
              <a:cxn ang="0">
                <a:pos x="225" y="423"/>
              </a:cxn>
              <a:cxn ang="0">
                <a:pos x="53" y="423"/>
              </a:cxn>
              <a:cxn ang="0">
                <a:pos x="102" y="402"/>
              </a:cxn>
              <a:cxn ang="0">
                <a:pos x="0" y="231"/>
              </a:cxn>
              <a:cxn ang="0">
                <a:pos x="268" y="402"/>
              </a:cxn>
              <a:cxn ang="0">
                <a:pos x="166" y="415"/>
              </a:cxn>
              <a:cxn ang="0">
                <a:pos x="250" y="388"/>
              </a:cxn>
              <a:cxn ang="0">
                <a:pos x="18" y="244"/>
              </a:cxn>
              <a:cxn ang="0">
                <a:pos x="250" y="388"/>
              </a:cxn>
              <a:cxn ang="0">
                <a:pos x="80" y="376"/>
              </a:cxn>
              <a:cxn ang="0">
                <a:pos x="64" y="292"/>
              </a:cxn>
              <a:cxn ang="0">
                <a:pos x="87" y="376"/>
              </a:cxn>
              <a:cxn ang="0">
                <a:pos x="103" y="310"/>
              </a:cxn>
              <a:cxn ang="0">
                <a:pos x="87" y="376"/>
              </a:cxn>
              <a:cxn ang="0">
                <a:pos x="125" y="376"/>
              </a:cxn>
              <a:cxn ang="0">
                <a:pos x="110" y="269"/>
              </a:cxn>
              <a:cxn ang="0">
                <a:pos x="179" y="376"/>
              </a:cxn>
              <a:cxn ang="0">
                <a:pos x="195" y="292"/>
              </a:cxn>
              <a:cxn ang="0">
                <a:pos x="179" y="376"/>
              </a:cxn>
              <a:cxn ang="0">
                <a:pos x="172" y="376"/>
              </a:cxn>
              <a:cxn ang="0">
                <a:pos x="156" y="310"/>
              </a:cxn>
              <a:cxn ang="0">
                <a:pos x="134" y="376"/>
              </a:cxn>
              <a:cxn ang="0">
                <a:pos x="149" y="280"/>
              </a:cxn>
              <a:cxn ang="0">
                <a:pos x="134" y="376"/>
              </a:cxn>
              <a:cxn ang="0">
                <a:pos x="134" y="376"/>
              </a:cxn>
            </a:cxnLst>
            <a:rect l="0" t="0" r="r" b="b"/>
            <a:pathLst>
              <a:path w="435" h="431">
                <a:moveTo>
                  <a:pt x="188" y="92"/>
                </a:moveTo>
                <a:cubicBezTo>
                  <a:pt x="188" y="41"/>
                  <a:pt x="229" y="0"/>
                  <a:pt x="279" y="0"/>
                </a:cubicBezTo>
                <a:cubicBezTo>
                  <a:pt x="330" y="0"/>
                  <a:pt x="371" y="41"/>
                  <a:pt x="371" y="92"/>
                </a:cubicBezTo>
                <a:cubicBezTo>
                  <a:pt x="371" y="142"/>
                  <a:pt x="330" y="183"/>
                  <a:pt x="279" y="183"/>
                </a:cubicBezTo>
                <a:cubicBezTo>
                  <a:pt x="229" y="183"/>
                  <a:pt x="188" y="142"/>
                  <a:pt x="188" y="92"/>
                </a:cubicBezTo>
                <a:close/>
                <a:moveTo>
                  <a:pt x="318" y="189"/>
                </a:moveTo>
                <a:cubicBezTo>
                  <a:pt x="240" y="189"/>
                  <a:pt x="240" y="189"/>
                  <a:pt x="240" y="189"/>
                </a:cubicBezTo>
                <a:cubicBezTo>
                  <a:pt x="209" y="189"/>
                  <a:pt x="180" y="202"/>
                  <a:pt x="158" y="223"/>
                </a:cubicBezTo>
                <a:cubicBezTo>
                  <a:pt x="281" y="223"/>
                  <a:pt x="281" y="223"/>
                  <a:pt x="281" y="223"/>
                </a:cubicBezTo>
                <a:cubicBezTo>
                  <a:pt x="281" y="411"/>
                  <a:pt x="281" y="411"/>
                  <a:pt x="281" y="411"/>
                </a:cubicBezTo>
                <a:cubicBezTo>
                  <a:pt x="222" y="411"/>
                  <a:pt x="222" y="411"/>
                  <a:pt x="222" y="411"/>
                </a:cubicBezTo>
                <a:cubicBezTo>
                  <a:pt x="238" y="414"/>
                  <a:pt x="238" y="418"/>
                  <a:pt x="238" y="423"/>
                </a:cubicBezTo>
                <a:cubicBezTo>
                  <a:pt x="238" y="424"/>
                  <a:pt x="238" y="426"/>
                  <a:pt x="236" y="428"/>
                </a:cubicBezTo>
                <a:cubicBezTo>
                  <a:pt x="255" y="430"/>
                  <a:pt x="273" y="431"/>
                  <a:pt x="289" y="431"/>
                </a:cubicBezTo>
                <a:cubicBezTo>
                  <a:pt x="376" y="431"/>
                  <a:pt x="426" y="406"/>
                  <a:pt x="429" y="405"/>
                </a:cubicBezTo>
                <a:cubicBezTo>
                  <a:pt x="435" y="402"/>
                  <a:pt x="435" y="402"/>
                  <a:pt x="435" y="402"/>
                </a:cubicBezTo>
                <a:cubicBezTo>
                  <a:pt x="435" y="402"/>
                  <a:pt x="435" y="402"/>
                  <a:pt x="435" y="402"/>
                </a:cubicBezTo>
                <a:cubicBezTo>
                  <a:pt x="435" y="307"/>
                  <a:pt x="435" y="307"/>
                  <a:pt x="435" y="307"/>
                </a:cubicBezTo>
                <a:cubicBezTo>
                  <a:pt x="435" y="242"/>
                  <a:pt x="383" y="189"/>
                  <a:pt x="318" y="189"/>
                </a:cubicBezTo>
                <a:close/>
                <a:moveTo>
                  <a:pt x="225" y="423"/>
                </a:moveTo>
                <a:cubicBezTo>
                  <a:pt x="225" y="427"/>
                  <a:pt x="186" y="431"/>
                  <a:pt x="139" y="431"/>
                </a:cubicBezTo>
                <a:cubicBezTo>
                  <a:pt x="92" y="431"/>
                  <a:pt x="53" y="427"/>
                  <a:pt x="53" y="423"/>
                </a:cubicBezTo>
                <a:cubicBezTo>
                  <a:pt x="53" y="419"/>
                  <a:pt x="73" y="416"/>
                  <a:pt x="102" y="415"/>
                </a:cubicBezTo>
                <a:cubicBezTo>
                  <a:pt x="102" y="402"/>
                  <a:pt x="102" y="402"/>
                  <a:pt x="102" y="402"/>
                </a:cubicBezTo>
                <a:cubicBezTo>
                  <a:pt x="0" y="402"/>
                  <a:pt x="0" y="402"/>
                  <a:pt x="0" y="402"/>
                </a:cubicBezTo>
                <a:cubicBezTo>
                  <a:pt x="0" y="231"/>
                  <a:pt x="0" y="231"/>
                  <a:pt x="0" y="231"/>
                </a:cubicBezTo>
                <a:cubicBezTo>
                  <a:pt x="268" y="231"/>
                  <a:pt x="268" y="231"/>
                  <a:pt x="268" y="231"/>
                </a:cubicBezTo>
                <a:cubicBezTo>
                  <a:pt x="268" y="402"/>
                  <a:pt x="268" y="402"/>
                  <a:pt x="268" y="402"/>
                </a:cubicBezTo>
                <a:cubicBezTo>
                  <a:pt x="166" y="402"/>
                  <a:pt x="166" y="402"/>
                  <a:pt x="166" y="402"/>
                </a:cubicBezTo>
                <a:cubicBezTo>
                  <a:pt x="166" y="415"/>
                  <a:pt x="166" y="415"/>
                  <a:pt x="166" y="415"/>
                </a:cubicBezTo>
                <a:cubicBezTo>
                  <a:pt x="200" y="416"/>
                  <a:pt x="225" y="419"/>
                  <a:pt x="225" y="423"/>
                </a:cubicBezTo>
                <a:close/>
                <a:moveTo>
                  <a:pt x="250" y="388"/>
                </a:moveTo>
                <a:cubicBezTo>
                  <a:pt x="250" y="244"/>
                  <a:pt x="250" y="244"/>
                  <a:pt x="250" y="244"/>
                </a:cubicBezTo>
                <a:cubicBezTo>
                  <a:pt x="18" y="244"/>
                  <a:pt x="18" y="244"/>
                  <a:pt x="18" y="244"/>
                </a:cubicBezTo>
                <a:cubicBezTo>
                  <a:pt x="18" y="388"/>
                  <a:pt x="18" y="388"/>
                  <a:pt x="18" y="388"/>
                </a:cubicBezTo>
                <a:lnTo>
                  <a:pt x="250" y="388"/>
                </a:lnTo>
                <a:close/>
                <a:moveTo>
                  <a:pt x="64" y="376"/>
                </a:moveTo>
                <a:cubicBezTo>
                  <a:pt x="80" y="376"/>
                  <a:pt x="80" y="376"/>
                  <a:pt x="80" y="376"/>
                </a:cubicBezTo>
                <a:cubicBezTo>
                  <a:pt x="80" y="292"/>
                  <a:pt x="80" y="292"/>
                  <a:pt x="80" y="292"/>
                </a:cubicBezTo>
                <a:cubicBezTo>
                  <a:pt x="64" y="292"/>
                  <a:pt x="64" y="292"/>
                  <a:pt x="64" y="292"/>
                </a:cubicBezTo>
                <a:lnTo>
                  <a:pt x="64" y="376"/>
                </a:lnTo>
                <a:close/>
                <a:moveTo>
                  <a:pt x="87" y="376"/>
                </a:moveTo>
                <a:cubicBezTo>
                  <a:pt x="103" y="376"/>
                  <a:pt x="103" y="376"/>
                  <a:pt x="103" y="376"/>
                </a:cubicBezTo>
                <a:cubicBezTo>
                  <a:pt x="103" y="310"/>
                  <a:pt x="103" y="310"/>
                  <a:pt x="103" y="310"/>
                </a:cubicBezTo>
                <a:cubicBezTo>
                  <a:pt x="87" y="310"/>
                  <a:pt x="87" y="310"/>
                  <a:pt x="87" y="310"/>
                </a:cubicBezTo>
                <a:lnTo>
                  <a:pt x="87" y="376"/>
                </a:lnTo>
                <a:close/>
                <a:moveTo>
                  <a:pt x="110" y="376"/>
                </a:moveTo>
                <a:cubicBezTo>
                  <a:pt x="125" y="376"/>
                  <a:pt x="125" y="376"/>
                  <a:pt x="125" y="376"/>
                </a:cubicBezTo>
                <a:cubicBezTo>
                  <a:pt x="125" y="269"/>
                  <a:pt x="125" y="269"/>
                  <a:pt x="125" y="269"/>
                </a:cubicBezTo>
                <a:cubicBezTo>
                  <a:pt x="110" y="269"/>
                  <a:pt x="110" y="269"/>
                  <a:pt x="110" y="269"/>
                </a:cubicBezTo>
                <a:lnTo>
                  <a:pt x="110" y="376"/>
                </a:lnTo>
                <a:close/>
                <a:moveTo>
                  <a:pt x="179" y="376"/>
                </a:moveTo>
                <a:cubicBezTo>
                  <a:pt x="195" y="376"/>
                  <a:pt x="195" y="376"/>
                  <a:pt x="195" y="376"/>
                </a:cubicBezTo>
                <a:cubicBezTo>
                  <a:pt x="195" y="292"/>
                  <a:pt x="195" y="292"/>
                  <a:pt x="195" y="292"/>
                </a:cubicBezTo>
                <a:cubicBezTo>
                  <a:pt x="179" y="292"/>
                  <a:pt x="179" y="292"/>
                  <a:pt x="179" y="292"/>
                </a:cubicBezTo>
                <a:lnTo>
                  <a:pt x="179" y="376"/>
                </a:lnTo>
                <a:close/>
                <a:moveTo>
                  <a:pt x="156" y="376"/>
                </a:moveTo>
                <a:cubicBezTo>
                  <a:pt x="172" y="376"/>
                  <a:pt x="172" y="376"/>
                  <a:pt x="172" y="376"/>
                </a:cubicBezTo>
                <a:cubicBezTo>
                  <a:pt x="172" y="310"/>
                  <a:pt x="172" y="310"/>
                  <a:pt x="172" y="310"/>
                </a:cubicBezTo>
                <a:cubicBezTo>
                  <a:pt x="156" y="310"/>
                  <a:pt x="156" y="310"/>
                  <a:pt x="156" y="310"/>
                </a:cubicBezTo>
                <a:lnTo>
                  <a:pt x="156" y="376"/>
                </a:lnTo>
                <a:close/>
                <a:moveTo>
                  <a:pt x="134" y="376"/>
                </a:moveTo>
                <a:cubicBezTo>
                  <a:pt x="149" y="376"/>
                  <a:pt x="149" y="376"/>
                  <a:pt x="149" y="376"/>
                </a:cubicBezTo>
                <a:cubicBezTo>
                  <a:pt x="149" y="280"/>
                  <a:pt x="149" y="280"/>
                  <a:pt x="149" y="280"/>
                </a:cubicBezTo>
                <a:cubicBezTo>
                  <a:pt x="134" y="280"/>
                  <a:pt x="134" y="280"/>
                  <a:pt x="134" y="280"/>
                </a:cubicBezTo>
                <a:lnTo>
                  <a:pt x="134" y="376"/>
                </a:lnTo>
                <a:close/>
                <a:moveTo>
                  <a:pt x="134" y="376"/>
                </a:moveTo>
                <a:cubicBezTo>
                  <a:pt x="134" y="376"/>
                  <a:pt x="134" y="376"/>
                  <a:pt x="134" y="376"/>
                </a:cubicBezTo>
              </a:path>
            </a:pathLst>
          </a:custGeom>
          <a:solidFill>
            <a:schemeClr val="accent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nvGrpSpPr>
          <p:cNvPr id="42" name="Group 41"/>
          <p:cNvGrpSpPr/>
          <p:nvPr/>
        </p:nvGrpSpPr>
        <p:grpSpPr>
          <a:xfrm>
            <a:off x="8154981" y="2548696"/>
            <a:ext cx="1163865" cy="1339502"/>
            <a:chOff x="6116637" y="1911350"/>
            <a:chExt cx="873126" cy="1004888"/>
          </a:xfrm>
          <a:solidFill>
            <a:schemeClr val="accent2"/>
          </a:solidFill>
        </p:grpSpPr>
        <p:sp>
          <p:nvSpPr>
            <p:cNvPr id="10250" name="Freeform 10"/>
            <p:cNvSpPr>
              <a:spLocks noEditPoints="1"/>
            </p:cNvSpPr>
            <p:nvPr/>
          </p:nvSpPr>
          <p:spPr bwMode="auto">
            <a:xfrm>
              <a:off x="6554788" y="2181225"/>
              <a:ext cx="30163" cy="39688"/>
            </a:xfrm>
            <a:custGeom>
              <a:avLst/>
              <a:gdLst/>
              <a:ahLst/>
              <a:cxnLst>
                <a:cxn ang="0">
                  <a:pos x="1" y="11"/>
                </a:cxn>
                <a:cxn ang="0">
                  <a:pos x="6" y="30"/>
                </a:cxn>
                <a:cxn ang="0">
                  <a:pos x="20" y="41"/>
                </a:cxn>
                <a:cxn ang="0">
                  <a:pos x="33" y="41"/>
                </a:cxn>
                <a:cxn ang="0">
                  <a:pos x="4" y="0"/>
                </a:cxn>
                <a:cxn ang="0">
                  <a:pos x="1" y="11"/>
                </a:cxn>
                <a:cxn ang="0">
                  <a:pos x="1" y="11"/>
                </a:cxn>
                <a:cxn ang="0">
                  <a:pos x="1" y="11"/>
                </a:cxn>
              </a:cxnLst>
              <a:rect l="0" t="0" r="r" b="b"/>
              <a:pathLst>
                <a:path w="33" h="42">
                  <a:moveTo>
                    <a:pt x="1" y="11"/>
                  </a:moveTo>
                  <a:cubicBezTo>
                    <a:pt x="0" y="18"/>
                    <a:pt x="2" y="24"/>
                    <a:pt x="6" y="30"/>
                  </a:cubicBezTo>
                  <a:cubicBezTo>
                    <a:pt x="10" y="36"/>
                    <a:pt x="15" y="40"/>
                    <a:pt x="20" y="41"/>
                  </a:cubicBezTo>
                  <a:cubicBezTo>
                    <a:pt x="24" y="42"/>
                    <a:pt x="28" y="42"/>
                    <a:pt x="33" y="41"/>
                  </a:cubicBezTo>
                  <a:cubicBezTo>
                    <a:pt x="4" y="0"/>
                    <a:pt x="4" y="0"/>
                    <a:pt x="4" y="0"/>
                  </a:cubicBezTo>
                  <a:cubicBezTo>
                    <a:pt x="2" y="4"/>
                    <a:pt x="1" y="7"/>
                    <a:pt x="1" y="11"/>
                  </a:cubicBezTo>
                  <a:close/>
                  <a:moveTo>
                    <a:pt x="1" y="11"/>
                  </a:moveTo>
                  <a:cubicBezTo>
                    <a:pt x="1" y="11"/>
                    <a:pt x="1" y="11"/>
                    <a:pt x="1" y="11"/>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252" name="Freeform 12"/>
            <p:cNvSpPr>
              <a:spLocks noEditPoints="1"/>
            </p:cNvSpPr>
            <p:nvPr/>
          </p:nvSpPr>
          <p:spPr bwMode="auto">
            <a:xfrm>
              <a:off x="6642100" y="2241550"/>
              <a:ext cx="34925" cy="46038"/>
            </a:xfrm>
            <a:custGeom>
              <a:avLst/>
              <a:gdLst/>
              <a:ahLst/>
              <a:cxnLst>
                <a:cxn ang="0">
                  <a:pos x="16" y="2"/>
                </a:cxn>
                <a:cxn ang="0">
                  <a:pos x="0" y="2"/>
                </a:cxn>
                <a:cxn ang="0">
                  <a:pos x="33" y="49"/>
                </a:cxn>
                <a:cxn ang="0">
                  <a:pos x="37" y="37"/>
                </a:cxn>
                <a:cxn ang="0">
                  <a:pos x="31" y="13"/>
                </a:cxn>
                <a:cxn ang="0">
                  <a:pos x="16" y="2"/>
                </a:cxn>
                <a:cxn ang="0">
                  <a:pos x="16" y="2"/>
                </a:cxn>
                <a:cxn ang="0">
                  <a:pos x="16" y="2"/>
                </a:cxn>
              </a:cxnLst>
              <a:rect l="0" t="0" r="r" b="b"/>
              <a:pathLst>
                <a:path w="38" h="49">
                  <a:moveTo>
                    <a:pt x="16" y="2"/>
                  </a:moveTo>
                  <a:cubicBezTo>
                    <a:pt x="13" y="1"/>
                    <a:pt x="8" y="0"/>
                    <a:pt x="0" y="2"/>
                  </a:cubicBezTo>
                  <a:cubicBezTo>
                    <a:pt x="33" y="49"/>
                    <a:pt x="33" y="49"/>
                    <a:pt x="33" y="49"/>
                  </a:cubicBezTo>
                  <a:cubicBezTo>
                    <a:pt x="36" y="46"/>
                    <a:pt x="37" y="42"/>
                    <a:pt x="37" y="37"/>
                  </a:cubicBezTo>
                  <a:cubicBezTo>
                    <a:pt x="38" y="29"/>
                    <a:pt x="36" y="21"/>
                    <a:pt x="31" y="13"/>
                  </a:cubicBezTo>
                  <a:cubicBezTo>
                    <a:pt x="26" y="7"/>
                    <a:pt x="21" y="3"/>
                    <a:pt x="16" y="2"/>
                  </a:cubicBezTo>
                  <a:close/>
                  <a:moveTo>
                    <a:pt x="16" y="2"/>
                  </a:moveTo>
                  <a:cubicBezTo>
                    <a:pt x="16" y="2"/>
                    <a:pt x="16" y="2"/>
                    <a:pt x="16" y="2"/>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nvGrpSpPr>
            <p:cNvPr id="41" name="Group 40"/>
            <p:cNvGrpSpPr/>
            <p:nvPr/>
          </p:nvGrpSpPr>
          <p:grpSpPr>
            <a:xfrm>
              <a:off x="6116637" y="1911350"/>
              <a:ext cx="873126" cy="1004888"/>
              <a:chOff x="6116637" y="1911350"/>
              <a:chExt cx="873126" cy="1004888"/>
            </a:xfrm>
            <a:grpFill/>
          </p:grpSpPr>
          <p:sp>
            <p:nvSpPr>
              <p:cNvPr id="10249" name="Freeform 9"/>
              <p:cNvSpPr>
                <a:spLocks noEditPoints="1"/>
              </p:cNvSpPr>
              <p:nvPr/>
            </p:nvSpPr>
            <p:spPr bwMode="auto">
              <a:xfrm>
                <a:off x="6469063" y="2557463"/>
                <a:ext cx="69850" cy="84138"/>
              </a:xfrm>
              <a:custGeom>
                <a:avLst/>
                <a:gdLst/>
                <a:ahLst/>
                <a:cxnLst>
                  <a:cxn ang="0">
                    <a:pos x="50" y="0"/>
                  </a:cxn>
                  <a:cxn ang="0">
                    <a:pos x="26" y="17"/>
                  </a:cxn>
                  <a:cxn ang="0">
                    <a:pos x="0" y="84"/>
                  </a:cxn>
                  <a:cxn ang="0">
                    <a:pos x="23" y="90"/>
                  </a:cxn>
                  <a:cxn ang="0">
                    <a:pos x="67" y="64"/>
                  </a:cxn>
                  <a:cxn ang="0">
                    <a:pos x="71" y="30"/>
                  </a:cxn>
                  <a:cxn ang="0">
                    <a:pos x="50" y="0"/>
                  </a:cxn>
                  <a:cxn ang="0">
                    <a:pos x="50" y="0"/>
                  </a:cxn>
                  <a:cxn ang="0">
                    <a:pos x="50" y="0"/>
                  </a:cxn>
                </a:cxnLst>
                <a:rect l="0" t="0" r="r" b="b"/>
                <a:pathLst>
                  <a:path w="74" h="90">
                    <a:moveTo>
                      <a:pt x="50" y="0"/>
                    </a:moveTo>
                    <a:cubicBezTo>
                      <a:pt x="26" y="17"/>
                      <a:pt x="26" y="17"/>
                      <a:pt x="26" y="17"/>
                    </a:cubicBezTo>
                    <a:cubicBezTo>
                      <a:pt x="0" y="84"/>
                      <a:pt x="0" y="84"/>
                      <a:pt x="0" y="84"/>
                    </a:cubicBezTo>
                    <a:cubicBezTo>
                      <a:pt x="7" y="88"/>
                      <a:pt x="15" y="90"/>
                      <a:pt x="23" y="90"/>
                    </a:cubicBezTo>
                    <a:cubicBezTo>
                      <a:pt x="44" y="90"/>
                      <a:pt x="60" y="76"/>
                      <a:pt x="67" y="64"/>
                    </a:cubicBezTo>
                    <a:cubicBezTo>
                      <a:pt x="73" y="54"/>
                      <a:pt x="74" y="42"/>
                      <a:pt x="71" y="30"/>
                    </a:cubicBezTo>
                    <a:cubicBezTo>
                      <a:pt x="68" y="18"/>
                      <a:pt x="61" y="7"/>
                      <a:pt x="50" y="0"/>
                    </a:cubicBezTo>
                    <a:close/>
                    <a:moveTo>
                      <a:pt x="50" y="0"/>
                    </a:moveTo>
                    <a:cubicBezTo>
                      <a:pt x="50" y="0"/>
                      <a:pt x="50" y="0"/>
                      <a:pt x="50" y="0"/>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251" name="Freeform 11"/>
              <p:cNvSpPr>
                <a:spLocks noEditPoints="1"/>
              </p:cNvSpPr>
              <p:nvPr/>
            </p:nvSpPr>
            <p:spPr bwMode="auto">
              <a:xfrm>
                <a:off x="6229350" y="1911350"/>
                <a:ext cx="760413" cy="623888"/>
              </a:xfrm>
              <a:custGeom>
                <a:avLst/>
                <a:gdLst/>
                <a:ahLst/>
                <a:cxnLst>
                  <a:cxn ang="0">
                    <a:pos x="796" y="313"/>
                  </a:cxn>
                  <a:cxn ang="0">
                    <a:pos x="801" y="269"/>
                  </a:cxn>
                  <a:cxn ang="0">
                    <a:pos x="622" y="14"/>
                  </a:cxn>
                  <a:cxn ang="0">
                    <a:pos x="575" y="6"/>
                  </a:cxn>
                  <a:cxn ang="0">
                    <a:pos x="11" y="444"/>
                  </a:cxn>
                  <a:cxn ang="0">
                    <a:pos x="78" y="540"/>
                  </a:cxn>
                  <a:cxn ang="0">
                    <a:pos x="142" y="631"/>
                  </a:cxn>
                  <a:cxn ang="0">
                    <a:pos x="176" y="601"/>
                  </a:cxn>
                  <a:cxn ang="0">
                    <a:pos x="185" y="585"/>
                  </a:cxn>
                  <a:cxn ang="0">
                    <a:pos x="231" y="528"/>
                  </a:cxn>
                  <a:cxn ang="0">
                    <a:pos x="296" y="528"/>
                  </a:cxn>
                  <a:cxn ang="0">
                    <a:pos x="317" y="616"/>
                  </a:cxn>
                  <a:cxn ang="0">
                    <a:pos x="298" y="664"/>
                  </a:cxn>
                  <a:cxn ang="0">
                    <a:pos x="319" y="649"/>
                  </a:cxn>
                  <a:cxn ang="0">
                    <a:pos x="595" y="455"/>
                  </a:cxn>
                  <a:cxn ang="0">
                    <a:pos x="521" y="391"/>
                  </a:cxn>
                  <a:cxn ang="0">
                    <a:pos x="509" y="450"/>
                  </a:cxn>
                  <a:cxn ang="0">
                    <a:pos x="494" y="472"/>
                  </a:cxn>
                  <a:cxn ang="0">
                    <a:pos x="470" y="454"/>
                  </a:cxn>
                  <a:cxn ang="0">
                    <a:pos x="407" y="457"/>
                  </a:cxn>
                  <a:cxn ang="0">
                    <a:pos x="375" y="420"/>
                  </a:cxn>
                  <a:cxn ang="0">
                    <a:pos x="401" y="397"/>
                  </a:cxn>
                  <a:cxn ang="0">
                    <a:pos x="431" y="418"/>
                  </a:cxn>
                  <a:cxn ang="0">
                    <a:pos x="407" y="364"/>
                  </a:cxn>
                  <a:cxn ang="0">
                    <a:pos x="343" y="365"/>
                  </a:cxn>
                  <a:cxn ang="0">
                    <a:pos x="306" y="286"/>
                  </a:cxn>
                  <a:cxn ang="0">
                    <a:pos x="324" y="247"/>
                  </a:cxn>
                  <a:cxn ang="0">
                    <a:pos x="339" y="225"/>
                  </a:cxn>
                  <a:cxn ang="0">
                    <a:pos x="355" y="232"/>
                  </a:cxn>
                  <a:cxn ang="0">
                    <a:pos x="438" y="248"/>
                  </a:cxn>
                  <a:cxn ang="0">
                    <a:pos x="417" y="280"/>
                  </a:cxn>
                  <a:cxn ang="0">
                    <a:pos x="387" y="268"/>
                  </a:cxn>
                  <a:cxn ang="0">
                    <a:pos x="413" y="315"/>
                  </a:cxn>
                  <a:cxn ang="0">
                    <a:pos x="463" y="307"/>
                  </a:cxn>
                  <a:cxn ang="0">
                    <a:pos x="507" y="336"/>
                  </a:cxn>
                  <a:cxn ang="0">
                    <a:pos x="521" y="391"/>
                  </a:cxn>
                </a:cxnLst>
                <a:rect l="0" t="0" r="r" b="b"/>
                <a:pathLst>
                  <a:path w="810" h="664">
                    <a:moveTo>
                      <a:pt x="793" y="316"/>
                    </a:moveTo>
                    <a:cubicBezTo>
                      <a:pt x="794" y="315"/>
                      <a:pt x="795" y="314"/>
                      <a:pt x="796" y="313"/>
                    </a:cubicBezTo>
                    <a:cubicBezTo>
                      <a:pt x="797" y="312"/>
                      <a:pt x="799" y="311"/>
                      <a:pt x="800" y="309"/>
                    </a:cubicBezTo>
                    <a:cubicBezTo>
                      <a:pt x="809" y="298"/>
                      <a:pt x="810" y="281"/>
                      <a:pt x="801" y="269"/>
                    </a:cubicBezTo>
                    <a:cubicBezTo>
                      <a:pt x="702" y="128"/>
                      <a:pt x="702" y="128"/>
                      <a:pt x="702" y="128"/>
                    </a:cubicBezTo>
                    <a:cubicBezTo>
                      <a:pt x="622" y="14"/>
                      <a:pt x="622" y="14"/>
                      <a:pt x="622" y="14"/>
                    </a:cubicBezTo>
                    <a:cubicBezTo>
                      <a:pt x="615" y="5"/>
                      <a:pt x="605" y="0"/>
                      <a:pt x="594" y="0"/>
                    </a:cubicBezTo>
                    <a:cubicBezTo>
                      <a:pt x="588" y="0"/>
                      <a:pt x="581" y="2"/>
                      <a:pt x="575" y="6"/>
                    </a:cubicBezTo>
                    <a:cubicBezTo>
                      <a:pt x="19" y="397"/>
                      <a:pt x="19" y="397"/>
                      <a:pt x="19" y="397"/>
                    </a:cubicBezTo>
                    <a:cubicBezTo>
                      <a:pt x="4" y="408"/>
                      <a:pt x="0" y="428"/>
                      <a:pt x="11" y="444"/>
                    </a:cubicBezTo>
                    <a:cubicBezTo>
                      <a:pt x="68" y="525"/>
                      <a:pt x="68" y="525"/>
                      <a:pt x="68" y="525"/>
                    </a:cubicBezTo>
                    <a:cubicBezTo>
                      <a:pt x="78" y="540"/>
                      <a:pt x="78" y="540"/>
                      <a:pt x="78" y="540"/>
                    </a:cubicBezTo>
                    <a:cubicBezTo>
                      <a:pt x="89" y="556"/>
                      <a:pt x="89" y="556"/>
                      <a:pt x="89" y="556"/>
                    </a:cubicBezTo>
                    <a:cubicBezTo>
                      <a:pt x="142" y="631"/>
                      <a:pt x="142" y="631"/>
                      <a:pt x="142" y="631"/>
                    </a:cubicBezTo>
                    <a:cubicBezTo>
                      <a:pt x="150" y="642"/>
                      <a:pt x="150" y="642"/>
                      <a:pt x="150" y="642"/>
                    </a:cubicBezTo>
                    <a:cubicBezTo>
                      <a:pt x="176" y="601"/>
                      <a:pt x="176" y="601"/>
                      <a:pt x="176" y="601"/>
                    </a:cubicBezTo>
                    <a:cubicBezTo>
                      <a:pt x="179" y="596"/>
                      <a:pt x="179" y="596"/>
                      <a:pt x="179" y="596"/>
                    </a:cubicBezTo>
                    <a:cubicBezTo>
                      <a:pt x="185" y="585"/>
                      <a:pt x="185" y="585"/>
                      <a:pt x="185" y="585"/>
                    </a:cubicBezTo>
                    <a:cubicBezTo>
                      <a:pt x="207" y="552"/>
                      <a:pt x="207" y="552"/>
                      <a:pt x="207" y="552"/>
                    </a:cubicBezTo>
                    <a:cubicBezTo>
                      <a:pt x="213" y="541"/>
                      <a:pt x="221" y="533"/>
                      <a:pt x="231" y="528"/>
                    </a:cubicBezTo>
                    <a:cubicBezTo>
                      <a:pt x="237" y="524"/>
                      <a:pt x="244" y="522"/>
                      <a:pt x="250" y="521"/>
                    </a:cubicBezTo>
                    <a:cubicBezTo>
                      <a:pt x="266" y="518"/>
                      <a:pt x="282" y="520"/>
                      <a:pt x="296" y="528"/>
                    </a:cubicBezTo>
                    <a:cubicBezTo>
                      <a:pt x="319" y="542"/>
                      <a:pt x="329" y="566"/>
                      <a:pt x="326" y="590"/>
                    </a:cubicBezTo>
                    <a:cubicBezTo>
                      <a:pt x="325" y="598"/>
                      <a:pt x="322" y="607"/>
                      <a:pt x="317" y="616"/>
                    </a:cubicBezTo>
                    <a:cubicBezTo>
                      <a:pt x="316" y="619"/>
                      <a:pt x="316" y="619"/>
                      <a:pt x="316" y="619"/>
                    </a:cubicBezTo>
                    <a:cubicBezTo>
                      <a:pt x="298" y="664"/>
                      <a:pt x="298" y="664"/>
                      <a:pt x="298" y="664"/>
                    </a:cubicBezTo>
                    <a:cubicBezTo>
                      <a:pt x="301" y="662"/>
                      <a:pt x="301" y="662"/>
                      <a:pt x="301" y="662"/>
                    </a:cubicBezTo>
                    <a:cubicBezTo>
                      <a:pt x="319" y="649"/>
                      <a:pt x="319" y="649"/>
                      <a:pt x="319" y="649"/>
                    </a:cubicBezTo>
                    <a:cubicBezTo>
                      <a:pt x="337" y="637"/>
                      <a:pt x="337" y="637"/>
                      <a:pt x="337" y="637"/>
                    </a:cubicBezTo>
                    <a:cubicBezTo>
                      <a:pt x="595" y="455"/>
                      <a:pt x="595" y="455"/>
                      <a:pt x="595" y="455"/>
                    </a:cubicBezTo>
                    <a:lnTo>
                      <a:pt x="793" y="316"/>
                    </a:lnTo>
                    <a:close/>
                    <a:moveTo>
                      <a:pt x="521" y="391"/>
                    </a:moveTo>
                    <a:cubicBezTo>
                      <a:pt x="518" y="408"/>
                      <a:pt x="510" y="422"/>
                      <a:pt x="498" y="434"/>
                    </a:cubicBezTo>
                    <a:cubicBezTo>
                      <a:pt x="509" y="450"/>
                      <a:pt x="509" y="450"/>
                      <a:pt x="509" y="450"/>
                    </a:cubicBezTo>
                    <a:cubicBezTo>
                      <a:pt x="512" y="454"/>
                      <a:pt x="511" y="460"/>
                      <a:pt x="507" y="462"/>
                    </a:cubicBezTo>
                    <a:cubicBezTo>
                      <a:pt x="494" y="472"/>
                      <a:pt x="494" y="472"/>
                      <a:pt x="494" y="472"/>
                    </a:cubicBezTo>
                    <a:cubicBezTo>
                      <a:pt x="490" y="475"/>
                      <a:pt x="484" y="474"/>
                      <a:pt x="481" y="470"/>
                    </a:cubicBezTo>
                    <a:cubicBezTo>
                      <a:pt x="470" y="454"/>
                      <a:pt x="470" y="454"/>
                      <a:pt x="470" y="454"/>
                    </a:cubicBezTo>
                    <a:cubicBezTo>
                      <a:pt x="460" y="458"/>
                      <a:pt x="451" y="461"/>
                      <a:pt x="442" y="463"/>
                    </a:cubicBezTo>
                    <a:cubicBezTo>
                      <a:pt x="431" y="464"/>
                      <a:pt x="419" y="462"/>
                      <a:pt x="407" y="457"/>
                    </a:cubicBezTo>
                    <a:cubicBezTo>
                      <a:pt x="395" y="453"/>
                      <a:pt x="384" y="444"/>
                      <a:pt x="374" y="432"/>
                    </a:cubicBezTo>
                    <a:cubicBezTo>
                      <a:pt x="372" y="428"/>
                      <a:pt x="372" y="423"/>
                      <a:pt x="375" y="420"/>
                    </a:cubicBezTo>
                    <a:cubicBezTo>
                      <a:pt x="394" y="400"/>
                      <a:pt x="394" y="400"/>
                      <a:pt x="394" y="400"/>
                    </a:cubicBezTo>
                    <a:cubicBezTo>
                      <a:pt x="396" y="398"/>
                      <a:pt x="398" y="397"/>
                      <a:pt x="401" y="397"/>
                    </a:cubicBezTo>
                    <a:cubicBezTo>
                      <a:pt x="403" y="397"/>
                      <a:pt x="405" y="398"/>
                      <a:pt x="407" y="400"/>
                    </a:cubicBezTo>
                    <a:cubicBezTo>
                      <a:pt x="416" y="410"/>
                      <a:pt x="424" y="416"/>
                      <a:pt x="431" y="418"/>
                    </a:cubicBezTo>
                    <a:cubicBezTo>
                      <a:pt x="436" y="419"/>
                      <a:pt x="441" y="420"/>
                      <a:pt x="446" y="419"/>
                    </a:cubicBezTo>
                    <a:cubicBezTo>
                      <a:pt x="407" y="364"/>
                      <a:pt x="407" y="364"/>
                      <a:pt x="407" y="364"/>
                    </a:cubicBezTo>
                    <a:cubicBezTo>
                      <a:pt x="397" y="368"/>
                      <a:pt x="387" y="370"/>
                      <a:pt x="376" y="371"/>
                    </a:cubicBezTo>
                    <a:cubicBezTo>
                      <a:pt x="364" y="372"/>
                      <a:pt x="353" y="371"/>
                      <a:pt x="343" y="365"/>
                    </a:cubicBezTo>
                    <a:cubicBezTo>
                      <a:pt x="333" y="361"/>
                      <a:pt x="324" y="353"/>
                      <a:pt x="317" y="343"/>
                    </a:cubicBezTo>
                    <a:cubicBezTo>
                      <a:pt x="305" y="325"/>
                      <a:pt x="301" y="306"/>
                      <a:pt x="306" y="286"/>
                    </a:cubicBezTo>
                    <a:cubicBezTo>
                      <a:pt x="309" y="274"/>
                      <a:pt x="316" y="262"/>
                      <a:pt x="327" y="251"/>
                    </a:cubicBezTo>
                    <a:cubicBezTo>
                      <a:pt x="324" y="247"/>
                      <a:pt x="324" y="247"/>
                      <a:pt x="324" y="247"/>
                    </a:cubicBezTo>
                    <a:cubicBezTo>
                      <a:pt x="321" y="243"/>
                      <a:pt x="322" y="237"/>
                      <a:pt x="326" y="234"/>
                    </a:cubicBezTo>
                    <a:cubicBezTo>
                      <a:pt x="339" y="225"/>
                      <a:pt x="339" y="225"/>
                      <a:pt x="339" y="225"/>
                    </a:cubicBezTo>
                    <a:cubicBezTo>
                      <a:pt x="343" y="222"/>
                      <a:pt x="349" y="223"/>
                      <a:pt x="352" y="227"/>
                    </a:cubicBezTo>
                    <a:cubicBezTo>
                      <a:pt x="355" y="232"/>
                      <a:pt x="355" y="232"/>
                      <a:pt x="355" y="232"/>
                    </a:cubicBezTo>
                    <a:cubicBezTo>
                      <a:pt x="367" y="226"/>
                      <a:pt x="380" y="223"/>
                      <a:pt x="391" y="224"/>
                    </a:cubicBezTo>
                    <a:cubicBezTo>
                      <a:pt x="409" y="225"/>
                      <a:pt x="424" y="233"/>
                      <a:pt x="438" y="248"/>
                    </a:cubicBezTo>
                    <a:cubicBezTo>
                      <a:pt x="441" y="251"/>
                      <a:pt x="441" y="257"/>
                      <a:pt x="437" y="260"/>
                    </a:cubicBezTo>
                    <a:cubicBezTo>
                      <a:pt x="417" y="280"/>
                      <a:pt x="417" y="280"/>
                      <a:pt x="417" y="280"/>
                    </a:cubicBezTo>
                    <a:cubicBezTo>
                      <a:pt x="413" y="283"/>
                      <a:pt x="408" y="283"/>
                      <a:pt x="404" y="279"/>
                    </a:cubicBezTo>
                    <a:cubicBezTo>
                      <a:pt x="398" y="273"/>
                      <a:pt x="392" y="269"/>
                      <a:pt x="387" y="268"/>
                    </a:cubicBezTo>
                    <a:cubicBezTo>
                      <a:pt x="384" y="267"/>
                      <a:pt x="382" y="267"/>
                      <a:pt x="380" y="267"/>
                    </a:cubicBezTo>
                    <a:cubicBezTo>
                      <a:pt x="413" y="315"/>
                      <a:pt x="413" y="315"/>
                      <a:pt x="413" y="315"/>
                    </a:cubicBezTo>
                    <a:cubicBezTo>
                      <a:pt x="424" y="311"/>
                      <a:pt x="431" y="309"/>
                      <a:pt x="435" y="308"/>
                    </a:cubicBezTo>
                    <a:cubicBezTo>
                      <a:pt x="445" y="306"/>
                      <a:pt x="455" y="306"/>
                      <a:pt x="463" y="307"/>
                    </a:cubicBezTo>
                    <a:cubicBezTo>
                      <a:pt x="472" y="309"/>
                      <a:pt x="480" y="312"/>
                      <a:pt x="487" y="317"/>
                    </a:cubicBezTo>
                    <a:cubicBezTo>
                      <a:pt x="495" y="322"/>
                      <a:pt x="501" y="328"/>
                      <a:pt x="507" y="336"/>
                    </a:cubicBezTo>
                    <a:cubicBezTo>
                      <a:pt x="519" y="353"/>
                      <a:pt x="524" y="372"/>
                      <a:pt x="521" y="391"/>
                    </a:cubicBezTo>
                    <a:close/>
                    <a:moveTo>
                      <a:pt x="521" y="391"/>
                    </a:moveTo>
                    <a:cubicBezTo>
                      <a:pt x="521" y="391"/>
                      <a:pt x="521" y="391"/>
                      <a:pt x="521" y="391"/>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253" name="Freeform 13"/>
              <p:cNvSpPr>
                <a:spLocks noEditPoints="1"/>
              </p:cNvSpPr>
              <p:nvPr/>
            </p:nvSpPr>
            <p:spPr bwMode="auto">
              <a:xfrm>
                <a:off x="6116637" y="2422525"/>
                <a:ext cx="396875" cy="493713"/>
              </a:xfrm>
              <a:custGeom>
                <a:avLst/>
                <a:gdLst/>
                <a:ahLst/>
                <a:cxnLst>
                  <a:cxn ang="0">
                    <a:pos x="411" y="57"/>
                  </a:cxn>
                  <a:cxn ang="0">
                    <a:pos x="399" y="10"/>
                  </a:cxn>
                  <a:cxn ang="0">
                    <a:pos x="352" y="22"/>
                  </a:cxn>
                  <a:cxn ang="0">
                    <a:pos x="323" y="73"/>
                  </a:cxn>
                  <a:cxn ang="0">
                    <a:pos x="291" y="128"/>
                  </a:cxn>
                  <a:cxn ang="0">
                    <a:pos x="277" y="153"/>
                  </a:cxn>
                  <a:cxn ang="0">
                    <a:pos x="274" y="158"/>
                  </a:cxn>
                  <a:cxn ang="0">
                    <a:pos x="244" y="210"/>
                  </a:cxn>
                  <a:cxn ang="0">
                    <a:pos x="224" y="222"/>
                  </a:cxn>
                  <a:cxn ang="0">
                    <a:pos x="222" y="222"/>
                  </a:cxn>
                  <a:cxn ang="0">
                    <a:pos x="203" y="212"/>
                  </a:cxn>
                  <a:cxn ang="0">
                    <a:pos x="189" y="153"/>
                  </a:cxn>
                  <a:cxn ang="0">
                    <a:pos x="224" y="117"/>
                  </a:cxn>
                  <a:cxn ang="0">
                    <a:pos x="225" y="116"/>
                  </a:cxn>
                  <a:cxn ang="0">
                    <a:pos x="247" y="109"/>
                  </a:cxn>
                  <a:cxn ang="0">
                    <a:pos x="172" y="4"/>
                  </a:cxn>
                  <a:cxn ang="0">
                    <a:pos x="168" y="4"/>
                  </a:cxn>
                  <a:cxn ang="0">
                    <a:pos x="141" y="12"/>
                  </a:cxn>
                  <a:cxn ang="0">
                    <a:pos x="3" y="426"/>
                  </a:cxn>
                  <a:cxn ang="0">
                    <a:pos x="14" y="454"/>
                  </a:cxn>
                  <a:cxn ang="0">
                    <a:pos x="130" y="523"/>
                  </a:cxn>
                  <a:cxn ang="0">
                    <a:pos x="143" y="526"/>
                  </a:cxn>
                  <a:cxn ang="0">
                    <a:pos x="164" y="515"/>
                  </a:cxn>
                  <a:cxn ang="0">
                    <a:pos x="315" y="289"/>
                  </a:cxn>
                  <a:cxn ang="0">
                    <a:pos x="357" y="189"/>
                  </a:cxn>
                  <a:cxn ang="0">
                    <a:pos x="364" y="171"/>
                  </a:cxn>
                  <a:cxn ang="0">
                    <a:pos x="373" y="149"/>
                  </a:cxn>
                  <a:cxn ang="0">
                    <a:pos x="411" y="58"/>
                  </a:cxn>
                  <a:cxn ang="0">
                    <a:pos x="411" y="57"/>
                  </a:cxn>
                  <a:cxn ang="0">
                    <a:pos x="411" y="57"/>
                  </a:cxn>
                  <a:cxn ang="0">
                    <a:pos x="411" y="57"/>
                  </a:cxn>
                </a:cxnLst>
                <a:rect l="0" t="0" r="r" b="b"/>
                <a:pathLst>
                  <a:path w="421" h="526">
                    <a:moveTo>
                      <a:pt x="411" y="57"/>
                    </a:moveTo>
                    <a:cubicBezTo>
                      <a:pt x="421" y="41"/>
                      <a:pt x="416" y="19"/>
                      <a:pt x="399" y="10"/>
                    </a:cubicBezTo>
                    <a:cubicBezTo>
                      <a:pt x="383" y="0"/>
                      <a:pt x="362" y="5"/>
                      <a:pt x="352" y="22"/>
                    </a:cubicBezTo>
                    <a:cubicBezTo>
                      <a:pt x="323" y="73"/>
                      <a:pt x="323" y="73"/>
                      <a:pt x="323" y="73"/>
                    </a:cubicBezTo>
                    <a:cubicBezTo>
                      <a:pt x="291" y="128"/>
                      <a:pt x="291" y="128"/>
                      <a:pt x="291" y="128"/>
                    </a:cubicBezTo>
                    <a:cubicBezTo>
                      <a:pt x="277" y="153"/>
                      <a:pt x="277" y="153"/>
                      <a:pt x="277" y="153"/>
                    </a:cubicBezTo>
                    <a:cubicBezTo>
                      <a:pt x="274" y="158"/>
                      <a:pt x="274" y="158"/>
                      <a:pt x="274" y="158"/>
                    </a:cubicBezTo>
                    <a:cubicBezTo>
                      <a:pt x="244" y="210"/>
                      <a:pt x="244" y="210"/>
                      <a:pt x="244" y="210"/>
                    </a:cubicBezTo>
                    <a:cubicBezTo>
                      <a:pt x="239" y="217"/>
                      <a:pt x="232" y="222"/>
                      <a:pt x="224" y="222"/>
                    </a:cubicBezTo>
                    <a:cubicBezTo>
                      <a:pt x="222" y="222"/>
                      <a:pt x="222" y="222"/>
                      <a:pt x="222" y="222"/>
                    </a:cubicBezTo>
                    <a:cubicBezTo>
                      <a:pt x="215" y="222"/>
                      <a:pt x="208" y="219"/>
                      <a:pt x="203" y="212"/>
                    </a:cubicBezTo>
                    <a:cubicBezTo>
                      <a:pt x="201" y="209"/>
                      <a:pt x="181" y="181"/>
                      <a:pt x="189" y="153"/>
                    </a:cubicBezTo>
                    <a:cubicBezTo>
                      <a:pt x="192" y="141"/>
                      <a:pt x="201" y="126"/>
                      <a:pt x="224" y="117"/>
                    </a:cubicBezTo>
                    <a:cubicBezTo>
                      <a:pt x="225" y="116"/>
                      <a:pt x="225" y="116"/>
                      <a:pt x="225" y="116"/>
                    </a:cubicBezTo>
                    <a:cubicBezTo>
                      <a:pt x="247" y="109"/>
                      <a:pt x="247" y="109"/>
                      <a:pt x="247" y="109"/>
                    </a:cubicBezTo>
                    <a:cubicBezTo>
                      <a:pt x="172" y="4"/>
                      <a:pt x="172" y="4"/>
                      <a:pt x="172" y="4"/>
                    </a:cubicBezTo>
                    <a:cubicBezTo>
                      <a:pt x="171" y="4"/>
                      <a:pt x="169" y="4"/>
                      <a:pt x="168" y="4"/>
                    </a:cubicBezTo>
                    <a:cubicBezTo>
                      <a:pt x="156" y="4"/>
                      <a:pt x="147" y="6"/>
                      <a:pt x="141" y="12"/>
                    </a:cubicBezTo>
                    <a:cubicBezTo>
                      <a:pt x="118" y="33"/>
                      <a:pt x="64" y="195"/>
                      <a:pt x="3" y="426"/>
                    </a:cubicBezTo>
                    <a:cubicBezTo>
                      <a:pt x="0" y="437"/>
                      <a:pt x="5" y="448"/>
                      <a:pt x="14" y="454"/>
                    </a:cubicBezTo>
                    <a:cubicBezTo>
                      <a:pt x="130" y="523"/>
                      <a:pt x="130" y="523"/>
                      <a:pt x="130" y="523"/>
                    </a:cubicBezTo>
                    <a:cubicBezTo>
                      <a:pt x="134" y="525"/>
                      <a:pt x="139" y="526"/>
                      <a:pt x="143" y="526"/>
                    </a:cubicBezTo>
                    <a:cubicBezTo>
                      <a:pt x="152" y="526"/>
                      <a:pt x="159" y="522"/>
                      <a:pt x="164" y="515"/>
                    </a:cubicBezTo>
                    <a:cubicBezTo>
                      <a:pt x="315" y="289"/>
                      <a:pt x="315" y="289"/>
                      <a:pt x="315" y="289"/>
                    </a:cubicBezTo>
                    <a:cubicBezTo>
                      <a:pt x="357" y="189"/>
                      <a:pt x="357" y="189"/>
                      <a:pt x="357" y="189"/>
                    </a:cubicBezTo>
                    <a:cubicBezTo>
                      <a:pt x="364" y="171"/>
                      <a:pt x="364" y="171"/>
                      <a:pt x="364" y="171"/>
                    </a:cubicBezTo>
                    <a:cubicBezTo>
                      <a:pt x="373" y="149"/>
                      <a:pt x="373" y="149"/>
                      <a:pt x="373" y="149"/>
                    </a:cubicBezTo>
                    <a:cubicBezTo>
                      <a:pt x="411" y="58"/>
                      <a:pt x="411" y="58"/>
                      <a:pt x="411" y="58"/>
                    </a:cubicBezTo>
                    <a:lnTo>
                      <a:pt x="411" y="57"/>
                    </a:lnTo>
                    <a:close/>
                    <a:moveTo>
                      <a:pt x="411" y="57"/>
                    </a:moveTo>
                    <a:cubicBezTo>
                      <a:pt x="411" y="57"/>
                      <a:pt x="411" y="57"/>
                      <a:pt x="411" y="57"/>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grpSp>
        <p:nvGrpSpPr>
          <p:cNvPr id="45" name="Group 44"/>
          <p:cNvGrpSpPr/>
          <p:nvPr/>
        </p:nvGrpSpPr>
        <p:grpSpPr>
          <a:xfrm>
            <a:off x="9448471" y="1951663"/>
            <a:ext cx="717364" cy="1707706"/>
            <a:chOff x="6989763" y="1404143"/>
            <a:chExt cx="538163" cy="1281113"/>
          </a:xfrm>
          <a:solidFill>
            <a:schemeClr val="accent2"/>
          </a:solidFill>
        </p:grpSpPr>
        <p:sp>
          <p:nvSpPr>
            <p:cNvPr id="43" name="Freeform 12"/>
            <p:cNvSpPr>
              <a:spLocks noEditPoints="1"/>
            </p:cNvSpPr>
            <p:nvPr/>
          </p:nvSpPr>
          <p:spPr bwMode="auto">
            <a:xfrm>
              <a:off x="7126288" y="1404143"/>
              <a:ext cx="265113" cy="265113"/>
            </a:xfrm>
            <a:custGeom>
              <a:avLst/>
              <a:gdLst/>
              <a:ahLst/>
              <a:cxnLst>
                <a:cxn ang="0">
                  <a:pos x="70" y="35"/>
                </a:cxn>
                <a:cxn ang="0">
                  <a:pos x="35" y="70"/>
                </a:cxn>
                <a:cxn ang="0">
                  <a:pos x="0" y="35"/>
                </a:cxn>
                <a:cxn ang="0">
                  <a:pos x="35" y="0"/>
                </a:cxn>
                <a:cxn ang="0">
                  <a:pos x="70" y="35"/>
                </a:cxn>
                <a:cxn ang="0">
                  <a:pos x="70" y="35"/>
                </a:cxn>
                <a:cxn ang="0">
                  <a:pos x="70" y="35"/>
                </a:cxn>
              </a:cxnLst>
              <a:rect l="0" t="0" r="r" b="b"/>
              <a:pathLst>
                <a:path w="70" h="70">
                  <a:moveTo>
                    <a:pt x="70" y="35"/>
                  </a:moveTo>
                  <a:cubicBezTo>
                    <a:pt x="70" y="55"/>
                    <a:pt x="54" y="70"/>
                    <a:pt x="35" y="70"/>
                  </a:cubicBezTo>
                  <a:cubicBezTo>
                    <a:pt x="15" y="70"/>
                    <a:pt x="0" y="55"/>
                    <a:pt x="0" y="35"/>
                  </a:cubicBezTo>
                  <a:cubicBezTo>
                    <a:pt x="0" y="16"/>
                    <a:pt x="15" y="0"/>
                    <a:pt x="35" y="0"/>
                  </a:cubicBezTo>
                  <a:cubicBezTo>
                    <a:pt x="54" y="0"/>
                    <a:pt x="70" y="16"/>
                    <a:pt x="70" y="35"/>
                  </a:cubicBezTo>
                  <a:close/>
                  <a:moveTo>
                    <a:pt x="70" y="35"/>
                  </a:moveTo>
                  <a:cubicBezTo>
                    <a:pt x="70" y="35"/>
                    <a:pt x="70" y="35"/>
                    <a:pt x="70" y="35"/>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44" name="Freeform 16"/>
            <p:cNvSpPr>
              <a:spLocks noEditPoints="1"/>
            </p:cNvSpPr>
            <p:nvPr/>
          </p:nvSpPr>
          <p:spPr bwMode="auto">
            <a:xfrm>
              <a:off x="6989763" y="1677193"/>
              <a:ext cx="538163" cy="1008063"/>
            </a:xfrm>
            <a:custGeom>
              <a:avLst/>
              <a:gdLst/>
              <a:ahLst/>
              <a:cxnLst>
                <a:cxn ang="0">
                  <a:pos x="34" y="120"/>
                </a:cxn>
                <a:cxn ang="0">
                  <a:pos x="37" y="120"/>
                </a:cxn>
                <a:cxn ang="0">
                  <a:pos x="37" y="121"/>
                </a:cxn>
                <a:cxn ang="0">
                  <a:pos x="37" y="251"/>
                </a:cxn>
                <a:cxn ang="0">
                  <a:pos x="53" y="267"/>
                </a:cxn>
                <a:cxn ang="0">
                  <a:pos x="69" y="251"/>
                </a:cxn>
                <a:cxn ang="0">
                  <a:pos x="69" y="139"/>
                </a:cxn>
                <a:cxn ang="0">
                  <a:pos x="71" y="139"/>
                </a:cxn>
                <a:cxn ang="0">
                  <a:pos x="71" y="139"/>
                </a:cxn>
                <a:cxn ang="0">
                  <a:pos x="71" y="251"/>
                </a:cxn>
                <a:cxn ang="0">
                  <a:pos x="87" y="267"/>
                </a:cxn>
                <a:cxn ang="0">
                  <a:pos x="103" y="251"/>
                </a:cxn>
                <a:cxn ang="0">
                  <a:pos x="103" y="121"/>
                </a:cxn>
                <a:cxn ang="0">
                  <a:pos x="104" y="120"/>
                </a:cxn>
                <a:cxn ang="0">
                  <a:pos x="107" y="120"/>
                </a:cxn>
                <a:cxn ang="0">
                  <a:pos x="119" y="114"/>
                </a:cxn>
                <a:cxn ang="0">
                  <a:pos x="140" y="68"/>
                </a:cxn>
                <a:cxn ang="0">
                  <a:pos x="94" y="7"/>
                </a:cxn>
                <a:cxn ang="0">
                  <a:pos x="92" y="6"/>
                </a:cxn>
                <a:cxn ang="0">
                  <a:pos x="79" y="0"/>
                </a:cxn>
                <a:cxn ang="0">
                  <a:pos x="71" y="9"/>
                </a:cxn>
                <a:cxn ang="0">
                  <a:pos x="62" y="0"/>
                </a:cxn>
                <a:cxn ang="0">
                  <a:pos x="62" y="0"/>
                </a:cxn>
                <a:cxn ang="0">
                  <a:pos x="49" y="6"/>
                </a:cxn>
                <a:cxn ang="0">
                  <a:pos x="47" y="7"/>
                </a:cxn>
                <a:cxn ang="0">
                  <a:pos x="1" y="68"/>
                </a:cxn>
                <a:cxn ang="0">
                  <a:pos x="23" y="114"/>
                </a:cxn>
                <a:cxn ang="0">
                  <a:pos x="34" y="120"/>
                </a:cxn>
                <a:cxn ang="0">
                  <a:pos x="107" y="57"/>
                </a:cxn>
                <a:cxn ang="0">
                  <a:pos x="113" y="67"/>
                </a:cxn>
                <a:cxn ang="0">
                  <a:pos x="107" y="80"/>
                </a:cxn>
                <a:cxn ang="0">
                  <a:pos x="107" y="57"/>
                </a:cxn>
                <a:cxn ang="0">
                  <a:pos x="71" y="10"/>
                </a:cxn>
                <a:cxn ang="0">
                  <a:pos x="71" y="10"/>
                </a:cxn>
                <a:cxn ang="0">
                  <a:pos x="79" y="67"/>
                </a:cxn>
                <a:cxn ang="0">
                  <a:pos x="71" y="79"/>
                </a:cxn>
                <a:cxn ang="0">
                  <a:pos x="71" y="79"/>
                </a:cxn>
                <a:cxn ang="0">
                  <a:pos x="62" y="67"/>
                </a:cxn>
                <a:cxn ang="0">
                  <a:pos x="71" y="10"/>
                </a:cxn>
                <a:cxn ang="0">
                  <a:pos x="35" y="57"/>
                </a:cxn>
                <a:cxn ang="0">
                  <a:pos x="35" y="80"/>
                </a:cxn>
                <a:cxn ang="0">
                  <a:pos x="29" y="67"/>
                </a:cxn>
                <a:cxn ang="0">
                  <a:pos x="35" y="57"/>
                </a:cxn>
                <a:cxn ang="0">
                  <a:pos x="35" y="57"/>
                </a:cxn>
                <a:cxn ang="0">
                  <a:pos x="35" y="57"/>
                </a:cxn>
              </a:cxnLst>
              <a:rect l="0" t="0" r="r" b="b"/>
              <a:pathLst>
                <a:path w="142" h="267">
                  <a:moveTo>
                    <a:pt x="34" y="120"/>
                  </a:moveTo>
                  <a:cubicBezTo>
                    <a:pt x="35" y="120"/>
                    <a:pt x="36" y="120"/>
                    <a:pt x="37" y="120"/>
                  </a:cubicBezTo>
                  <a:cubicBezTo>
                    <a:pt x="37" y="120"/>
                    <a:pt x="37" y="120"/>
                    <a:pt x="37" y="121"/>
                  </a:cubicBezTo>
                  <a:cubicBezTo>
                    <a:pt x="37" y="251"/>
                    <a:pt x="37" y="251"/>
                    <a:pt x="37" y="251"/>
                  </a:cubicBezTo>
                  <a:cubicBezTo>
                    <a:pt x="37" y="260"/>
                    <a:pt x="44" y="267"/>
                    <a:pt x="53" y="267"/>
                  </a:cubicBezTo>
                  <a:cubicBezTo>
                    <a:pt x="62" y="267"/>
                    <a:pt x="69" y="260"/>
                    <a:pt x="69" y="251"/>
                  </a:cubicBezTo>
                  <a:cubicBezTo>
                    <a:pt x="69" y="139"/>
                    <a:pt x="69" y="139"/>
                    <a:pt x="69" y="139"/>
                  </a:cubicBezTo>
                  <a:cubicBezTo>
                    <a:pt x="69" y="139"/>
                    <a:pt x="70" y="139"/>
                    <a:pt x="71" y="139"/>
                  </a:cubicBezTo>
                  <a:cubicBezTo>
                    <a:pt x="71" y="139"/>
                    <a:pt x="71" y="139"/>
                    <a:pt x="71" y="139"/>
                  </a:cubicBezTo>
                  <a:cubicBezTo>
                    <a:pt x="71" y="251"/>
                    <a:pt x="71" y="251"/>
                    <a:pt x="71" y="251"/>
                  </a:cubicBezTo>
                  <a:cubicBezTo>
                    <a:pt x="71" y="260"/>
                    <a:pt x="78" y="267"/>
                    <a:pt x="87" y="267"/>
                  </a:cubicBezTo>
                  <a:cubicBezTo>
                    <a:pt x="96" y="267"/>
                    <a:pt x="103" y="260"/>
                    <a:pt x="103" y="251"/>
                  </a:cubicBezTo>
                  <a:cubicBezTo>
                    <a:pt x="103" y="121"/>
                    <a:pt x="103" y="121"/>
                    <a:pt x="103" y="121"/>
                  </a:cubicBezTo>
                  <a:cubicBezTo>
                    <a:pt x="104" y="121"/>
                    <a:pt x="104" y="120"/>
                    <a:pt x="104" y="120"/>
                  </a:cubicBezTo>
                  <a:cubicBezTo>
                    <a:pt x="105" y="120"/>
                    <a:pt x="106" y="120"/>
                    <a:pt x="107" y="120"/>
                  </a:cubicBezTo>
                  <a:cubicBezTo>
                    <a:pt x="112" y="120"/>
                    <a:pt x="116" y="118"/>
                    <a:pt x="119" y="114"/>
                  </a:cubicBezTo>
                  <a:cubicBezTo>
                    <a:pt x="126" y="102"/>
                    <a:pt x="139" y="80"/>
                    <a:pt x="140" y="68"/>
                  </a:cubicBezTo>
                  <a:cubicBezTo>
                    <a:pt x="142" y="49"/>
                    <a:pt x="109" y="16"/>
                    <a:pt x="94" y="7"/>
                  </a:cubicBezTo>
                  <a:cubicBezTo>
                    <a:pt x="94" y="6"/>
                    <a:pt x="93" y="6"/>
                    <a:pt x="92" y="6"/>
                  </a:cubicBezTo>
                  <a:cubicBezTo>
                    <a:pt x="89" y="3"/>
                    <a:pt x="84" y="1"/>
                    <a:pt x="79" y="0"/>
                  </a:cubicBezTo>
                  <a:cubicBezTo>
                    <a:pt x="71" y="9"/>
                    <a:pt x="71" y="9"/>
                    <a:pt x="71" y="9"/>
                  </a:cubicBezTo>
                  <a:cubicBezTo>
                    <a:pt x="62" y="0"/>
                    <a:pt x="62" y="0"/>
                    <a:pt x="62" y="0"/>
                  </a:cubicBezTo>
                  <a:cubicBezTo>
                    <a:pt x="62" y="0"/>
                    <a:pt x="62" y="0"/>
                    <a:pt x="62" y="0"/>
                  </a:cubicBezTo>
                  <a:cubicBezTo>
                    <a:pt x="58" y="1"/>
                    <a:pt x="53" y="3"/>
                    <a:pt x="49" y="6"/>
                  </a:cubicBezTo>
                  <a:cubicBezTo>
                    <a:pt x="49" y="6"/>
                    <a:pt x="48" y="6"/>
                    <a:pt x="47" y="7"/>
                  </a:cubicBezTo>
                  <a:cubicBezTo>
                    <a:pt x="33" y="16"/>
                    <a:pt x="0" y="49"/>
                    <a:pt x="1" y="68"/>
                  </a:cubicBezTo>
                  <a:cubicBezTo>
                    <a:pt x="2" y="80"/>
                    <a:pt x="15" y="102"/>
                    <a:pt x="23" y="114"/>
                  </a:cubicBezTo>
                  <a:cubicBezTo>
                    <a:pt x="25" y="118"/>
                    <a:pt x="30" y="120"/>
                    <a:pt x="34" y="120"/>
                  </a:cubicBezTo>
                  <a:close/>
                  <a:moveTo>
                    <a:pt x="107" y="57"/>
                  </a:moveTo>
                  <a:cubicBezTo>
                    <a:pt x="110" y="61"/>
                    <a:pt x="112" y="65"/>
                    <a:pt x="113" y="67"/>
                  </a:cubicBezTo>
                  <a:cubicBezTo>
                    <a:pt x="112" y="70"/>
                    <a:pt x="110" y="74"/>
                    <a:pt x="107" y="80"/>
                  </a:cubicBezTo>
                  <a:lnTo>
                    <a:pt x="107" y="57"/>
                  </a:lnTo>
                  <a:close/>
                  <a:moveTo>
                    <a:pt x="71" y="10"/>
                  </a:moveTo>
                  <a:cubicBezTo>
                    <a:pt x="71" y="10"/>
                    <a:pt x="71" y="10"/>
                    <a:pt x="71" y="10"/>
                  </a:cubicBezTo>
                  <a:cubicBezTo>
                    <a:pt x="79" y="67"/>
                    <a:pt x="79" y="67"/>
                    <a:pt x="79" y="67"/>
                  </a:cubicBezTo>
                  <a:cubicBezTo>
                    <a:pt x="71" y="79"/>
                    <a:pt x="71" y="79"/>
                    <a:pt x="71" y="79"/>
                  </a:cubicBezTo>
                  <a:cubicBezTo>
                    <a:pt x="71" y="79"/>
                    <a:pt x="71" y="79"/>
                    <a:pt x="71" y="79"/>
                  </a:cubicBezTo>
                  <a:cubicBezTo>
                    <a:pt x="62" y="67"/>
                    <a:pt x="62" y="67"/>
                    <a:pt x="62" y="67"/>
                  </a:cubicBezTo>
                  <a:lnTo>
                    <a:pt x="71" y="10"/>
                  </a:lnTo>
                  <a:close/>
                  <a:moveTo>
                    <a:pt x="35" y="57"/>
                  </a:moveTo>
                  <a:cubicBezTo>
                    <a:pt x="35" y="80"/>
                    <a:pt x="35" y="80"/>
                    <a:pt x="35" y="80"/>
                  </a:cubicBezTo>
                  <a:cubicBezTo>
                    <a:pt x="32" y="74"/>
                    <a:pt x="29" y="69"/>
                    <a:pt x="29" y="67"/>
                  </a:cubicBezTo>
                  <a:cubicBezTo>
                    <a:pt x="29" y="65"/>
                    <a:pt x="32" y="61"/>
                    <a:pt x="35" y="57"/>
                  </a:cubicBezTo>
                  <a:close/>
                  <a:moveTo>
                    <a:pt x="35" y="57"/>
                  </a:moveTo>
                  <a:cubicBezTo>
                    <a:pt x="35" y="57"/>
                    <a:pt x="35" y="57"/>
                    <a:pt x="35" y="57"/>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sp>
        <p:nvSpPr>
          <p:cNvPr id="31" name="文本框 30"/>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245"/>
                                        </p:tgtEl>
                                        <p:attrNameLst>
                                          <p:attrName>style.visibility</p:attrName>
                                        </p:attrNameLst>
                                      </p:cBhvr>
                                      <p:to>
                                        <p:strVal val="visible"/>
                                      </p:to>
                                    </p:set>
                                    <p:anim calcmode="lin" valueType="num">
                                      <p:cBhvr>
                                        <p:cTn id="18" dur="500" fill="hold"/>
                                        <p:tgtEl>
                                          <p:spTgt spid="10245"/>
                                        </p:tgtEl>
                                        <p:attrNameLst>
                                          <p:attrName>ppt_w</p:attrName>
                                        </p:attrNameLst>
                                      </p:cBhvr>
                                      <p:tavLst>
                                        <p:tav tm="0">
                                          <p:val>
                                            <p:fltVal val="0"/>
                                          </p:val>
                                        </p:tav>
                                        <p:tav tm="100000">
                                          <p:val>
                                            <p:strVal val="#ppt_w"/>
                                          </p:val>
                                        </p:tav>
                                      </p:tavLst>
                                    </p:anim>
                                    <p:anim calcmode="lin" valueType="num">
                                      <p:cBhvr>
                                        <p:cTn id="19" dur="500" fill="hold"/>
                                        <p:tgtEl>
                                          <p:spTgt spid="10245"/>
                                        </p:tgtEl>
                                        <p:attrNameLst>
                                          <p:attrName>ppt_h</p:attrName>
                                        </p:attrNameLst>
                                      </p:cBhvr>
                                      <p:tavLst>
                                        <p:tav tm="0">
                                          <p:val>
                                            <p:fltVal val="0"/>
                                          </p:val>
                                        </p:tav>
                                        <p:tav tm="100000">
                                          <p:val>
                                            <p:strVal val="#ppt_h"/>
                                          </p:val>
                                        </p:tav>
                                      </p:tavLst>
                                    </p:anim>
                                    <p:animEffect transition="in" filter="fade">
                                      <p:cBhvr>
                                        <p:cTn id="20" dur="500"/>
                                        <p:tgtEl>
                                          <p:spTgt spid="10245"/>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slide(fromLeft)">
                                      <p:cBhvr>
                                        <p:cTn id="29" dur="500"/>
                                        <p:tgtEl>
                                          <p:spTgt spid="105"/>
                                        </p:tgtEl>
                                      </p:cBhvr>
                                    </p:animEffect>
                                  </p:childTnLst>
                                </p:cTn>
                              </p:par>
                            </p:childTnLst>
                          </p:cTn>
                        </p:par>
                        <p:par>
                          <p:cTn id="30" fill="hold">
                            <p:stCondLst>
                              <p:cond delay="2500"/>
                            </p:stCondLst>
                            <p:childTnLst>
                              <p:par>
                                <p:cTn id="31" presetID="2" presetClass="entr" presetSubtype="4" accel="50000" decel="5000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p:stCondLst>
                              <p:cond delay="4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27"/>
                                        </p:tgtEl>
                                        <p:attrNameLst>
                                          <p:attrName>style.visibility</p:attrName>
                                        </p:attrNameLst>
                                      </p:cBhvr>
                                      <p:to>
                                        <p:strVal val="visible"/>
                                      </p:to>
                                    </p:set>
                                    <p:anim calcmode="lin" valueType="num">
                                      <p:cBhvr additive="base">
                                        <p:cTn id="56" dur="500" fill="hold"/>
                                        <p:tgtEl>
                                          <p:spTgt spid="127"/>
                                        </p:tgtEl>
                                        <p:attrNameLst>
                                          <p:attrName>ppt_x</p:attrName>
                                        </p:attrNameLst>
                                      </p:cBhvr>
                                      <p:tavLst>
                                        <p:tav tm="0">
                                          <p:val>
                                            <p:strVal val="#ppt_x"/>
                                          </p:val>
                                        </p:tav>
                                        <p:tav tm="100000">
                                          <p:val>
                                            <p:strVal val="#ppt_x"/>
                                          </p:val>
                                        </p:tav>
                                      </p:tavLst>
                                    </p:anim>
                                    <p:anim calcmode="lin" valueType="num">
                                      <p:cBhvr additive="base">
                                        <p:cTn id="57"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102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397483" y="1342097"/>
            <a:ext cx="1166208" cy="4734453"/>
            <a:chOff x="4129088" y="2282825"/>
            <a:chExt cx="531813" cy="2159000"/>
          </a:xfrm>
        </p:grpSpPr>
        <p:sp>
          <p:nvSpPr>
            <p:cNvPr id="2057" name="Freeform 9"/>
            <p:cNvSpPr>
              <a:spLocks noEditPoints="1"/>
            </p:cNvSpPr>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058" name="Freeform 10"/>
            <p:cNvSpPr/>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3"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059" name="Freeform 11"/>
            <p:cNvSpPr/>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060" name="Freeform 12"/>
            <p:cNvSpPr/>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34" name="Group 33"/>
          <p:cNvGrpSpPr/>
          <p:nvPr/>
        </p:nvGrpSpPr>
        <p:grpSpPr>
          <a:xfrm>
            <a:off x="2969568" y="1445977"/>
            <a:ext cx="1360278" cy="4670650"/>
            <a:chOff x="4948238" y="2751138"/>
            <a:chExt cx="585788" cy="2011362"/>
          </a:xfrm>
        </p:grpSpPr>
        <p:sp>
          <p:nvSpPr>
            <p:cNvPr id="2061" name="Freeform 13"/>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062" name="Freeform 14"/>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063" name="Freeform 15"/>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2064" name="Freeform 16"/>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63" name="Group 62"/>
          <p:cNvGrpSpPr/>
          <p:nvPr/>
        </p:nvGrpSpPr>
        <p:grpSpPr>
          <a:xfrm>
            <a:off x="6113174" y="3217654"/>
            <a:ext cx="2111405" cy="667595"/>
            <a:chOff x="4597686" y="3155872"/>
            <a:chExt cx="1583966" cy="500827"/>
          </a:xfrm>
        </p:grpSpPr>
        <p:sp>
          <p:nvSpPr>
            <p:cNvPr id="64" name="TextBox 63"/>
            <p:cNvSpPr txBox="1"/>
            <p:nvPr/>
          </p:nvSpPr>
          <p:spPr>
            <a:xfrm>
              <a:off x="4597686" y="3155872"/>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TextBox 64"/>
            <p:cNvSpPr txBox="1"/>
            <p:nvPr/>
          </p:nvSpPr>
          <p:spPr>
            <a:xfrm>
              <a:off x="4597686" y="3348938"/>
              <a:ext cx="1583966"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66" name="Group 65"/>
          <p:cNvGrpSpPr/>
          <p:nvPr/>
        </p:nvGrpSpPr>
        <p:grpSpPr>
          <a:xfrm>
            <a:off x="8954378" y="3217654"/>
            <a:ext cx="2056140" cy="667595"/>
            <a:chOff x="6978976" y="3155872"/>
            <a:chExt cx="1542507" cy="500827"/>
          </a:xfrm>
        </p:grpSpPr>
        <p:sp>
          <p:nvSpPr>
            <p:cNvPr id="67" name="TextBox 66"/>
            <p:cNvSpPr txBox="1"/>
            <p:nvPr/>
          </p:nvSpPr>
          <p:spPr>
            <a:xfrm>
              <a:off x="6978977" y="3155872"/>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8" name="TextBox 67"/>
            <p:cNvSpPr txBox="1"/>
            <p:nvPr/>
          </p:nvSpPr>
          <p:spPr>
            <a:xfrm>
              <a:off x="6978976" y="3348938"/>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69" name="Group 68"/>
          <p:cNvGrpSpPr/>
          <p:nvPr/>
        </p:nvGrpSpPr>
        <p:grpSpPr>
          <a:xfrm>
            <a:off x="6113172" y="4297144"/>
            <a:ext cx="2056140" cy="667595"/>
            <a:chOff x="4597685" y="3914331"/>
            <a:chExt cx="1542507" cy="500827"/>
          </a:xfrm>
        </p:grpSpPr>
        <p:sp>
          <p:nvSpPr>
            <p:cNvPr id="70" name="TextBox 69"/>
            <p:cNvSpPr txBox="1"/>
            <p:nvPr/>
          </p:nvSpPr>
          <p:spPr>
            <a:xfrm>
              <a:off x="4597686" y="3914331"/>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86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1" name="TextBox 70"/>
            <p:cNvSpPr txBox="1"/>
            <p:nvPr/>
          </p:nvSpPr>
          <p:spPr>
            <a:xfrm>
              <a:off x="4597685" y="4107397"/>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72" name="Group 71"/>
          <p:cNvGrpSpPr/>
          <p:nvPr/>
        </p:nvGrpSpPr>
        <p:grpSpPr>
          <a:xfrm>
            <a:off x="8954378" y="4297144"/>
            <a:ext cx="2056140" cy="667595"/>
            <a:chOff x="6978976" y="3914331"/>
            <a:chExt cx="1542507" cy="500827"/>
          </a:xfrm>
        </p:grpSpPr>
        <p:sp>
          <p:nvSpPr>
            <p:cNvPr id="73" name="TextBox 72"/>
            <p:cNvSpPr txBox="1"/>
            <p:nvPr/>
          </p:nvSpPr>
          <p:spPr>
            <a:xfrm>
              <a:off x="6978977" y="3914331"/>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4" name="TextBox 73"/>
            <p:cNvSpPr txBox="1"/>
            <p:nvPr/>
          </p:nvSpPr>
          <p:spPr>
            <a:xfrm>
              <a:off x="6978976" y="4107397"/>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sp>
        <p:nvSpPr>
          <p:cNvPr id="75" name="TextBox 74"/>
          <p:cNvSpPr txBox="1"/>
          <p:nvPr/>
        </p:nvSpPr>
        <p:spPr>
          <a:xfrm>
            <a:off x="5328108" y="1432478"/>
            <a:ext cx="5452042" cy="1405065"/>
          </a:xfrm>
          <a:prstGeom prst="rect">
            <a:avLst/>
          </a:prstGeom>
          <a:noFill/>
        </p:spPr>
        <p:txBody>
          <a:bodyPr wrap="square" rtlCol="0">
            <a:spAutoFit/>
          </a:bodyPr>
          <a:lstStyle/>
          <a:p>
            <a:r>
              <a:rPr lang="zh-CN" altLang="en-US" sz="1865" b="1" dirty="0">
                <a:solidFill>
                  <a:schemeClr val="tx2">
                    <a:lumMod val="75000"/>
                    <a:lumOff val="25000"/>
                  </a:schemeClr>
                </a:solidFill>
                <a:latin typeface="Arial" panose="020B0604020202020204" pitchFamily="34" charset="0"/>
                <a:cs typeface="Arial" panose="020B0604020202020204" pitchFamily="34" charset="0"/>
              </a:rPr>
              <a:t>添加您的</a:t>
            </a:r>
            <a:r>
              <a:rPr lang="zh-CN" altLang="en-US" sz="1865" b="1" dirty="0" smtClean="0">
                <a:solidFill>
                  <a:schemeClr val="tx2">
                    <a:lumMod val="75000"/>
                    <a:lumOff val="25000"/>
                  </a:schemeClr>
                </a:solidFill>
                <a:latin typeface="Arial" panose="020B0604020202020204" pitchFamily="34" charset="0"/>
                <a:cs typeface="Arial" panose="020B0604020202020204" pitchFamily="34" charset="0"/>
              </a:rPr>
              <a:t>标题</a:t>
            </a:r>
            <a:endParaRPr lang="en-US" altLang="zh-CN" sz="1865" b="1" dirty="0" smtClean="0">
              <a:solidFill>
                <a:schemeClr val="tx2">
                  <a:lumMod val="75000"/>
                  <a:lumOff val="25000"/>
                </a:schemeClr>
              </a:solidFill>
              <a:latin typeface="Arial" panose="020B0604020202020204" pitchFamily="34" charset="0"/>
              <a:cs typeface="Arial" panose="020B0604020202020204" pitchFamily="34" charset="0"/>
            </a:endParaRPr>
          </a:p>
          <a:p>
            <a:r>
              <a:rPr lang="en-US" sz="1335" dirty="0" smtClean="0">
                <a:solidFill>
                  <a:schemeClr val="tx1">
                    <a:lumMod val="65000"/>
                    <a:lumOff val="35000"/>
                  </a:schemeClr>
                </a:solidFill>
                <a:latin typeface="Arial" panose="020B0604020202020204" pitchFamily="34" charset="0"/>
                <a:cs typeface="Arial" panose="020B0604020202020204" pitchFamily="34" charset="0"/>
              </a:rPr>
              <a:t>If </a:t>
            </a:r>
            <a:r>
              <a:rPr lang="en-US" sz="1335" dirty="0">
                <a:solidFill>
                  <a:schemeClr val="tx1">
                    <a:lumMod val="65000"/>
                    <a:lumOff val="35000"/>
                  </a:schemeClr>
                </a:solidFill>
                <a:latin typeface="Arial" panose="020B0604020202020204" pitchFamily="34" charset="0"/>
                <a:cs typeface="Arial" panose="020B0604020202020204" pitchFamily="34" charset="0"/>
              </a:rPr>
              <a:t>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p>
        </p:txBody>
      </p:sp>
      <p:grpSp>
        <p:nvGrpSpPr>
          <p:cNvPr id="76" name="Group 75"/>
          <p:cNvGrpSpPr/>
          <p:nvPr/>
        </p:nvGrpSpPr>
        <p:grpSpPr>
          <a:xfrm>
            <a:off x="6113172" y="5398869"/>
            <a:ext cx="2056140" cy="667595"/>
            <a:chOff x="4597685" y="3914331"/>
            <a:chExt cx="1542507" cy="500827"/>
          </a:xfrm>
        </p:grpSpPr>
        <p:sp>
          <p:nvSpPr>
            <p:cNvPr id="77" name="TextBox 76"/>
            <p:cNvSpPr txBox="1"/>
            <p:nvPr/>
          </p:nvSpPr>
          <p:spPr>
            <a:xfrm>
              <a:off x="4597686" y="3914331"/>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86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8" name="TextBox 77"/>
            <p:cNvSpPr txBox="1"/>
            <p:nvPr/>
          </p:nvSpPr>
          <p:spPr>
            <a:xfrm>
              <a:off x="4597685" y="4107397"/>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79" name="Group 78"/>
          <p:cNvGrpSpPr/>
          <p:nvPr/>
        </p:nvGrpSpPr>
        <p:grpSpPr>
          <a:xfrm>
            <a:off x="8954378" y="5398869"/>
            <a:ext cx="2056140" cy="667595"/>
            <a:chOff x="6978976" y="3914331"/>
            <a:chExt cx="1542507" cy="500827"/>
          </a:xfrm>
        </p:grpSpPr>
        <p:sp>
          <p:nvSpPr>
            <p:cNvPr id="80" name="TextBox 79"/>
            <p:cNvSpPr txBox="1"/>
            <p:nvPr/>
          </p:nvSpPr>
          <p:spPr>
            <a:xfrm>
              <a:off x="6978977" y="3914331"/>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1" name="TextBox 80"/>
            <p:cNvSpPr txBox="1"/>
            <p:nvPr/>
          </p:nvSpPr>
          <p:spPr>
            <a:xfrm>
              <a:off x="6978976" y="4107397"/>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82" name="Group 81"/>
          <p:cNvGrpSpPr/>
          <p:nvPr/>
        </p:nvGrpSpPr>
        <p:grpSpPr>
          <a:xfrm>
            <a:off x="8224578" y="5459190"/>
            <a:ext cx="625198" cy="607299"/>
            <a:chOff x="6299532" y="4190009"/>
            <a:chExt cx="469021" cy="455593"/>
          </a:xfrm>
        </p:grpSpPr>
        <p:sp>
          <p:nvSpPr>
            <p:cNvPr id="83" name="Oval 82"/>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84"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grpSp>
      <p:grpSp>
        <p:nvGrpSpPr>
          <p:cNvPr id="85" name="Group 84"/>
          <p:cNvGrpSpPr/>
          <p:nvPr/>
        </p:nvGrpSpPr>
        <p:grpSpPr>
          <a:xfrm>
            <a:off x="5355740" y="3273557"/>
            <a:ext cx="625198" cy="607299"/>
            <a:chOff x="630683" y="3383511"/>
            <a:chExt cx="469021" cy="455593"/>
          </a:xfrm>
        </p:grpSpPr>
        <p:sp>
          <p:nvSpPr>
            <p:cNvPr id="86" name="Oval 85"/>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87"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88" name="Group 87"/>
          <p:cNvGrpSpPr/>
          <p:nvPr/>
        </p:nvGrpSpPr>
        <p:grpSpPr>
          <a:xfrm>
            <a:off x="5355740" y="5459190"/>
            <a:ext cx="625198" cy="607299"/>
            <a:chOff x="3428938" y="4190009"/>
            <a:chExt cx="469021" cy="455593"/>
          </a:xfrm>
        </p:grpSpPr>
        <p:sp>
          <p:nvSpPr>
            <p:cNvPr id="89" name="Oval 88"/>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90"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91" name="Group 90"/>
          <p:cNvGrpSpPr/>
          <p:nvPr/>
        </p:nvGrpSpPr>
        <p:grpSpPr>
          <a:xfrm>
            <a:off x="5355740" y="4394782"/>
            <a:ext cx="625198" cy="607299"/>
            <a:chOff x="6299532" y="3384456"/>
            <a:chExt cx="469021" cy="455593"/>
          </a:xfrm>
        </p:grpSpPr>
        <p:sp>
          <p:nvSpPr>
            <p:cNvPr id="92" name="Oval 9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93"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94" name="Group 93"/>
          <p:cNvGrpSpPr/>
          <p:nvPr/>
        </p:nvGrpSpPr>
        <p:grpSpPr>
          <a:xfrm>
            <a:off x="8224578" y="4394782"/>
            <a:ext cx="625198" cy="607299"/>
            <a:chOff x="630683" y="4190009"/>
            <a:chExt cx="469021" cy="455593"/>
          </a:xfrm>
        </p:grpSpPr>
        <p:sp>
          <p:nvSpPr>
            <p:cNvPr id="95" name="Oval 94"/>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96"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97" name="Group 96"/>
          <p:cNvGrpSpPr/>
          <p:nvPr/>
        </p:nvGrpSpPr>
        <p:grpSpPr>
          <a:xfrm>
            <a:off x="8224578" y="3273557"/>
            <a:ext cx="625198" cy="607299"/>
            <a:chOff x="3425803" y="3384456"/>
            <a:chExt cx="469021" cy="455593"/>
          </a:xfrm>
        </p:grpSpPr>
        <p:sp>
          <p:nvSpPr>
            <p:cNvPr id="98" name="Oval 97"/>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99"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sp>
        <p:nvSpPr>
          <p:cNvPr id="52" name="文本框 51"/>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par>
                                <p:cTn id="14" presetID="2" presetClass="entr" presetSubtype="2" accel="50000" decel="5000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additive="base">
                                        <p:cTn id="16" dur="500" fill="hold"/>
                                        <p:tgtEl>
                                          <p:spTgt spid="75"/>
                                        </p:tgtEl>
                                        <p:attrNameLst>
                                          <p:attrName>ppt_x</p:attrName>
                                        </p:attrNameLst>
                                      </p:cBhvr>
                                      <p:tavLst>
                                        <p:tav tm="0">
                                          <p:val>
                                            <p:strVal val="1+#ppt_w/2"/>
                                          </p:val>
                                        </p:tav>
                                        <p:tav tm="100000">
                                          <p:val>
                                            <p:strVal val="#ppt_x"/>
                                          </p:val>
                                        </p:tav>
                                      </p:tavLst>
                                    </p:anim>
                                    <p:anim calcmode="lin" valueType="num">
                                      <p:cBhvr additive="base">
                                        <p:cTn id="17" dur="500" fill="hold"/>
                                        <p:tgtEl>
                                          <p:spTgt spid="7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p:cTn id="21" dur="500" fill="hold"/>
                                        <p:tgtEl>
                                          <p:spTgt spid="85"/>
                                        </p:tgtEl>
                                        <p:attrNameLst>
                                          <p:attrName>ppt_w</p:attrName>
                                        </p:attrNameLst>
                                      </p:cBhvr>
                                      <p:tavLst>
                                        <p:tav tm="0">
                                          <p:val>
                                            <p:fltVal val="0"/>
                                          </p:val>
                                        </p:tav>
                                        <p:tav tm="100000">
                                          <p:val>
                                            <p:strVal val="#ppt_w"/>
                                          </p:val>
                                        </p:tav>
                                      </p:tavLst>
                                    </p:anim>
                                    <p:anim calcmode="lin" valueType="num">
                                      <p:cBhvr>
                                        <p:cTn id="22" dur="500" fill="hold"/>
                                        <p:tgtEl>
                                          <p:spTgt spid="85"/>
                                        </p:tgtEl>
                                        <p:attrNameLst>
                                          <p:attrName>ppt_h</p:attrName>
                                        </p:attrNameLst>
                                      </p:cBhvr>
                                      <p:tavLst>
                                        <p:tav tm="0">
                                          <p:val>
                                            <p:fltVal val="0"/>
                                          </p:val>
                                        </p:tav>
                                        <p:tav tm="100000">
                                          <p:val>
                                            <p:strVal val="#ppt_h"/>
                                          </p:val>
                                        </p:tav>
                                      </p:tavLst>
                                    </p:anim>
                                    <p:animEffect transition="in" filter="fade">
                                      <p:cBhvr>
                                        <p:cTn id="23" dur="500"/>
                                        <p:tgtEl>
                                          <p:spTgt spid="85"/>
                                        </p:tgtEl>
                                      </p:cBhvr>
                                    </p:animEffect>
                                  </p:childTnLst>
                                </p:cTn>
                              </p:par>
                              <p:par>
                                <p:cTn id="24" presetID="2" presetClass="entr" presetSubtype="4" accel="50000" decel="5000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ppt_x"/>
                                          </p:val>
                                        </p:tav>
                                        <p:tav tm="100000">
                                          <p:val>
                                            <p:strVal val="#ppt_x"/>
                                          </p:val>
                                        </p:tav>
                                      </p:tavLst>
                                    </p:anim>
                                    <p:anim calcmode="lin" valueType="num">
                                      <p:cBhvr additive="base">
                                        <p:cTn id="27" dur="500" fill="hold"/>
                                        <p:tgtEl>
                                          <p:spTgt spid="6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par>
                                <p:cTn id="34" presetID="2" presetClass="entr" presetSubtype="4" accel="50000" decel="5000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par>
                                <p:cTn id="44" presetID="2" presetClass="entr" presetSubtype="4" accel="50000" decel="50000"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p:cTn id="51" dur="500" fill="hold"/>
                                        <p:tgtEl>
                                          <p:spTgt spid="94"/>
                                        </p:tgtEl>
                                        <p:attrNameLst>
                                          <p:attrName>ppt_w</p:attrName>
                                        </p:attrNameLst>
                                      </p:cBhvr>
                                      <p:tavLst>
                                        <p:tav tm="0">
                                          <p:val>
                                            <p:fltVal val="0"/>
                                          </p:val>
                                        </p:tav>
                                        <p:tav tm="100000">
                                          <p:val>
                                            <p:strVal val="#ppt_w"/>
                                          </p:val>
                                        </p:tav>
                                      </p:tavLst>
                                    </p:anim>
                                    <p:anim calcmode="lin" valueType="num">
                                      <p:cBhvr>
                                        <p:cTn id="52" dur="500" fill="hold"/>
                                        <p:tgtEl>
                                          <p:spTgt spid="94"/>
                                        </p:tgtEl>
                                        <p:attrNameLst>
                                          <p:attrName>ppt_h</p:attrName>
                                        </p:attrNameLst>
                                      </p:cBhvr>
                                      <p:tavLst>
                                        <p:tav tm="0">
                                          <p:val>
                                            <p:fltVal val="0"/>
                                          </p:val>
                                        </p:tav>
                                        <p:tav tm="100000">
                                          <p:val>
                                            <p:strVal val="#ppt_h"/>
                                          </p:val>
                                        </p:tav>
                                      </p:tavLst>
                                    </p:anim>
                                    <p:animEffect transition="in" filter="fade">
                                      <p:cBhvr>
                                        <p:cTn id="53" dur="500"/>
                                        <p:tgtEl>
                                          <p:spTgt spid="94"/>
                                        </p:tgtEl>
                                      </p:cBhvr>
                                    </p:animEffect>
                                  </p:childTnLst>
                                </p:cTn>
                              </p:par>
                              <p:par>
                                <p:cTn id="54" presetID="2" presetClass="entr" presetSubtype="4" accel="50000" decel="50000" fill="hold" nodeType="with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additive="base">
                                        <p:cTn id="56" dur="500" fill="hold"/>
                                        <p:tgtEl>
                                          <p:spTgt spid="72"/>
                                        </p:tgtEl>
                                        <p:attrNameLst>
                                          <p:attrName>ppt_x</p:attrName>
                                        </p:attrNameLst>
                                      </p:cBhvr>
                                      <p:tavLst>
                                        <p:tav tm="0">
                                          <p:val>
                                            <p:strVal val="#ppt_x"/>
                                          </p:val>
                                        </p:tav>
                                        <p:tav tm="100000">
                                          <p:val>
                                            <p:strVal val="#ppt_x"/>
                                          </p:val>
                                        </p:tav>
                                      </p:tavLst>
                                    </p:anim>
                                    <p:anim calcmode="lin" valueType="num">
                                      <p:cBhvr additive="base">
                                        <p:cTn id="57" dur="500" fill="hold"/>
                                        <p:tgtEl>
                                          <p:spTgt spid="72"/>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53" presetClass="entr" presetSubtype="16"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p:cTn id="61" dur="500" fill="hold"/>
                                        <p:tgtEl>
                                          <p:spTgt spid="88"/>
                                        </p:tgtEl>
                                        <p:attrNameLst>
                                          <p:attrName>ppt_w</p:attrName>
                                        </p:attrNameLst>
                                      </p:cBhvr>
                                      <p:tavLst>
                                        <p:tav tm="0">
                                          <p:val>
                                            <p:fltVal val="0"/>
                                          </p:val>
                                        </p:tav>
                                        <p:tav tm="100000">
                                          <p:val>
                                            <p:strVal val="#ppt_w"/>
                                          </p:val>
                                        </p:tav>
                                      </p:tavLst>
                                    </p:anim>
                                    <p:anim calcmode="lin" valueType="num">
                                      <p:cBhvr>
                                        <p:cTn id="62" dur="500" fill="hold"/>
                                        <p:tgtEl>
                                          <p:spTgt spid="88"/>
                                        </p:tgtEl>
                                        <p:attrNameLst>
                                          <p:attrName>ppt_h</p:attrName>
                                        </p:attrNameLst>
                                      </p:cBhvr>
                                      <p:tavLst>
                                        <p:tav tm="0">
                                          <p:val>
                                            <p:fltVal val="0"/>
                                          </p:val>
                                        </p:tav>
                                        <p:tav tm="100000">
                                          <p:val>
                                            <p:strVal val="#ppt_h"/>
                                          </p:val>
                                        </p:tav>
                                      </p:tavLst>
                                    </p:anim>
                                    <p:animEffect transition="in" filter="fade">
                                      <p:cBhvr>
                                        <p:cTn id="63" dur="500"/>
                                        <p:tgtEl>
                                          <p:spTgt spid="88"/>
                                        </p:tgtEl>
                                      </p:cBhvr>
                                    </p:animEffect>
                                  </p:childTnLst>
                                </p:cTn>
                              </p:par>
                              <p:par>
                                <p:cTn id="64" presetID="2" presetClass="entr" presetSubtype="4" accel="50000" decel="50000" fill="hold" nodeType="with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additive="base">
                                        <p:cTn id="66" dur="500" fill="hold"/>
                                        <p:tgtEl>
                                          <p:spTgt spid="76"/>
                                        </p:tgtEl>
                                        <p:attrNameLst>
                                          <p:attrName>ppt_x</p:attrName>
                                        </p:attrNameLst>
                                      </p:cBhvr>
                                      <p:tavLst>
                                        <p:tav tm="0">
                                          <p:val>
                                            <p:strVal val="#ppt_x"/>
                                          </p:val>
                                        </p:tav>
                                        <p:tav tm="100000">
                                          <p:val>
                                            <p:strVal val="#ppt_x"/>
                                          </p:val>
                                        </p:tav>
                                      </p:tavLst>
                                    </p:anim>
                                    <p:anim calcmode="lin" valueType="num">
                                      <p:cBhvr additive="base">
                                        <p:cTn id="67" dur="500" fill="hold"/>
                                        <p:tgtEl>
                                          <p:spTgt spid="7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2" presetClass="entr" presetSubtype="4" accel="50000" decel="50000" fill="hold" nodeType="with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additive="base">
                                        <p:cTn id="76" dur="500" fill="hold"/>
                                        <p:tgtEl>
                                          <p:spTgt spid="79"/>
                                        </p:tgtEl>
                                        <p:attrNameLst>
                                          <p:attrName>ppt_x</p:attrName>
                                        </p:attrNameLst>
                                      </p:cBhvr>
                                      <p:tavLst>
                                        <p:tav tm="0">
                                          <p:val>
                                            <p:strVal val="#ppt_x"/>
                                          </p:val>
                                        </p:tav>
                                        <p:tav tm="100000">
                                          <p:val>
                                            <p:strVal val="#ppt_x"/>
                                          </p:val>
                                        </p:tav>
                                      </p:tavLst>
                                    </p:anim>
                                    <p:anim calcmode="lin" valueType="num">
                                      <p:cBhvr additive="base">
                                        <p:cTn id="7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66"/>
          <p:cNvGraphicFramePr/>
          <p:nvPr/>
        </p:nvGraphicFramePr>
        <p:xfrm>
          <a:off x="4435312" y="1408757"/>
          <a:ext cx="3734001" cy="4016766"/>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55"/>
          <p:cNvGrpSpPr/>
          <p:nvPr/>
        </p:nvGrpSpPr>
        <p:grpSpPr>
          <a:xfrm>
            <a:off x="797537" y="1918424"/>
            <a:ext cx="3339766" cy="272544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1" name="Isosceles Triangle 20"/>
          <p:cNvSpPr/>
          <p:nvPr/>
        </p:nvSpPr>
        <p:spPr>
          <a:xfrm>
            <a:off x="1021369" y="2760535"/>
            <a:ext cx="1218883" cy="1883337"/>
          </a:xfrm>
          <a:prstGeom prst="triangle">
            <a:avLst/>
          </a:prstGeom>
          <a:gradFill>
            <a:gsLst>
              <a:gs pos="0">
                <a:schemeClr val="accent1"/>
              </a:gs>
              <a:gs pos="48000">
                <a:schemeClr val="accent1"/>
              </a:gs>
              <a:gs pos="5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22" name="Isosceles Triangle 21"/>
          <p:cNvSpPr/>
          <p:nvPr/>
        </p:nvSpPr>
        <p:spPr>
          <a:xfrm>
            <a:off x="1890063" y="3164107"/>
            <a:ext cx="1218883" cy="1479765"/>
          </a:xfrm>
          <a:prstGeom prst="triangle">
            <a:avLst/>
          </a:prstGeom>
          <a:gradFill>
            <a:gsLst>
              <a:gs pos="0">
                <a:schemeClr val="accent2"/>
              </a:gs>
              <a:gs pos="48000">
                <a:schemeClr val="accent2"/>
              </a:gs>
              <a:gs pos="5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23" name="Isosceles Triangle 22"/>
          <p:cNvSpPr/>
          <p:nvPr/>
        </p:nvSpPr>
        <p:spPr>
          <a:xfrm>
            <a:off x="2758757" y="3612520"/>
            <a:ext cx="1218883" cy="1031350"/>
          </a:xfrm>
          <a:prstGeom prst="triangle">
            <a:avLst/>
          </a:prstGeom>
          <a:gradFill>
            <a:gsLst>
              <a:gs pos="0">
                <a:schemeClr val="accent3"/>
              </a:gs>
              <a:gs pos="48000">
                <a:schemeClr val="accent3"/>
              </a:gs>
              <a:gs pos="5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17" name="Group 279"/>
          <p:cNvGrpSpPr/>
          <p:nvPr/>
        </p:nvGrpSpPr>
        <p:grpSpPr>
          <a:xfrm>
            <a:off x="1234881" y="1692906"/>
            <a:ext cx="740850" cy="740846"/>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dirty="0">
                  <a:solidFill>
                    <a:schemeClr val="tx1">
                      <a:lumMod val="75000"/>
                      <a:lumOff val="25000"/>
                    </a:schemeClr>
                  </a:solidFill>
                  <a:latin typeface="Arial" panose="020B0604020202020204" pitchFamily="34" charset="0"/>
                  <a:cs typeface="Arial" panose="020B0604020202020204" pitchFamily="34" charset="0"/>
                </a:rPr>
                <a:t>90%</a:t>
              </a:r>
            </a:p>
          </p:txBody>
        </p:sp>
      </p:grpSp>
      <p:grpSp>
        <p:nvGrpSpPr>
          <p:cNvPr id="18" name="Group 279"/>
          <p:cNvGrpSpPr/>
          <p:nvPr/>
        </p:nvGrpSpPr>
        <p:grpSpPr>
          <a:xfrm>
            <a:off x="2126962" y="2190387"/>
            <a:ext cx="740850" cy="740846"/>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dirty="0">
                  <a:solidFill>
                    <a:schemeClr val="tx1">
                      <a:lumMod val="75000"/>
                      <a:lumOff val="25000"/>
                    </a:schemeClr>
                  </a:solidFill>
                  <a:latin typeface="Arial" panose="020B0604020202020204" pitchFamily="34" charset="0"/>
                  <a:cs typeface="Arial" panose="020B0604020202020204" pitchFamily="34" charset="0"/>
                </a:rPr>
                <a:t>80%</a:t>
              </a:r>
            </a:p>
          </p:txBody>
        </p:sp>
      </p:grpSp>
      <p:grpSp>
        <p:nvGrpSpPr>
          <p:cNvPr id="19" name="Group 279"/>
          <p:cNvGrpSpPr/>
          <p:nvPr/>
        </p:nvGrpSpPr>
        <p:grpSpPr>
          <a:xfrm>
            <a:off x="2988665" y="2686855"/>
            <a:ext cx="740850" cy="740846"/>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dirty="0">
                  <a:solidFill>
                    <a:schemeClr val="tx1">
                      <a:lumMod val="75000"/>
                      <a:lumOff val="25000"/>
                    </a:schemeClr>
                  </a:solidFill>
                  <a:latin typeface="Arial" panose="020B0604020202020204" pitchFamily="34" charset="0"/>
                  <a:cs typeface="Arial" panose="020B0604020202020204" pitchFamily="34" charset="0"/>
                </a:rPr>
                <a:t>70%</a:t>
              </a:r>
            </a:p>
          </p:txBody>
        </p:sp>
      </p:grpSp>
      <p:sp>
        <p:nvSpPr>
          <p:cNvPr id="142" name="TextBox 141"/>
          <p:cNvSpPr txBox="1"/>
          <p:nvPr/>
        </p:nvSpPr>
        <p:spPr>
          <a:xfrm>
            <a:off x="9212115" y="1970004"/>
            <a:ext cx="2429647" cy="748795"/>
          </a:xfrm>
          <a:prstGeom prst="rect">
            <a:avLst/>
          </a:prstGeom>
          <a:noFill/>
        </p:spPr>
        <p:txBody>
          <a:bodyPr wrap="square" rtlCol="0">
            <a:spAutoFit/>
          </a:bodyPr>
          <a:lstStyle/>
          <a:p>
            <a:r>
              <a:rPr lang="zh-CN" altLang="en-US" sz="1600" b="1" dirty="0">
                <a:solidFill>
                  <a:schemeClr val="accent1"/>
                </a:solidFill>
                <a:latin typeface="Arial" panose="020B0604020202020204" pitchFamily="34" charset="0"/>
                <a:cs typeface="Arial" panose="020B0604020202020204" pitchFamily="34" charset="0"/>
              </a:rPr>
              <a:t>添加您的</a:t>
            </a:r>
            <a:r>
              <a:rPr lang="zh-CN" altLang="en-US" sz="1600" b="1" dirty="0" smtClean="0">
                <a:solidFill>
                  <a:schemeClr val="accent1"/>
                </a:solidFill>
                <a:latin typeface="Arial" panose="020B0604020202020204" pitchFamily="34" charset="0"/>
                <a:cs typeface="Arial" panose="020B0604020202020204" pitchFamily="34" charset="0"/>
              </a:rPr>
              <a:t>标题</a:t>
            </a:r>
            <a:endParaRPr lang="en-US" altLang="zh-CN" sz="1600" b="1" dirty="0" smtClean="0">
              <a:solidFill>
                <a:schemeClr val="accent1"/>
              </a:solidFill>
              <a:latin typeface="Arial" panose="020B0604020202020204" pitchFamily="34" charset="0"/>
              <a:cs typeface="Arial" panose="020B0604020202020204" pitchFamily="34" charset="0"/>
            </a:endParaRPr>
          </a:p>
          <a:p>
            <a:r>
              <a:rPr lang="en-US" sz="1335" dirty="0" smtClean="0">
                <a:solidFill>
                  <a:schemeClr val="tx1">
                    <a:lumMod val="65000"/>
                    <a:lumOff val="35000"/>
                  </a:schemeClr>
                </a:solidFill>
                <a:latin typeface="Arial" panose="020B0604020202020204" pitchFamily="34" charset="0"/>
                <a:cs typeface="Arial" panose="020B0604020202020204" pitchFamily="34" charset="0"/>
              </a:rPr>
              <a:t>There </a:t>
            </a:r>
            <a:r>
              <a:rPr lang="en-US" sz="1335" dirty="0">
                <a:solidFill>
                  <a:schemeClr val="tx1">
                    <a:lumMod val="65000"/>
                    <a:lumOff val="35000"/>
                  </a:schemeClr>
                </a:solidFill>
                <a:latin typeface="Arial" panose="020B0604020202020204" pitchFamily="34" charset="0"/>
                <a:cs typeface="Arial" panose="020B0604020202020204" pitchFamily="34" charset="0"/>
              </a:rPr>
              <a:t>are many variations </a:t>
            </a:r>
            <a:br>
              <a:rPr lang="en-US" sz="1335" dirty="0">
                <a:solidFill>
                  <a:schemeClr val="tx1">
                    <a:lumMod val="65000"/>
                    <a:lumOff val="35000"/>
                  </a:schemeClr>
                </a:solidFill>
                <a:latin typeface="Arial" panose="020B0604020202020204" pitchFamily="34" charset="0"/>
                <a:cs typeface="Arial" panose="020B0604020202020204" pitchFamily="34" charset="0"/>
              </a:rPr>
            </a:br>
            <a:r>
              <a:rPr lang="en-US" sz="1335" dirty="0">
                <a:solidFill>
                  <a:schemeClr val="tx1">
                    <a:lumMod val="65000"/>
                    <a:lumOff val="35000"/>
                  </a:schemeClr>
                </a:solidFill>
                <a:latin typeface="Arial" panose="020B0604020202020204" pitchFamily="34" charset="0"/>
                <a:cs typeface="Arial" panose="020B0604020202020204" pitchFamily="34" charset="0"/>
              </a:rPr>
              <a:t>of Lorem Ipsum available.</a:t>
            </a:r>
          </a:p>
        </p:txBody>
      </p:sp>
      <p:sp>
        <p:nvSpPr>
          <p:cNvPr id="145" name="TextBox 144"/>
          <p:cNvSpPr txBox="1"/>
          <p:nvPr/>
        </p:nvSpPr>
        <p:spPr>
          <a:xfrm>
            <a:off x="9212115" y="2981961"/>
            <a:ext cx="2429647" cy="748795"/>
          </a:xfrm>
          <a:prstGeom prst="rect">
            <a:avLst/>
          </a:prstGeom>
          <a:noFill/>
        </p:spPr>
        <p:txBody>
          <a:bodyPr wrap="square" rtlCol="0">
            <a:spAutoFit/>
          </a:bodyPr>
          <a:lstStyle/>
          <a:p>
            <a:r>
              <a:rPr lang="zh-CN" altLang="en-US" sz="1600" b="1" dirty="0">
                <a:solidFill>
                  <a:schemeClr val="accent2"/>
                </a:solidFill>
                <a:latin typeface="Arial" panose="020B0604020202020204" pitchFamily="34" charset="0"/>
                <a:cs typeface="Arial" panose="020B0604020202020204" pitchFamily="34" charset="0"/>
              </a:rPr>
              <a:t>添加您的</a:t>
            </a:r>
            <a:r>
              <a:rPr lang="zh-CN" altLang="en-US" sz="1600" b="1" dirty="0" smtClean="0">
                <a:solidFill>
                  <a:schemeClr val="accent2"/>
                </a:solidFill>
                <a:latin typeface="Arial" panose="020B0604020202020204" pitchFamily="34" charset="0"/>
                <a:cs typeface="Arial" panose="020B0604020202020204" pitchFamily="34" charset="0"/>
              </a:rPr>
              <a:t>标题</a:t>
            </a:r>
            <a:endParaRPr lang="en-US" altLang="zh-CN" sz="1600" b="1" dirty="0" smtClean="0">
              <a:solidFill>
                <a:schemeClr val="accent2"/>
              </a:solidFill>
              <a:latin typeface="Arial" panose="020B0604020202020204" pitchFamily="34" charset="0"/>
              <a:cs typeface="Arial" panose="020B0604020202020204" pitchFamily="34" charset="0"/>
            </a:endParaRPr>
          </a:p>
          <a:p>
            <a:r>
              <a:rPr lang="en-US" sz="1335" dirty="0" smtClean="0">
                <a:solidFill>
                  <a:schemeClr val="tx1">
                    <a:lumMod val="65000"/>
                    <a:lumOff val="35000"/>
                  </a:schemeClr>
                </a:solidFill>
                <a:latin typeface="Arial" panose="020B0604020202020204" pitchFamily="34" charset="0"/>
                <a:cs typeface="Arial" panose="020B0604020202020204" pitchFamily="34" charset="0"/>
              </a:rPr>
              <a:t>There </a:t>
            </a:r>
            <a:r>
              <a:rPr lang="en-US" sz="1335" dirty="0">
                <a:solidFill>
                  <a:schemeClr val="tx1">
                    <a:lumMod val="65000"/>
                    <a:lumOff val="35000"/>
                  </a:schemeClr>
                </a:solidFill>
                <a:latin typeface="Arial" panose="020B0604020202020204" pitchFamily="34" charset="0"/>
                <a:cs typeface="Arial" panose="020B0604020202020204" pitchFamily="34" charset="0"/>
              </a:rPr>
              <a:t>are many variations </a:t>
            </a:r>
            <a:br>
              <a:rPr lang="en-US" sz="1335" dirty="0">
                <a:solidFill>
                  <a:schemeClr val="tx1">
                    <a:lumMod val="65000"/>
                    <a:lumOff val="35000"/>
                  </a:schemeClr>
                </a:solidFill>
                <a:latin typeface="Arial" panose="020B0604020202020204" pitchFamily="34" charset="0"/>
                <a:cs typeface="Arial" panose="020B0604020202020204" pitchFamily="34" charset="0"/>
              </a:rPr>
            </a:br>
            <a:r>
              <a:rPr lang="en-US" sz="1335" dirty="0">
                <a:solidFill>
                  <a:schemeClr val="tx1">
                    <a:lumMod val="65000"/>
                    <a:lumOff val="35000"/>
                  </a:schemeClr>
                </a:solidFill>
                <a:latin typeface="Arial" panose="020B0604020202020204" pitchFamily="34" charset="0"/>
                <a:cs typeface="Arial" panose="020B0604020202020204" pitchFamily="34" charset="0"/>
              </a:rPr>
              <a:t>of Lorem Ipsum available.</a:t>
            </a:r>
          </a:p>
        </p:txBody>
      </p:sp>
      <p:sp>
        <p:nvSpPr>
          <p:cNvPr id="147" name="TextBox 146"/>
          <p:cNvSpPr txBox="1"/>
          <p:nvPr/>
        </p:nvSpPr>
        <p:spPr>
          <a:xfrm>
            <a:off x="9212115" y="4108502"/>
            <a:ext cx="2429647" cy="748795"/>
          </a:xfrm>
          <a:prstGeom prst="rect">
            <a:avLst/>
          </a:prstGeom>
          <a:noFill/>
        </p:spPr>
        <p:txBody>
          <a:bodyPr wrap="square" rtlCol="0">
            <a:spAutoFit/>
          </a:bodyPr>
          <a:lstStyle/>
          <a:p>
            <a:r>
              <a:rPr lang="zh-CN" altLang="en-US" sz="1600" b="1" dirty="0">
                <a:solidFill>
                  <a:schemeClr val="accent3"/>
                </a:solidFill>
                <a:latin typeface="Arial" panose="020B0604020202020204" pitchFamily="34" charset="0"/>
                <a:cs typeface="Arial" panose="020B0604020202020204" pitchFamily="34" charset="0"/>
              </a:rPr>
              <a:t>添加您的</a:t>
            </a:r>
            <a:r>
              <a:rPr lang="zh-CN" altLang="en-US" sz="1600" b="1" dirty="0" smtClean="0">
                <a:solidFill>
                  <a:schemeClr val="accent3"/>
                </a:solidFill>
                <a:latin typeface="Arial" panose="020B0604020202020204" pitchFamily="34" charset="0"/>
                <a:cs typeface="Arial" panose="020B0604020202020204" pitchFamily="34" charset="0"/>
              </a:rPr>
              <a:t>标题</a:t>
            </a:r>
            <a:endParaRPr lang="en-US" altLang="zh-CN" sz="1600" b="1" dirty="0" smtClean="0">
              <a:solidFill>
                <a:schemeClr val="accent3"/>
              </a:solidFill>
              <a:latin typeface="Arial" panose="020B0604020202020204" pitchFamily="34" charset="0"/>
              <a:cs typeface="Arial" panose="020B0604020202020204" pitchFamily="34" charset="0"/>
            </a:endParaRPr>
          </a:p>
          <a:p>
            <a:r>
              <a:rPr lang="en-US" sz="1335" dirty="0" smtClean="0">
                <a:solidFill>
                  <a:schemeClr val="tx1">
                    <a:lumMod val="65000"/>
                    <a:lumOff val="35000"/>
                  </a:schemeClr>
                </a:solidFill>
                <a:latin typeface="Arial" panose="020B0604020202020204" pitchFamily="34" charset="0"/>
                <a:cs typeface="Arial" panose="020B0604020202020204" pitchFamily="34" charset="0"/>
              </a:rPr>
              <a:t>There </a:t>
            </a:r>
            <a:r>
              <a:rPr lang="en-US" sz="1335" dirty="0">
                <a:solidFill>
                  <a:schemeClr val="tx1">
                    <a:lumMod val="65000"/>
                    <a:lumOff val="35000"/>
                  </a:schemeClr>
                </a:solidFill>
                <a:latin typeface="Arial" panose="020B0604020202020204" pitchFamily="34" charset="0"/>
                <a:cs typeface="Arial" panose="020B0604020202020204" pitchFamily="34" charset="0"/>
              </a:rPr>
              <a:t>are many variations </a:t>
            </a:r>
            <a:br>
              <a:rPr lang="en-US" sz="1335" dirty="0">
                <a:solidFill>
                  <a:schemeClr val="tx1">
                    <a:lumMod val="65000"/>
                    <a:lumOff val="35000"/>
                  </a:schemeClr>
                </a:solidFill>
                <a:latin typeface="Arial" panose="020B0604020202020204" pitchFamily="34" charset="0"/>
                <a:cs typeface="Arial" panose="020B0604020202020204" pitchFamily="34" charset="0"/>
              </a:rPr>
            </a:br>
            <a:r>
              <a:rPr lang="en-US" sz="1335" dirty="0">
                <a:solidFill>
                  <a:schemeClr val="tx1">
                    <a:lumMod val="65000"/>
                    <a:lumOff val="35000"/>
                  </a:schemeClr>
                </a:solidFill>
                <a:latin typeface="Arial" panose="020B0604020202020204" pitchFamily="34" charset="0"/>
                <a:cs typeface="Arial" panose="020B0604020202020204" pitchFamily="34" charset="0"/>
              </a:rPr>
              <a:t>of Lorem Ipsum available.</a:t>
            </a:r>
          </a:p>
        </p:txBody>
      </p:sp>
      <p:cxnSp>
        <p:nvCxnSpPr>
          <p:cNvPr id="100" name="Straight Connector 99"/>
          <p:cNvCxnSpPr/>
          <p:nvPr/>
        </p:nvCxnSpPr>
        <p:spPr>
          <a:xfrm>
            <a:off x="4435311" y="1984456"/>
            <a:ext cx="0" cy="2673174"/>
          </a:xfrm>
          <a:prstGeom prst="line">
            <a:avLst/>
          </a:prstGeom>
          <a:ln w="9525">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1" name="Text Placeholder 3"/>
          <p:cNvSpPr txBox="1"/>
          <p:nvPr/>
        </p:nvSpPr>
        <p:spPr>
          <a:xfrm>
            <a:off x="8255122" y="2086762"/>
            <a:ext cx="956993" cy="57432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3730" dirty="0">
                <a:solidFill>
                  <a:schemeClr val="accent1"/>
                </a:solidFill>
                <a:latin typeface="Arial" panose="020B0604020202020204" pitchFamily="34" charset="0"/>
                <a:cs typeface="Arial" panose="020B0604020202020204" pitchFamily="34" charset="0"/>
              </a:rPr>
              <a:t>90%</a:t>
            </a:r>
          </a:p>
        </p:txBody>
      </p:sp>
      <p:sp>
        <p:nvSpPr>
          <p:cNvPr id="108" name="Text Placeholder 3"/>
          <p:cNvSpPr txBox="1"/>
          <p:nvPr/>
        </p:nvSpPr>
        <p:spPr>
          <a:xfrm>
            <a:off x="8255122" y="3131097"/>
            <a:ext cx="956993" cy="57432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3730" dirty="0">
                <a:solidFill>
                  <a:schemeClr val="accent2"/>
                </a:solidFill>
                <a:latin typeface="Arial" panose="020B0604020202020204" pitchFamily="34" charset="0"/>
                <a:cs typeface="Arial" panose="020B0604020202020204" pitchFamily="34" charset="0"/>
              </a:rPr>
              <a:t>80%</a:t>
            </a:r>
          </a:p>
        </p:txBody>
      </p:sp>
      <p:sp>
        <p:nvSpPr>
          <p:cNvPr id="115" name="Text Placeholder 3"/>
          <p:cNvSpPr txBox="1"/>
          <p:nvPr/>
        </p:nvSpPr>
        <p:spPr>
          <a:xfrm>
            <a:off x="8248525" y="4236863"/>
            <a:ext cx="956993" cy="57432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3730" dirty="0">
                <a:solidFill>
                  <a:schemeClr val="accent3"/>
                </a:solidFill>
                <a:latin typeface="Arial" panose="020B0604020202020204" pitchFamily="34" charset="0"/>
                <a:cs typeface="Arial" panose="020B0604020202020204" pitchFamily="34" charset="0"/>
              </a:rPr>
              <a:t>70%</a:t>
            </a:r>
          </a:p>
        </p:txBody>
      </p:sp>
      <p:sp>
        <p:nvSpPr>
          <p:cNvPr id="68" name="Freeform 86"/>
          <p:cNvSpPr>
            <a:spLocks noEditPoints="1"/>
          </p:cNvSpPr>
          <p:nvPr/>
        </p:nvSpPr>
        <p:spPr bwMode="auto">
          <a:xfrm>
            <a:off x="6070607" y="3006964"/>
            <a:ext cx="460736" cy="775203"/>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75000"/>
            </a:schemeClr>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69" name="Footer Text"/>
          <p:cNvSpPr txBox="1"/>
          <p:nvPr/>
        </p:nvSpPr>
        <p:spPr>
          <a:xfrm>
            <a:off x="924089" y="5520326"/>
            <a:ext cx="10343824" cy="820481"/>
          </a:xfrm>
          <a:prstGeom prst="rect">
            <a:avLst/>
          </a:prstGeom>
          <a:noFill/>
        </p:spPr>
        <p:txBody>
          <a:bodyPr wrap="square" lIns="0" tIns="0" rIns="0" bIns="0" rtlCol="0">
            <a:spAutoFit/>
          </a:bodyPr>
          <a:lstStyle/>
          <a:p>
            <a:pPr algn="ctr"/>
            <a:r>
              <a:rPr lang="en-US" sz="1335" dirty="0">
                <a:solidFill>
                  <a:schemeClr val="tx1">
                    <a:lumMod val="50000"/>
                    <a:lumOff val="50000"/>
                  </a:schemeClr>
                </a:solidFill>
                <a:latin typeface="Arial" panose="020B0604020202020204" pitchFamily="34" charset="0"/>
                <a:cs typeface="Arial" panose="020B0604020202020204" pitchFamily="34" charset="0"/>
              </a:rPr>
              <a:t>There are many variations of passages of lorem ipsum available, but the majority have suffered alteration in some form, by injected humour randomized words which don't look even slightly believable. If you are going to use A passage of lorem ipsum, you need</a:t>
            </a:r>
            <a:br>
              <a:rPr lang="en-US" sz="1335" dirty="0">
                <a:solidFill>
                  <a:schemeClr val="tx1">
                    <a:lumMod val="50000"/>
                    <a:lumOff val="50000"/>
                  </a:schemeClr>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 to be sure there embarrassing hidden in the middle of text. All the lorem ipsum generators on the internet tend to repeat</a:t>
            </a:r>
            <a:br>
              <a:rPr lang="en-US" sz="1335" dirty="0">
                <a:solidFill>
                  <a:schemeClr val="tx1">
                    <a:lumMod val="50000"/>
                    <a:lumOff val="50000"/>
                  </a:schemeClr>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predefined chunks as of lorem but the majority have suffered alteration in some form  necessary.</a:t>
            </a:r>
          </a:p>
        </p:txBody>
      </p:sp>
      <p:cxnSp>
        <p:nvCxnSpPr>
          <p:cNvPr id="70" name="Straight Line buttom"/>
          <p:cNvCxnSpPr/>
          <p:nvPr/>
        </p:nvCxnSpPr>
        <p:spPr>
          <a:xfrm>
            <a:off x="915751" y="5342436"/>
            <a:ext cx="10360501"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accel="50000" decel="5000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accel="50000" decel="5000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18" presetClass="entr" presetSubtype="3"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strips(upRight)">
                                      <p:cBhvr>
                                        <p:cTn id="41" dur="500"/>
                                        <p:tgtEl>
                                          <p:spTgt spid="10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Effect transition="in" filter="fade">
                                      <p:cBhvr>
                                        <p:cTn id="47" dur="500"/>
                                        <p:tgtEl>
                                          <p:spTgt spid="68"/>
                                        </p:tgtEl>
                                      </p:cBhvr>
                                    </p:animEffect>
                                  </p:childTnLst>
                                </p:cTn>
                              </p:par>
                            </p:childTnLst>
                          </p:cTn>
                        </p:par>
                        <p:par>
                          <p:cTn id="48" fill="hold">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edge">
                                      <p:cBhvr>
                                        <p:cTn id="51" dur="2000"/>
                                        <p:tgtEl>
                                          <p:spTgt spid="67"/>
                                        </p:tgtEl>
                                      </p:cBhvr>
                                    </p:animEffect>
                                  </p:childTnLst>
                                </p:cTn>
                              </p:par>
                            </p:childTnLst>
                          </p:cTn>
                        </p:par>
                        <p:par>
                          <p:cTn id="52" fill="hold">
                            <p:stCondLst>
                              <p:cond delay="6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additive="base">
                                        <p:cTn id="55" dur="500" fill="hold"/>
                                        <p:tgtEl>
                                          <p:spTgt spid="101"/>
                                        </p:tgtEl>
                                        <p:attrNameLst>
                                          <p:attrName>ppt_x</p:attrName>
                                        </p:attrNameLst>
                                      </p:cBhvr>
                                      <p:tavLst>
                                        <p:tav tm="0">
                                          <p:val>
                                            <p:strVal val="#ppt_x"/>
                                          </p:val>
                                        </p:tav>
                                        <p:tav tm="100000">
                                          <p:val>
                                            <p:strVal val="#ppt_x"/>
                                          </p:val>
                                        </p:tav>
                                      </p:tavLst>
                                    </p:anim>
                                    <p:anim calcmode="lin" valueType="num">
                                      <p:cBhvr additive="base">
                                        <p:cTn id="56" dur="500" fill="hold"/>
                                        <p:tgtEl>
                                          <p:spTgt spid="101"/>
                                        </p:tgtEl>
                                        <p:attrNameLst>
                                          <p:attrName>ppt_y</p:attrName>
                                        </p:attrNameLst>
                                      </p:cBhvr>
                                      <p:tavLst>
                                        <p:tav tm="0">
                                          <p:val>
                                            <p:strVal val="1+#ppt_h/2"/>
                                          </p:val>
                                        </p:tav>
                                        <p:tav tm="100000">
                                          <p:val>
                                            <p:strVal val="#ppt_y"/>
                                          </p:val>
                                        </p:tav>
                                      </p:tavLst>
                                    </p:anim>
                                  </p:childTnLst>
                                </p:cTn>
                              </p:par>
                              <p:par>
                                <p:cTn id="57" presetID="2" presetClass="entr" presetSubtype="2" accel="50000" decel="5000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anim calcmode="lin" valueType="num">
                                      <p:cBhvr additive="base">
                                        <p:cTn id="59" dur="500" fill="hold"/>
                                        <p:tgtEl>
                                          <p:spTgt spid="142"/>
                                        </p:tgtEl>
                                        <p:attrNameLst>
                                          <p:attrName>ppt_x</p:attrName>
                                        </p:attrNameLst>
                                      </p:cBhvr>
                                      <p:tavLst>
                                        <p:tav tm="0">
                                          <p:val>
                                            <p:strVal val="1+#ppt_w/2"/>
                                          </p:val>
                                        </p:tav>
                                        <p:tav tm="100000">
                                          <p:val>
                                            <p:strVal val="#ppt_x"/>
                                          </p:val>
                                        </p:tav>
                                      </p:tavLst>
                                    </p:anim>
                                    <p:anim calcmode="lin" valueType="num">
                                      <p:cBhvr additive="base">
                                        <p:cTn id="60" dur="500" fill="hold"/>
                                        <p:tgtEl>
                                          <p:spTgt spid="142"/>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ppt_x"/>
                                          </p:val>
                                        </p:tav>
                                        <p:tav tm="100000">
                                          <p:val>
                                            <p:strVal val="#ppt_x"/>
                                          </p:val>
                                        </p:tav>
                                      </p:tavLst>
                                    </p:anim>
                                    <p:anim calcmode="lin" valueType="num">
                                      <p:cBhvr additive="base">
                                        <p:cTn id="65" dur="500" fill="hold"/>
                                        <p:tgtEl>
                                          <p:spTgt spid="108"/>
                                        </p:tgtEl>
                                        <p:attrNameLst>
                                          <p:attrName>ppt_y</p:attrName>
                                        </p:attrNameLst>
                                      </p:cBhvr>
                                      <p:tavLst>
                                        <p:tav tm="0">
                                          <p:val>
                                            <p:strVal val="1+#ppt_h/2"/>
                                          </p:val>
                                        </p:tav>
                                        <p:tav tm="100000">
                                          <p:val>
                                            <p:strVal val="#ppt_y"/>
                                          </p:val>
                                        </p:tav>
                                      </p:tavLst>
                                    </p:anim>
                                  </p:childTnLst>
                                </p:cTn>
                              </p:par>
                              <p:par>
                                <p:cTn id="66" presetID="2" presetClass="entr" presetSubtype="2" accel="50000" decel="50000" fill="hold" grpId="0" nodeType="withEffect">
                                  <p:stCondLst>
                                    <p:cond delay="0"/>
                                  </p:stCondLst>
                                  <p:childTnLst>
                                    <p:set>
                                      <p:cBhvr>
                                        <p:cTn id="67" dur="1" fill="hold">
                                          <p:stCondLst>
                                            <p:cond delay="0"/>
                                          </p:stCondLst>
                                        </p:cTn>
                                        <p:tgtEl>
                                          <p:spTgt spid="145"/>
                                        </p:tgtEl>
                                        <p:attrNameLst>
                                          <p:attrName>style.visibility</p:attrName>
                                        </p:attrNameLst>
                                      </p:cBhvr>
                                      <p:to>
                                        <p:strVal val="visible"/>
                                      </p:to>
                                    </p:set>
                                    <p:anim calcmode="lin" valueType="num">
                                      <p:cBhvr additive="base">
                                        <p:cTn id="68" dur="500" fill="hold"/>
                                        <p:tgtEl>
                                          <p:spTgt spid="145"/>
                                        </p:tgtEl>
                                        <p:attrNameLst>
                                          <p:attrName>ppt_x</p:attrName>
                                        </p:attrNameLst>
                                      </p:cBhvr>
                                      <p:tavLst>
                                        <p:tav tm="0">
                                          <p:val>
                                            <p:strVal val="1+#ppt_w/2"/>
                                          </p:val>
                                        </p:tav>
                                        <p:tav tm="100000">
                                          <p:val>
                                            <p:strVal val="#ppt_x"/>
                                          </p:val>
                                        </p:tav>
                                      </p:tavLst>
                                    </p:anim>
                                    <p:anim calcmode="lin" valueType="num">
                                      <p:cBhvr additive="base">
                                        <p:cTn id="69" dur="500" fill="hold"/>
                                        <p:tgtEl>
                                          <p:spTgt spid="145"/>
                                        </p:tgtEl>
                                        <p:attrNameLst>
                                          <p:attrName>ppt_y</p:attrName>
                                        </p:attrNameLst>
                                      </p:cBhvr>
                                      <p:tavLst>
                                        <p:tav tm="0">
                                          <p:val>
                                            <p:strVal val="#ppt_y"/>
                                          </p:val>
                                        </p:tav>
                                        <p:tav tm="100000">
                                          <p:val>
                                            <p:strVal val="#ppt_y"/>
                                          </p:val>
                                        </p:tav>
                                      </p:tavLst>
                                    </p:anim>
                                  </p:childTnLst>
                                </p:cTn>
                              </p:par>
                            </p:childTnLst>
                          </p:cTn>
                        </p:par>
                        <p:par>
                          <p:cTn id="70" fill="hold">
                            <p:stCondLst>
                              <p:cond delay="7500"/>
                            </p:stCondLst>
                            <p:childTnLst>
                              <p:par>
                                <p:cTn id="71" presetID="2" presetClass="entr" presetSubtype="4" accel="50000" decel="50000" fill="hold" grpId="0" nodeType="afterEffect">
                                  <p:stCondLst>
                                    <p:cond delay="0"/>
                                  </p:stCondLst>
                                  <p:childTnLst>
                                    <p:set>
                                      <p:cBhvr>
                                        <p:cTn id="72" dur="1" fill="hold">
                                          <p:stCondLst>
                                            <p:cond delay="0"/>
                                          </p:stCondLst>
                                        </p:cTn>
                                        <p:tgtEl>
                                          <p:spTgt spid="115"/>
                                        </p:tgtEl>
                                        <p:attrNameLst>
                                          <p:attrName>style.visibility</p:attrName>
                                        </p:attrNameLst>
                                      </p:cBhvr>
                                      <p:to>
                                        <p:strVal val="visible"/>
                                      </p:to>
                                    </p:set>
                                    <p:anim calcmode="lin" valueType="num">
                                      <p:cBhvr additive="base">
                                        <p:cTn id="73" dur="500" fill="hold"/>
                                        <p:tgtEl>
                                          <p:spTgt spid="115"/>
                                        </p:tgtEl>
                                        <p:attrNameLst>
                                          <p:attrName>ppt_x</p:attrName>
                                        </p:attrNameLst>
                                      </p:cBhvr>
                                      <p:tavLst>
                                        <p:tav tm="0">
                                          <p:val>
                                            <p:strVal val="#ppt_x"/>
                                          </p:val>
                                        </p:tav>
                                        <p:tav tm="100000">
                                          <p:val>
                                            <p:strVal val="#ppt_x"/>
                                          </p:val>
                                        </p:tav>
                                      </p:tavLst>
                                    </p:anim>
                                    <p:anim calcmode="lin" valueType="num">
                                      <p:cBhvr additive="base">
                                        <p:cTn id="74" dur="500" fill="hold"/>
                                        <p:tgtEl>
                                          <p:spTgt spid="115"/>
                                        </p:tgtEl>
                                        <p:attrNameLst>
                                          <p:attrName>ppt_y</p:attrName>
                                        </p:attrNameLst>
                                      </p:cBhvr>
                                      <p:tavLst>
                                        <p:tav tm="0">
                                          <p:val>
                                            <p:strVal val="1+#ppt_h/2"/>
                                          </p:val>
                                        </p:tav>
                                        <p:tav tm="100000">
                                          <p:val>
                                            <p:strVal val="#ppt_y"/>
                                          </p:val>
                                        </p:tav>
                                      </p:tavLst>
                                    </p:anim>
                                  </p:childTnLst>
                                </p:cTn>
                              </p:par>
                              <p:par>
                                <p:cTn id="75" presetID="2" presetClass="entr" presetSubtype="2" accel="50000" decel="50000" fill="hold" nodeType="withEffect">
                                  <p:stCondLst>
                                    <p:cond delay="0"/>
                                  </p:stCondLst>
                                  <p:childTnLst>
                                    <p:set>
                                      <p:cBhvr>
                                        <p:cTn id="76" dur="1" fill="hold">
                                          <p:stCondLst>
                                            <p:cond delay="0"/>
                                          </p:stCondLst>
                                        </p:cTn>
                                        <p:tgtEl>
                                          <p:spTgt spid="147"/>
                                        </p:tgtEl>
                                        <p:attrNameLst>
                                          <p:attrName>style.visibility</p:attrName>
                                        </p:attrNameLst>
                                      </p:cBhvr>
                                      <p:to>
                                        <p:strVal val="visible"/>
                                      </p:to>
                                    </p:set>
                                    <p:anim calcmode="lin" valueType="num">
                                      <p:cBhvr additive="base">
                                        <p:cTn id="77" dur="500" fill="hold"/>
                                        <p:tgtEl>
                                          <p:spTgt spid="147"/>
                                        </p:tgtEl>
                                        <p:attrNameLst>
                                          <p:attrName>ppt_x</p:attrName>
                                        </p:attrNameLst>
                                      </p:cBhvr>
                                      <p:tavLst>
                                        <p:tav tm="0">
                                          <p:val>
                                            <p:strVal val="1+#ppt_w/2"/>
                                          </p:val>
                                        </p:tav>
                                        <p:tav tm="100000">
                                          <p:val>
                                            <p:strVal val="#ppt_x"/>
                                          </p:val>
                                        </p:tav>
                                      </p:tavLst>
                                    </p:anim>
                                    <p:anim calcmode="lin" valueType="num">
                                      <p:cBhvr additive="base">
                                        <p:cTn id="78" dur="500" fill="hold"/>
                                        <p:tgtEl>
                                          <p:spTgt spid="147"/>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13" presetClass="entr" presetSubtype="16" fill="hold"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plus(in)">
                                      <p:cBhvr>
                                        <p:cTn id="82" dur="500"/>
                                        <p:tgtEl>
                                          <p:spTgt spid="7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21" grpId="0" animBg="1"/>
      <p:bldP spid="22" grpId="0" animBg="1"/>
      <p:bldP spid="23" grpId="0" animBg="1"/>
      <p:bldP spid="142" grpId="0"/>
      <p:bldP spid="145" grpId="0"/>
      <p:bldP spid="101" grpId="0"/>
      <p:bldP spid="108" grpId="0"/>
      <p:bldP spid="115" grpId="0"/>
      <p:bldP spid="68" grpId="0" animBg="1"/>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PA_文本框 2"/>
          <p:cNvSpPr txBox="1"/>
          <p:nvPr>
            <p:custDataLst>
              <p:tags r:id="rId1"/>
            </p:custDataLst>
          </p:nvPr>
        </p:nvSpPr>
        <p:spPr>
          <a:xfrm>
            <a:off x="4232274" y="341510"/>
            <a:ext cx="3819526" cy="769441"/>
          </a:xfrm>
          <a:prstGeom prst="rect">
            <a:avLst/>
          </a:prstGeom>
          <a:noFill/>
        </p:spPr>
        <p:txBody>
          <a:bodyPr wrap="square" rtlCol="0">
            <a:spAutoFit/>
          </a:bodyPr>
          <a:lstStyle/>
          <a:p>
            <a:pPr algn="ctr"/>
            <a:r>
              <a:rPr lang="zh-CN" altLang="en-US" sz="4400" b="1" dirty="0" smtClean="0">
                <a:solidFill>
                  <a:srgbClr val="FF0000"/>
                </a:solidFill>
                <a:latin typeface="张海山锐线体简" panose="02000000000000000000" charset="-122"/>
                <a:ea typeface="张海山锐线体简" panose="02000000000000000000" charset="-122"/>
              </a:rPr>
              <a:t>目 录</a:t>
            </a:r>
            <a:r>
              <a:rPr lang="en-US" altLang="zh-CN" sz="4400" b="1" dirty="0">
                <a:solidFill>
                  <a:srgbClr val="FF0000"/>
                </a:solidFill>
                <a:latin typeface="张海山锐线体简" panose="02000000000000000000" charset="-122"/>
                <a:ea typeface="张海山锐线体简" panose="02000000000000000000" charset="-122"/>
              </a:rPr>
              <a:t>/</a:t>
            </a:r>
            <a:r>
              <a:rPr lang="en-US" altLang="zh-CN" sz="2800" b="1" dirty="0" smtClean="0">
                <a:solidFill>
                  <a:srgbClr val="FF0000"/>
                </a:solidFill>
                <a:latin typeface="张海山锐线体简" panose="02000000000000000000" charset="-122"/>
                <a:ea typeface="张海山锐线体简" panose="02000000000000000000" charset="-122"/>
              </a:rPr>
              <a:t>CONTENTS</a:t>
            </a:r>
            <a:endParaRPr lang="zh-CN" altLang="en-US" sz="2800" b="1" dirty="0">
              <a:solidFill>
                <a:srgbClr val="FF0000"/>
              </a:solidFill>
              <a:latin typeface="张海山锐线体简" panose="02000000000000000000" charset="-122"/>
              <a:ea typeface="张海山锐线体简" panose="02000000000000000000" charset="-122"/>
            </a:endParaRPr>
          </a:p>
        </p:txBody>
      </p:sp>
      <p:pic>
        <p:nvPicPr>
          <p:cNvPr id="2" name="PA_图片 1"/>
          <p:cNvPicPr/>
          <p:nvPr>
            <p:custDataLst>
              <p:tags r:id="rId2"/>
            </p:custDataLst>
          </p:nvPr>
        </p:nvPicPr>
        <p:blipFill>
          <a:blip r:embed="rId9" cstate="screen"/>
          <a:stretch>
            <a:fillRect/>
          </a:stretch>
        </p:blipFill>
        <p:spPr>
          <a:xfrm flipH="1">
            <a:off x="0" y="3194297"/>
            <a:ext cx="6352999" cy="3663703"/>
          </a:xfrm>
          <a:prstGeom prst="rect">
            <a:avLst/>
          </a:prstGeom>
        </p:spPr>
      </p:pic>
      <p:grpSp>
        <p:nvGrpSpPr>
          <p:cNvPr id="124" name="PA_组合 15"/>
          <p:cNvGrpSpPr/>
          <p:nvPr>
            <p:custDataLst>
              <p:tags r:id="rId3"/>
            </p:custDataLst>
          </p:nvPr>
        </p:nvGrpSpPr>
        <p:grpSpPr bwMode="auto">
          <a:xfrm>
            <a:off x="1388601" y="2391979"/>
            <a:ext cx="3045339" cy="1741222"/>
            <a:chOff x="3082083" y="1781487"/>
            <a:chExt cx="2634217" cy="1506989"/>
          </a:xfrm>
        </p:grpSpPr>
        <p:sp>
          <p:nvSpPr>
            <p:cNvPr id="125" name="TextBox 124"/>
            <p:cNvSpPr txBox="1"/>
            <p:nvPr/>
          </p:nvSpPr>
          <p:spPr>
            <a:xfrm>
              <a:off x="3082083" y="2942190"/>
              <a:ext cx="2634217" cy="346286"/>
            </a:xfrm>
            <a:prstGeom prst="rect">
              <a:avLst/>
            </a:prstGeom>
            <a:noFill/>
          </p:spPr>
          <p:txBody>
            <a:bodyPr wrap="square">
              <a:spAutoFit/>
            </a:bodyPr>
            <a:lstStyle/>
            <a:p>
              <a:pPr algn="ctr" fontAlgn="auto">
                <a:spcBef>
                  <a:spcPts val="0"/>
                </a:spcBef>
                <a:spcAft>
                  <a:spcPts val="0"/>
                </a:spcAft>
                <a:defRPr/>
              </a:pPr>
              <a:r>
                <a:rPr lang="zh-CN" altLang="en-US" sz="2000" b="1" dirty="0" smtClean="0">
                  <a:solidFill>
                    <a:schemeClr val="accent1"/>
                  </a:solidFill>
                  <a:latin typeface="+mn-lt"/>
                  <a:ea typeface="张海山锐线体简" panose="02000000000000000000" charset="-122"/>
                  <a:cs typeface="+mn-ea"/>
                  <a:sym typeface="+mn-lt"/>
                </a:rPr>
                <a:t>单击这里添加标题</a:t>
              </a:r>
              <a:endParaRPr lang="zh-CN" altLang="en-US" sz="2000" b="1" dirty="0">
                <a:solidFill>
                  <a:schemeClr val="accent1"/>
                </a:solidFill>
                <a:latin typeface="+mn-lt"/>
                <a:ea typeface="张海山锐线体简" panose="02000000000000000000" charset="-122"/>
                <a:cs typeface="+mn-ea"/>
                <a:sym typeface="+mn-lt"/>
              </a:endParaRPr>
            </a:p>
          </p:txBody>
        </p:sp>
        <p:sp>
          <p:nvSpPr>
            <p:cNvPr id="126" name="圆角矩形​​ 10"/>
            <p:cNvSpPr/>
            <p:nvPr/>
          </p:nvSpPr>
          <p:spPr bwMode="auto">
            <a:xfrm>
              <a:off x="3797560" y="1781487"/>
              <a:ext cx="996109" cy="995652"/>
            </a:xfrm>
            <a:prstGeom prst="roundRect">
              <a:avLst>
                <a:gd name="adj" fmla="val 16667"/>
              </a:avLst>
            </a:prstGeom>
            <a:noFill/>
            <a:ln w="25400" algn="ctr">
              <a:solidFill>
                <a:schemeClr val="accent1"/>
              </a:solidFill>
              <a:round/>
            </a:ln>
          </p:spPr>
          <p:txBody>
            <a:bodyPr anchor="ctr"/>
            <a:lstStyle/>
            <a:p>
              <a:pPr algn="ctr" fontAlgn="auto">
                <a:spcBef>
                  <a:spcPts val="0"/>
                </a:spcBef>
                <a:spcAft>
                  <a:spcPts val="0"/>
                </a:spcAft>
                <a:defRPr/>
              </a:pPr>
              <a:r>
                <a:rPr lang="en-US" altLang="zh-CN" sz="6000" b="1" dirty="0" smtClean="0">
                  <a:solidFill>
                    <a:schemeClr val="accent1"/>
                  </a:solidFill>
                  <a:latin typeface="+mn-lt"/>
                  <a:ea typeface="张海山锐线体简" panose="02000000000000000000" charset="-122"/>
                  <a:cs typeface="+mn-ea"/>
                  <a:sym typeface="+mn-lt"/>
                </a:rPr>
                <a:t>01</a:t>
              </a:r>
              <a:endParaRPr lang="zh-CN" altLang="en-US" sz="6000" b="1" dirty="0">
                <a:solidFill>
                  <a:schemeClr val="accent1"/>
                </a:solidFill>
                <a:latin typeface="+mn-lt"/>
                <a:ea typeface="张海山锐线体简" panose="02000000000000000000" charset="-122"/>
                <a:cs typeface="+mn-ea"/>
                <a:sym typeface="+mn-lt"/>
              </a:endParaRPr>
            </a:p>
          </p:txBody>
        </p:sp>
      </p:grpSp>
      <p:grpSp>
        <p:nvGrpSpPr>
          <p:cNvPr id="16" name="PA_组合 15"/>
          <p:cNvGrpSpPr/>
          <p:nvPr>
            <p:custDataLst>
              <p:tags r:id="rId4"/>
            </p:custDataLst>
          </p:nvPr>
        </p:nvGrpSpPr>
        <p:grpSpPr bwMode="auto">
          <a:xfrm>
            <a:off x="3870800" y="3062514"/>
            <a:ext cx="3045339" cy="1765514"/>
            <a:chOff x="3082083" y="1760463"/>
            <a:chExt cx="2634217" cy="1528013"/>
          </a:xfrm>
        </p:grpSpPr>
        <p:sp>
          <p:nvSpPr>
            <p:cNvPr id="17" name="TextBox 124"/>
            <p:cNvSpPr txBox="1"/>
            <p:nvPr/>
          </p:nvSpPr>
          <p:spPr>
            <a:xfrm>
              <a:off x="3082083" y="2942190"/>
              <a:ext cx="2634217" cy="346286"/>
            </a:xfrm>
            <a:prstGeom prst="rect">
              <a:avLst/>
            </a:prstGeom>
            <a:noFill/>
          </p:spPr>
          <p:txBody>
            <a:bodyPr wrap="square">
              <a:spAutoFit/>
            </a:bodyPr>
            <a:lstStyle/>
            <a:p>
              <a:pPr algn="ctr" fontAlgn="auto">
                <a:spcBef>
                  <a:spcPts val="0"/>
                </a:spcBef>
                <a:spcAft>
                  <a:spcPts val="0"/>
                </a:spcAft>
                <a:defRPr/>
              </a:pPr>
              <a:r>
                <a:rPr lang="zh-CN" altLang="en-US" sz="2000" b="1" dirty="0" smtClean="0">
                  <a:solidFill>
                    <a:schemeClr val="accent1"/>
                  </a:solidFill>
                  <a:latin typeface="+mn-lt"/>
                  <a:ea typeface="张海山锐线体简" panose="02000000000000000000" charset="-122"/>
                  <a:cs typeface="+mn-ea"/>
                  <a:sym typeface="+mn-lt"/>
                </a:rPr>
                <a:t>单击这里添加标题</a:t>
              </a:r>
              <a:endParaRPr lang="zh-CN" altLang="en-US" sz="2000" b="1" dirty="0">
                <a:solidFill>
                  <a:schemeClr val="accent1"/>
                </a:solidFill>
                <a:latin typeface="+mn-lt"/>
                <a:ea typeface="张海山锐线体简" panose="02000000000000000000" charset="-122"/>
                <a:cs typeface="+mn-ea"/>
                <a:sym typeface="+mn-lt"/>
              </a:endParaRPr>
            </a:p>
          </p:txBody>
        </p:sp>
        <p:sp>
          <p:nvSpPr>
            <p:cNvPr id="18" name="圆角矩形​​ 10"/>
            <p:cNvSpPr/>
            <p:nvPr/>
          </p:nvSpPr>
          <p:spPr bwMode="auto">
            <a:xfrm>
              <a:off x="3797560" y="1760463"/>
              <a:ext cx="1017143" cy="1016676"/>
            </a:xfrm>
            <a:prstGeom prst="roundRect">
              <a:avLst>
                <a:gd name="adj" fmla="val 16667"/>
              </a:avLst>
            </a:prstGeom>
            <a:noFill/>
            <a:ln w="25400" algn="ctr">
              <a:solidFill>
                <a:schemeClr val="accent1"/>
              </a:solidFill>
              <a:round/>
            </a:ln>
          </p:spPr>
          <p:txBody>
            <a:bodyPr anchor="ctr"/>
            <a:lstStyle/>
            <a:p>
              <a:pPr algn="ctr" fontAlgn="auto">
                <a:spcBef>
                  <a:spcPts val="0"/>
                </a:spcBef>
                <a:spcAft>
                  <a:spcPts val="0"/>
                </a:spcAft>
                <a:defRPr/>
              </a:pPr>
              <a:r>
                <a:rPr lang="en-US" altLang="zh-CN" sz="6000" b="1" dirty="0" smtClean="0">
                  <a:solidFill>
                    <a:schemeClr val="accent1"/>
                  </a:solidFill>
                  <a:latin typeface="+mn-lt"/>
                  <a:ea typeface="张海山锐线体简" panose="02000000000000000000" charset="-122"/>
                  <a:cs typeface="+mn-ea"/>
                  <a:sym typeface="+mn-lt"/>
                </a:rPr>
                <a:t>02</a:t>
              </a:r>
              <a:endParaRPr lang="zh-CN" altLang="en-US" sz="6000" b="1" dirty="0">
                <a:solidFill>
                  <a:schemeClr val="accent1"/>
                </a:solidFill>
                <a:latin typeface="+mn-lt"/>
                <a:ea typeface="张海山锐线体简" panose="02000000000000000000" charset="-122"/>
                <a:cs typeface="+mn-ea"/>
                <a:sym typeface="+mn-lt"/>
              </a:endParaRPr>
            </a:p>
          </p:txBody>
        </p:sp>
      </p:grpSp>
      <p:grpSp>
        <p:nvGrpSpPr>
          <p:cNvPr id="19" name="PA_组合 15"/>
          <p:cNvGrpSpPr/>
          <p:nvPr>
            <p:custDataLst>
              <p:tags r:id="rId5"/>
            </p:custDataLst>
          </p:nvPr>
        </p:nvGrpSpPr>
        <p:grpSpPr bwMode="auto">
          <a:xfrm>
            <a:off x="6753700" y="2421845"/>
            <a:ext cx="3045339" cy="1746404"/>
            <a:chOff x="3082083" y="1777002"/>
            <a:chExt cx="2634217" cy="1511474"/>
          </a:xfrm>
        </p:grpSpPr>
        <p:sp>
          <p:nvSpPr>
            <p:cNvPr id="20" name="TextBox 124"/>
            <p:cNvSpPr txBox="1"/>
            <p:nvPr/>
          </p:nvSpPr>
          <p:spPr>
            <a:xfrm>
              <a:off x="3082083" y="2942190"/>
              <a:ext cx="2634217" cy="346286"/>
            </a:xfrm>
            <a:prstGeom prst="rect">
              <a:avLst/>
            </a:prstGeom>
            <a:noFill/>
          </p:spPr>
          <p:txBody>
            <a:bodyPr wrap="square">
              <a:spAutoFit/>
            </a:bodyPr>
            <a:lstStyle/>
            <a:p>
              <a:pPr algn="ctr" fontAlgn="auto">
                <a:spcBef>
                  <a:spcPts val="0"/>
                </a:spcBef>
                <a:spcAft>
                  <a:spcPts val="0"/>
                </a:spcAft>
                <a:defRPr/>
              </a:pPr>
              <a:r>
                <a:rPr lang="zh-CN" altLang="en-US" sz="2000" b="1" dirty="0" smtClean="0">
                  <a:solidFill>
                    <a:schemeClr val="accent1"/>
                  </a:solidFill>
                  <a:latin typeface="+mn-lt"/>
                  <a:ea typeface="张海山锐线体简" panose="02000000000000000000" charset="-122"/>
                  <a:cs typeface="+mn-ea"/>
                  <a:sym typeface="+mn-lt"/>
                </a:rPr>
                <a:t>单击这里添加标题</a:t>
              </a:r>
              <a:endParaRPr lang="zh-CN" altLang="en-US" sz="2000" b="1" dirty="0">
                <a:solidFill>
                  <a:schemeClr val="accent1"/>
                </a:solidFill>
                <a:latin typeface="+mn-lt"/>
                <a:ea typeface="张海山锐线体简" panose="02000000000000000000" charset="-122"/>
                <a:cs typeface="+mn-ea"/>
                <a:sym typeface="+mn-lt"/>
              </a:endParaRPr>
            </a:p>
          </p:txBody>
        </p:sp>
        <p:sp>
          <p:nvSpPr>
            <p:cNvPr id="21" name="圆角矩形​​ 10"/>
            <p:cNvSpPr/>
            <p:nvPr/>
          </p:nvSpPr>
          <p:spPr bwMode="auto">
            <a:xfrm>
              <a:off x="3797560" y="1777002"/>
              <a:ext cx="1000596" cy="1000136"/>
            </a:xfrm>
            <a:prstGeom prst="roundRect">
              <a:avLst>
                <a:gd name="adj" fmla="val 16667"/>
              </a:avLst>
            </a:prstGeom>
            <a:noFill/>
            <a:ln w="25400" algn="ctr">
              <a:solidFill>
                <a:schemeClr val="accent1"/>
              </a:solidFill>
              <a:round/>
            </a:ln>
          </p:spPr>
          <p:txBody>
            <a:bodyPr anchor="ctr"/>
            <a:lstStyle/>
            <a:p>
              <a:pPr algn="ctr" fontAlgn="auto">
                <a:spcBef>
                  <a:spcPts val="0"/>
                </a:spcBef>
                <a:spcAft>
                  <a:spcPts val="0"/>
                </a:spcAft>
                <a:defRPr/>
              </a:pPr>
              <a:r>
                <a:rPr lang="en-US" altLang="zh-CN" sz="6000" b="1" dirty="0" smtClean="0">
                  <a:solidFill>
                    <a:schemeClr val="accent1"/>
                  </a:solidFill>
                  <a:latin typeface="+mn-lt"/>
                  <a:ea typeface="张海山锐线体简" panose="02000000000000000000" charset="-122"/>
                  <a:cs typeface="+mn-ea"/>
                  <a:sym typeface="+mn-lt"/>
                </a:rPr>
                <a:t>03</a:t>
              </a:r>
              <a:endParaRPr lang="zh-CN" altLang="en-US" sz="6000" b="1" dirty="0">
                <a:solidFill>
                  <a:schemeClr val="accent1"/>
                </a:solidFill>
                <a:latin typeface="+mn-lt"/>
                <a:ea typeface="张海山锐线体简" panose="02000000000000000000" charset="-122"/>
                <a:cs typeface="+mn-ea"/>
                <a:sym typeface="+mn-lt"/>
              </a:endParaRPr>
            </a:p>
          </p:txBody>
        </p:sp>
      </p:grpSp>
      <p:grpSp>
        <p:nvGrpSpPr>
          <p:cNvPr id="22" name="PA_组合 15"/>
          <p:cNvGrpSpPr/>
          <p:nvPr>
            <p:custDataLst>
              <p:tags r:id="rId6"/>
            </p:custDataLst>
          </p:nvPr>
        </p:nvGrpSpPr>
        <p:grpSpPr bwMode="auto">
          <a:xfrm>
            <a:off x="9131881" y="3105985"/>
            <a:ext cx="3045339" cy="1806562"/>
            <a:chOff x="3082083" y="1724937"/>
            <a:chExt cx="2634217" cy="1563539"/>
          </a:xfrm>
        </p:grpSpPr>
        <p:sp>
          <p:nvSpPr>
            <p:cNvPr id="23" name="TextBox 124"/>
            <p:cNvSpPr txBox="1"/>
            <p:nvPr/>
          </p:nvSpPr>
          <p:spPr>
            <a:xfrm>
              <a:off x="3082083" y="2942190"/>
              <a:ext cx="2634217" cy="346286"/>
            </a:xfrm>
            <a:prstGeom prst="rect">
              <a:avLst/>
            </a:prstGeom>
            <a:noFill/>
          </p:spPr>
          <p:txBody>
            <a:bodyPr wrap="square">
              <a:spAutoFit/>
            </a:bodyPr>
            <a:lstStyle/>
            <a:p>
              <a:pPr algn="ctr" fontAlgn="auto">
                <a:spcBef>
                  <a:spcPts val="0"/>
                </a:spcBef>
                <a:spcAft>
                  <a:spcPts val="0"/>
                </a:spcAft>
                <a:defRPr/>
              </a:pPr>
              <a:r>
                <a:rPr lang="zh-CN" altLang="en-US" sz="2000" b="1" dirty="0" smtClean="0">
                  <a:solidFill>
                    <a:schemeClr val="accent1"/>
                  </a:solidFill>
                  <a:latin typeface="+mn-lt"/>
                  <a:ea typeface="张海山锐线体简" panose="02000000000000000000" charset="-122"/>
                  <a:cs typeface="+mn-ea"/>
                  <a:sym typeface="+mn-lt"/>
                </a:rPr>
                <a:t>单击这里添加标题</a:t>
              </a:r>
              <a:endParaRPr lang="zh-CN" altLang="en-US" sz="2000" b="1" dirty="0">
                <a:solidFill>
                  <a:schemeClr val="accent1"/>
                </a:solidFill>
                <a:latin typeface="+mn-lt"/>
                <a:ea typeface="张海山锐线体简" panose="02000000000000000000" charset="-122"/>
                <a:cs typeface="+mn-ea"/>
                <a:sym typeface="+mn-lt"/>
              </a:endParaRPr>
            </a:p>
          </p:txBody>
        </p:sp>
        <p:sp>
          <p:nvSpPr>
            <p:cNvPr id="24" name="圆角矩形​​ 10"/>
            <p:cNvSpPr/>
            <p:nvPr/>
          </p:nvSpPr>
          <p:spPr bwMode="auto">
            <a:xfrm>
              <a:off x="3797560" y="1724937"/>
              <a:ext cx="1052685" cy="1052202"/>
            </a:xfrm>
            <a:prstGeom prst="roundRect">
              <a:avLst>
                <a:gd name="adj" fmla="val 16667"/>
              </a:avLst>
            </a:prstGeom>
            <a:noFill/>
            <a:ln w="25400" algn="ctr">
              <a:solidFill>
                <a:schemeClr val="accent1"/>
              </a:solidFill>
              <a:round/>
            </a:ln>
          </p:spPr>
          <p:txBody>
            <a:bodyPr anchor="ctr"/>
            <a:lstStyle/>
            <a:p>
              <a:pPr algn="ctr" fontAlgn="auto">
                <a:spcBef>
                  <a:spcPts val="0"/>
                </a:spcBef>
                <a:spcAft>
                  <a:spcPts val="0"/>
                </a:spcAft>
                <a:defRPr/>
              </a:pPr>
              <a:r>
                <a:rPr lang="en-US" altLang="zh-CN" sz="6000" b="1" dirty="0" smtClean="0">
                  <a:solidFill>
                    <a:schemeClr val="accent1"/>
                  </a:solidFill>
                  <a:latin typeface="+mn-lt"/>
                  <a:ea typeface="张海山锐线体简" panose="02000000000000000000" charset="-122"/>
                  <a:cs typeface="+mn-ea"/>
                  <a:sym typeface="+mn-lt"/>
                </a:rPr>
                <a:t>04</a:t>
              </a:r>
              <a:endParaRPr lang="zh-CN" altLang="en-US" sz="6000" b="1" dirty="0">
                <a:solidFill>
                  <a:schemeClr val="accent1"/>
                </a:solidFill>
                <a:latin typeface="+mn-lt"/>
                <a:ea typeface="张海山锐线体简" panose="02000000000000000000"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fallOve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1+#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e 7"/>
          <p:cNvSpPr/>
          <p:nvPr/>
        </p:nvSpPr>
        <p:spPr>
          <a:xfrm rot="19800000">
            <a:off x="3239803" y="1779611"/>
            <a:ext cx="4808518" cy="4808515"/>
          </a:xfrm>
          <a:prstGeom prst="pie">
            <a:avLst>
              <a:gd name="adj1" fmla="val 16327401"/>
              <a:gd name="adj2" fmla="val 180149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7" name="Pie 6"/>
          <p:cNvSpPr/>
          <p:nvPr/>
        </p:nvSpPr>
        <p:spPr>
          <a:xfrm rot="19800000">
            <a:off x="3460535" y="1983077"/>
            <a:ext cx="4455365" cy="4455362"/>
          </a:xfrm>
          <a:prstGeom prst="pie">
            <a:avLst>
              <a:gd name="adj1" fmla="val 18159773"/>
              <a:gd name="adj2" fmla="val 205159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6" name="Pie 5"/>
          <p:cNvSpPr/>
          <p:nvPr/>
        </p:nvSpPr>
        <p:spPr>
          <a:xfrm rot="19800000">
            <a:off x="3650447" y="2218979"/>
            <a:ext cx="4091661" cy="4091658"/>
          </a:xfrm>
          <a:prstGeom prst="pie">
            <a:avLst>
              <a:gd name="adj1" fmla="val 20699155"/>
              <a:gd name="adj2" fmla="val 15442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5" name="Pie 4"/>
          <p:cNvSpPr/>
          <p:nvPr/>
        </p:nvSpPr>
        <p:spPr>
          <a:xfrm rot="19800000">
            <a:off x="3857716" y="2444857"/>
            <a:ext cx="3727958" cy="3727956"/>
          </a:xfrm>
          <a:prstGeom prst="pie">
            <a:avLst>
              <a:gd name="adj1" fmla="val 1672706"/>
              <a:gd name="adj2" fmla="val 72470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4" name="Pie 3"/>
          <p:cNvSpPr/>
          <p:nvPr/>
        </p:nvSpPr>
        <p:spPr>
          <a:xfrm rot="19800000">
            <a:off x="4061047" y="2699026"/>
            <a:ext cx="3182406" cy="3182403"/>
          </a:xfrm>
          <a:prstGeom prst="pie">
            <a:avLst>
              <a:gd name="adj1" fmla="val 7302043"/>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16" name="Group 15"/>
          <p:cNvGrpSpPr/>
          <p:nvPr/>
        </p:nvGrpSpPr>
        <p:grpSpPr>
          <a:xfrm>
            <a:off x="1757706" y="1586055"/>
            <a:ext cx="2111405" cy="667595"/>
            <a:chOff x="4597686" y="3155872"/>
            <a:chExt cx="1583966" cy="500827"/>
          </a:xfrm>
        </p:grpSpPr>
        <p:sp>
          <p:nvSpPr>
            <p:cNvPr id="17" name="TextBox 16"/>
            <p:cNvSpPr txBox="1"/>
            <p:nvPr/>
          </p:nvSpPr>
          <p:spPr>
            <a:xfrm>
              <a:off x="4597686" y="3155872"/>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4597686" y="3348938"/>
              <a:ext cx="1583966"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19" name="Group 18"/>
          <p:cNvGrpSpPr/>
          <p:nvPr/>
        </p:nvGrpSpPr>
        <p:grpSpPr>
          <a:xfrm>
            <a:off x="1730071" y="2536711"/>
            <a:ext cx="2056140" cy="667595"/>
            <a:chOff x="6978976" y="3155872"/>
            <a:chExt cx="1542507" cy="500827"/>
          </a:xfrm>
        </p:grpSpPr>
        <p:sp>
          <p:nvSpPr>
            <p:cNvPr id="20" name="TextBox 19"/>
            <p:cNvSpPr txBox="1"/>
            <p:nvPr/>
          </p:nvSpPr>
          <p:spPr>
            <a:xfrm>
              <a:off x="6978977" y="3155872"/>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978976" y="3348938"/>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22" name="Group 21"/>
          <p:cNvGrpSpPr/>
          <p:nvPr/>
        </p:nvGrpSpPr>
        <p:grpSpPr>
          <a:xfrm>
            <a:off x="1757704" y="3370867"/>
            <a:ext cx="2056140" cy="667595"/>
            <a:chOff x="4597685" y="3914331"/>
            <a:chExt cx="1542507" cy="500827"/>
          </a:xfrm>
        </p:grpSpPr>
        <p:sp>
          <p:nvSpPr>
            <p:cNvPr id="23" name="TextBox 22"/>
            <p:cNvSpPr txBox="1"/>
            <p:nvPr/>
          </p:nvSpPr>
          <p:spPr>
            <a:xfrm>
              <a:off x="4597686" y="3914331"/>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86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4597685" y="4107397"/>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25" name="Group 24"/>
          <p:cNvGrpSpPr/>
          <p:nvPr/>
        </p:nvGrpSpPr>
        <p:grpSpPr>
          <a:xfrm>
            <a:off x="1736181" y="4234964"/>
            <a:ext cx="2056140" cy="667595"/>
            <a:chOff x="6978976" y="3914331"/>
            <a:chExt cx="1542507" cy="500827"/>
          </a:xfrm>
        </p:grpSpPr>
        <p:sp>
          <p:nvSpPr>
            <p:cNvPr id="26" name="TextBox 25"/>
            <p:cNvSpPr txBox="1"/>
            <p:nvPr/>
          </p:nvSpPr>
          <p:spPr>
            <a:xfrm>
              <a:off x="6978977" y="3914331"/>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6978976" y="4107397"/>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28" name="Group 27"/>
          <p:cNvGrpSpPr/>
          <p:nvPr/>
        </p:nvGrpSpPr>
        <p:grpSpPr>
          <a:xfrm>
            <a:off x="1757704" y="5218639"/>
            <a:ext cx="2056140" cy="667595"/>
            <a:chOff x="4597685" y="3914331"/>
            <a:chExt cx="1542507" cy="500827"/>
          </a:xfrm>
        </p:grpSpPr>
        <p:sp>
          <p:nvSpPr>
            <p:cNvPr id="29" name="TextBox 28"/>
            <p:cNvSpPr txBox="1"/>
            <p:nvPr/>
          </p:nvSpPr>
          <p:spPr>
            <a:xfrm>
              <a:off x="4597686" y="3914331"/>
              <a:ext cx="1542506" cy="184714"/>
            </a:xfrm>
            <a:prstGeom prst="rect">
              <a:avLst/>
            </a:prstGeom>
            <a:noFill/>
          </p:spPr>
          <p:txBody>
            <a:bodyPr wrap="square" lIns="0" tIns="0" rIns="0" bIns="0" rtlCol="0" anchor="t">
              <a:spAutoFit/>
            </a:bodyPr>
            <a:lstStyle/>
            <a:p>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86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4597685" y="4107397"/>
              <a:ext cx="1542507" cy="3077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passages lorem available</a:t>
              </a:r>
            </a:p>
          </p:txBody>
        </p:sp>
      </p:grpSp>
      <p:grpSp>
        <p:nvGrpSpPr>
          <p:cNvPr id="31" name="Group 30"/>
          <p:cNvGrpSpPr/>
          <p:nvPr/>
        </p:nvGrpSpPr>
        <p:grpSpPr>
          <a:xfrm>
            <a:off x="1000272" y="1616217"/>
            <a:ext cx="625198" cy="607299"/>
            <a:chOff x="630683" y="3383511"/>
            <a:chExt cx="469021" cy="455593"/>
          </a:xfrm>
        </p:grpSpPr>
        <p:sp>
          <p:nvSpPr>
            <p:cNvPr id="32" name="Oval 3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3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34" name="Group 33"/>
          <p:cNvGrpSpPr/>
          <p:nvPr/>
        </p:nvGrpSpPr>
        <p:grpSpPr>
          <a:xfrm>
            <a:off x="1000272" y="5248802"/>
            <a:ext cx="625198" cy="607299"/>
            <a:chOff x="3428938" y="4190009"/>
            <a:chExt cx="469021" cy="455593"/>
          </a:xfrm>
        </p:grpSpPr>
        <p:sp>
          <p:nvSpPr>
            <p:cNvPr id="35" name="Oval 3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3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37" name="Group 36"/>
          <p:cNvGrpSpPr/>
          <p:nvPr/>
        </p:nvGrpSpPr>
        <p:grpSpPr>
          <a:xfrm>
            <a:off x="1000272" y="3401030"/>
            <a:ext cx="625198" cy="607299"/>
            <a:chOff x="6299532" y="3384456"/>
            <a:chExt cx="469021" cy="455593"/>
          </a:xfrm>
        </p:grpSpPr>
        <p:sp>
          <p:nvSpPr>
            <p:cNvPr id="38" name="Oval 3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3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40" name="Group 39"/>
          <p:cNvGrpSpPr/>
          <p:nvPr/>
        </p:nvGrpSpPr>
        <p:grpSpPr>
          <a:xfrm>
            <a:off x="1006381" y="4265127"/>
            <a:ext cx="625198" cy="607299"/>
            <a:chOff x="630683" y="4190009"/>
            <a:chExt cx="469021" cy="455593"/>
          </a:xfrm>
        </p:grpSpPr>
        <p:sp>
          <p:nvSpPr>
            <p:cNvPr id="41" name="Oval 4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4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43" name="Group 42"/>
          <p:cNvGrpSpPr/>
          <p:nvPr/>
        </p:nvGrpSpPr>
        <p:grpSpPr>
          <a:xfrm>
            <a:off x="1000272" y="2566873"/>
            <a:ext cx="625198" cy="607299"/>
            <a:chOff x="3425803" y="3384456"/>
            <a:chExt cx="469021" cy="455593"/>
          </a:xfrm>
        </p:grpSpPr>
        <p:sp>
          <p:nvSpPr>
            <p:cNvPr id="44" name="Oval 4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4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sp>
        <p:nvSpPr>
          <p:cNvPr id="46" name="TextBox 45"/>
          <p:cNvSpPr txBox="1"/>
          <p:nvPr/>
        </p:nvSpPr>
        <p:spPr>
          <a:xfrm>
            <a:off x="7949131" y="1495507"/>
            <a:ext cx="3675703" cy="1979516"/>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PROJECTS DEVELOPMENT</a:t>
            </a:r>
            <a:endParaRPr lang="en-US" sz="1600" dirty="0">
              <a:solidFill>
                <a:schemeClr val="bg1">
                  <a:lumMod val="65000"/>
                </a:schemeClr>
              </a:solidFill>
              <a:latin typeface="Arial" panose="020B0604020202020204" pitchFamily="34" charset="0"/>
              <a:cs typeface="Arial" panose="020B0604020202020204" pitchFamily="34" charset="0"/>
            </a:endParaRPr>
          </a:p>
          <a:p>
            <a:r>
              <a:rPr lang="en-US" sz="1335" dirty="0">
                <a:solidFill>
                  <a:schemeClr val="tx1">
                    <a:lumMod val="65000"/>
                    <a:lumOff val="35000"/>
                  </a:schemeClr>
                </a:solidFill>
                <a:latin typeface="Arial" panose="020B0604020202020204" pitchFamily="34" charset="0"/>
                <a:cs typeface="Arial" panose="020B0604020202020204" pitchFamily="34" charset="0"/>
              </a:rPr>
              <a:t>There are many variations of passages  of Lorem Ipsum available, but the majority have suffered alteration in some form by injected humour, or randomized words which do look</a:t>
            </a:r>
            <a:br>
              <a:rPr lang="en-US" sz="1335" dirty="0">
                <a:solidFill>
                  <a:schemeClr val="tx1">
                    <a:lumMod val="65000"/>
                    <a:lumOff val="35000"/>
                  </a:schemeClr>
                </a:solidFill>
                <a:latin typeface="Arial" panose="020B0604020202020204" pitchFamily="34" charset="0"/>
                <a:cs typeface="Arial" panose="020B0604020202020204" pitchFamily="34" charset="0"/>
              </a:rPr>
            </a:br>
            <a:endParaRPr lang="en-US" sz="1335" dirty="0">
              <a:solidFill>
                <a:schemeClr val="tx1">
                  <a:lumMod val="65000"/>
                  <a:lumOff val="35000"/>
                </a:schemeClr>
              </a:solidFill>
              <a:latin typeface="Arial" panose="020B0604020202020204" pitchFamily="34" charset="0"/>
              <a:cs typeface="Arial" panose="020B0604020202020204" pitchFamily="34" charset="0"/>
            </a:endParaRPr>
          </a:p>
          <a:p>
            <a:r>
              <a:rPr lang="en-US" sz="1335" dirty="0">
                <a:solidFill>
                  <a:schemeClr val="tx1">
                    <a:lumMod val="65000"/>
                    <a:lumOff val="35000"/>
                  </a:schemeClr>
                </a:solidFill>
                <a:latin typeface="Arial" panose="020B0604020202020204" pitchFamily="34" charset="0"/>
                <a:cs typeface="Arial" panose="020B0604020202020204" pitchFamily="34" charset="0"/>
              </a:rPr>
              <a:t>even slightly believable  If you are going to use a passage of the Lorem Ipsum you</a:t>
            </a:r>
            <a:br>
              <a:rPr lang="en-US" sz="1335" dirty="0">
                <a:solidFill>
                  <a:schemeClr val="tx1">
                    <a:lumMod val="65000"/>
                    <a:lumOff val="35000"/>
                  </a:schemeClr>
                </a:solidFill>
                <a:latin typeface="Arial" panose="020B0604020202020204" pitchFamily="34" charset="0"/>
                <a:cs typeface="Arial" panose="020B0604020202020204" pitchFamily="34" charset="0"/>
              </a:rPr>
            </a:br>
            <a:r>
              <a:rPr lang="en-US" sz="1335" dirty="0">
                <a:solidFill>
                  <a:schemeClr val="tx1">
                    <a:lumMod val="65000"/>
                    <a:lumOff val="35000"/>
                  </a:schemeClr>
                </a:solidFill>
                <a:latin typeface="Arial" panose="020B0604020202020204" pitchFamily="34" charset="0"/>
                <a:cs typeface="Arial" panose="020B0604020202020204" pitchFamily="34" charset="0"/>
              </a:rPr>
              <a:t>need to be sure there isn't anything</a:t>
            </a:r>
          </a:p>
        </p:txBody>
      </p:sp>
      <p:sp>
        <p:nvSpPr>
          <p:cNvPr id="47" name="TextBox 46"/>
          <p:cNvSpPr txBox="1"/>
          <p:nvPr/>
        </p:nvSpPr>
        <p:spPr>
          <a:xfrm>
            <a:off x="4590536" y="4271767"/>
            <a:ext cx="652118" cy="369204"/>
          </a:xfrm>
          <a:prstGeom prst="rect">
            <a:avLst/>
          </a:prstGeom>
          <a:noFill/>
        </p:spPr>
        <p:txBody>
          <a:bodyPr wrap="square" lIns="0" tIns="0" rIns="0" bIns="0" rtlCol="0">
            <a:spAutoFit/>
          </a:bodyPr>
          <a:lstStyle/>
          <a:p>
            <a:pPr algn="ctr"/>
            <a:r>
              <a:rPr lang="en-US" sz="2400" b="1" dirty="0">
                <a:solidFill>
                  <a:schemeClr val="bg1"/>
                </a:solidFill>
                <a:latin typeface="Arial" panose="020B0604020202020204" pitchFamily="34" charset="0"/>
                <a:cs typeface="Arial" panose="020B0604020202020204" pitchFamily="34" charset="0"/>
              </a:rPr>
              <a:t>75%</a:t>
            </a:r>
          </a:p>
        </p:txBody>
      </p:sp>
      <p:sp>
        <p:nvSpPr>
          <p:cNvPr id="48" name="TextBox 47"/>
          <p:cNvSpPr txBox="1"/>
          <p:nvPr/>
        </p:nvSpPr>
        <p:spPr>
          <a:xfrm>
            <a:off x="4971376" y="2601478"/>
            <a:ext cx="652118" cy="328231"/>
          </a:xfrm>
          <a:prstGeom prst="rect">
            <a:avLst/>
          </a:prstGeom>
          <a:noFill/>
        </p:spPr>
        <p:txBody>
          <a:bodyPr wrap="square" lIns="0" tIns="0" rIns="0" bIns="0" rtlCol="0">
            <a:spAutoFit/>
          </a:bodyPr>
          <a:lstStyle/>
          <a:p>
            <a:pPr algn="ctr"/>
            <a:r>
              <a:rPr lang="en-US" sz="2135" b="1" dirty="0">
                <a:solidFill>
                  <a:schemeClr val="bg1"/>
                </a:solidFill>
                <a:latin typeface="Arial" panose="020B0604020202020204" pitchFamily="34" charset="0"/>
                <a:cs typeface="Arial" panose="020B0604020202020204" pitchFamily="34" charset="0"/>
              </a:rPr>
              <a:t>35%</a:t>
            </a:r>
          </a:p>
        </p:txBody>
      </p:sp>
      <p:sp>
        <p:nvSpPr>
          <p:cNvPr id="49" name="TextBox 48"/>
          <p:cNvSpPr txBox="1"/>
          <p:nvPr/>
        </p:nvSpPr>
        <p:spPr>
          <a:xfrm>
            <a:off x="5822098" y="3023998"/>
            <a:ext cx="652118" cy="328231"/>
          </a:xfrm>
          <a:prstGeom prst="rect">
            <a:avLst/>
          </a:prstGeom>
          <a:noFill/>
        </p:spPr>
        <p:txBody>
          <a:bodyPr wrap="square" lIns="0" tIns="0" rIns="0" bIns="0" rtlCol="0">
            <a:spAutoFit/>
          </a:bodyPr>
          <a:lstStyle/>
          <a:p>
            <a:pPr algn="ctr"/>
            <a:r>
              <a:rPr lang="en-US" sz="2135" b="1" dirty="0">
                <a:solidFill>
                  <a:schemeClr val="bg1"/>
                </a:solidFill>
                <a:latin typeface="Arial" panose="020B0604020202020204" pitchFamily="34" charset="0"/>
                <a:cs typeface="Arial" panose="020B0604020202020204" pitchFamily="34" charset="0"/>
              </a:rPr>
              <a:t>45%</a:t>
            </a:r>
          </a:p>
        </p:txBody>
      </p:sp>
      <p:sp>
        <p:nvSpPr>
          <p:cNvPr id="50" name="TextBox 49"/>
          <p:cNvSpPr txBox="1"/>
          <p:nvPr/>
        </p:nvSpPr>
        <p:spPr>
          <a:xfrm>
            <a:off x="6460521" y="3644777"/>
            <a:ext cx="652118" cy="328231"/>
          </a:xfrm>
          <a:prstGeom prst="rect">
            <a:avLst/>
          </a:prstGeom>
          <a:noFill/>
        </p:spPr>
        <p:txBody>
          <a:bodyPr wrap="square" lIns="0" tIns="0" rIns="0" bIns="0" rtlCol="0">
            <a:spAutoFit/>
          </a:bodyPr>
          <a:lstStyle/>
          <a:p>
            <a:pPr algn="ctr"/>
            <a:r>
              <a:rPr lang="en-US" sz="2135" b="1" dirty="0">
                <a:solidFill>
                  <a:schemeClr val="bg1"/>
                </a:solidFill>
                <a:latin typeface="Arial" panose="020B0604020202020204" pitchFamily="34" charset="0"/>
                <a:cs typeface="Arial" panose="020B0604020202020204" pitchFamily="34" charset="0"/>
              </a:rPr>
              <a:t>65%</a:t>
            </a:r>
          </a:p>
        </p:txBody>
      </p:sp>
      <p:sp>
        <p:nvSpPr>
          <p:cNvPr id="51" name="TextBox 50"/>
          <p:cNvSpPr txBox="1"/>
          <p:nvPr/>
        </p:nvSpPr>
        <p:spPr>
          <a:xfrm>
            <a:off x="6189242" y="4791649"/>
            <a:ext cx="652118" cy="328231"/>
          </a:xfrm>
          <a:prstGeom prst="rect">
            <a:avLst/>
          </a:prstGeom>
          <a:noFill/>
        </p:spPr>
        <p:txBody>
          <a:bodyPr wrap="square" lIns="0" tIns="0" rIns="0" bIns="0" rtlCol="0">
            <a:spAutoFit/>
          </a:bodyPr>
          <a:lstStyle/>
          <a:p>
            <a:pPr algn="ctr"/>
            <a:r>
              <a:rPr lang="en-US" sz="2135" b="1" dirty="0">
                <a:solidFill>
                  <a:schemeClr val="bg1"/>
                </a:solidFill>
                <a:latin typeface="Arial" panose="020B0604020202020204" pitchFamily="34" charset="0"/>
                <a:cs typeface="Arial" panose="020B0604020202020204" pitchFamily="34" charset="0"/>
              </a:rPr>
              <a:t>65%</a:t>
            </a:r>
          </a:p>
        </p:txBody>
      </p:sp>
      <p:sp>
        <p:nvSpPr>
          <p:cNvPr id="52" name="Rounded Rectangle 51"/>
          <p:cNvSpPr/>
          <p:nvPr/>
        </p:nvSpPr>
        <p:spPr>
          <a:xfrm>
            <a:off x="8106340" y="5124582"/>
            <a:ext cx="3120851" cy="940214"/>
          </a:xfrm>
          <a:prstGeom prst="roundRect">
            <a:avLst>
              <a:gd name="adj" fmla="val 68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53" name="Rounded Rectangle 52"/>
          <p:cNvSpPr/>
          <p:nvPr/>
        </p:nvSpPr>
        <p:spPr>
          <a:xfrm>
            <a:off x="8106340" y="3966525"/>
            <a:ext cx="3120851" cy="940214"/>
          </a:xfrm>
          <a:prstGeom prst="roundRect">
            <a:avLst>
              <a:gd name="adj" fmla="val 68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54" name="TextBox 53"/>
          <p:cNvSpPr txBox="1"/>
          <p:nvPr/>
        </p:nvSpPr>
        <p:spPr>
          <a:xfrm>
            <a:off x="8338881" y="4162016"/>
            <a:ext cx="1057137" cy="574324"/>
          </a:xfrm>
          <a:prstGeom prst="rect">
            <a:avLst/>
          </a:prstGeom>
          <a:noFill/>
        </p:spPr>
        <p:txBody>
          <a:bodyPr wrap="square" lIns="0" tIns="0" rIns="0" bIns="0" rtlCol="0">
            <a:spAutoFit/>
          </a:bodyPr>
          <a:lstStyle/>
          <a:p>
            <a:pPr algn="ctr"/>
            <a:r>
              <a:rPr lang="en-US" sz="3730" b="1" dirty="0">
                <a:solidFill>
                  <a:schemeClr val="bg1"/>
                </a:solidFill>
                <a:latin typeface="Arial" panose="020B0604020202020204" pitchFamily="34" charset="0"/>
                <a:cs typeface="Arial" panose="020B0604020202020204" pitchFamily="34" charset="0"/>
              </a:rPr>
              <a:t>35%</a:t>
            </a:r>
          </a:p>
        </p:txBody>
      </p:sp>
      <p:sp>
        <p:nvSpPr>
          <p:cNvPr id="55" name="TextBox 54"/>
          <p:cNvSpPr txBox="1"/>
          <p:nvPr/>
        </p:nvSpPr>
        <p:spPr>
          <a:xfrm>
            <a:off x="8317047" y="5306848"/>
            <a:ext cx="1057137" cy="574324"/>
          </a:xfrm>
          <a:prstGeom prst="rect">
            <a:avLst/>
          </a:prstGeom>
          <a:noFill/>
        </p:spPr>
        <p:txBody>
          <a:bodyPr wrap="square" lIns="0" tIns="0" rIns="0" bIns="0" rtlCol="0">
            <a:spAutoFit/>
          </a:bodyPr>
          <a:lstStyle/>
          <a:p>
            <a:pPr algn="ctr"/>
            <a:r>
              <a:rPr lang="en-US" sz="3730" b="1" dirty="0">
                <a:solidFill>
                  <a:schemeClr val="bg1"/>
                </a:solidFill>
                <a:latin typeface="Arial" panose="020B0604020202020204" pitchFamily="34" charset="0"/>
                <a:cs typeface="Arial" panose="020B0604020202020204" pitchFamily="34" charset="0"/>
              </a:rPr>
              <a:t>65%</a:t>
            </a:r>
          </a:p>
        </p:txBody>
      </p:sp>
      <p:grpSp>
        <p:nvGrpSpPr>
          <p:cNvPr id="56" name="Group 55"/>
          <p:cNvGrpSpPr/>
          <p:nvPr/>
        </p:nvGrpSpPr>
        <p:grpSpPr>
          <a:xfrm>
            <a:off x="9573066" y="4112176"/>
            <a:ext cx="1389421" cy="628943"/>
            <a:chOff x="6901680" y="1348999"/>
            <a:chExt cx="1395645" cy="631760"/>
          </a:xfrm>
          <a:solidFill>
            <a:schemeClr val="bg1"/>
          </a:solidFill>
        </p:grpSpPr>
        <p:grpSp>
          <p:nvGrpSpPr>
            <p:cNvPr id="57" name="Group 179"/>
            <p:cNvGrpSpPr/>
            <p:nvPr/>
          </p:nvGrpSpPr>
          <p:grpSpPr>
            <a:xfrm>
              <a:off x="8050477" y="1348999"/>
              <a:ext cx="246848" cy="631760"/>
              <a:chOff x="5054600" y="1652588"/>
              <a:chExt cx="187325" cy="479424"/>
            </a:xfrm>
            <a:grpFill/>
          </p:grpSpPr>
          <p:sp>
            <p:nvSpPr>
              <p:cNvPr id="6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888" tIns="60944" rIns="121888" bIns="60944" numCol="1" anchor="t" anchorCtr="0" compatLnSpc="1"/>
              <a:lstStyle/>
              <a:p>
                <a:endParaRPr lang="en-US" sz="3555" dirty="0">
                  <a:solidFill>
                    <a:schemeClr val="bg1"/>
                  </a:solidFill>
                  <a:latin typeface="Arial" panose="020B0604020202020204" pitchFamily="34" charset="0"/>
                  <a:cs typeface="Arial" panose="020B0604020202020204" pitchFamily="34" charset="0"/>
                </a:endParaRPr>
              </a:p>
            </p:txBody>
          </p:sp>
          <p:sp>
            <p:nvSpPr>
              <p:cNvPr id="68" name="Oval 97"/>
              <p:cNvSpPr>
                <a:spLocks noChangeArrowheads="1"/>
              </p:cNvSpPr>
              <p:nvPr/>
            </p:nvSpPr>
            <p:spPr bwMode="auto">
              <a:xfrm>
                <a:off x="5110163" y="1652588"/>
                <a:ext cx="74613" cy="76200"/>
              </a:xfrm>
              <a:prstGeom prst="ellipse">
                <a:avLst/>
              </a:prstGeom>
              <a:grpFill/>
              <a:ln w="9525">
                <a:noFill/>
                <a:round/>
              </a:ln>
            </p:spPr>
            <p:txBody>
              <a:bodyPr vert="horz" wrap="square" lIns="121888" tIns="60944" rIns="121888" bIns="60944" numCol="1" anchor="t" anchorCtr="0" compatLnSpc="1"/>
              <a:lstStyle/>
              <a:p>
                <a:endParaRPr lang="en-US" sz="3555" dirty="0">
                  <a:solidFill>
                    <a:schemeClr val="bg1"/>
                  </a:solidFill>
                  <a:latin typeface="Arial" panose="020B0604020202020204" pitchFamily="34" charset="0"/>
                  <a:cs typeface="Arial" panose="020B0604020202020204" pitchFamily="34" charset="0"/>
                </a:endParaRPr>
              </a:p>
            </p:txBody>
          </p:sp>
        </p:grpSp>
        <p:grpSp>
          <p:nvGrpSpPr>
            <p:cNvPr id="58" name="Group 179"/>
            <p:cNvGrpSpPr/>
            <p:nvPr/>
          </p:nvGrpSpPr>
          <p:grpSpPr>
            <a:xfrm>
              <a:off x="7708178" y="1348999"/>
              <a:ext cx="246848" cy="631760"/>
              <a:chOff x="5054600" y="1652588"/>
              <a:chExt cx="187325" cy="479424"/>
            </a:xfrm>
            <a:grpFill/>
          </p:grpSpPr>
          <p:sp>
            <p:nvSpPr>
              <p:cNvPr id="6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888" tIns="60944" rIns="121888" bIns="60944" numCol="1" anchor="t" anchorCtr="0" compatLnSpc="1"/>
              <a:lstStyle/>
              <a:p>
                <a:endParaRPr lang="en-US" sz="3555" dirty="0">
                  <a:solidFill>
                    <a:schemeClr val="bg1"/>
                  </a:solidFill>
                  <a:latin typeface="Arial" panose="020B0604020202020204" pitchFamily="34" charset="0"/>
                  <a:cs typeface="Arial" panose="020B0604020202020204" pitchFamily="34" charset="0"/>
                </a:endParaRPr>
              </a:p>
            </p:txBody>
          </p:sp>
          <p:sp>
            <p:nvSpPr>
              <p:cNvPr id="66" name="Oval 97"/>
              <p:cNvSpPr>
                <a:spLocks noChangeArrowheads="1"/>
              </p:cNvSpPr>
              <p:nvPr/>
            </p:nvSpPr>
            <p:spPr bwMode="auto">
              <a:xfrm>
                <a:off x="5110163" y="1652588"/>
                <a:ext cx="74613" cy="76200"/>
              </a:xfrm>
              <a:prstGeom prst="ellipse">
                <a:avLst/>
              </a:prstGeom>
              <a:grpFill/>
              <a:ln w="9525">
                <a:noFill/>
                <a:round/>
              </a:ln>
            </p:spPr>
            <p:txBody>
              <a:bodyPr vert="horz" wrap="square" lIns="121888" tIns="60944" rIns="121888" bIns="60944" numCol="1" anchor="t" anchorCtr="0" compatLnSpc="1"/>
              <a:lstStyle/>
              <a:p>
                <a:endParaRPr lang="en-US" sz="3555" dirty="0">
                  <a:solidFill>
                    <a:schemeClr val="bg1"/>
                  </a:solidFill>
                  <a:latin typeface="Arial" panose="020B0604020202020204" pitchFamily="34" charset="0"/>
                  <a:cs typeface="Arial" panose="020B0604020202020204" pitchFamily="34" charset="0"/>
                </a:endParaRPr>
              </a:p>
            </p:txBody>
          </p:sp>
        </p:grpSp>
        <p:grpSp>
          <p:nvGrpSpPr>
            <p:cNvPr id="59" name="Group 179"/>
            <p:cNvGrpSpPr/>
            <p:nvPr/>
          </p:nvGrpSpPr>
          <p:grpSpPr>
            <a:xfrm>
              <a:off x="7288477" y="1348999"/>
              <a:ext cx="246848" cy="631760"/>
              <a:chOff x="5054600" y="1652588"/>
              <a:chExt cx="187325" cy="479424"/>
            </a:xfrm>
            <a:grpFill/>
          </p:grpSpPr>
          <p:sp>
            <p:nvSpPr>
              <p:cNvPr id="6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888" tIns="60944" rIns="121888" bIns="60944" numCol="1" anchor="t" anchorCtr="0" compatLnSpc="1"/>
              <a:lstStyle/>
              <a:p>
                <a:endParaRPr lang="en-US" sz="3555" dirty="0">
                  <a:solidFill>
                    <a:schemeClr val="bg1"/>
                  </a:solidFill>
                  <a:latin typeface="Arial" panose="020B0604020202020204" pitchFamily="34" charset="0"/>
                  <a:cs typeface="Arial" panose="020B0604020202020204" pitchFamily="34" charset="0"/>
                </a:endParaRPr>
              </a:p>
            </p:txBody>
          </p:sp>
          <p:sp>
            <p:nvSpPr>
              <p:cNvPr id="64" name="Oval 97"/>
              <p:cNvSpPr>
                <a:spLocks noChangeArrowheads="1"/>
              </p:cNvSpPr>
              <p:nvPr/>
            </p:nvSpPr>
            <p:spPr bwMode="auto">
              <a:xfrm>
                <a:off x="5110163" y="1652588"/>
                <a:ext cx="74613" cy="76200"/>
              </a:xfrm>
              <a:prstGeom prst="ellipse">
                <a:avLst/>
              </a:prstGeom>
              <a:grpFill/>
              <a:ln w="9525">
                <a:noFill/>
                <a:round/>
              </a:ln>
            </p:spPr>
            <p:txBody>
              <a:bodyPr vert="horz" wrap="square" lIns="121888" tIns="60944" rIns="121888" bIns="60944" numCol="1" anchor="t" anchorCtr="0" compatLnSpc="1"/>
              <a:lstStyle/>
              <a:p>
                <a:endParaRPr lang="en-US" sz="3555" dirty="0">
                  <a:solidFill>
                    <a:schemeClr val="bg1"/>
                  </a:solidFill>
                  <a:latin typeface="Arial" panose="020B0604020202020204" pitchFamily="34" charset="0"/>
                  <a:cs typeface="Arial" panose="020B0604020202020204" pitchFamily="34" charset="0"/>
                </a:endParaRPr>
              </a:p>
            </p:txBody>
          </p:sp>
        </p:grpSp>
        <p:grpSp>
          <p:nvGrpSpPr>
            <p:cNvPr id="60" name="Group 179"/>
            <p:cNvGrpSpPr/>
            <p:nvPr/>
          </p:nvGrpSpPr>
          <p:grpSpPr>
            <a:xfrm>
              <a:off x="6901680" y="1348999"/>
              <a:ext cx="246848" cy="631760"/>
              <a:chOff x="5054600" y="1652588"/>
              <a:chExt cx="187325" cy="479424"/>
            </a:xfrm>
            <a:grpFill/>
          </p:grpSpPr>
          <p:sp>
            <p:nvSpPr>
              <p:cNvPr id="6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888" tIns="60944" rIns="121888" bIns="60944" numCol="1" anchor="t" anchorCtr="0" compatLnSpc="1"/>
              <a:lstStyle/>
              <a:p>
                <a:endParaRPr lang="en-US" sz="3555" dirty="0">
                  <a:solidFill>
                    <a:schemeClr val="bg1"/>
                  </a:solidFill>
                  <a:latin typeface="Arial" panose="020B0604020202020204" pitchFamily="34" charset="0"/>
                  <a:cs typeface="Arial" panose="020B0604020202020204" pitchFamily="34" charset="0"/>
                </a:endParaRPr>
              </a:p>
            </p:txBody>
          </p:sp>
          <p:sp>
            <p:nvSpPr>
              <p:cNvPr id="62" name="Oval 97"/>
              <p:cNvSpPr>
                <a:spLocks noChangeArrowheads="1"/>
              </p:cNvSpPr>
              <p:nvPr/>
            </p:nvSpPr>
            <p:spPr bwMode="auto">
              <a:xfrm>
                <a:off x="5110163" y="1652588"/>
                <a:ext cx="74613" cy="76200"/>
              </a:xfrm>
              <a:prstGeom prst="ellipse">
                <a:avLst/>
              </a:prstGeom>
              <a:grpFill/>
              <a:ln w="9525">
                <a:noFill/>
                <a:round/>
              </a:ln>
            </p:spPr>
            <p:txBody>
              <a:bodyPr vert="horz" wrap="square" lIns="121888" tIns="60944" rIns="121888" bIns="60944" numCol="1" anchor="t" anchorCtr="0" compatLnSpc="1"/>
              <a:lstStyle/>
              <a:p>
                <a:endParaRPr lang="en-US" sz="3555" dirty="0">
                  <a:solidFill>
                    <a:schemeClr val="bg1"/>
                  </a:solidFill>
                  <a:latin typeface="Arial" panose="020B0604020202020204" pitchFamily="34" charset="0"/>
                  <a:cs typeface="Arial" panose="020B0604020202020204" pitchFamily="34" charset="0"/>
                </a:endParaRPr>
              </a:p>
            </p:txBody>
          </p:sp>
        </p:grpSp>
      </p:grpSp>
      <p:grpSp>
        <p:nvGrpSpPr>
          <p:cNvPr id="69" name="Group 68"/>
          <p:cNvGrpSpPr/>
          <p:nvPr/>
        </p:nvGrpSpPr>
        <p:grpSpPr>
          <a:xfrm>
            <a:off x="9581624" y="5285427"/>
            <a:ext cx="1450438" cy="615609"/>
            <a:chOff x="6881576" y="2111447"/>
            <a:chExt cx="1456936" cy="618367"/>
          </a:xfrm>
          <a:solidFill>
            <a:schemeClr val="bg1"/>
          </a:solidFill>
        </p:grpSpPr>
        <p:grpSp>
          <p:nvGrpSpPr>
            <p:cNvPr id="70" name="Group 184"/>
            <p:cNvGrpSpPr/>
            <p:nvPr/>
          </p:nvGrpSpPr>
          <p:grpSpPr>
            <a:xfrm>
              <a:off x="6881576" y="2111447"/>
              <a:ext cx="288035" cy="618367"/>
              <a:chOff x="6213475" y="1668463"/>
              <a:chExt cx="227013" cy="487362"/>
            </a:xfrm>
            <a:grpFill/>
          </p:grpSpPr>
          <p:sp>
            <p:nvSpPr>
              <p:cNvPr id="80" name="Oval 98"/>
              <p:cNvSpPr>
                <a:spLocks noChangeArrowheads="1"/>
              </p:cNvSpPr>
              <p:nvPr/>
            </p:nvSpPr>
            <p:spPr bwMode="auto">
              <a:xfrm>
                <a:off x="6291263" y="1668463"/>
                <a:ext cx="73025" cy="73025"/>
              </a:xfrm>
              <a:prstGeom prst="ellipse">
                <a:avLst/>
              </a:pr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sp>
            <p:nvSpPr>
              <p:cNvPr id="8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grpSp>
        <p:grpSp>
          <p:nvGrpSpPr>
            <p:cNvPr id="71" name="Group 184"/>
            <p:cNvGrpSpPr/>
            <p:nvPr/>
          </p:nvGrpSpPr>
          <p:grpSpPr>
            <a:xfrm>
              <a:off x="7278112" y="2111447"/>
              <a:ext cx="288035" cy="618367"/>
              <a:chOff x="6213475" y="1668463"/>
              <a:chExt cx="227013" cy="487362"/>
            </a:xfrm>
            <a:grpFill/>
          </p:grpSpPr>
          <p:sp>
            <p:nvSpPr>
              <p:cNvPr id="78" name="Oval 98"/>
              <p:cNvSpPr>
                <a:spLocks noChangeArrowheads="1"/>
              </p:cNvSpPr>
              <p:nvPr/>
            </p:nvSpPr>
            <p:spPr bwMode="auto">
              <a:xfrm>
                <a:off x="6291263" y="1668463"/>
                <a:ext cx="73025" cy="73025"/>
              </a:xfrm>
              <a:prstGeom prst="ellipse">
                <a:avLst/>
              </a:pr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sp>
            <p:nvSpPr>
              <p:cNvPr id="7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grpSp>
        <p:grpSp>
          <p:nvGrpSpPr>
            <p:cNvPr id="72" name="Group 184"/>
            <p:cNvGrpSpPr/>
            <p:nvPr/>
          </p:nvGrpSpPr>
          <p:grpSpPr>
            <a:xfrm>
              <a:off x="7708178" y="2111447"/>
              <a:ext cx="288035" cy="618367"/>
              <a:chOff x="6213475" y="1668463"/>
              <a:chExt cx="227013" cy="487362"/>
            </a:xfrm>
            <a:grpFill/>
          </p:grpSpPr>
          <p:sp>
            <p:nvSpPr>
              <p:cNvPr id="76" name="Oval 98"/>
              <p:cNvSpPr>
                <a:spLocks noChangeArrowheads="1"/>
              </p:cNvSpPr>
              <p:nvPr/>
            </p:nvSpPr>
            <p:spPr bwMode="auto">
              <a:xfrm>
                <a:off x="6291263" y="1668463"/>
                <a:ext cx="73025" cy="73025"/>
              </a:xfrm>
              <a:prstGeom prst="ellipse">
                <a:avLst/>
              </a:pr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sp>
            <p:nvSpPr>
              <p:cNvPr id="7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grpSp>
        <p:grpSp>
          <p:nvGrpSpPr>
            <p:cNvPr id="73" name="Group 184"/>
            <p:cNvGrpSpPr/>
            <p:nvPr/>
          </p:nvGrpSpPr>
          <p:grpSpPr>
            <a:xfrm>
              <a:off x="8050477" y="2111447"/>
              <a:ext cx="288035" cy="618367"/>
              <a:chOff x="6213475" y="1668463"/>
              <a:chExt cx="227013" cy="487362"/>
            </a:xfrm>
            <a:grpFill/>
          </p:grpSpPr>
          <p:sp>
            <p:nvSpPr>
              <p:cNvPr id="74" name="Oval 98"/>
              <p:cNvSpPr>
                <a:spLocks noChangeArrowheads="1"/>
              </p:cNvSpPr>
              <p:nvPr/>
            </p:nvSpPr>
            <p:spPr bwMode="auto">
              <a:xfrm>
                <a:off x="6291263" y="1668463"/>
                <a:ext cx="73025" cy="73025"/>
              </a:xfrm>
              <a:prstGeom prst="ellipse">
                <a:avLst/>
              </a:pr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sp>
            <p:nvSpPr>
              <p:cNvPr id="7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grpSp>
      </p:grpSp>
      <p:sp>
        <p:nvSpPr>
          <p:cNvPr id="82" name="文本框 81"/>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2" presetClass="entr" presetSubtype="4" accel="50000" decel="5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2" presetClass="entr" presetSubtype="4" accel="50000" decel="50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2" presetClass="entr" presetSubtype="4" accel="50000" decel="5000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2" presetClass="entr" presetSubtype="4" accel="50000" decel="5000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2" presetClass="entr" presetSubtype="4" accel="50000" decel="5000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3" presetClass="entr" presetSubtype="52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 calcmode="lin" valueType="num">
                                      <p:cBhvr>
                                        <p:cTn id="59" dur="500" fill="hold"/>
                                        <p:tgtEl>
                                          <p:spTgt spid="4"/>
                                        </p:tgtEl>
                                        <p:attrNameLst>
                                          <p:attrName>ppt_x</p:attrName>
                                        </p:attrNameLst>
                                      </p:cBhvr>
                                      <p:tavLst>
                                        <p:tav tm="0">
                                          <p:val>
                                            <p:fltVal val="0.5"/>
                                          </p:val>
                                        </p:tav>
                                        <p:tav tm="100000">
                                          <p:val>
                                            <p:strVal val="#ppt_x"/>
                                          </p:val>
                                        </p:tav>
                                      </p:tavLst>
                                    </p:anim>
                                    <p:anim calcmode="lin" valueType="num">
                                      <p:cBhvr>
                                        <p:cTn id="60" dur="500" fill="hold"/>
                                        <p:tgtEl>
                                          <p:spTgt spid="4"/>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childTnLst>
                                </p:cTn>
                              </p:par>
                            </p:childTnLst>
                          </p:cTn>
                        </p:par>
                        <p:par>
                          <p:cTn id="65" fill="hold">
                            <p:stCondLst>
                              <p:cond delay="4000"/>
                            </p:stCondLst>
                            <p:childTnLst>
                              <p:par>
                                <p:cTn id="66" presetID="23" presetClass="entr" presetSubtype="528"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 calcmode="lin" valueType="num">
                                      <p:cBhvr>
                                        <p:cTn id="70" dur="500" fill="hold"/>
                                        <p:tgtEl>
                                          <p:spTgt spid="8"/>
                                        </p:tgtEl>
                                        <p:attrNameLst>
                                          <p:attrName>ppt_x</p:attrName>
                                        </p:attrNameLst>
                                      </p:cBhvr>
                                      <p:tavLst>
                                        <p:tav tm="0">
                                          <p:val>
                                            <p:fltVal val="0.5"/>
                                          </p:val>
                                        </p:tav>
                                        <p:tav tm="100000">
                                          <p:val>
                                            <p:strVal val="#ppt_x"/>
                                          </p:val>
                                        </p:tav>
                                      </p:tavLst>
                                    </p:anim>
                                    <p:anim calcmode="lin" valueType="num">
                                      <p:cBhvr>
                                        <p:cTn id="71" dur="500" fill="hold"/>
                                        <p:tgtEl>
                                          <p:spTgt spid="8"/>
                                        </p:tgtEl>
                                        <p:attrNameLst>
                                          <p:attrName>ppt_y</p:attrName>
                                        </p:attrNameLst>
                                      </p:cBhvr>
                                      <p:tavLst>
                                        <p:tav tm="0">
                                          <p:val>
                                            <p:fltVal val="0.5"/>
                                          </p:val>
                                        </p:tav>
                                        <p:tav tm="100000">
                                          <p:val>
                                            <p:strVal val="#ppt_y"/>
                                          </p:val>
                                        </p:tav>
                                      </p:tavLst>
                                    </p:anim>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childTnLst>
                                </p:cTn>
                              </p:par>
                            </p:childTnLst>
                          </p:cTn>
                        </p:par>
                        <p:par>
                          <p:cTn id="76" fill="hold">
                            <p:stCondLst>
                              <p:cond delay="5500"/>
                            </p:stCondLst>
                            <p:childTnLst>
                              <p:par>
                                <p:cTn id="77" presetID="23" presetClass="entr" presetSubtype="528"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fltVal val="0"/>
                                          </p:val>
                                        </p:tav>
                                        <p:tav tm="100000">
                                          <p:val>
                                            <p:strVal val="#ppt_h"/>
                                          </p:val>
                                        </p:tav>
                                      </p:tavLst>
                                    </p:anim>
                                    <p:anim calcmode="lin" valueType="num">
                                      <p:cBhvr>
                                        <p:cTn id="81" dur="500" fill="hold"/>
                                        <p:tgtEl>
                                          <p:spTgt spid="7"/>
                                        </p:tgtEl>
                                        <p:attrNameLst>
                                          <p:attrName>ppt_x</p:attrName>
                                        </p:attrNameLst>
                                      </p:cBhvr>
                                      <p:tavLst>
                                        <p:tav tm="0">
                                          <p:val>
                                            <p:fltVal val="0.5"/>
                                          </p:val>
                                        </p:tav>
                                        <p:tav tm="100000">
                                          <p:val>
                                            <p:strVal val="#ppt_x"/>
                                          </p:val>
                                        </p:tav>
                                      </p:tavLst>
                                    </p:anim>
                                    <p:anim calcmode="lin" valueType="num">
                                      <p:cBhvr>
                                        <p:cTn id="82" dur="500" fill="hold"/>
                                        <p:tgtEl>
                                          <p:spTgt spid="7"/>
                                        </p:tgtEl>
                                        <p:attrNameLst>
                                          <p:attrName>ppt_y</p:attrName>
                                        </p:attrNameLst>
                                      </p:cBhvr>
                                      <p:tavLst>
                                        <p:tav tm="0">
                                          <p:val>
                                            <p:fltVal val="0.5"/>
                                          </p:val>
                                        </p:tav>
                                        <p:tav tm="100000">
                                          <p:val>
                                            <p:strVal val="#ppt_y"/>
                                          </p:val>
                                        </p:tav>
                                      </p:tavLst>
                                    </p:anim>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childTnLst>
                                </p:cTn>
                              </p:par>
                            </p:childTnLst>
                          </p:cTn>
                        </p:par>
                        <p:par>
                          <p:cTn id="87" fill="hold">
                            <p:stCondLst>
                              <p:cond delay="7000"/>
                            </p:stCondLst>
                            <p:childTnLst>
                              <p:par>
                                <p:cTn id="88" presetID="23" presetClass="entr" presetSubtype="528" fill="hold" grpId="0" nodeType="after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 calcmode="lin" valueType="num">
                                      <p:cBhvr>
                                        <p:cTn id="92" dur="500" fill="hold"/>
                                        <p:tgtEl>
                                          <p:spTgt spid="6"/>
                                        </p:tgtEl>
                                        <p:attrNameLst>
                                          <p:attrName>ppt_x</p:attrName>
                                        </p:attrNameLst>
                                      </p:cBhvr>
                                      <p:tavLst>
                                        <p:tav tm="0">
                                          <p:val>
                                            <p:fltVal val="0.5"/>
                                          </p:val>
                                        </p:tav>
                                        <p:tav tm="100000">
                                          <p:val>
                                            <p:strVal val="#ppt_x"/>
                                          </p:val>
                                        </p:tav>
                                      </p:tavLst>
                                    </p:anim>
                                    <p:anim calcmode="lin" valueType="num">
                                      <p:cBhvr>
                                        <p:cTn id="93" dur="500" fill="hold"/>
                                        <p:tgtEl>
                                          <p:spTgt spid="6"/>
                                        </p:tgtEl>
                                        <p:attrNameLst>
                                          <p:attrName>ppt_y</p:attrName>
                                        </p:attrNameLst>
                                      </p:cBhvr>
                                      <p:tavLst>
                                        <p:tav tm="0">
                                          <p:val>
                                            <p:fltVal val="0.5"/>
                                          </p:val>
                                        </p:tav>
                                        <p:tav tm="100000">
                                          <p:val>
                                            <p:strVal val="#ppt_y"/>
                                          </p:val>
                                        </p:tav>
                                      </p:tavLst>
                                    </p:anim>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1000"/>
                                        <p:tgtEl>
                                          <p:spTgt spid="50"/>
                                        </p:tgtEl>
                                      </p:cBhvr>
                                    </p:animEffect>
                                  </p:childTnLst>
                                </p:cTn>
                              </p:par>
                            </p:childTnLst>
                          </p:cTn>
                        </p:par>
                        <p:par>
                          <p:cTn id="98" fill="hold">
                            <p:stCondLst>
                              <p:cond delay="8500"/>
                            </p:stCondLst>
                            <p:childTnLst>
                              <p:par>
                                <p:cTn id="99" presetID="23" presetClass="entr" presetSubtype="528"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anim calcmode="lin" valueType="num">
                                      <p:cBhvr>
                                        <p:cTn id="101" dur="500" fill="hold"/>
                                        <p:tgtEl>
                                          <p:spTgt spid="5"/>
                                        </p:tgtEl>
                                        <p:attrNameLst>
                                          <p:attrName>ppt_w</p:attrName>
                                        </p:attrNameLst>
                                      </p:cBhvr>
                                      <p:tavLst>
                                        <p:tav tm="0">
                                          <p:val>
                                            <p:fltVal val="0"/>
                                          </p:val>
                                        </p:tav>
                                        <p:tav tm="100000">
                                          <p:val>
                                            <p:strVal val="#ppt_w"/>
                                          </p:val>
                                        </p:tav>
                                      </p:tavLst>
                                    </p:anim>
                                    <p:anim calcmode="lin" valueType="num">
                                      <p:cBhvr>
                                        <p:cTn id="102" dur="500" fill="hold"/>
                                        <p:tgtEl>
                                          <p:spTgt spid="5"/>
                                        </p:tgtEl>
                                        <p:attrNameLst>
                                          <p:attrName>ppt_h</p:attrName>
                                        </p:attrNameLst>
                                      </p:cBhvr>
                                      <p:tavLst>
                                        <p:tav tm="0">
                                          <p:val>
                                            <p:fltVal val="0"/>
                                          </p:val>
                                        </p:tav>
                                        <p:tav tm="100000">
                                          <p:val>
                                            <p:strVal val="#ppt_h"/>
                                          </p:val>
                                        </p:tav>
                                      </p:tavLst>
                                    </p:anim>
                                    <p:anim calcmode="lin" valueType="num">
                                      <p:cBhvr>
                                        <p:cTn id="103" dur="500" fill="hold"/>
                                        <p:tgtEl>
                                          <p:spTgt spid="5"/>
                                        </p:tgtEl>
                                        <p:attrNameLst>
                                          <p:attrName>ppt_x</p:attrName>
                                        </p:attrNameLst>
                                      </p:cBhvr>
                                      <p:tavLst>
                                        <p:tav tm="0">
                                          <p:val>
                                            <p:fltVal val="0.5"/>
                                          </p:val>
                                        </p:tav>
                                        <p:tav tm="100000">
                                          <p:val>
                                            <p:strVal val="#ppt_x"/>
                                          </p:val>
                                        </p:tav>
                                      </p:tavLst>
                                    </p:anim>
                                    <p:anim calcmode="lin" valueType="num">
                                      <p:cBhvr>
                                        <p:cTn id="104" dur="500" fill="hold"/>
                                        <p:tgtEl>
                                          <p:spTgt spid="5"/>
                                        </p:tgtEl>
                                        <p:attrNameLst>
                                          <p:attrName>ppt_y</p:attrName>
                                        </p:attrNameLst>
                                      </p:cBhvr>
                                      <p:tavLst>
                                        <p:tav tm="0">
                                          <p:val>
                                            <p:fltVal val="0.5"/>
                                          </p:val>
                                        </p:tav>
                                        <p:tav tm="100000">
                                          <p:val>
                                            <p:strVal val="#ppt_y"/>
                                          </p:val>
                                        </p:tav>
                                      </p:tavLst>
                                    </p:anim>
                                  </p:childTnLst>
                                </p:cTn>
                              </p:par>
                            </p:childTnLst>
                          </p:cTn>
                        </p:par>
                        <p:par>
                          <p:cTn id="105" fill="hold">
                            <p:stCondLst>
                              <p:cond delay="9000"/>
                            </p:stCondLst>
                            <p:childTnLst>
                              <p:par>
                                <p:cTn id="106" presetID="10" presetClass="entr" presetSubtype="0"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1000"/>
                                        <p:tgtEl>
                                          <p:spTgt spid="51"/>
                                        </p:tgtEl>
                                      </p:cBhvr>
                                    </p:animEffect>
                                  </p:childTnLst>
                                </p:cTn>
                              </p:par>
                            </p:childTnLst>
                          </p:cTn>
                        </p:par>
                        <p:par>
                          <p:cTn id="109" fill="hold">
                            <p:stCondLst>
                              <p:cond delay="10000"/>
                            </p:stCondLst>
                            <p:childTnLst>
                              <p:par>
                                <p:cTn id="110" presetID="10" presetClass="entr" presetSubtype="0"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childTnLst>
                                </p:cTn>
                              </p:par>
                            </p:childTnLst>
                          </p:cTn>
                        </p:par>
                        <p:par>
                          <p:cTn id="113" fill="hold">
                            <p:stCondLst>
                              <p:cond delay="11000"/>
                            </p:stCondLst>
                            <p:childTnLst>
                              <p:par>
                                <p:cTn id="114" presetID="53" presetClass="entr" presetSubtype="16" fill="hold" grpId="0" nodeType="afterEffect">
                                  <p:stCondLst>
                                    <p:cond delay="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500" fill="hold"/>
                                        <p:tgtEl>
                                          <p:spTgt spid="53"/>
                                        </p:tgtEl>
                                        <p:attrNameLst>
                                          <p:attrName>ppt_w</p:attrName>
                                        </p:attrNameLst>
                                      </p:cBhvr>
                                      <p:tavLst>
                                        <p:tav tm="0">
                                          <p:val>
                                            <p:fltVal val="0"/>
                                          </p:val>
                                        </p:tav>
                                        <p:tav tm="100000">
                                          <p:val>
                                            <p:strVal val="#ppt_w"/>
                                          </p:val>
                                        </p:tav>
                                      </p:tavLst>
                                    </p:anim>
                                    <p:anim calcmode="lin" valueType="num">
                                      <p:cBhvr>
                                        <p:cTn id="117" dur="500" fill="hold"/>
                                        <p:tgtEl>
                                          <p:spTgt spid="53"/>
                                        </p:tgtEl>
                                        <p:attrNameLst>
                                          <p:attrName>ppt_h</p:attrName>
                                        </p:attrNameLst>
                                      </p:cBhvr>
                                      <p:tavLst>
                                        <p:tav tm="0">
                                          <p:val>
                                            <p:fltVal val="0"/>
                                          </p:val>
                                        </p:tav>
                                        <p:tav tm="100000">
                                          <p:val>
                                            <p:strVal val="#ppt_h"/>
                                          </p:val>
                                        </p:tav>
                                      </p:tavLst>
                                    </p:anim>
                                    <p:animEffect transition="in" filter="fade">
                                      <p:cBhvr>
                                        <p:cTn id="118" dur="500"/>
                                        <p:tgtEl>
                                          <p:spTgt spid="53"/>
                                        </p:tgtEl>
                                      </p:cBhvr>
                                    </p:animEffect>
                                  </p:childTnLst>
                                </p:cTn>
                              </p:par>
                            </p:childTnLst>
                          </p:cTn>
                        </p:par>
                        <p:par>
                          <p:cTn id="119" fill="hold">
                            <p:stCondLst>
                              <p:cond delay="11500"/>
                            </p:stCondLst>
                            <p:childTnLst>
                              <p:par>
                                <p:cTn id="120" presetID="53" presetClass="entr" presetSubtype="16"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childTnLst>
                                </p:cTn>
                              </p:par>
                            </p:childTnLst>
                          </p:cTn>
                        </p:par>
                        <p:par>
                          <p:cTn id="131" fill="hold">
                            <p:stCondLst>
                              <p:cond delay="12500"/>
                            </p:stCondLst>
                            <p:childTnLst>
                              <p:par>
                                <p:cTn id="132" presetID="53" presetClass="entr" presetSubtype="16" fill="hold" grpId="0" nodeType="afterEffect">
                                  <p:stCondLst>
                                    <p:cond delay="0"/>
                                  </p:stCondLst>
                                  <p:childTnLst>
                                    <p:set>
                                      <p:cBhvr>
                                        <p:cTn id="133" dur="1" fill="hold">
                                          <p:stCondLst>
                                            <p:cond delay="0"/>
                                          </p:stCondLst>
                                        </p:cTn>
                                        <p:tgtEl>
                                          <p:spTgt spid="52"/>
                                        </p:tgtEl>
                                        <p:attrNameLst>
                                          <p:attrName>style.visibility</p:attrName>
                                        </p:attrNameLst>
                                      </p:cBhvr>
                                      <p:to>
                                        <p:strVal val="visible"/>
                                      </p:to>
                                    </p:set>
                                    <p:anim calcmode="lin" valueType="num">
                                      <p:cBhvr>
                                        <p:cTn id="134" dur="500" fill="hold"/>
                                        <p:tgtEl>
                                          <p:spTgt spid="52"/>
                                        </p:tgtEl>
                                        <p:attrNameLst>
                                          <p:attrName>ppt_w</p:attrName>
                                        </p:attrNameLst>
                                      </p:cBhvr>
                                      <p:tavLst>
                                        <p:tav tm="0">
                                          <p:val>
                                            <p:fltVal val="0"/>
                                          </p:val>
                                        </p:tav>
                                        <p:tav tm="100000">
                                          <p:val>
                                            <p:strVal val="#ppt_w"/>
                                          </p:val>
                                        </p:tav>
                                      </p:tavLst>
                                    </p:anim>
                                    <p:anim calcmode="lin" valueType="num">
                                      <p:cBhvr>
                                        <p:cTn id="135" dur="500" fill="hold"/>
                                        <p:tgtEl>
                                          <p:spTgt spid="52"/>
                                        </p:tgtEl>
                                        <p:attrNameLst>
                                          <p:attrName>ppt_h</p:attrName>
                                        </p:attrNameLst>
                                      </p:cBhvr>
                                      <p:tavLst>
                                        <p:tav tm="0">
                                          <p:val>
                                            <p:fltVal val="0"/>
                                          </p:val>
                                        </p:tav>
                                        <p:tav tm="100000">
                                          <p:val>
                                            <p:strVal val="#ppt_h"/>
                                          </p:val>
                                        </p:tav>
                                      </p:tavLst>
                                    </p:anim>
                                    <p:animEffect transition="in" filter="fade">
                                      <p:cBhvr>
                                        <p:cTn id="136" dur="500"/>
                                        <p:tgtEl>
                                          <p:spTgt spid="52"/>
                                        </p:tgtEl>
                                      </p:cBhvr>
                                    </p:animEffect>
                                  </p:childTnLst>
                                </p:cTn>
                              </p:par>
                            </p:childTnLst>
                          </p:cTn>
                        </p:par>
                        <p:par>
                          <p:cTn id="137" fill="hold">
                            <p:stCondLst>
                              <p:cond delay="13000"/>
                            </p:stCondLst>
                            <p:childTnLst>
                              <p:par>
                                <p:cTn id="138" presetID="53" presetClass="entr" presetSubtype="16" fill="hold" nodeType="afterEffect">
                                  <p:stCondLst>
                                    <p:cond delay="0"/>
                                  </p:stCondLst>
                                  <p:childTnLst>
                                    <p:set>
                                      <p:cBhvr>
                                        <p:cTn id="139" dur="1" fill="hold">
                                          <p:stCondLst>
                                            <p:cond delay="0"/>
                                          </p:stCondLst>
                                        </p:cTn>
                                        <p:tgtEl>
                                          <p:spTgt spid="69"/>
                                        </p:tgtEl>
                                        <p:attrNameLst>
                                          <p:attrName>style.visibility</p:attrName>
                                        </p:attrNameLst>
                                      </p:cBhvr>
                                      <p:to>
                                        <p:strVal val="visible"/>
                                      </p:to>
                                    </p:set>
                                    <p:anim calcmode="lin" valueType="num">
                                      <p:cBhvr>
                                        <p:cTn id="140" dur="500" fill="hold"/>
                                        <p:tgtEl>
                                          <p:spTgt spid="69"/>
                                        </p:tgtEl>
                                        <p:attrNameLst>
                                          <p:attrName>ppt_w</p:attrName>
                                        </p:attrNameLst>
                                      </p:cBhvr>
                                      <p:tavLst>
                                        <p:tav tm="0">
                                          <p:val>
                                            <p:fltVal val="0"/>
                                          </p:val>
                                        </p:tav>
                                        <p:tav tm="100000">
                                          <p:val>
                                            <p:strVal val="#ppt_w"/>
                                          </p:val>
                                        </p:tav>
                                      </p:tavLst>
                                    </p:anim>
                                    <p:anim calcmode="lin" valueType="num">
                                      <p:cBhvr>
                                        <p:cTn id="141" dur="500" fill="hold"/>
                                        <p:tgtEl>
                                          <p:spTgt spid="69"/>
                                        </p:tgtEl>
                                        <p:attrNameLst>
                                          <p:attrName>ppt_h</p:attrName>
                                        </p:attrNameLst>
                                      </p:cBhvr>
                                      <p:tavLst>
                                        <p:tav tm="0">
                                          <p:val>
                                            <p:fltVal val="0"/>
                                          </p:val>
                                        </p:tav>
                                        <p:tav tm="100000">
                                          <p:val>
                                            <p:strVal val="#ppt_h"/>
                                          </p:val>
                                        </p:tav>
                                      </p:tavLst>
                                    </p:anim>
                                    <p:animEffect transition="in" filter="fade">
                                      <p:cBhvr>
                                        <p:cTn id="142" dur="500"/>
                                        <p:tgtEl>
                                          <p:spTgt spid="69"/>
                                        </p:tgtEl>
                                      </p:cBhvr>
                                    </p:animEffect>
                                  </p:childTnLst>
                                </p:cTn>
                              </p:par>
                            </p:childTnLst>
                          </p:cTn>
                        </p:par>
                        <p:par>
                          <p:cTn id="143" fill="hold">
                            <p:stCondLst>
                              <p:cond delay="13500"/>
                            </p:stCondLst>
                            <p:childTnLst>
                              <p:par>
                                <p:cTn id="144" presetID="53" presetClass="entr" presetSubtype="16"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4" grpId="0" animBg="1"/>
      <p:bldP spid="47" grpId="0"/>
      <p:bldP spid="48" grpId="0"/>
      <p:bldP spid="49" grpId="0"/>
      <p:bldP spid="50" grpId="0"/>
      <p:bldP spid="51" grpId="0"/>
      <p:bldP spid="52" grpId="0" animBg="1"/>
      <p:bldP spid="53" grpId="0" animBg="1"/>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文本框 16"/>
          <p:cNvSpPr txBox="1"/>
          <p:nvPr/>
        </p:nvSpPr>
        <p:spPr>
          <a:xfrm>
            <a:off x="2608508" y="2521997"/>
            <a:ext cx="6974987" cy="769441"/>
          </a:xfrm>
          <a:prstGeom prst="rect">
            <a:avLst/>
          </a:prstGeom>
          <a:noFill/>
        </p:spPr>
        <p:txBody>
          <a:bodyPr wrap="none" rtlCol="0">
            <a:spAutoFit/>
          </a:bodyPr>
          <a:lstStyle/>
          <a:p>
            <a:pPr algn="ctr" fontAlgn="auto">
              <a:spcBef>
                <a:spcPts val="0"/>
              </a:spcBef>
              <a:spcAft>
                <a:spcPts val="0"/>
              </a:spcAft>
              <a:defRPr/>
            </a:pPr>
            <a:r>
              <a:rPr lang="zh-CN" altLang="en-US" sz="4400" b="1" dirty="0" smtClean="0">
                <a:solidFill>
                  <a:srgbClr val="C00000"/>
                </a:solidFill>
                <a:ea typeface="张海山锐线体简" panose="02000000000000000000" charset="-122"/>
                <a:cs typeface="+mn-ea"/>
                <a:sym typeface="+mn-lt"/>
              </a:rPr>
              <a:t>四、单击这里添加您的标题</a:t>
            </a:r>
            <a:endParaRPr lang="zh-CN" altLang="en-US" sz="4400" b="1" dirty="0">
              <a:solidFill>
                <a:srgbClr val="C00000"/>
              </a:solidFill>
              <a:ea typeface="张海山锐线体简" panose="02000000000000000000" charset="-122"/>
              <a:cs typeface="+mn-ea"/>
              <a:sym typeface="+mn-lt"/>
            </a:endParaRPr>
          </a:p>
        </p:txBody>
      </p:sp>
      <p:sp>
        <p:nvSpPr>
          <p:cNvPr id="18" name="文本框 17"/>
          <p:cNvSpPr txBox="1"/>
          <p:nvPr/>
        </p:nvSpPr>
        <p:spPr>
          <a:xfrm>
            <a:off x="3860882" y="1930473"/>
            <a:ext cx="5404043" cy="461665"/>
          </a:xfrm>
          <a:prstGeom prst="rect">
            <a:avLst/>
          </a:prstGeom>
          <a:noFill/>
          <a:effectLst>
            <a:reflection stA="62000" endPos="54000" dir="5400000" sy="-100000" algn="bl" rotWithShape="0"/>
          </a:effectLst>
        </p:spPr>
        <p:txBody>
          <a:bodyPr wrap="none" rtlCol="0">
            <a:spAutoFit/>
          </a:bodyPr>
          <a:lstStyle/>
          <a:p>
            <a:pPr algn="ctr"/>
            <a:r>
              <a:rPr lang="zh-CN" altLang="en-US" sz="2400" dirty="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推进“两学一做” 学习</a:t>
            </a:r>
            <a:r>
              <a:rPr lang="zh-CN" altLang="en-US" sz="2400" dirty="0" smtClean="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教育常态化制度化</a:t>
            </a:r>
            <a:endParaRPr lang="zh-CN" altLang="en-US" sz="2400" dirty="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
        <p:nvSpPr>
          <p:cNvPr id="22" name="文本框 21"/>
          <p:cNvSpPr txBox="1"/>
          <p:nvPr/>
        </p:nvSpPr>
        <p:spPr>
          <a:xfrm>
            <a:off x="3106519" y="3413900"/>
            <a:ext cx="6912768" cy="461665"/>
          </a:xfrm>
          <a:prstGeom prst="rect">
            <a:avLst/>
          </a:prstGeom>
          <a:noFill/>
        </p:spPr>
        <p:txBody>
          <a:bodyPr wrap="square" rtlCol="0">
            <a:spAutoFit/>
          </a:bodyPr>
          <a:lstStyle/>
          <a:p>
            <a:pPr algn="ctr">
              <a:lnSpc>
                <a:spcPct val="150000"/>
              </a:lnSpc>
            </a:pPr>
            <a:r>
              <a:rPr lang="en-US" altLang="zh-CN" sz="1600" dirty="0">
                <a:solidFill>
                  <a:schemeClr val="tx2"/>
                </a:solidFill>
                <a:latin typeface="幼圆" panose="02010509060101010101" pitchFamily="49" charset="-122"/>
                <a:ea typeface="幼圆" panose="02010509060101010101" pitchFamily="49" charset="-122"/>
              </a:rPr>
              <a:t>Thesis defense Thesis </a:t>
            </a:r>
            <a:r>
              <a:rPr lang="en-US" altLang="zh-CN" sz="1600" dirty="0" err="1">
                <a:solidFill>
                  <a:schemeClr val="tx2"/>
                </a:solidFill>
                <a:latin typeface="幼圆" panose="02010509060101010101" pitchFamily="49" charset="-122"/>
                <a:ea typeface="幼圆" panose="02010509060101010101" pitchFamily="49" charset="-122"/>
              </a:rPr>
              <a:t>defenseThesis</a:t>
            </a:r>
            <a:r>
              <a:rPr lang="en-US" altLang="zh-CN" sz="1600" dirty="0">
                <a:solidFill>
                  <a:schemeClr val="tx2"/>
                </a:solidFill>
                <a:latin typeface="幼圆" panose="02010509060101010101" pitchFamily="49" charset="-122"/>
                <a:ea typeface="幼圆" panose="02010509060101010101" pitchFamily="49" charset="-122"/>
              </a:rPr>
              <a:t> </a:t>
            </a:r>
            <a:r>
              <a:rPr lang="en-US" altLang="zh-CN" sz="1600" dirty="0" err="1">
                <a:solidFill>
                  <a:schemeClr val="tx2"/>
                </a:solidFill>
                <a:latin typeface="幼圆" panose="02010509060101010101" pitchFamily="49" charset="-122"/>
                <a:ea typeface="幼圆" panose="02010509060101010101" pitchFamily="49" charset="-122"/>
              </a:rPr>
              <a:t>defenseThesis</a:t>
            </a:r>
            <a:r>
              <a:rPr lang="en-US" altLang="zh-CN" sz="1600" dirty="0">
                <a:solidFill>
                  <a:schemeClr val="tx2"/>
                </a:solidFill>
                <a:latin typeface="幼圆" panose="02010509060101010101" pitchFamily="49" charset="-122"/>
                <a:ea typeface="幼圆" panose="02010509060101010101" pitchFamily="49" charset="-122"/>
              </a:rPr>
              <a:t> defense</a:t>
            </a:r>
            <a:endParaRPr lang="zh-CN" altLang="en-US" sz="1600" dirty="0">
              <a:solidFill>
                <a:schemeClr val="tx2"/>
              </a:solidFill>
              <a:latin typeface="幼圆" panose="02010509060101010101" pitchFamily="49" charset="-122"/>
              <a:ea typeface="幼圆" panose="02010509060101010101" pitchFamily="49" charset="-122"/>
            </a:endParaRPr>
          </a:p>
        </p:txBody>
      </p:sp>
      <p:pic>
        <p:nvPicPr>
          <p:cNvPr id="6" name="图片 5"/>
          <p:cNvPicPr>
            <a:picLocks noChangeAspect="1"/>
          </p:cNvPicPr>
          <p:nvPr/>
        </p:nvPicPr>
        <p:blipFill>
          <a:blip r:embed="rId5" cstate="screen"/>
          <a:stretch>
            <a:fillRect/>
          </a:stretch>
        </p:blipFill>
        <p:spPr>
          <a:xfrm>
            <a:off x="1550428" y="3875565"/>
            <a:ext cx="9328262" cy="3055005"/>
          </a:xfrm>
          <a:prstGeom prst="rect">
            <a:avLst/>
          </a:prstGeom>
        </p:spPr>
      </p:pic>
      <p:pic>
        <p:nvPicPr>
          <p:cNvPr id="7" name="PA_图片 1"/>
          <p:cNvPicPr/>
          <p:nvPr>
            <p:custDataLst>
              <p:tags r:id="rId1"/>
            </p:custDataLst>
          </p:nvPr>
        </p:nvPicPr>
        <p:blipFill>
          <a:blip r:embed="rId6" cstate="screen"/>
          <a:stretch>
            <a:fillRect/>
          </a:stretch>
        </p:blipFill>
        <p:spPr>
          <a:xfrm flipH="1">
            <a:off x="-2" y="4731559"/>
            <a:ext cx="3687329" cy="2126441"/>
          </a:xfrm>
          <a:prstGeom prst="rect">
            <a:avLst/>
          </a:prstGeom>
        </p:spPr>
      </p:pic>
      <p:pic>
        <p:nvPicPr>
          <p:cNvPr id="8" name="PA_图片 1"/>
          <p:cNvPicPr/>
          <p:nvPr>
            <p:custDataLst>
              <p:tags r:id="rId2"/>
            </p:custDataLst>
          </p:nvPr>
        </p:nvPicPr>
        <p:blipFill>
          <a:blip r:embed="rId7" cstate="screen"/>
          <a:stretch>
            <a:fillRect/>
          </a:stretch>
        </p:blipFill>
        <p:spPr>
          <a:xfrm>
            <a:off x="9027885" y="4731559"/>
            <a:ext cx="3164113" cy="21264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1500"/>
                            </p:stCondLst>
                            <p:childTnLst>
                              <p:par>
                                <p:cTn id="27" presetID="2" presetClass="entr" presetSubtype="2"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2549"/>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96"/>
          <p:cNvSpPr/>
          <p:nvPr/>
        </p:nvSpPr>
        <p:spPr>
          <a:xfrm>
            <a:off x="2214434" y="1650964"/>
            <a:ext cx="1052131" cy="1074078"/>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66" tIns="103266" rIns="103266" bIns="103266" numCol="1" spcCol="1270" anchor="ctr" anchorCtr="0">
            <a:noAutofit/>
          </a:bodyPr>
          <a:lstStyle/>
          <a:p>
            <a:pPr algn="ctr" defTabSz="3614420">
              <a:lnSpc>
                <a:spcPct val="90000"/>
              </a:lnSpc>
              <a:spcBef>
                <a:spcPct val="0"/>
              </a:spcBef>
              <a:spcAft>
                <a:spcPct val="35000"/>
              </a:spcAft>
            </a:pPr>
            <a:endParaRPr lang="en-US" sz="1865" dirty="0">
              <a:latin typeface="Arial" panose="020B0604020202020204" pitchFamily="34" charset="0"/>
              <a:cs typeface="Arial" panose="020B0604020202020204" pitchFamily="34" charset="0"/>
            </a:endParaRPr>
          </a:p>
        </p:txBody>
      </p:sp>
      <p:sp>
        <p:nvSpPr>
          <p:cNvPr id="98" name="Freeform 97"/>
          <p:cNvSpPr/>
          <p:nvPr/>
        </p:nvSpPr>
        <p:spPr>
          <a:xfrm>
            <a:off x="1600147" y="2806982"/>
            <a:ext cx="2280702" cy="1074078"/>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058" tIns="110038" rIns="1058058" bIns="110038" numCol="1" spcCol="1270" anchor="ctr" anchorCtr="0">
            <a:noAutofit/>
          </a:bodyPr>
          <a:lstStyle/>
          <a:p>
            <a:pPr algn="ctr" defTabSz="3851275">
              <a:lnSpc>
                <a:spcPct val="90000"/>
              </a:lnSpc>
              <a:spcBef>
                <a:spcPct val="0"/>
              </a:spcBef>
              <a:spcAft>
                <a:spcPct val="35000"/>
              </a:spcAft>
            </a:pPr>
            <a:endParaRPr lang="en-US" sz="2400" dirty="0">
              <a:latin typeface="Arial" panose="020B0604020202020204" pitchFamily="34" charset="0"/>
              <a:cs typeface="Arial" panose="020B0604020202020204" pitchFamily="34" charset="0"/>
            </a:endParaRPr>
          </a:p>
        </p:txBody>
      </p:sp>
      <p:sp>
        <p:nvSpPr>
          <p:cNvPr id="100" name="Freeform 99"/>
          <p:cNvSpPr/>
          <p:nvPr/>
        </p:nvSpPr>
        <p:spPr>
          <a:xfrm>
            <a:off x="951115" y="3967498"/>
            <a:ext cx="3578768" cy="1074078"/>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066" tIns="110038" rIns="1532069" bIns="110038" numCol="1" spcCol="1270" anchor="ctr" anchorCtr="0">
            <a:noAutofit/>
          </a:bodyPr>
          <a:lstStyle/>
          <a:p>
            <a:pPr algn="ctr" defTabSz="3851275">
              <a:lnSpc>
                <a:spcPct val="90000"/>
              </a:lnSpc>
              <a:spcBef>
                <a:spcPct val="0"/>
              </a:spcBef>
              <a:spcAft>
                <a:spcPct val="35000"/>
              </a:spcAft>
            </a:pPr>
            <a:endParaRPr lang="en-US" sz="4265" dirty="0">
              <a:latin typeface="Arial" panose="020B0604020202020204" pitchFamily="34" charset="0"/>
              <a:cs typeface="Arial" panose="020B0604020202020204" pitchFamily="34" charset="0"/>
            </a:endParaRPr>
          </a:p>
        </p:txBody>
      </p:sp>
      <p:sp>
        <p:nvSpPr>
          <p:cNvPr id="104" name="Text Placeholder 3"/>
          <p:cNvSpPr txBox="1"/>
          <p:nvPr/>
        </p:nvSpPr>
        <p:spPr>
          <a:xfrm>
            <a:off x="2431923" y="4324939"/>
            <a:ext cx="617157" cy="3692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latin typeface="Arial" panose="020B0604020202020204" pitchFamily="34" charset="0"/>
                <a:cs typeface="Arial" panose="020B0604020202020204" pitchFamily="34" charset="0"/>
              </a:rPr>
              <a:t>80%</a:t>
            </a:r>
          </a:p>
        </p:txBody>
      </p:sp>
      <p:sp>
        <p:nvSpPr>
          <p:cNvPr id="105" name="Text Placeholder 3"/>
          <p:cNvSpPr txBox="1"/>
          <p:nvPr/>
        </p:nvSpPr>
        <p:spPr>
          <a:xfrm>
            <a:off x="2431923" y="3243372"/>
            <a:ext cx="617157" cy="3692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latin typeface="Arial" panose="020B0604020202020204" pitchFamily="34" charset="0"/>
                <a:cs typeface="Arial" panose="020B0604020202020204" pitchFamily="34" charset="0"/>
              </a:rPr>
              <a:t>70%</a:t>
            </a:r>
          </a:p>
        </p:txBody>
      </p:sp>
      <p:sp>
        <p:nvSpPr>
          <p:cNvPr id="106" name="Text Placeholder 3"/>
          <p:cNvSpPr txBox="1"/>
          <p:nvPr/>
        </p:nvSpPr>
        <p:spPr>
          <a:xfrm>
            <a:off x="2466388" y="2301273"/>
            <a:ext cx="548227"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schemeClr val="bg1"/>
                </a:solidFill>
                <a:latin typeface="Arial" panose="020B0604020202020204" pitchFamily="34" charset="0"/>
                <a:cs typeface="Arial" panose="020B0604020202020204" pitchFamily="34" charset="0"/>
              </a:rPr>
              <a:t>30%</a:t>
            </a:r>
          </a:p>
        </p:txBody>
      </p:sp>
      <p:sp>
        <p:nvSpPr>
          <p:cNvPr id="107" name="Arc 106"/>
          <p:cNvSpPr/>
          <p:nvPr/>
        </p:nvSpPr>
        <p:spPr>
          <a:xfrm rot="1449945">
            <a:off x="2100308" y="1711468"/>
            <a:ext cx="1675985" cy="167598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5" dirty="0">
              <a:latin typeface="Arial" panose="020B0604020202020204" pitchFamily="34" charset="0"/>
              <a:cs typeface="Arial" panose="020B0604020202020204" pitchFamily="34" charset="0"/>
            </a:endParaRPr>
          </a:p>
        </p:txBody>
      </p:sp>
      <p:sp>
        <p:nvSpPr>
          <p:cNvPr id="108" name="Arc 107"/>
          <p:cNvSpPr/>
          <p:nvPr/>
        </p:nvSpPr>
        <p:spPr>
          <a:xfrm rot="1311995">
            <a:off x="2893602" y="3289604"/>
            <a:ext cx="1675985" cy="167598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5" dirty="0">
              <a:latin typeface="Arial" panose="020B0604020202020204" pitchFamily="34" charset="0"/>
              <a:cs typeface="Arial" panose="020B0604020202020204" pitchFamily="34" charset="0"/>
            </a:endParaRPr>
          </a:p>
        </p:txBody>
      </p:sp>
      <p:cxnSp>
        <p:nvCxnSpPr>
          <p:cNvPr id="113" name="Straight Connector 112"/>
          <p:cNvCxnSpPr/>
          <p:nvPr/>
        </p:nvCxnSpPr>
        <p:spPr>
          <a:xfrm>
            <a:off x="5097739" y="1650965"/>
            <a:ext cx="0" cy="3313822"/>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2558" y="1816425"/>
            <a:ext cx="2429647" cy="748795"/>
          </a:xfrm>
          <a:prstGeom prst="rect">
            <a:avLst/>
          </a:prstGeom>
          <a:noFill/>
        </p:spPr>
        <p:txBody>
          <a:bodyPr wrap="square" rtlCol="0">
            <a:spAutoFit/>
          </a:bodyPr>
          <a:lstStyle/>
          <a:p>
            <a:r>
              <a:rPr lang="zh-CN" altLang="en-US" sz="1600" b="1" dirty="0">
                <a:solidFill>
                  <a:schemeClr val="accent1"/>
                </a:solidFill>
                <a:latin typeface="Arial" panose="020B0604020202020204" pitchFamily="34" charset="0"/>
                <a:cs typeface="Arial" panose="020B0604020202020204" pitchFamily="34" charset="0"/>
              </a:rPr>
              <a:t>添加您的</a:t>
            </a:r>
            <a:r>
              <a:rPr lang="zh-CN" altLang="en-US" sz="1600" b="1" dirty="0" smtClean="0">
                <a:solidFill>
                  <a:schemeClr val="accent1"/>
                </a:solidFill>
                <a:latin typeface="Arial" panose="020B0604020202020204" pitchFamily="34" charset="0"/>
                <a:cs typeface="Arial" panose="020B0604020202020204" pitchFamily="34" charset="0"/>
              </a:rPr>
              <a:t>标题</a:t>
            </a:r>
            <a:endParaRPr lang="en-US" altLang="zh-CN" sz="1600" b="1" dirty="0" smtClean="0">
              <a:solidFill>
                <a:schemeClr val="accent1"/>
              </a:solidFill>
              <a:latin typeface="Arial" panose="020B0604020202020204" pitchFamily="34" charset="0"/>
              <a:cs typeface="Arial" panose="020B0604020202020204" pitchFamily="34" charset="0"/>
            </a:endParaRPr>
          </a:p>
          <a:p>
            <a:r>
              <a:rPr lang="en-US" sz="1335" dirty="0" smtClean="0">
                <a:solidFill>
                  <a:schemeClr val="tx1">
                    <a:lumMod val="65000"/>
                    <a:lumOff val="35000"/>
                  </a:schemeClr>
                </a:solidFill>
                <a:latin typeface="Arial" panose="020B0604020202020204" pitchFamily="34" charset="0"/>
                <a:cs typeface="Arial" panose="020B0604020202020204" pitchFamily="34" charset="0"/>
              </a:rPr>
              <a:t>There </a:t>
            </a:r>
            <a:r>
              <a:rPr lang="en-US" sz="1335" dirty="0">
                <a:solidFill>
                  <a:schemeClr val="tx1">
                    <a:lumMod val="65000"/>
                    <a:lumOff val="35000"/>
                  </a:schemeClr>
                </a:solidFill>
                <a:latin typeface="Arial" panose="020B0604020202020204" pitchFamily="34" charset="0"/>
                <a:cs typeface="Arial" panose="020B0604020202020204" pitchFamily="34" charset="0"/>
              </a:rPr>
              <a:t>are many variations </a:t>
            </a:r>
            <a:br>
              <a:rPr lang="en-US" sz="1335" dirty="0">
                <a:solidFill>
                  <a:schemeClr val="tx1">
                    <a:lumMod val="65000"/>
                    <a:lumOff val="35000"/>
                  </a:schemeClr>
                </a:solidFill>
                <a:latin typeface="Arial" panose="020B0604020202020204" pitchFamily="34" charset="0"/>
                <a:cs typeface="Arial" panose="020B0604020202020204" pitchFamily="34" charset="0"/>
              </a:rPr>
            </a:br>
            <a:r>
              <a:rPr lang="en-US" sz="1335" dirty="0">
                <a:solidFill>
                  <a:schemeClr val="tx1">
                    <a:lumMod val="65000"/>
                    <a:lumOff val="35000"/>
                  </a:schemeClr>
                </a:solidFill>
                <a:latin typeface="Arial" panose="020B0604020202020204" pitchFamily="34" charset="0"/>
                <a:cs typeface="Arial" panose="020B0604020202020204" pitchFamily="34" charset="0"/>
              </a:rPr>
              <a:t>of Lorem Ipsum available.</a:t>
            </a:r>
          </a:p>
        </p:txBody>
      </p:sp>
      <p:sp>
        <p:nvSpPr>
          <p:cNvPr id="116" name="TextBox 115"/>
          <p:cNvSpPr txBox="1"/>
          <p:nvPr/>
        </p:nvSpPr>
        <p:spPr>
          <a:xfrm>
            <a:off x="9152558" y="3020754"/>
            <a:ext cx="2429647" cy="748795"/>
          </a:xfrm>
          <a:prstGeom prst="rect">
            <a:avLst/>
          </a:prstGeom>
          <a:noFill/>
        </p:spPr>
        <p:txBody>
          <a:bodyPr wrap="square" rtlCol="0">
            <a:spAutoFit/>
          </a:bodyPr>
          <a:lstStyle/>
          <a:p>
            <a:r>
              <a:rPr lang="zh-CN" altLang="en-US" sz="1600" b="1" dirty="0">
                <a:solidFill>
                  <a:schemeClr val="accent2"/>
                </a:solidFill>
                <a:latin typeface="Arial" panose="020B0604020202020204" pitchFamily="34" charset="0"/>
                <a:cs typeface="Arial" panose="020B0604020202020204" pitchFamily="34" charset="0"/>
              </a:rPr>
              <a:t>添加您的</a:t>
            </a:r>
            <a:r>
              <a:rPr lang="zh-CN" altLang="en-US" sz="1600" b="1" dirty="0" smtClean="0">
                <a:solidFill>
                  <a:schemeClr val="accent2"/>
                </a:solidFill>
                <a:latin typeface="Arial" panose="020B0604020202020204" pitchFamily="34" charset="0"/>
                <a:cs typeface="Arial" panose="020B0604020202020204" pitchFamily="34" charset="0"/>
              </a:rPr>
              <a:t>标题</a:t>
            </a:r>
            <a:endParaRPr lang="en-US" altLang="zh-CN" sz="1600" b="1" dirty="0" smtClean="0">
              <a:solidFill>
                <a:schemeClr val="accent2"/>
              </a:solidFill>
              <a:latin typeface="Arial" panose="020B0604020202020204" pitchFamily="34" charset="0"/>
              <a:cs typeface="Arial" panose="020B0604020202020204" pitchFamily="34" charset="0"/>
            </a:endParaRPr>
          </a:p>
          <a:p>
            <a:r>
              <a:rPr lang="en-US" sz="1335" dirty="0" smtClean="0">
                <a:solidFill>
                  <a:schemeClr val="tx1">
                    <a:lumMod val="65000"/>
                    <a:lumOff val="35000"/>
                  </a:schemeClr>
                </a:solidFill>
                <a:latin typeface="Arial" panose="020B0604020202020204" pitchFamily="34" charset="0"/>
                <a:cs typeface="Arial" panose="020B0604020202020204" pitchFamily="34" charset="0"/>
              </a:rPr>
              <a:t>There </a:t>
            </a:r>
            <a:r>
              <a:rPr lang="en-US" sz="1335" dirty="0">
                <a:solidFill>
                  <a:schemeClr val="tx1">
                    <a:lumMod val="65000"/>
                    <a:lumOff val="35000"/>
                  </a:schemeClr>
                </a:solidFill>
                <a:latin typeface="Arial" panose="020B0604020202020204" pitchFamily="34" charset="0"/>
                <a:cs typeface="Arial" panose="020B0604020202020204" pitchFamily="34" charset="0"/>
              </a:rPr>
              <a:t>are many variations </a:t>
            </a:r>
            <a:br>
              <a:rPr lang="en-US" sz="1335" dirty="0">
                <a:solidFill>
                  <a:schemeClr val="tx1">
                    <a:lumMod val="65000"/>
                    <a:lumOff val="35000"/>
                  </a:schemeClr>
                </a:solidFill>
                <a:latin typeface="Arial" panose="020B0604020202020204" pitchFamily="34" charset="0"/>
                <a:cs typeface="Arial" panose="020B0604020202020204" pitchFamily="34" charset="0"/>
              </a:rPr>
            </a:br>
            <a:r>
              <a:rPr lang="en-US" sz="1335" dirty="0">
                <a:solidFill>
                  <a:schemeClr val="tx1">
                    <a:lumMod val="65000"/>
                    <a:lumOff val="35000"/>
                  </a:schemeClr>
                </a:solidFill>
                <a:latin typeface="Arial" panose="020B0604020202020204" pitchFamily="34" charset="0"/>
                <a:cs typeface="Arial" panose="020B0604020202020204" pitchFamily="34" charset="0"/>
              </a:rPr>
              <a:t>of Lorem Ipsum available.</a:t>
            </a:r>
          </a:p>
        </p:txBody>
      </p:sp>
      <p:sp>
        <p:nvSpPr>
          <p:cNvPr id="117" name="TextBox 116"/>
          <p:cNvSpPr txBox="1"/>
          <p:nvPr/>
        </p:nvSpPr>
        <p:spPr>
          <a:xfrm>
            <a:off x="9152558" y="4108502"/>
            <a:ext cx="2429647" cy="748795"/>
          </a:xfrm>
          <a:prstGeom prst="rect">
            <a:avLst/>
          </a:prstGeom>
          <a:noFill/>
        </p:spPr>
        <p:txBody>
          <a:bodyPr wrap="square" rtlCol="0">
            <a:spAutoFit/>
          </a:bodyPr>
          <a:lstStyle/>
          <a:p>
            <a:r>
              <a:rPr lang="zh-CN" altLang="en-US" sz="1600" b="1" dirty="0">
                <a:solidFill>
                  <a:schemeClr val="accent3"/>
                </a:solidFill>
                <a:latin typeface="Arial" panose="020B0604020202020204" pitchFamily="34" charset="0"/>
                <a:cs typeface="Arial" panose="020B0604020202020204" pitchFamily="34" charset="0"/>
              </a:rPr>
              <a:t>添加您的</a:t>
            </a:r>
            <a:r>
              <a:rPr lang="zh-CN" altLang="en-US" sz="1600" b="1" dirty="0" smtClean="0">
                <a:solidFill>
                  <a:schemeClr val="accent3"/>
                </a:solidFill>
                <a:latin typeface="Arial" panose="020B0604020202020204" pitchFamily="34" charset="0"/>
                <a:cs typeface="Arial" panose="020B0604020202020204" pitchFamily="34" charset="0"/>
              </a:rPr>
              <a:t>标题</a:t>
            </a:r>
            <a:endParaRPr lang="en-US" altLang="zh-CN" sz="1600" b="1" dirty="0" smtClean="0">
              <a:solidFill>
                <a:schemeClr val="accent3"/>
              </a:solidFill>
              <a:latin typeface="Arial" panose="020B0604020202020204" pitchFamily="34" charset="0"/>
              <a:cs typeface="Arial" panose="020B0604020202020204" pitchFamily="34" charset="0"/>
            </a:endParaRPr>
          </a:p>
          <a:p>
            <a:r>
              <a:rPr lang="en-US" sz="1335" dirty="0" smtClean="0">
                <a:solidFill>
                  <a:schemeClr val="tx1">
                    <a:lumMod val="65000"/>
                    <a:lumOff val="35000"/>
                  </a:schemeClr>
                </a:solidFill>
                <a:latin typeface="Arial" panose="020B0604020202020204" pitchFamily="34" charset="0"/>
                <a:cs typeface="Arial" panose="020B0604020202020204" pitchFamily="34" charset="0"/>
              </a:rPr>
              <a:t>There </a:t>
            </a:r>
            <a:r>
              <a:rPr lang="en-US" sz="1335" dirty="0">
                <a:solidFill>
                  <a:schemeClr val="tx1">
                    <a:lumMod val="65000"/>
                    <a:lumOff val="35000"/>
                  </a:schemeClr>
                </a:solidFill>
                <a:latin typeface="Arial" panose="020B0604020202020204" pitchFamily="34" charset="0"/>
                <a:cs typeface="Arial" panose="020B0604020202020204" pitchFamily="34" charset="0"/>
              </a:rPr>
              <a:t>are many variations </a:t>
            </a:r>
            <a:br>
              <a:rPr lang="en-US" sz="1335" dirty="0">
                <a:solidFill>
                  <a:schemeClr val="tx1">
                    <a:lumMod val="65000"/>
                    <a:lumOff val="35000"/>
                  </a:schemeClr>
                </a:solidFill>
                <a:latin typeface="Arial" panose="020B0604020202020204" pitchFamily="34" charset="0"/>
                <a:cs typeface="Arial" panose="020B0604020202020204" pitchFamily="34" charset="0"/>
              </a:rPr>
            </a:br>
            <a:r>
              <a:rPr lang="en-US" sz="1335" dirty="0">
                <a:solidFill>
                  <a:schemeClr val="tx1">
                    <a:lumMod val="65000"/>
                    <a:lumOff val="35000"/>
                  </a:schemeClr>
                </a:solidFill>
                <a:latin typeface="Arial" panose="020B0604020202020204" pitchFamily="34" charset="0"/>
                <a:cs typeface="Arial" panose="020B0604020202020204" pitchFamily="34" charset="0"/>
              </a:rPr>
              <a:t>of Lorem Ipsum available.</a:t>
            </a:r>
          </a:p>
        </p:txBody>
      </p:sp>
      <p:sp>
        <p:nvSpPr>
          <p:cNvPr id="121" name="Footer Text"/>
          <p:cNvSpPr txBox="1"/>
          <p:nvPr/>
        </p:nvSpPr>
        <p:spPr>
          <a:xfrm>
            <a:off x="924089" y="5520326"/>
            <a:ext cx="10343824" cy="820481"/>
          </a:xfrm>
          <a:prstGeom prst="rect">
            <a:avLst/>
          </a:prstGeom>
          <a:noFill/>
        </p:spPr>
        <p:txBody>
          <a:bodyPr wrap="square" lIns="0" tIns="0" rIns="0" bIns="0" rtlCol="0">
            <a:spAutoFit/>
          </a:bodyPr>
          <a:lstStyle/>
          <a:p>
            <a:pPr algn="ctr"/>
            <a:r>
              <a:rPr lang="en-US" sz="1335" dirty="0">
                <a:solidFill>
                  <a:schemeClr val="tx1">
                    <a:lumMod val="50000"/>
                    <a:lumOff val="50000"/>
                  </a:schemeClr>
                </a:solidFill>
                <a:latin typeface="Arial" panose="020B0604020202020204" pitchFamily="34" charset="0"/>
                <a:cs typeface="Arial" panose="020B0604020202020204" pitchFamily="34" charset="0"/>
              </a:rPr>
              <a:t>There are many variations of passages of lorem ipsum available, but the majority have suffered alteration in some form, by injected humour randomized words which don't look even slightly believable. If you are going to use A passage of lorem ipsum, you need</a:t>
            </a:r>
            <a:br>
              <a:rPr lang="en-US" sz="1335" dirty="0">
                <a:solidFill>
                  <a:schemeClr val="tx1">
                    <a:lumMod val="50000"/>
                    <a:lumOff val="50000"/>
                  </a:schemeClr>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 to be sure there embarrassing hidden in the middle of text. All the lorem ipsum generators on the internet tend to repeat</a:t>
            </a:r>
            <a:br>
              <a:rPr lang="en-US" sz="1335" dirty="0">
                <a:solidFill>
                  <a:schemeClr val="tx1">
                    <a:lumMod val="50000"/>
                    <a:lumOff val="50000"/>
                  </a:schemeClr>
                </a:solidFill>
                <a:latin typeface="Arial" panose="020B0604020202020204" pitchFamily="34" charset="0"/>
                <a:cs typeface="Arial" panose="020B0604020202020204" pitchFamily="34" charset="0"/>
              </a:rPr>
            </a:br>
            <a:r>
              <a:rPr lang="en-US" sz="1335" dirty="0">
                <a:solidFill>
                  <a:schemeClr val="tx1">
                    <a:lumMod val="50000"/>
                    <a:lumOff val="50000"/>
                  </a:schemeClr>
                </a:solidFill>
                <a:latin typeface="Arial" panose="020B0604020202020204" pitchFamily="34" charset="0"/>
                <a:cs typeface="Arial" panose="020B0604020202020204" pitchFamily="34" charset="0"/>
              </a:rPr>
              <a:t>predefined chunks as of lorem but the majority have suffered alteration in some form  necessary.</a:t>
            </a:r>
          </a:p>
        </p:txBody>
      </p:sp>
      <p:cxnSp>
        <p:nvCxnSpPr>
          <p:cNvPr id="122" name="Straight Line buttom"/>
          <p:cNvCxnSpPr/>
          <p:nvPr/>
        </p:nvCxnSpPr>
        <p:spPr>
          <a:xfrm>
            <a:off x="915751" y="5342436"/>
            <a:ext cx="10360501"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EditPoints="1"/>
          </p:cNvSpPr>
          <p:nvPr/>
        </p:nvSpPr>
        <p:spPr bwMode="auto">
          <a:xfrm>
            <a:off x="8484332" y="1914986"/>
            <a:ext cx="661628" cy="6616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35" name="Freeform 46"/>
          <p:cNvSpPr>
            <a:spLocks noEditPoints="1"/>
          </p:cNvSpPr>
          <p:nvPr/>
        </p:nvSpPr>
        <p:spPr bwMode="auto">
          <a:xfrm>
            <a:off x="8484332" y="3082607"/>
            <a:ext cx="661628" cy="6616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38" name="Freeform 46"/>
          <p:cNvSpPr>
            <a:spLocks noEditPoints="1"/>
          </p:cNvSpPr>
          <p:nvPr/>
        </p:nvSpPr>
        <p:spPr bwMode="auto">
          <a:xfrm>
            <a:off x="8484332" y="4226369"/>
            <a:ext cx="661628" cy="6616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41" name="TextBox 140"/>
          <p:cNvSpPr txBox="1"/>
          <p:nvPr/>
        </p:nvSpPr>
        <p:spPr>
          <a:xfrm>
            <a:off x="6323367" y="4580841"/>
            <a:ext cx="567599" cy="328231"/>
          </a:xfrm>
          <a:prstGeom prst="rect">
            <a:avLst/>
          </a:prstGeom>
          <a:noFill/>
        </p:spPr>
        <p:txBody>
          <a:bodyPr wrap="square" lIns="0" tIns="0" rIns="0" bIns="0" rtlCol="0">
            <a:spAutoFit/>
          </a:bodyPr>
          <a:lstStyle/>
          <a:p>
            <a:pPr algn="ctr"/>
            <a:r>
              <a:rPr lang="en-US" sz="2135" b="1" dirty="0">
                <a:solidFill>
                  <a:schemeClr val="accent1"/>
                </a:solidFill>
                <a:latin typeface="Arial" panose="020B0604020202020204" pitchFamily="34" charset="0"/>
                <a:cs typeface="Arial" panose="020B0604020202020204" pitchFamily="34" charset="0"/>
              </a:rPr>
              <a:t>75%</a:t>
            </a:r>
          </a:p>
        </p:txBody>
      </p:sp>
      <p:grpSp>
        <p:nvGrpSpPr>
          <p:cNvPr id="144" name="Group 90"/>
          <p:cNvGrpSpPr>
            <a:grpSpLocks noChangeAspect="1"/>
          </p:cNvGrpSpPr>
          <p:nvPr/>
        </p:nvGrpSpPr>
        <p:grpSpPr>
          <a:xfrm>
            <a:off x="6019211" y="3198632"/>
            <a:ext cx="1175910" cy="1175904"/>
            <a:chOff x="4046972" y="1821242"/>
            <a:chExt cx="751216" cy="751214"/>
          </a:xfrm>
        </p:grpSpPr>
        <p:sp>
          <p:nvSpPr>
            <p:cNvPr id="147" name="Oval 146"/>
            <p:cNvSpPr/>
            <p:nvPr/>
          </p:nvSpPr>
          <p:spPr>
            <a:xfrm>
              <a:off x="4046972" y="1821242"/>
              <a:ext cx="751216" cy="751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sp>
            <p:nvSpPr>
              <p:cNvPr id="156" name="Oval 97"/>
              <p:cNvSpPr>
                <a:spLocks noChangeArrowheads="1"/>
              </p:cNvSpPr>
              <p:nvPr/>
            </p:nvSpPr>
            <p:spPr bwMode="auto">
              <a:xfrm>
                <a:off x="5110163" y="1652588"/>
                <a:ext cx="74613" cy="76200"/>
              </a:xfrm>
              <a:prstGeom prst="ellipse">
                <a:avLst/>
              </a:pr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grpSp>
      </p:grpSp>
      <p:grpSp>
        <p:nvGrpSpPr>
          <p:cNvPr id="160" name="Group 91"/>
          <p:cNvGrpSpPr>
            <a:grpSpLocks noChangeAspect="1"/>
          </p:cNvGrpSpPr>
          <p:nvPr/>
        </p:nvGrpSpPr>
        <p:grpSpPr>
          <a:xfrm>
            <a:off x="6019211" y="1869149"/>
            <a:ext cx="1175910" cy="1175904"/>
            <a:chOff x="5397701" y="1821242"/>
            <a:chExt cx="751216" cy="751214"/>
          </a:xfrm>
        </p:grpSpPr>
        <p:sp>
          <p:nvSpPr>
            <p:cNvPr id="162" name="Oval 161"/>
            <p:cNvSpPr/>
            <p:nvPr/>
          </p:nvSpPr>
          <p:spPr>
            <a:xfrm>
              <a:off x="5397701" y="1821242"/>
              <a:ext cx="751216" cy="7512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sp>
            <p:nvSpPr>
              <p:cNvPr id="17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888" tIns="60944" rIns="121888" bIns="60944" numCol="1" anchor="t" anchorCtr="0" compatLnSpc="1"/>
              <a:lstStyle/>
              <a:p>
                <a:endParaRPr lang="en-US" sz="3555" dirty="0">
                  <a:latin typeface="Arial" panose="020B0604020202020204" pitchFamily="34" charset="0"/>
                  <a:cs typeface="Arial" panose="020B0604020202020204" pitchFamily="34" charset="0"/>
                </a:endParaRPr>
              </a:p>
            </p:txBody>
          </p:sp>
        </p:grpSp>
      </p:grpSp>
      <p:sp>
        <p:nvSpPr>
          <p:cNvPr id="171" name="TextBox 170"/>
          <p:cNvSpPr txBox="1"/>
          <p:nvPr/>
        </p:nvSpPr>
        <p:spPr>
          <a:xfrm>
            <a:off x="6323367" y="1411426"/>
            <a:ext cx="567599" cy="328231"/>
          </a:xfrm>
          <a:prstGeom prst="rect">
            <a:avLst/>
          </a:prstGeom>
          <a:noFill/>
        </p:spPr>
        <p:txBody>
          <a:bodyPr wrap="square" lIns="0" tIns="0" rIns="0" bIns="0" rtlCol="0">
            <a:spAutoFit/>
          </a:bodyPr>
          <a:lstStyle/>
          <a:p>
            <a:pPr algn="ctr"/>
            <a:r>
              <a:rPr lang="en-US" sz="2135" b="1" dirty="0">
                <a:solidFill>
                  <a:schemeClr val="accent4"/>
                </a:solidFill>
                <a:latin typeface="Arial" panose="020B0604020202020204" pitchFamily="34" charset="0"/>
                <a:cs typeface="Arial" panose="020B0604020202020204" pitchFamily="34" charset="0"/>
              </a:rPr>
              <a:t>95%</a:t>
            </a:r>
          </a:p>
        </p:txBody>
      </p:sp>
      <p:cxnSp>
        <p:nvCxnSpPr>
          <p:cNvPr id="172" name="Straight Connector 171"/>
          <p:cNvCxnSpPr/>
          <p:nvPr/>
        </p:nvCxnSpPr>
        <p:spPr>
          <a:xfrm>
            <a:off x="8092523" y="1650965"/>
            <a:ext cx="0" cy="3313822"/>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p:cTn id="16" dur="500" fill="hold"/>
                                        <p:tgtEl>
                                          <p:spTgt spid="105"/>
                                        </p:tgtEl>
                                        <p:attrNameLst>
                                          <p:attrName>ppt_w</p:attrName>
                                        </p:attrNameLst>
                                      </p:cBhvr>
                                      <p:tavLst>
                                        <p:tav tm="0">
                                          <p:val>
                                            <p:fltVal val="0"/>
                                          </p:val>
                                        </p:tav>
                                        <p:tav tm="100000">
                                          <p:val>
                                            <p:strVal val="#ppt_w"/>
                                          </p:val>
                                        </p:tav>
                                      </p:tavLst>
                                    </p:anim>
                                    <p:anim calcmode="lin" valueType="num">
                                      <p:cBhvr>
                                        <p:cTn id="17" dur="500" fill="hold"/>
                                        <p:tgtEl>
                                          <p:spTgt spid="105"/>
                                        </p:tgtEl>
                                        <p:attrNameLst>
                                          <p:attrName>ppt_h</p:attrName>
                                        </p:attrNameLst>
                                      </p:cBhvr>
                                      <p:tavLst>
                                        <p:tav tm="0">
                                          <p:val>
                                            <p:fltVal val="0"/>
                                          </p:val>
                                        </p:tav>
                                        <p:tav tm="100000">
                                          <p:val>
                                            <p:strVal val="#ppt_h"/>
                                          </p:val>
                                        </p:tav>
                                      </p:tavLst>
                                    </p:anim>
                                    <p:animEffect transition="in" filter="fade">
                                      <p:cBhvr>
                                        <p:cTn id="18" dur="500"/>
                                        <p:tgtEl>
                                          <p:spTgt spid="105"/>
                                        </p:tgtEl>
                                      </p:cBhvr>
                                    </p:animEffect>
                                  </p:childTnLst>
                                </p:cTn>
                              </p:par>
                            </p:childTnLst>
                          </p:cTn>
                        </p:par>
                        <p:par>
                          <p:cTn id="19" fill="hold">
                            <p:stCondLst>
                              <p:cond delay="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additive="base">
                                        <p:cTn id="22" dur="500" fill="hold"/>
                                        <p:tgtEl>
                                          <p:spTgt spid="98"/>
                                        </p:tgtEl>
                                        <p:attrNameLst>
                                          <p:attrName>ppt_x</p:attrName>
                                        </p:attrNameLst>
                                      </p:cBhvr>
                                      <p:tavLst>
                                        <p:tav tm="0">
                                          <p:val>
                                            <p:strVal val="#ppt_x"/>
                                          </p:val>
                                        </p:tav>
                                        <p:tav tm="100000">
                                          <p:val>
                                            <p:strVal val="#ppt_x"/>
                                          </p:val>
                                        </p:tav>
                                      </p:tavLst>
                                    </p:anim>
                                    <p:anim calcmode="lin" valueType="num">
                                      <p:cBhvr additive="base">
                                        <p:cTn id="23" dur="500" fill="hold"/>
                                        <p:tgtEl>
                                          <p:spTgt spid="98"/>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0-#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strips(downRight)">
                                      <p:cBhvr>
                                        <p:cTn id="37" dur="500"/>
                                        <p:tgtEl>
                                          <p:spTgt spid="107"/>
                                        </p:tgtEl>
                                      </p:cBhvr>
                                    </p:animEffect>
                                  </p:childTnLst>
                                </p:cTn>
                              </p:par>
                            </p:childTnLst>
                          </p:cTn>
                        </p:par>
                        <p:par>
                          <p:cTn id="38" fill="hold">
                            <p:stCondLst>
                              <p:cond delay="2000"/>
                            </p:stCondLst>
                            <p:childTnLst>
                              <p:par>
                                <p:cTn id="39" presetID="18" presetClass="entr" presetSubtype="6"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strips(downRight)">
                                      <p:cBhvr>
                                        <p:cTn id="41" dur="500"/>
                                        <p:tgtEl>
                                          <p:spTgt spid="108"/>
                                        </p:tgtEl>
                                      </p:cBhvr>
                                    </p:animEffect>
                                  </p:childTnLst>
                                </p:cTn>
                              </p:par>
                            </p:childTnLst>
                          </p:cTn>
                        </p:par>
                        <p:par>
                          <p:cTn id="42" fill="hold">
                            <p:stCondLst>
                              <p:cond delay="2500"/>
                            </p:stCondLst>
                            <p:childTnLst>
                              <p:par>
                                <p:cTn id="43" presetID="18" presetClass="entr" presetSubtype="3" fill="hold" nodeType="after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strips(upRight)">
                                      <p:cBhvr>
                                        <p:cTn id="45" dur="500"/>
                                        <p:tgtEl>
                                          <p:spTgt spid="113"/>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animEffect transition="in" filter="fade">
                                      <p:cBhvr>
                                        <p:cTn id="51" dur="500"/>
                                        <p:tgtEl>
                                          <p:spTgt spid="160"/>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171"/>
                                        </p:tgtEl>
                                        <p:attrNameLst>
                                          <p:attrName>style.visibility</p:attrName>
                                        </p:attrNameLst>
                                      </p:cBhvr>
                                      <p:to>
                                        <p:strVal val="visible"/>
                                      </p:to>
                                    </p:set>
                                    <p:anim calcmode="lin" valueType="num">
                                      <p:cBhvr>
                                        <p:cTn id="55" dur="500" fill="hold"/>
                                        <p:tgtEl>
                                          <p:spTgt spid="171"/>
                                        </p:tgtEl>
                                        <p:attrNameLst>
                                          <p:attrName>ppt_w</p:attrName>
                                        </p:attrNameLst>
                                      </p:cBhvr>
                                      <p:tavLst>
                                        <p:tav tm="0">
                                          <p:val>
                                            <p:fltVal val="0"/>
                                          </p:val>
                                        </p:tav>
                                        <p:tav tm="100000">
                                          <p:val>
                                            <p:strVal val="#ppt_w"/>
                                          </p:val>
                                        </p:tav>
                                      </p:tavLst>
                                    </p:anim>
                                    <p:anim calcmode="lin" valueType="num">
                                      <p:cBhvr>
                                        <p:cTn id="56" dur="500" fill="hold"/>
                                        <p:tgtEl>
                                          <p:spTgt spid="171"/>
                                        </p:tgtEl>
                                        <p:attrNameLst>
                                          <p:attrName>ppt_h</p:attrName>
                                        </p:attrNameLst>
                                      </p:cBhvr>
                                      <p:tavLst>
                                        <p:tav tm="0">
                                          <p:val>
                                            <p:fltVal val="0"/>
                                          </p:val>
                                        </p:tav>
                                        <p:tav tm="100000">
                                          <p:val>
                                            <p:strVal val="#ppt_h"/>
                                          </p:val>
                                        </p:tav>
                                      </p:tavLst>
                                    </p:anim>
                                    <p:animEffect transition="in" filter="fade">
                                      <p:cBhvr>
                                        <p:cTn id="57" dur="500"/>
                                        <p:tgtEl>
                                          <p:spTgt spid="171"/>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144"/>
                                        </p:tgtEl>
                                        <p:attrNameLst>
                                          <p:attrName>style.visibility</p:attrName>
                                        </p:attrNameLst>
                                      </p:cBhvr>
                                      <p:to>
                                        <p:strVal val="visible"/>
                                      </p:to>
                                    </p:set>
                                    <p:anim calcmode="lin" valueType="num">
                                      <p:cBhvr>
                                        <p:cTn id="61" dur="500" fill="hold"/>
                                        <p:tgtEl>
                                          <p:spTgt spid="144"/>
                                        </p:tgtEl>
                                        <p:attrNameLst>
                                          <p:attrName>ppt_w</p:attrName>
                                        </p:attrNameLst>
                                      </p:cBhvr>
                                      <p:tavLst>
                                        <p:tav tm="0">
                                          <p:val>
                                            <p:fltVal val="0"/>
                                          </p:val>
                                        </p:tav>
                                        <p:tav tm="100000">
                                          <p:val>
                                            <p:strVal val="#ppt_w"/>
                                          </p:val>
                                        </p:tav>
                                      </p:tavLst>
                                    </p:anim>
                                    <p:anim calcmode="lin" valueType="num">
                                      <p:cBhvr>
                                        <p:cTn id="62" dur="500" fill="hold"/>
                                        <p:tgtEl>
                                          <p:spTgt spid="144"/>
                                        </p:tgtEl>
                                        <p:attrNameLst>
                                          <p:attrName>ppt_h</p:attrName>
                                        </p:attrNameLst>
                                      </p:cBhvr>
                                      <p:tavLst>
                                        <p:tav tm="0">
                                          <p:val>
                                            <p:fltVal val="0"/>
                                          </p:val>
                                        </p:tav>
                                        <p:tav tm="100000">
                                          <p:val>
                                            <p:strVal val="#ppt_h"/>
                                          </p:val>
                                        </p:tav>
                                      </p:tavLst>
                                    </p:anim>
                                    <p:animEffect transition="in" filter="fade">
                                      <p:cBhvr>
                                        <p:cTn id="63" dur="500"/>
                                        <p:tgtEl>
                                          <p:spTgt spid="144"/>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p:cTn id="67" dur="500" fill="hold"/>
                                        <p:tgtEl>
                                          <p:spTgt spid="141"/>
                                        </p:tgtEl>
                                        <p:attrNameLst>
                                          <p:attrName>ppt_w</p:attrName>
                                        </p:attrNameLst>
                                      </p:cBhvr>
                                      <p:tavLst>
                                        <p:tav tm="0">
                                          <p:val>
                                            <p:fltVal val="0"/>
                                          </p:val>
                                        </p:tav>
                                        <p:tav tm="100000">
                                          <p:val>
                                            <p:strVal val="#ppt_w"/>
                                          </p:val>
                                        </p:tav>
                                      </p:tavLst>
                                    </p:anim>
                                    <p:anim calcmode="lin" valueType="num">
                                      <p:cBhvr>
                                        <p:cTn id="68" dur="500" fill="hold"/>
                                        <p:tgtEl>
                                          <p:spTgt spid="141"/>
                                        </p:tgtEl>
                                        <p:attrNameLst>
                                          <p:attrName>ppt_h</p:attrName>
                                        </p:attrNameLst>
                                      </p:cBhvr>
                                      <p:tavLst>
                                        <p:tav tm="0">
                                          <p:val>
                                            <p:fltVal val="0"/>
                                          </p:val>
                                        </p:tav>
                                        <p:tav tm="100000">
                                          <p:val>
                                            <p:strVal val="#ppt_h"/>
                                          </p:val>
                                        </p:tav>
                                      </p:tavLst>
                                    </p:anim>
                                    <p:animEffect transition="in" filter="fade">
                                      <p:cBhvr>
                                        <p:cTn id="69" dur="500"/>
                                        <p:tgtEl>
                                          <p:spTgt spid="141"/>
                                        </p:tgtEl>
                                      </p:cBhvr>
                                    </p:animEffect>
                                  </p:childTnLst>
                                </p:cTn>
                              </p:par>
                            </p:childTnLst>
                          </p:cTn>
                        </p:par>
                        <p:par>
                          <p:cTn id="70" fill="hold">
                            <p:stCondLst>
                              <p:cond delay="5000"/>
                            </p:stCondLst>
                            <p:childTnLst>
                              <p:par>
                                <p:cTn id="71" presetID="18" presetClass="entr" presetSubtype="3" fill="hold" nodeType="after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strips(upRight)">
                                      <p:cBhvr>
                                        <p:cTn id="73" dur="500"/>
                                        <p:tgtEl>
                                          <p:spTgt spid="172"/>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132"/>
                                        </p:tgtEl>
                                        <p:attrNameLst>
                                          <p:attrName>style.visibility</p:attrName>
                                        </p:attrNameLst>
                                      </p:cBhvr>
                                      <p:to>
                                        <p:strVal val="visible"/>
                                      </p:to>
                                    </p:set>
                                    <p:anim calcmode="lin" valueType="num">
                                      <p:cBhvr>
                                        <p:cTn id="77" dur="500" fill="hold"/>
                                        <p:tgtEl>
                                          <p:spTgt spid="132"/>
                                        </p:tgtEl>
                                        <p:attrNameLst>
                                          <p:attrName>ppt_w</p:attrName>
                                        </p:attrNameLst>
                                      </p:cBhvr>
                                      <p:tavLst>
                                        <p:tav tm="0">
                                          <p:val>
                                            <p:fltVal val="0"/>
                                          </p:val>
                                        </p:tav>
                                        <p:tav tm="100000">
                                          <p:val>
                                            <p:strVal val="#ppt_w"/>
                                          </p:val>
                                        </p:tav>
                                      </p:tavLst>
                                    </p:anim>
                                    <p:anim calcmode="lin" valueType="num">
                                      <p:cBhvr>
                                        <p:cTn id="78" dur="500" fill="hold"/>
                                        <p:tgtEl>
                                          <p:spTgt spid="132"/>
                                        </p:tgtEl>
                                        <p:attrNameLst>
                                          <p:attrName>ppt_h</p:attrName>
                                        </p:attrNameLst>
                                      </p:cBhvr>
                                      <p:tavLst>
                                        <p:tav tm="0">
                                          <p:val>
                                            <p:fltVal val="0"/>
                                          </p:val>
                                        </p:tav>
                                        <p:tav tm="100000">
                                          <p:val>
                                            <p:strVal val="#ppt_h"/>
                                          </p:val>
                                        </p:tav>
                                      </p:tavLst>
                                    </p:anim>
                                    <p:animEffect transition="in" filter="fade">
                                      <p:cBhvr>
                                        <p:cTn id="79" dur="500"/>
                                        <p:tgtEl>
                                          <p:spTgt spid="132"/>
                                        </p:tgtEl>
                                      </p:cBhvr>
                                    </p:animEffect>
                                  </p:childTnLst>
                                </p:cTn>
                              </p:par>
                              <p:par>
                                <p:cTn id="80" presetID="2" presetClass="entr" presetSubtype="2" accel="50000" decel="50000" fill="hold" grpId="0" nodeType="withEffect">
                                  <p:stCondLst>
                                    <p:cond delay="0"/>
                                  </p:stCondLst>
                                  <p:childTnLst>
                                    <p:set>
                                      <p:cBhvr>
                                        <p:cTn id="81" dur="1" fill="hold">
                                          <p:stCondLst>
                                            <p:cond delay="0"/>
                                          </p:stCondLst>
                                        </p:cTn>
                                        <p:tgtEl>
                                          <p:spTgt spid="115"/>
                                        </p:tgtEl>
                                        <p:attrNameLst>
                                          <p:attrName>style.visibility</p:attrName>
                                        </p:attrNameLst>
                                      </p:cBhvr>
                                      <p:to>
                                        <p:strVal val="visible"/>
                                      </p:to>
                                    </p:set>
                                    <p:anim calcmode="lin" valueType="num">
                                      <p:cBhvr additive="base">
                                        <p:cTn id="82" dur="500" fill="hold"/>
                                        <p:tgtEl>
                                          <p:spTgt spid="115"/>
                                        </p:tgtEl>
                                        <p:attrNameLst>
                                          <p:attrName>ppt_x</p:attrName>
                                        </p:attrNameLst>
                                      </p:cBhvr>
                                      <p:tavLst>
                                        <p:tav tm="0">
                                          <p:val>
                                            <p:strVal val="1+#ppt_w/2"/>
                                          </p:val>
                                        </p:tav>
                                        <p:tav tm="100000">
                                          <p:val>
                                            <p:strVal val="#ppt_x"/>
                                          </p:val>
                                        </p:tav>
                                      </p:tavLst>
                                    </p:anim>
                                    <p:anim calcmode="lin" valueType="num">
                                      <p:cBhvr additive="base">
                                        <p:cTn id="83" dur="500" fill="hold"/>
                                        <p:tgtEl>
                                          <p:spTgt spid="115"/>
                                        </p:tgtEl>
                                        <p:attrNameLst>
                                          <p:attrName>ppt_y</p:attrName>
                                        </p:attrNameLst>
                                      </p:cBhvr>
                                      <p:tavLst>
                                        <p:tav tm="0">
                                          <p:val>
                                            <p:strVal val="#ppt_y"/>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p:cTn id="87" dur="500" fill="hold"/>
                                        <p:tgtEl>
                                          <p:spTgt spid="135"/>
                                        </p:tgtEl>
                                        <p:attrNameLst>
                                          <p:attrName>ppt_w</p:attrName>
                                        </p:attrNameLst>
                                      </p:cBhvr>
                                      <p:tavLst>
                                        <p:tav tm="0">
                                          <p:val>
                                            <p:fltVal val="0"/>
                                          </p:val>
                                        </p:tav>
                                        <p:tav tm="100000">
                                          <p:val>
                                            <p:strVal val="#ppt_w"/>
                                          </p:val>
                                        </p:tav>
                                      </p:tavLst>
                                    </p:anim>
                                    <p:anim calcmode="lin" valueType="num">
                                      <p:cBhvr>
                                        <p:cTn id="88" dur="500" fill="hold"/>
                                        <p:tgtEl>
                                          <p:spTgt spid="135"/>
                                        </p:tgtEl>
                                        <p:attrNameLst>
                                          <p:attrName>ppt_h</p:attrName>
                                        </p:attrNameLst>
                                      </p:cBhvr>
                                      <p:tavLst>
                                        <p:tav tm="0">
                                          <p:val>
                                            <p:fltVal val="0"/>
                                          </p:val>
                                        </p:tav>
                                        <p:tav tm="100000">
                                          <p:val>
                                            <p:strVal val="#ppt_h"/>
                                          </p:val>
                                        </p:tav>
                                      </p:tavLst>
                                    </p:anim>
                                    <p:animEffect transition="in" filter="fade">
                                      <p:cBhvr>
                                        <p:cTn id="89" dur="500"/>
                                        <p:tgtEl>
                                          <p:spTgt spid="135"/>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additive="base">
                                        <p:cTn id="92" dur="500" fill="hold"/>
                                        <p:tgtEl>
                                          <p:spTgt spid="116"/>
                                        </p:tgtEl>
                                        <p:attrNameLst>
                                          <p:attrName>ppt_x</p:attrName>
                                        </p:attrNameLst>
                                      </p:cBhvr>
                                      <p:tavLst>
                                        <p:tav tm="0">
                                          <p:val>
                                            <p:strVal val="1+#ppt_w/2"/>
                                          </p:val>
                                        </p:tav>
                                        <p:tav tm="100000">
                                          <p:val>
                                            <p:strVal val="#ppt_x"/>
                                          </p:val>
                                        </p:tav>
                                      </p:tavLst>
                                    </p:anim>
                                    <p:anim calcmode="lin" valueType="num">
                                      <p:cBhvr additive="base">
                                        <p:cTn id="93" dur="500" fill="hold"/>
                                        <p:tgtEl>
                                          <p:spTgt spid="116"/>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 calcmode="lin" valueType="num">
                                      <p:cBhvr>
                                        <p:cTn id="97" dur="500" fill="hold"/>
                                        <p:tgtEl>
                                          <p:spTgt spid="138"/>
                                        </p:tgtEl>
                                        <p:attrNameLst>
                                          <p:attrName>ppt_w</p:attrName>
                                        </p:attrNameLst>
                                      </p:cBhvr>
                                      <p:tavLst>
                                        <p:tav tm="0">
                                          <p:val>
                                            <p:fltVal val="0"/>
                                          </p:val>
                                        </p:tav>
                                        <p:tav tm="100000">
                                          <p:val>
                                            <p:strVal val="#ppt_w"/>
                                          </p:val>
                                        </p:tav>
                                      </p:tavLst>
                                    </p:anim>
                                    <p:anim calcmode="lin" valueType="num">
                                      <p:cBhvr>
                                        <p:cTn id="98" dur="500" fill="hold"/>
                                        <p:tgtEl>
                                          <p:spTgt spid="138"/>
                                        </p:tgtEl>
                                        <p:attrNameLst>
                                          <p:attrName>ppt_h</p:attrName>
                                        </p:attrNameLst>
                                      </p:cBhvr>
                                      <p:tavLst>
                                        <p:tav tm="0">
                                          <p:val>
                                            <p:fltVal val="0"/>
                                          </p:val>
                                        </p:tav>
                                        <p:tav tm="100000">
                                          <p:val>
                                            <p:strVal val="#ppt_h"/>
                                          </p:val>
                                        </p:tav>
                                      </p:tavLst>
                                    </p:anim>
                                    <p:animEffect transition="in" filter="fade">
                                      <p:cBhvr>
                                        <p:cTn id="99" dur="500"/>
                                        <p:tgtEl>
                                          <p:spTgt spid="138"/>
                                        </p:tgtEl>
                                      </p:cBhvr>
                                    </p:animEffect>
                                  </p:childTnLst>
                                </p:cTn>
                              </p:par>
                              <p:par>
                                <p:cTn id="100" presetID="2" presetClass="entr" presetSubtype="2" accel="50000" decel="50000" fill="hold" grpId="0" nodeType="withEffect">
                                  <p:stCondLst>
                                    <p:cond delay="0"/>
                                  </p:stCondLst>
                                  <p:childTnLst>
                                    <p:set>
                                      <p:cBhvr>
                                        <p:cTn id="101" dur="1" fill="hold">
                                          <p:stCondLst>
                                            <p:cond delay="0"/>
                                          </p:stCondLst>
                                        </p:cTn>
                                        <p:tgtEl>
                                          <p:spTgt spid="117"/>
                                        </p:tgtEl>
                                        <p:attrNameLst>
                                          <p:attrName>style.visibility</p:attrName>
                                        </p:attrNameLst>
                                      </p:cBhvr>
                                      <p:to>
                                        <p:strVal val="visible"/>
                                      </p:to>
                                    </p:set>
                                    <p:anim calcmode="lin" valueType="num">
                                      <p:cBhvr additive="base">
                                        <p:cTn id="102" dur="500" fill="hold"/>
                                        <p:tgtEl>
                                          <p:spTgt spid="117"/>
                                        </p:tgtEl>
                                        <p:attrNameLst>
                                          <p:attrName>ppt_x</p:attrName>
                                        </p:attrNameLst>
                                      </p:cBhvr>
                                      <p:tavLst>
                                        <p:tav tm="0">
                                          <p:val>
                                            <p:strVal val="1+#ppt_w/2"/>
                                          </p:val>
                                        </p:tav>
                                        <p:tav tm="100000">
                                          <p:val>
                                            <p:strVal val="#ppt_x"/>
                                          </p:val>
                                        </p:tav>
                                      </p:tavLst>
                                    </p:anim>
                                    <p:anim calcmode="lin" valueType="num">
                                      <p:cBhvr additive="base">
                                        <p:cTn id="103" dur="500" fill="hold"/>
                                        <p:tgtEl>
                                          <p:spTgt spid="117"/>
                                        </p:tgtEl>
                                        <p:attrNameLst>
                                          <p:attrName>ppt_y</p:attrName>
                                        </p:attrNameLst>
                                      </p:cBhvr>
                                      <p:tavLst>
                                        <p:tav tm="0">
                                          <p:val>
                                            <p:strVal val="#ppt_y"/>
                                          </p:val>
                                        </p:tav>
                                        <p:tav tm="100000">
                                          <p:val>
                                            <p:strVal val="#ppt_y"/>
                                          </p:val>
                                        </p:tav>
                                      </p:tavLst>
                                    </p:anim>
                                  </p:childTnLst>
                                </p:cTn>
                              </p:par>
                            </p:childTnLst>
                          </p:cTn>
                        </p:par>
                        <p:par>
                          <p:cTn id="104" fill="hold">
                            <p:stCondLst>
                              <p:cond delay="7000"/>
                            </p:stCondLst>
                            <p:childTnLst>
                              <p:par>
                                <p:cTn id="105" presetID="13" presetClass="entr" presetSubtype="16" fill="hold" nodeType="afterEffect">
                                  <p:stCondLst>
                                    <p:cond delay="0"/>
                                  </p:stCondLst>
                                  <p:childTnLst>
                                    <p:set>
                                      <p:cBhvr>
                                        <p:cTn id="106" dur="1" fill="hold">
                                          <p:stCondLst>
                                            <p:cond delay="0"/>
                                          </p:stCondLst>
                                        </p:cTn>
                                        <p:tgtEl>
                                          <p:spTgt spid="122"/>
                                        </p:tgtEl>
                                        <p:attrNameLst>
                                          <p:attrName>style.visibility</p:attrName>
                                        </p:attrNameLst>
                                      </p:cBhvr>
                                      <p:to>
                                        <p:strVal val="visible"/>
                                      </p:to>
                                    </p:set>
                                    <p:animEffect transition="in" filter="plus(in)">
                                      <p:cBhvr>
                                        <p:cTn id="107" dur="500"/>
                                        <p:tgtEl>
                                          <p:spTgt spid="12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1"/>
                                        </p:tgtEl>
                                        <p:attrNameLst>
                                          <p:attrName>style.visibility</p:attrName>
                                        </p:attrNameLst>
                                      </p:cBhvr>
                                      <p:to>
                                        <p:strVal val="visible"/>
                                      </p:to>
                                    </p:set>
                                    <p:animEffect transition="in" filter="fade">
                                      <p:cBhvr>
                                        <p:cTn id="1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64422" y="1278900"/>
            <a:ext cx="2739115" cy="3791683"/>
            <a:chOff x="580606" y="1131575"/>
            <a:chExt cx="2339350" cy="3238299"/>
          </a:xfrm>
        </p:grpSpPr>
        <p:sp>
          <p:nvSpPr>
            <p:cNvPr id="10" name="Freeform 90"/>
            <p:cNvSpPr>
              <a:spLocks noEditPoints="1"/>
            </p:cNvSpPr>
            <p:nvPr/>
          </p:nvSpPr>
          <p:spPr bwMode="auto">
            <a:xfrm flipH="1">
              <a:off x="639484" y="1131575"/>
              <a:ext cx="2280472" cy="3099394"/>
            </a:xfrm>
            <a:custGeom>
              <a:avLst/>
              <a:gdLst/>
              <a:ahLst/>
              <a:cxnLst>
                <a:cxn ang="0">
                  <a:pos x="130" y="294"/>
                </a:cxn>
                <a:cxn ang="0">
                  <a:pos x="109" y="255"/>
                </a:cxn>
                <a:cxn ang="0">
                  <a:pos x="37" y="183"/>
                </a:cxn>
                <a:cxn ang="0">
                  <a:pos x="1" y="138"/>
                </a:cxn>
                <a:cxn ang="0">
                  <a:pos x="14" y="128"/>
                </a:cxn>
                <a:cxn ang="0">
                  <a:pos x="38" y="134"/>
                </a:cxn>
                <a:cxn ang="0">
                  <a:pos x="60" y="153"/>
                </a:cxn>
                <a:cxn ang="0">
                  <a:pos x="79" y="174"/>
                </a:cxn>
                <a:cxn ang="0">
                  <a:pos x="118" y="164"/>
                </a:cxn>
                <a:cxn ang="0">
                  <a:pos x="66" y="114"/>
                </a:cxn>
                <a:cxn ang="0">
                  <a:pos x="47" y="107"/>
                </a:cxn>
                <a:cxn ang="0">
                  <a:pos x="10" y="92"/>
                </a:cxn>
                <a:cxn ang="0">
                  <a:pos x="10" y="86"/>
                </a:cxn>
                <a:cxn ang="0">
                  <a:pos x="10" y="85"/>
                </a:cxn>
                <a:cxn ang="0">
                  <a:pos x="10" y="81"/>
                </a:cxn>
                <a:cxn ang="0">
                  <a:pos x="18" y="80"/>
                </a:cxn>
                <a:cxn ang="0">
                  <a:pos x="34" y="81"/>
                </a:cxn>
                <a:cxn ang="0">
                  <a:pos x="79" y="87"/>
                </a:cxn>
                <a:cxn ang="0">
                  <a:pos x="92" y="90"/>
                </a:cxn>
                <a:cxn ang="0">
                  <a:pos x="77" y="81"/>
                </a:cxn>
                <a:cxn ang="0">
                  <a:pos x="61" y="68"/>
                </a:cxn>
                <a:cxn ang="0">
                  <a:pos x="50" y="65"/>
                </a:cxn>
                <a:cxn ang="0">
                  <a:pos x="24" y="34"/>
                </a:cxn>
                <a:cxn ang="0">
                  <a:pos x="25" y="32"/>
                </a:cxn>
                <a:cxn ang="0">
                  <a:pos x="27" y="28"/>
                </a:cxn>
                <a:cxn ang="0">
                  <a:pos x="83" y="49"/>
                </a:cxn>
                <a:cxn ang="0">
                  <a:pos x="109" y="63"/>
                </a:cxn>
                <a:cxn ang="0">
                  <a:pos x="109" y="63"/>
                </a:cxn>
                <a:cxn ang="0">
                  <a:pos x="98" y="48"/>
                </a:cxn>
                <a:cxn ang="0">
                  <a:pos x="71" y="21"/>
                </a:cxn>
                <a:cxn ang="0">
                  <a:pos x="72" y="6"/>
                </a:cxn>
                <a:cxn ang="0">
                  <a:pos x="79" y="3"/>
                </a:cxn>
                <a:cxn ang="0">
                  <a:pos x="80" y="2"/>
                </a:cxn>
                <a:cxn ang="0">
                  <a:pos x="83" y="1"/>
                </a:cxn>
                <a:cxn ang="0">
                  <a:pos x="144" y="53"/>
                </a:cxn>
                <a:cxn ang="0">
                  <a:pos x="149" y="59"/>
                </a:cxn>
                <a:cxn ang="0">
                  <a:pos x="147" y="56"/>
                </a:cxn>
                <a:cxn ang="0">
                  <a:pos x="139" y="24"/>
                </a:cxn>
                <a:cxn ang="0">
                  <a:pos x="151" y="17"/>
                </a:cxn>
                <a:cxn ang="0">
                  <a:pos x="154" y="18"/>
                </a:cxn>
                <a:cxn ang="0">
                  <a:pos x="160" y="29"/>
                </a:cxn>
                <a:cxn ang="0">
                  <a:pos x="163" y="37"/>
                </a:cxn>
                <a:cxn ang="0">
                  <a:pos x="187" y="76"/>
                </a:cxn>
                <a:cxn ang="0">
                  <a:pos x="197" y="108"/>
                </a:cxn>
                <a:cxn ang="0">
                  <a:pos x="220" y="299"/>
                </a:cxn>
                <a:cxn ang="0">
                  <a:pos x="132" y="299"/>
                </a:cxn>
              </a:cxnLst>
              <a:rect l="0" t="0" r="r" b="b"/>
              <a:pathLst>
                <a:path w="220" h="299">
                  <a:moveTo>
                    <a:pt x="132" y="299"/>
                  </a:moveTo>
                  <a:cubicBezTo>
                    <a:pt x="131" y="297"/>
                    <a:pt x="131" y="295"/>
                    <a:pt x="130" y="294"/>
                  </a:cubicBezTo>
                  <a:cubicBezTo>
                    <a:pt x="130" y="292"/>
                    <a:pt x="129" y="291"/>
                    <a:pt x="128" y="289"/>
                  </a:cubicBezTo>
                  <a:cubicBezTo>
                    <a:pt x="128" y="289"/>
                    <a:pt x="120" y="262"/>
                    <a:pt x="109" y="255"/>
                  </a:cubicBezTo>
                  <a:cubicBezTo>
                    <a:pt x="95" y="247"/>
                    <a:pt x="86" y="239"/>
                    <a:pt x="86" y="239"/>
                  </a:cubicBezTo>
                  <a:cubicBezTo>
                    <a:pt x="86" y="239"/>
                    <a:pt x="46" y="202"/>
                    <a:pt x="37" y="183"/>
                  </a:cubicBezTo>
                  <a:cubicBezTo>
                    <a:pt x="25" y="160"/>
                    <a:pt x="4" y="144"/>
                    <a:pt x="4" y="144"/>
                  </a:cubicBezTo>
                  <a:cubicBezTo>
                    <a:pt x="3" y="142"/>
                    <a:pt x="1" y="139"/>
                    <a:pt x="1" y="138"/>
                  </a:cubicBezTo>
                  <a:cubicBezTo>
                    <a:pt x="0" y="135"/>
                    <a:pt x="3" y="136"/>
                    <a:pt x="5" y="134"/>
                  </a:cubicBezTo>
                  <a:cubicBezTo>
                    <a:pt x="7" y="131"/>
                    <a:pt x="10" y="128"/>
                    <a:pt x="14" y="128"/>
                  </a:cubicBezTo>
                  <a:cubicBezTo>
                    <a:pt x="14" y="128"/>
                    <a:pt x="23" y="127"/>
                    <a:pt x="30" y="130"/>
                  </a:cubicBezTo>
                  <a:cubicBezTo>
                    <a:pt x="33" y="132"/>
                    <a:pt x="35" y="133"/>
                    <a:pt x="38" y="134"/>
                  </a:cubicBezTo>
                  <a:cubicBezTo>
                    <a:pt x="38" y="134"/>
                    <a:pt x="49" y="140"/>
                    <a:pt x="56" y="149"/>
                  </a:cubicBezTo>
                  <a:cubicBezTo>
                    <a:pt x="57" y="150"/>
                    <a:pt x="58" y="152"/>
                    <a:pt x="60" y="153"/>
                  </a:cubicBezTo>
                  <a:cubicBezTo>
                    <a:pt x="60" y="154"/>
                    <a:pt x="60" y="154"/>
                    <a:pt x="61" y="155"/>
                  </a:cubicBezTo>
                  <a:cubicBezTo>
                    <a:pt x="63" y="158"/>
                    <a:pt x="78" y="174"/>
                    <a:pt x="79" y="174"/>
                  </a:cubicBezTo>
                  <a:cubicBezTo>
                    <a:pt x="80" y="176"/>
                    <a:pt x="87" y="182"/>
                    <a:pt x="94" y="182"/>
                  </a:cubicBezTo>
                  <a:cubicBezTo>
                    <a:pt x="118" y="182"/>
                    <a:pt x="120" y="167"/>
                    <a:pt x="118" y="164"/>
                  </a:cubicBezTo>
                  <a:cubicBezTo>
                    <a:pt x="118" y="163"/>
                    <a:pt x="113" y="149"/>
                    <a:pt x="105" y="142"/>
                  </a:cubicBezTo>
                  <a:cubicBezTo>
                    <a:pt x="94" y="131"/>
                    <a:pt x="79" y="118"/>
                    <a:pt x="66" y="114"/>
                  </a:cubicBezTo>
                  <a:cubicBezTo>
                    <a:pt x="61" y="113"/>
                    <a:pt x="56" y="111"/>
                    <a:pt x="53" y="108"/>
                  </a:cubicBezTo>
                  <a:cubicBezTo>
                    <a:pt x="51" y="107"/>
                    <a:pt x="50" y="107"/>
                    <a:pt x="47" y="107"/>
                  </a:cubicBezTo>
                  <a:cubicBezTo>
                    <a:pt x="35" y="106"/>
                    <a:pt x="17" y="98"/>
                    <a:pt x="17" y="98"/>
                  </a:cubicBezTo>
                  <a:cubicBezTo>
                    <a:pt x="14" y="97"/>
                    <a:pt x="11" y="93"/>
                    <a:pt x="10" y="92"/>
                  </a:cubicBezTo>
                  <a:cubicBezTo>
                    <a:pt x="10" y="92"/>
                    <a:pt x="10" y="92"/>
                    <a:pt x="10" y="91"/>
                  </a:cubicBezTo>
                  <a:cubicBezTo>
                    <a:pt x="9" y="90"/>
                    <a:pt x="9" y="88"/>
                    <a:pt x="10" y="86"/>
                  </a:cubicBezTo>
                  <a:cubicBezTo>
                    <a:pt x="10" y="86"/>
                    <a:pt x="10" y="85"/>
                    <a:pt x="10" y="85"/>
                  </a:cubicBezTo>
                  <a:cubicBezTo>
                    <a:pt x="10" y="85"/>
                    <a:pt x="10" y="85"/>
                    <a:pt x="10" y="85"/>
                  </a:cubicBezTo>
                  <a:cubicBezTo>
                    <a:pt x="10" y="84"/>
                    <a:pt x="9" y="84"/>
                    <a:pt x="9" y="83"/>
                  </a:cubicBezTo>
                  <a:cubicBezTo>
                    <a:pt x="9" y="82"/>
                    <a:pt x="10" y="82"/>
                    <a:pt x="10" y="81"/>
                  </a:cubicBezTo>
                  <a:cubicBezTo>
                    <a:pt x="11" y="81"/>
                    <a:pt x="12" y="81"/>
                    <a:pt x="13" y="81"/>
                  </a:cubicBezTo>
                  <a:cubicBezTo>
                    <a:pt x="15" y="80"/>
                    <a:pt x="17" y="80"/>
                    <a:pt x="18" y="80"/>
                  </a:cubicBezTo>
                  <a:cubicBezTo>
                    <a:pt x="22" y="80"/>
                    <a:pt x="26" y="80"/>
                    <a:pt x="29" y="80"/>
                  </a:cubicBezTo>
                  <a:cubicBezTo>
                    <a:pt x="31" y="81"/>
                    <a:pt x="32" y="81"/>
                    <a:pt x="34" y="81"/>
                  </a:cubicBezTo>
                  <a:cubicBezTo>
                    <a:pt x="34" y="81"/>
                    <a:pt x="43" y="80"/>
                    <a:pt x="45" y="80"/>
                  </a:cubicBezTo>
                  <a:cubicBezTo>
                    <a:pt x="45" y="80"/>
                    <a:pt x="77" y="87"/>
                    <a:pt x="79" y="87"/>
                  </a:cubicBezTo>
                  <a:cubicBezTo>
                    <a:pt x="80" y="87"/>
                    <a:pt x="85" y="89"/>
                    <a:pt x="85" y="89"/>
                  </a:cubicBezTo>
                  <a:cubicBezTo>
                    <a:pt x="86" y="89"/>
                    <a:pt x="89" y="90"/>
                    <a:pt x="92" y="90"/>
                  </a:cubicBezTo>
                  <a:cubicBezTo>
                    <a:pt x="92" y="90"/>
                    <a:pt x="92" y="90"/>
                    <a:pt x="92" y="90"/>
                  </a:cubicBezTo>
                  <a:cubicBezTo>
                    <a:pt x="92" y="90"/>
                    <a:pt x="79" y="82"/>
                    <a:pt x="77" y="81"/>
                  </a:cubicBezTo>
                  <a:cubicBezTo>
                    <a:pt x="76" y="80"/>
                    <a:pt x="75" y="80"/>
                    <a:pt x="74" y="79"/>
                  </a:cubicBezTo>
                  <a:cubicBezTo>
                    <a:pt x="72" y="78"/>
                    <a:pt x="62" y="69"/>
                    <a:pt x="61" y="68"/>
                  </a:cubicBezTo>
                  <a:cubicBezTo>
                    <a:pt x="59" y="68"/>
                    <a:pt x="57" y="67"/>
                    <a:pt x="55" y="66"/>
                  </a:cubicBezTo>
                  <a:cubicBezTo>
                    <a:pt x="54" y="66"/>
                    <a:pt x="51" y="65"/>
                    <a:pt x="50" y="65"/>
                  </a:cubicBezTo>
                  <a:cubicBezTo>
                    <a:pt x="50" y="65"/>
                    <a:pt x="43" y="62"/>
                    <a:pt x="43" y="62"/>
                  </a:cubicBezTo>
                  <a:cubicBezTo>
                    <a:pt x="23" y="54"/>
                    <a:pt x="23" y="37"/>
                    <a:pt x="24" y="34"/>
                  </a:cubicBezTo>
                  <a:cubicBezTo>
                    <a:pt x="24" y="33"/>
                    <a:pt x="24" y="32"/>
                    <a:pt x="25" y="32"/>
                  </a:cubicBezTo>
                  <a:cubicBezTo>
                    <a:pt x="25" y="32"/>
                    <a:pt x="25" y="32"/>
                    <a:pt x="25" y="32"/>
                  </a:cubicBezTo>
                  <a:cubicBezTo>
                    <a:pt x="25" y="31"/>
                    <a:pt x="25" y="31"/>
                    <a:pt x="25" y="30"/>
                  </a:cubicBezTo>
                  <a:cubicBezTo>
                    <a:pt x="26" y="28"/>
                    <a:pt x="27" y="28"/>
                    <a:pt x="27" y="28"/>
                  </a:cubicBezTo>
                  <a:cubicBezTo>
                    <a:pt x="27" y="28"/>
                    <a:pt x="55" y="37"/>
                    <a:pt x="56" y="37"/>
                  </a:cubicBezTo>
                  <a:cubicBezTo>
                    <a:pt x="83" y="49"/>
                    <a:pt x="83" y="49"/>
                    <a:pt x="83" y="49"/>
                  </a:cubicBezTo>
                  <a:cubicBezTo>
                    <a:pt x="92" y="53"/>
                    <a:pt x="102" y="59"/>
                    <a:pt x="103" y="59"/>
                  </a:cubicBezTo>
                  <a:cubicBezTo>
                    <a:pt x="105" y="61"/>
                    <a:pt x="107" y="62"/>
                    <a:pt x="109" y="63"/>
                  </a:cubicBezTo>
                  <a:cubicBezTo>
                    <a:pt x="109" y="63"/>
                    <a:pt x="109" y="63"/>
                    <a:pt x="109" y="63"/>
                  </a:cubicBezTo>
                  <a:cubicBezTo>
                    <a:pt x="109" y="63"/>
                    <a:pt x="109" y="63"/>
                    <a:pt x="109" y="63"/>
                  </a:cubicBezTo>
                  <a:cubicBezTo>
                    <a:pt x="109" y="63"/>
                    <a:pt x="106" y="54"/>
                    <a:pt x="98" y="48"/>
                  </a:cubicBezTo>
                  <a:cubicBezTo>
                    <a:pt x="98" y="48"/>
                    <a:pt x="98" y="48"/>
                    <a:pt x="98" y="48"/>
                  </a:cubicBezTo>
                  <a:cubicBezTo>
                    <a:pt x="98" y="48"/>
                    <a:pt x="80" y="34"/>
                    <a:pt x="80" y="34"/>
                  </a:cubicBezTo>
                  <a:cubicBezTo>
                    <a:pt x="74" y="28"/>
                    <a:pt x="71" y="22"/>
                    <a:pt x="71" y="21"/>
                  </a:cubicBezTo>
                  <a:cubicBezTo>
                    <a:pt x="71" y="21"/>
                    <a:pt x="71" y="21"/>
                    <a:pt x="71" y="21"/>
                  </a:cubicBezTo>
                  <a:cubicBezTo>
                    <a:pt x="69" y="15"/>
                    <a:pt x="69" y="10"/>
                    <a:pt x="72" y="6"/>
                  </a:cubicBezTo>
                  <a:cubicBezTo>
                    <a:pt x="72" y="6"/>
                    <a:pt x="75" y="2"/>
                    <a:pt x="79" y="3"/>
                  </a:cubicBezTo>
                  <a:cubicBezTo>
                    <a:pt x="79" y="3"/>
                    <a:pt x="79" y="3"/>
                    <a:pt x="79" y="3"/>
                  </a:cubicBezTo>
                  <a:cubicBezTo>
                    <a:pt x="79" y="2"/>
                    <a:pt x="80" y="2"/>
                    <a:pt x="80" y="2"/>
                  </a:cubicBezTo>
                  <a:cubicBezTo>
                    <a:pt x="80" y="2"/>
                    <a:pt x="80" y="2"/>
                    <a:pt x="80" y="2"/>
                  </a:cubicBezTo>
                  <a:cubicBezTo>
                    <a:pt x="80" y="1"/>
                    <a:pt x="81" y="0"/>
                    <a:pt x="82" y="0"/>
                  </a:cubicBezTo>
                  <a:cubicBezTo>
                    <a:pt x="82" y="0"/>
                    <a:pt x="82" y="0"/>
                    <a:pt x="83" y="1"/>
                  </a:cubicBezTo>
                  <a:cubicBezTo>
                    <a:pt x="134" y="43"/>
                    <a:pt x="134" y="43"/>
                    <a:pt x="134" y="43"/>
                  </a:cubicBezTo>
                  <a:cubicBezTo>
                    <a:pt x="137" y="46"/>
                    <a:pt x="141" y="49"/>
                    <a:pt x="144" y="53"/>
                  </a:cubicBezTo>
                  <a:cubicBezTo>
                    <a:pt x="145" y="55"/>
                    <a:pt x="146" y="56"/>
                    <a:pt x="148" y="57"/>
                  </a:cubicBezTo>
                  <a:cubicBezTo>
                    <a:pt x="148" y="58"/>
                    <a:pt x="149" y="58"/>
                    <a:pt x="149" y="59"/>
                  </a:cubicBezTo>
                  <a:cubicBezTo>
                    <a:pt x="149" y="59"/>
                    <a:pt x="149" y="59"/>
                    <a:pt x="149" y="59"/>
                  </a:cubicBezTo>
                  <a:cubicBezTo>
                    <a:pt x="149" y="58"/>
                    <a:pt x="148" y="57"/>
                    <a:pt x="147" y="56"/>
                  </a:cubicBezTo>
                  <a:cubicBezTo>
                    <a:pt x="146" y="54"/>
                    <a:pt x="145" y="53"/>
                    <a:pt x="144" y="51"/>
                  </a:cubicBezTo>
                  <a:cubicBezTo>
                    <a:pt x="138" y="39"/>
                    <a:pt x="137" y="28"/>
                    <a:pt x="139" y="24"/>
                  </a:cubicBezTo>
                  <a:cubicBezTo>
                    <a:pt x="141" y="22"/>
                    <a:pt x="143" y="19"/>
                    <a:pt x="148" y="17"/>
                  </a:cubicBezTo>
                  <a:cubicBezTo>
                    <a:pt x="149" y="17"/>
                    <a:pt x="150" y="17"/>
                    <a:pt x="151" y="17"/>
                  </a:cubicBezTo>
                  <a:cubicBezTo>
                    <a:pt x="151" y="16"/>
                    <a:pt x="152" y="16"/>
                    <a:pt x="152" y="16"/>
                  </a:cubicBezTo>
                  <a:cubicBezTo>
                    <a:pt x="153" y="16"/>
                    <a:pt x="153" y="17"/>
                    <a:pt x="154" y="18"/>
                  </a:cubicBezTo>
                  <a:cubicBezTo>
                    <a:pt x="155" y="20"/>
                    <a:pt x="156" y="22"/>
                    <a:pt x="157" y="24"/>
                  </a:cubicBezTo>
                  <a:cubicBezTo>
                    <a:pt x="158" y="26"/>
                    <a:pt x="159" y="28"/>
                    <a:pt x="160" y="29"/>
                  </a:cubicBezTo>
                  <a:cubicBezTo>
                    <a:pt x="160" y="30"/>
                    <a:pt x="160" y="31"/>
                    <a:pt x="161" y="32"/>
                  </a:cubicBezTo>
                  <a:cubicBezTo>
                    <a:pt x="161" y="34"/>
                    <a:pt x="162" y="36"/>
                    <a:pt x="163" y="37"/>
                  </a:cubicBezTo>
                  <a:cubicBezTo>
                    <a:pt x="163" y="37"/>
                    <a:pt x="176" y="54"/>
                    <a:pt x="182" y="66"/>
                  </a:cubicBezTo>
                  <a:cubicBezTo>
                    <a:pt x="183" y="68"/>
                    <a:pt x="186" y="75"/>
                    <a:pt x="187" y="76"/>
                  </a:cubicBezTo>
                  <a:cubicBezTo>
                    <a:pt x="187" y="77"/>
                    <a:pt x="187" y="77"/>
                    <a:pt x="187" y="77"/>
                  </a:cubicBezTo>
                  <a:cubicBezTo>
                    <a:pt x="196" y="93"/>
                    <a:pt x="197" y="107"/>
                    <a:pt x="197" y="108"/>
                  </a:cubicBezTo>
                  <a:cubicBezTo>
                    <a:pt x="197" y="108"/>
                    <a:pt x="205" y="226"/>
                    <a:pt x="210" y="254"/>
                  </a:cubicBezTo>
                  <a:cubicBezTo>
                    <a:pt x="215" y="282"/>
                    <a:pt x="220" y="297"/>
                    <a:pt x="220" y="299"/>
                  </a:cubicBezTo>
                  <a:cubicBezTo>
                    <a:pt x="132" y="299"/>
                    <a:pt x="132" y="299"/>
                    <a:pt x="132" y="299"/>
                  </a:cubicBezTo>
                  <a:close/>
                  <a:moveTo>
                    <a:pt x="132" y="299"/>
                  </a:moveTo>
                  <a:cubicBezTo>
                    <a:pt x="132" y="299"/>
                    <a:pt x="132" y="299"/>
                    <a:pt x="132" y="299"/>
                  </a:cubicBezTo>
                </a:path>
              </a:pathLst>
            </a:custGeom>
            <a:solidFill>
              <a:schemeClr val="bg1">
                <a:lumMod val="85000"/>
              </a:schemeClr>
            </a:solidFill>
            <a:ln w="9525">
              <a:noFill/>
              <a:round/>
            </a:ln>
          </p:spPr>
          <p:txBody>
            <a:bodyPr vert="horz" wrap="square" lIns="121888" tIns="60944" rIns="121888" bIns="60944" numCol="1" anchor="t" anchorCtr="0" compatLnSpc="1"/>
            <a:lstStyle/>
            <a:p>
              <a:endParaRPr lang="en-US" sz="3555"/>
            </a:p>
          </p:txBody>
        </p:sp>
        <p:sp>
          <p:nvSpPr>
            <p:cNvPr id="11" name="Rounded Rectangle 10"/>
            <p:cNvSpPr/>
            <p:nvPr/>
          </p:nvSpPr>
          <p:spPr>
            <a:xfrm>
              <a:off x="580606" y="4081839"/>
              <a:ext cx="1152140" cy="28803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14" name="Group 13"/>
          <p:cNvGrpSpPr/>
          <p:nvPr/>
        </p:nvGrpSpPr>
        <p:grpSpPr>
          <a:xfrm rot="1521600">
            <a:off x="3171098" y="2508433"/>
            <a:ext cx="364857" cy="364857"/>
            <a:chOff x="3765502" y="2110894"/>
            <a:chExt cx="403249" cy="403249"/>
          </a:xfrm>
        </p:grpSpPr>
        <p:sp>
          <p:nvSpPr>
            <p:cNvPr id="12" name="Oval 11"/>
            <p:cNvSpPr/>
            <p:nvPr/>
          </p:nvSpPr>
          <p:spPr>
            <a:xfrm>
              <a:off x="3765502" y="2110894"/>
              <a:ext cx="403249" cy="4032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3" name="Rounded Rectangle 12"/>
            <p:cNvSpPr/>
            <p:nvPr/>
          </p:nvSpPr>
          <p:spPr>
            <a:xfrm>
              <a:off x="3938323" y="2110894"/>
              <a:ext cx="57607" cy="403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20" name="Group 19"/>
          <p:cNvGrpSpPr/>
          <p:nvPr/>
        </p:nvGrpSpPr>
        <p:grpSpPr>
          <a:xfrm rot="10800000">
            <a:off x="6556736" y="4121277"/>
            <a:ext cx="191016" cy="748608"/>
            <a:chOff x="4514393" y="1036303"/>
            <a:chExt cx="115214" cy="1487365"/>
          </a:xfrm>
        </p:grpSpPr>
        <p:cxnSp>
          <p:nvCxnSpPr>
            <p:cNvPr id="21" name="Straight Connector 20"/>
            <p:cNvCxnSpPr/>
            <p:nvPr/>
          </p:nvCxnSpPr>
          <p:spPr>
            <a:xfrm flipV="1">
              <a:off x="4629607" y="1041066"/>
              <a:ext cx="0" cy="1482602"/>
            </a:xfrm>
            <a:prstGeom prst="line">
              <a:avLst/>
            </a:prstGeom>
            <a:ln w="1905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14393" y="1036303"/>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14393" y="2523668"/>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10800000">
            <a:off x="6556736" y="3057070"/>
            <a:ext cx="191016" cy="748608"/>
            <a:chOff x="4514393" y="1036303"/>
            <a:chExt cx="115214" cy="1487365"/>
          </a:xfrm>
        </p:grpSpPr>
        <p:cxnSp>
          <p:nvCxnSpPr>
            <p:cNvPr id="25" name="Straight Connector 24"/>
            <p:cNvCxnSpPr/>
            <p:nvPr/>
          </p:nvCxnSpPr>
          <p:spPr>
            <a:xfrm flipV="1">
              <a:off x="4629607" y="1041066"/>
              <a:ext cx="0" cy="1482602"/>
            </a:xfrm>
            <a:prstGeom prst="line">
              <a:avLst/>
            </a:prstGeom>
            <a:ln w="19050" cap="rnd">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514393" y="1036303"/>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14393" y="2523668"/>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10800000">
            <a:off x="6556736" y="1884518"/>
            <a:ext cx="191016" cy="748608"/>
            <a:chOff x="4514393" y="1036303"/>
            <a:chExt cx="115214" cy="1487365"/>
          </a:xfrm>
        </p:grpSpPr>
        <p:cxnSp>
          <p:nvCxnSpPr>
            <p:cNvPr id="29" name="Straight Connector 28"/>
            <p:cNvCxnSpPr/>
            <p:nvPr/>
          </p:nvCxnSpPr>
          <p:spPr>
            <a:xfrm flipV="1">
              <a:off x="4629607" y="1041066"/>
              <a:ext cx="0" cy="1482602"/>
            </a:xfrm>
            <a:prstGeom prst="line">
              <a:avLst/>
            </a:prstGeom>
            <a:ln w="19050" cap="rnd">
              <a:solidFill>
                <a:schemeClr val="accent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14393" y="1036303"/>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14393" y="2523668"/>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3926686" y="2243941"/>
            <a:ext cx="2630051"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3926331" y="2587895"/>
            <a:ext cx="2630407" cy="844683"/>
          </a:xfrm>
          <a:prstGeom prst="bentConnector3">
            <a:avLst>
              <a:gd name="adj1" fmla="val 79927"/>
            </a:avLst>
          </a:prstGeom>
          <a:ln w="19050" cmpd="sng">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3926686" y="2960998"/>
            <a:ext cx="2630051" cy="1546629"/>
          </a:xfrm>
          <a:prstGeom prst="bentConnector3">
            <a:avLst>
              <a:gd name="adj1" fmla="val 65448"/>
            </a:avLst>
          </a:prstGeom>
          <a:ln w="19050" cmpd="sng">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179"/>
          <p:cNvGrpSpPr/>
          <p:nvPr/>
        </p:nvGrpSpPr>
        <p:grpSpPr>
          <a:xfrm>
            <a:off x="6942984" y="1892974"/>
            <a:ext cx="266732" cy="682649"/>
            <a:chOff x="5054600" y="1652588"/>
            <a:chExt cx="187325" cy="479424"/>
          </a:xfrm>
          <a:solidFill>
            <a:schemeClr val="accent1"/>
          </a:solidFill>
        </p:grpSpPr>
        <p:sp>
          <p:nvSpPr>
            <p:cNvPr id="4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888" tIns="60944" rIns="121888" bIns="60944" numCol="1" anchor="t" anchorCtr="0" compatLnSpc="1"/>
            <a:lstStyle/>
            <a:p>
              <a:endParaRPr lang="en-US" sz="3555" dirty="0"/>
            </a:p>
          </p:txBody>
        </p:sp>
        <p:sp>
          <p:nvSpPr>
            <p:cNvPr id="50" name="Oval 97"/>
            <p:cNvSpPr>
              <a:spLocks noChangeArrowheads="1"/>
            </p:cNvSpPr>
            <p:nvPr/>
          </p:nvSpPr>
          <p:spPr bwMode="auto">
            <a:xfrm>
              <a:off x="5110163" y="1652588"/>
              <a:ext cx="74613" cy="76200"/>
            </a:xfrm>
            <a:prstGeom prst="ellipse">
              <a:avLst/>
            </a:prstGeom>
            <a:grpFill/>
            <a:ln w="9525">
              <a:noFill/>
              <a:round/>
            </a:ln>
          </p:spPr>
          <p:txBody>
            <a:bodyPr vert="horz" wrap="square" lIns="121888" tIns="60944" rIns="121888" bIns="60944" numCol="1" anchor="t" anchorCtr="0" compatLnSpc="1"/>
            <a:lstStyle/>
            <a:p>
              <a:endParaRPr lang="en-US" sz="3555" dirty="0"/>
            </a:p>
          </p:txBody>
        </p:sp>
      </p:grpSp>
      <p:grpSp>
        <p:nvGrpSpPr>
          <p:cNvPr id="55" name="Group 259"/>
          <p:cNvGrpSpPr/>
          <p:nvPr/>
        </p:nvGrpSpPr>
        <p:grpSpPr>
          <a:xfrm>
            <a:off x="6903947" y="3022664"/>
            <a:ext cx="344804" cy="740238"/>
            <a:chOff x="6913466" y="1930294"/>
            <a:chExt cx="328336" cy="704884"/>
          </a:xfrm>
          <a:solidFill>
            <a:schemeClr val="accent2"/>
          </a:solidFill>
        </p:grpSpPr>
        <p:sp>
          <p:nvSpPr>
            <p:cNvPr id="56" name="Oval 98"/>
            <p:cNvSpPr>
              <a:spLocks noChangeArrowheads="1"/>
            </p:cNvSpPr>
            <p:nvPr/>
          </p:nvSpPr>
          <p:spPr bwMode="auto">
            <a:xfrm>
              <a:off x="7025973" y="1930294"/>
              <a:ext cx="105618" cy="105618"/>
            </a:xfrm>
            <a:prstGeom prst="ellipse">
              <a:avLst/>
            </a:prstGeom>
            <a:grpFill/>
            <a:ln w="9525">
              <a:noFill/>
              <a:round/>
            </a:ln>
          </p:spPr>
          <p:txBody>
            <a:bodyPr vert="horz" wrap="square" lIns="121888" tIns="60944" rIns="121888" bIns="60944" numCol="1" anchor="t" anchorCtr="0" compatLnSpc="1"/>
            <a:lstStyle/>
            <a:p>
              <a:endParaRPr lang="en-US" sz="3555" dirty="0"/>
            </a:p>
          </p:txBody>
        </p:sp>
        <p:sp>
          <p:nvSpPr>
            <p:cNvPr id="57" name="Freeform 99"/>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888" tIns="60944" rIns="121888" bIns="60944" numCol="1" anchor="t" anchorCtr="0" compatLnSpc="1"/>
            <a:lstStyle/>
            <a:p>
              <a:endParaRPr lang="en-US" sz="3555" dirty="0"/>
            </a:p>
          </p:txBody>
        </p:sp>
      </p:grpSp>
      <p:grpSp>
        <p:nvGrpSpPr>
          <p:cNvPr id="60" name="Group 179"/>
          <p:cNvGrpSpPr/>
          <p:nvPr/>
        </p:nvGrpSpPr>
        <p:grpSpPr>
          <a:xfrm>
            <a:off x="6984224" y="4287247"/>
            <a:ext cx="184251" cy="471555"/>
            <a:chOff x="5054600" y="1652588"/>
            <a:chExt cx="187325" cy="479424"/>
          </a:xfrm>
          <a:solidFill>
            <a:schemeClr val="accent3"/>
          </a:solidFill>
        </p:grpSpPr>
        <p:sp>
          <p:nvSpPr>
            <p:cNvPr id="6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888" tIns="60944" rIns="121888" bIns="60944" numCol="1" anchor="t" anchorCtr="0" compatLnSpc="1"/>
            <a:lstStyle/>
            <a:p>
              <a:endParaRPr lang="en-US" sz="3555" dirty="0"/>
            </a:p>
          </p:txBody>
        </p:sp>
        <p:sp>
          <p:nvSpPr>
            <p:cNvPr id="62" name="Oval 97"/>
            <p:cNvSpPr>
              <a:spLocks noChangeArrowheads="1"/>
            </p:cNvSpPr>
            <p:nvPr/>
          </p:nvSpPr>
          <p:spPr bwMode="auto">
            <a:xfrm>
              <a:off x="5110163" y="1652588"/>
              <a:ext cx="74613" cy="76200"/>
            </a:xfrm>
            <a:prstGeom prst="ellipse">
              <a:avLst/>
            </a:prstGeom>
            <a:grpFill/>
            <a:ln w="9525">
              <a:noFill/>
              <a:round/>
            </a:ln>
          </p:spPr>
          <p:txBody>
            <a:bodyPr vert="horz" wrap="square" lIns="121888" tIns="60944" rIns="121888" bIns="60944" numCol="1" anchor="t" anchorCtr="0" compatLnSpc="1"/>
            <a:lstStyle/>
            <a:p>
              <a:endParaRPr lang="en-US" sz="3555" dirty="0"/>
            </a:p>
          </p:txBody>
        </p:sp>
      </p:grpSp>
      <p:sp>
        <p:nvSpPr>
          <p:cNvPr id="64" name="TextBox 63"/>
          <p:cNvSpPr txBox="1"/>
          <p:nvPr/>
        </p:nvSpPr>
        <p:spPr>
          <a:xfrm>
            <a:off x="8568372" y="4180447"/>
            <a:ext cx="2826095" cy="61536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lorem ipsum available  majority have suffered alteration .</a:t>
            </a:r>
            <a:endParaRPr lang="en-US" sz="1335" dirty="0">
              <a:solidFill>
                <a:schemeClr val="tx1">
                  <a:lumMod val="65000"/>
                  <a:lumOff val="35000"/>
                </a:schemeClr>
              </a:solidFill>
            </a:endParaRPr>
          </a:p>
        </p:txBody>
      </p:sp>
      <p:sp>
        <p:nvSpPr>
          <p:cNvPr id="67" name="TextBox 66"/>
          <p:cNvSpPr txBox="1"/>
          <p:nvPr/>
        </p:nvSpPr>
        <p:spPr>
          <a:xfrm>
            <a:off x="8530935" y="1893376"/>
            <a:ext cx="2863531" cy="61536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lorem ipsum available  majority have suffered alteration .</a:t>
            </a:r>
            <a:endParaRPr lang="en-US" sz="1335" dirty="0">
              <a:solidFill>
                <a:schemeClr val="tx1">
                  <a:lumMod val="65000"/>
                  <a:lumOff val="35000"/>
                </a:schemeClr>
              </a:solidFill>
            </a:endParaRPr>
          </a:p>
        </p:txBody>
      </p:sp>
      <p:sp>
        <p:nvSpPr>
          <p:cNvPr id="70" name="TextBox 69"/>
          <p:cNvSpPr txBox="1"/>
          <p:nvPr/>
        </p:nvSpPr>
        <p:spPr>
          <a:xfrm>
            <a:off x="8530934" y="3070770"/>
            <a:ext cx="2863533" cy="61536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lorem ipsum available  majority have suffered alteration .</a:t>
            </a:r>
            <a:endParaRPr lang="en-US" sz="1335" dirty="0">
              <a:solidFill>
                <a:schemeClr val="tx1">
                  <a:lumMod val="65000"/>
                  <a:lumOff val="35000"/>
                </a:schemeClr>
              </a:solidFill>
            </a:endParaRPr>
          </a:p>
        </p:txBody>
      </p:sp>
      <p:sp>
        <p:nvSpPr>
          <p:cNvPr id="72" name="Text Placeholder 3"/>
          <p:cNvSpPr txBox="1"/>
          <p:nvPr/>
        </p:nvSpPr>
        <p:spPr>
          <a:xfrm>
            <a:off x="7331042" y="1892790"/>
            <a:ext cx="880049" cy="65646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4265" dirty="0">
                <a:solidFill>
                  <a:schemeClr val="accent1"/>
                </a:solidFill>
              </a:rPr>
              <a:t>35%</a:t>
            </a:r>
          </a:p>
        </p:txBody>
      </p:sp>
      <p:sp>
        <p:nvSpPr>
          <p:cNvPr id="73" name="Text Placeholder 3"/>
          <p:cNvSpPr txBox="1"/>
          <p:nvPr/>
        </p:nvSpPr>
        <p:spPr>
          <a:xfrm>
            <a:off x="7363021" y="3035684"/>
            <a:ext cx="880049" cy="65646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4265" dirty="0">
                <a:solidFill>
                  <a:schemeClr val="accent2"/>
                </a:solidFill>
              </a:rPr>
              <a:t>50%</a:t>
            </a:r>
          </a:p>
        </p:txBody>
      </p:sp>
      <p:sp>
        <p:nvSpPr>
          <p:cNvPr id="74" name="Text Placeholder 3"/>
          <p:cNvSpPr txBox="1"/>
          <p:nvPr/>
        </p:nvSpPr>
        <p:spPr>
          <a:xfrm>
            <a:off x="7286841" y="4179925"/>
            <a:ext cx="880049" cy="65646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4265" dirty="0">
                <a:solidFill>
                  <a:schemeClr val="accent3"/>
                </a:solidFill>
              </a:rPr>
              <a:t>15%</a:t>
            </a:r>
          </a:p>
        </p:txBody>
      </p:sp>
      <p:sp>
        <p:nvSpPr>
          <p:cNvPr id="112" name="Text Placeholder 3"/>
          <p:cNvSpPr txBox="1"/>
          <p:nvPr/>
        </p:nvSpPr>
        <p:spPr>
          <a:xfrm>
            <a:off x="1799446" y="5349274"/>
            <a:ext cx="12311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1"/>
                </a:solidFill>
              </a:rPr>
              <a:t>添加您的标题</a:t>
            </a:r>
            <a:endParaRPr lang="en-US" sz="1600" b="1" dirty="0">
              <a:solidFill>
                <a:schemeClr val="accent1"/>
              </a:solidFill>
            </a:endParaRPr>
          </a:p>
        </p:txBody>
      </p:sp>
      <p:sp>
        <p:nvSpPr>
          <p:cNvPr id="113" name="Text Placeholder 3"/>
          <p:cNvSpPr txBox="1"/>
          <p:nvPr/>
        </p:nvSpPr>
        <p:spPr>
          <a:xfrm>
            <a:off x="1799446" y="5617475"/>
            <a:ext cx="2485602" cy="4102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65000"/>
                    <a:lumOff val="35000"/>
                  </a:schemeClr>
                </a:solidFill>
              </a:rPr>
              <a:t>There are many variations of passage lorem ipsum available</a:t>
            </a:r>
          </a:p>
        </p:txBody>
      </p:sp>
      <p:sp>
        <p:nvSpPr>
          <p:cNvPr id="114" name="Text Placeholder 3"/>
          <p:cNvSpPr txBox="1"/>
          <p:nvPr/>
        </p:nvSpPr>
        <p:spPr>
          <a:xfrm>
            <a:off x="931070" y="5186462"/>
            <a:ext cx="913712"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1"/>
                </a:solidFill>
              </a:rPr>
              <a:t>01</a:t>
            </a:r>
          </a:p>
        </p:txBody>
      </p:sp>
      <p:sp>
        <p:nvSpPr>
          <p:cNvPr id="115" name="Text Placeholder 3"/>
          <p:cNvSpPr txBox="1"/>
          <p:nvPr/>
        </p:nvSpPr>
        <p:spPr>
          <a:xfrm>
            <a:off x="5369868" y="5349274"/>
            <a:ext cx="122706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2"/>
                </a:solidFill>
              </a:rPr>
              <a:t>添加您的标题</a:t>
            </a:r>
            <a:endParaRPr lang="en-US" sz="1600" b="1" dirty="0">
              <a:solidFill>
                <a:schemeClr val="accent2"/>
              </a:solidFill>
            </a:endParaRPr>
          </a:p>
        </p:txBody>
      </p:sp>
      <p:sp>
        <p:nvSpPr>
          <p:cNvPr id="116" name="Text Placeholder 3"/>
          <p:cNvSpPr txBox="1"/>
          <p:nvPr/>
        </p:nvSpPr>
        <p:spPr>
          <a:xfrm>
            <a:off x="5369867" y="5617475"/>
            <a:ext cx="2485602" cy="4102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65000"/>
                    <a:lumOff val="35000"/>
                  </a:schemeClr>
                </a:solidFill>
              </a:rPr>
              <a:t>There are many variations of passage lorem ipsum available</a:t>
            </a:r>
          </a:p>
        </p:txBody>
      </p:sp>
      <p:sp>
        <p:nvSpPr>
          <p:cNvPr id="117" name="Text Placeholder 3"/>
          <p:cNvSpPr txBox="1"/>
          <p:nvPr/>
        </p:nvSpPr>
        <p:spPr>
          <a:xfrm>
            <a:off x="4401157" y="5186462"/>
            <a:ext cx="913712"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2"/>
                </a:solidFill>
              </a:rPr>
              <a:t>02</a:t>
            </a:r>
          </a:p>
        </p:txBody>
      </p:sp>
      <p:sp>
        <p:nvSpPr>
          <p:cNvPr id="118" name="Text Placeholder 3"/>
          <p:cNvSpPr txBox="1"/>
          <p:nvPr/>
        </p:nvSpPr>
        <p:spPr>
          <a:xfrm>
            <a:off x="8921170" y="5349274"/>
            <a:ext cx="12311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3"/>
                </a:solidFill>
              </a:rPr>
              <a:t>添加您的标题</a:t>
            </a:r>
            <a:endParaRPr lang="en-US" sz="1600" b="1" dirty="0">
              <a:solidFill>
                <a:schemeClr val="accent3"/>
              </a:solidFill>
            </a:endParaRPr>
          </a:p>
        </p:txBody>
      </p:sp>
      <p:sp>
        <p:nvSpPr>
          <p:cNvPr id="119" name="Text Placeholder 3"/>
          <p:cNvSpPr txBox="1"/>
          <p:nvPr/>
        </p:nvSpPr>
        <p:spPr>
          <a:xfrm>
            <a:off x="8921170" y="5617475"/>
            <a:ext cx="2485602" cy="4102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65000"/>
                    <a:lumOff val="35000"/>
                  </a:schemeClr>
                </a:solidFill>
              </a:rPr>
              <a:t>There are many variations of passage lorem ipsum available</a:t>
            </a:r>
          </a:p>
        </p:txBody>
      </p:sp>
      <p:sp>
        <p:nvSpPr>
          <p:cNvPr id="120" name="Text Placeholder 3"/>
          <p:cNvSpPr txBox="1"/>
          <p:nvPr/>
        </p:nvSpPr>
        <p:spPr>
          <a:xfrm>
            <a:off x="7965156" y="5186462"/>
            <a:ext cx="913712"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3"/>
                </a:solidFill>
              </a:rPr>
              <a:t>03</a:t>
            </a:r>
          </a:p>
        </p:txBody>
      </p:sp>
      <p:sp>
        <p:nvSpPr>
          <p:cNvPr id="51" name="文本框 50"/>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downRight)">
                                      <p:cBhvr>
                                        <p:cTn id="17" dur="500"/>
                                        <p:tgtEl>
                                          <p:spTgt spid="33"/>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accel="50000" decel="5000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childTnLst>
                                </p:cTn>
                              </p:par>
                              <p:par>
                                <p:cTn id="33" presetID="2" presetClass="entr" presetSubtype="2" accel="50000" decel="5000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18" presetClass="entr" presetSubtype="6"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strips(downRight)">
                                      <p:cBhvr>
                                        <p:cTn id="40" dur="500"/>
                                        <p:tgtEl>
                                          <p:spTgt spid="34"/>
                                        </p:tgtEl>
                                      </p:cBhvr>
                                    </p:animEffect>
                                  </p:childTnLst>
                                </p:cTn>
                              </p:par>
                              <p:par>
                                <p:cTn id="41" presetID="2" presetClass="entr" presetSubtype="2" accel="50000" decel="5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accel="50000" decel="5000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1+#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2" presetClass="entr" presetSubtype="2" accel="50000" decel="5000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8" presetClass="entr" presetSubtype="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strips(downRight)">
                                      <p:cBhvr>
                                        <p:cTn id="63" dur="500"/>
                                        <p:tgtEl>
                                          <p:spTgt spid="35"/>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1+#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accel="50000" decel="50000"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1+#ppt_w/2"/>
                                          </p:val>
                                        </p:tav>
                                        <p:tav tm="100000">
                                          <p:val>
                                            <p:strVal val="#ppt_x"/>
                                          </p:val>
                                        </p:tav>
                                      </p:tavLst>
                                    </p:anim>
                                    <p:anim calcmode="lin" valueType="num">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1+#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114"/>
                                        </p:tgtEl>
                                        <p:attrNameLst>
                                          <p:attrName>style.visibility</p:attrName>
                                        </p:attrNameLst>
                                      </p:cBhvr>
                                      <p:to>
                                        <p:strVal val="visible"/>
                                      </p:to>
                                    </p:set>
                                    <p:anim calcmode="lin" valueType="num">
                                      <p:cBhvr additive="base">
                                        <p:cTn id="86" dur="500" fill="hold"/>
                                        <p:tgtEl>
                                          <p:spTgt spid="114"/>
                                        </p:tgtEl>
                                        <p:attrNameLst>
                                          <p:attrName>ppt_x</p:attrName>
                                        </p:attrNameLst>
                                      </p:cBhvr>
                                      <p:tavLst>
                                        <p:tav tm="0">
                                          <p:val>
                                            <p:strVal val="#ppt_x"/>
                                          </p:val>
                                        </p:tav>
                                        <p:tav tm="100000">
                                          <p:val>
                                            <p:strVal val="#ppt_x"/>
                                          </p:val>
                                        </p:tav>
                                      </p:tavLst>
                                    </p:anim>
                                    <p:anim calcmode="lin" valueType="num">
                                      <p:cBhvr additive="base">
                                        <p:cTn id="87" dur="500" fill="hold"/>
                                        <p:tgtEl>
                                          <p:spTgt spid="114"/>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 presetClass="entr" presetSubtype="2" accel="50000" decel="50000" fill="hold" grpId="0" nodeType="after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1+#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4" accel="50000" decel="50000"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ppt_x"/>
                                          </p:val>
                                        </p:tav>
                                        <p:tav tm="100000">
                                          <p:val>
                                            <p:strVal val="#ppt_x"/>
                                          </p:val>
                                        </p:tav>
                                      </p:tavLst>
                                    </p:anim>
                                    <p:anim calcmode="lin" valueType="num">
                                      <p:cBhvr additive="base">
                                        <p:cTn id="96" dur="500" fill="hold"/>
                                        <p:tgtEl>
                                          <p:spTgt spid="113"/>
                                        </p:tgtEl>
                                        <p:attrNameLst>
                                          <p:attrName>ppt_y</p:attrName>
                                        </p:attrNameLst>
                                      </p:cBhvr>
                                      <p:tavLst>
                                        <p:tav tm="0">
                                          <p:val>
                                            <p:strVal val="1+#ppt_h/2"/>
                                          </p:val>
                                        </p:tav>
                                        <p:tav tm="100000">
                                          <p:val>
                                            <p:strVal val="#ppt_y"/>
                                          </p:val>
                                        </p:tav>
                                      </p:tavLst>
                                    </p:anim>
                                  </p:childTnLst>
                                </p:cTn>
                              </p:par>
                            </p:childTnLst>
                          </p:cTn>
                        </p:par>
                        <p:par>
                          <p:cTn id="97" fill="hold">
                            <p:stCondLst>
                              <p:cond delay="65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117"/>
                                        </p:tgtEl>
                                        <p:attrNameLst>
                                          <p:attrName>style.visibility</p:attrName>
                                        </p:attrNameLst>
                                      </p:cBhvr>
                                      <p:to>
                                        <p:strVal val="visible"/>
                                      </p:to>
                                    </p:set>
                                    <p:anim calcmode="lin" valueType="num">
                                      <p:cBhvr additive="base">
                                        <p:cTn id="100" dur="500" fill="hold"/>
                                        <p:tgtEl>
                                          <p:spTgt spid="117"/>
                                        </p:tgtEl>
                                        <p:attrNameLst>
                                          <p:attrName>ppt_x</p:attrName>
                                        </p:attrNameLst>
                                      </p:cBhvr>
                                      <p:tavLst>
                                        <p:tav tm="0">
                                          <p:val>
                                            <p:strVal val="#ppt_x"/>
                                          </p:val>
                                        </p:tav>
                                        <p:tav tm="100000">
                                          <p:val>
                                            <p:strVal val="#ppt_x"/>
                                          </p:val>
                                        </p:tav>
                                      </p:tavLst>
                                    </p:anim>
                                    <p:anim calcmode="lin" valueType="num">
                                      <p:cBhvr additive="base">
                                        <p:cTn id="101" dur="500" fill="hold"/>
                                        <p:tgtEl>
                                          <p:spTgt spid="117"/>
                                        </p:tgtEl>
                                        <p:attrNameLst>
                                          <p:attrName>ppt_y</p:attrName>
                                        </p:attrNameLst>
                                      </p:cBhvr>
                                      <p:tavLst>
                                        <p:tav tm="0">
                                          <p:val>
                                            <p:strVal val="1+#ppt_h/2"/>
                                          </p:val>
                                        </p:tav>
                                        <p:tav tm="100000">
                                          <p:val>
                                            <p:strVal val="#ppt_y"/>
                                          </p:val>
                                        </p:tav>
                                      </p:tavLst>
                                    </p:anim>
                                  </p:childTnLst>
                                </p:cTn>
                              </p:par>
                            </p:childTnLst>
                          </p:cTn>
                        </p:par>
                        <p:par>
                          <p:cTn id="102" fill="hold">
                            <p:stCondLst>
                              <p:cond delay="7000"/>
                            </p:stCondLst>
                            <p:childTnLst>
                              <p:par>
                                <p:cTn id="103" presetID="2" presetClass="entr" presetSubtype="2" accel="50000" decel="50000" fill="hold" grpId="0" nodeType="afterEffect">
                                  <p:stCondLst>
                                    <p:cond delay="0"/>
                                  </p:stCondLst>
                                  <p:childTnLst>
                                    <p:set>
                                      <p:cBhvr>
                                        <p:cTn id="104" dur="1" fill="hold">
                                          <p:stCondLst>
                                            <p:cond delay="0"/>
                                          </p:stCondLst>
                                        </p:cTn>
                                        <p:tgtEl>
                                          <p:spTgt spid="115"/>
                                        </p:tgtEl>
                                        <p:attrNameLst>
                                          <p:attrName>style.visibility</p:attrName>
                                        </p:attrNameLst>
                                      </p:cBhvr>
                                      <p:to>
                                        <p:strVal val="visible"/>
                                      </p:to>
                                    </p:set>
                                    <p:anim calcmode="lin" valueType="num">
                                      <p:cBhvr additive="base">
                                        <p:cTn id="105" dur="500" fill="hold"/>
                                        <p:tgtEl>
                                          <p:spTgt spid="115"/>
                                        </p:tgtEl>
                                        <p:attrNameLst>
                                          <p:attrName>ppt_x</p:attrName>
                                        </p:attrNameLst>
                                      </p:cBhvr>
                                      <p:tavLst>
                                        <p:tav tm="0">
                                          <p:val>
                                            <p:strVal val="1+#ppt_w/2"/>
                                          </p:val>
                                        </p:tav>
                                        <p:tav tm="100000">
                                          <p:val>
                                            <p:strVal val="#ppt_x"/>
                                          </p:val>
                                        </p:tav>
                                      </p:tavLst>
                                    </p:anim>
                                    <p:anim calcmode="lin" valueType="num">
                                      <p:cBhvr additive="base">
                                        <p:cTn id="106" dur="500" fill="hold"/>
                                        <p:tgtEl>
                                          <p:spTgt spid="115"/>
                                        </p:tgtEl>
                                        <p:attrNameLst>
                                          <p:attrName>ppt_y</p:attrName>
                                        </p:attrNameLst>
                                      </p:cBhvr>
                                      <p:tavLst>
                                        <p:tav tm="0">
                                          <p:val>
                                            <p:strVal val="#ppt_y"/>
                                          </p:val>
                                        </p:tav>
                                        <p:tav tm="100000">
                                          <p:val>
                                            <p:strVal val="#ppt_y"/>
                                          </p:val>
                                        </p:tav>
                                      </p:tavLst>
                                    </p:anim>
                                  </p:childTnLst>
                                </p:cTn>
                              </p:par>
                              <p:par>
                                <p:cTn id="107" presetID="2" presetClass="entr" presetSubtype="4" accel="50000" decel="50000" fill="hold" grpId="0" nodeType="withEffect">
                                  <p:stCondLst>
                                    <p:cond delay="0"/>
                                  </p:stCondLst>
                                  <p:childTnLst>
                                    <p:set>
                                      <p:cBhvr>
                                        <p:cTn id="108" dur="1" fill="hold">
                                          <p:stCondLst>
                                            <p:cond delay="0"/>
                                          </p:stCondLst>
                                        </p:cTn>
                                        <p:tgtEl>
                                          <p:spTgt spid="116"/>
                                        </p:tgtEl>
                                        <p:attrNameLst>
                                          <p:attrName>style.visibility</p:attrName>
                                        </p:attrNameLst>
                                      </p:cBhvr>
                                      <p:to>
                                        <p:strVal val="visible"/>
                                      </p:to>
                                    </p:set>
                                    <p:anim calcmode="lin" valueType="num">
                                      <p:cBhvr additive="base">
                                        <p:cTn id="109" dur="500" fill="hold"/>
                                        <p:tgtEl>
                                          <p:spTgt spid="116"/>
                                        </p:tgtEl>
                                        <p:attrNameLst>
                                          <p:attrName>ppt_x</p:attrName>
                                        </p:attrNameLst>
                                      </p:cBhvr>
                                      <p:tavLst>
                                        <p:tav tm="0">
                                          <p:val>
                                            <p:strVal val="#ppt_x"/>
                                          </p:val>
                                        </p:tav>
                                        <p:tav tm="100000">
                                          <p:val>
                                            <p:strVal val="#ppt_x"/>
                                          </p:val>
                                        </p:tav>
                                      </p:tavLst>
                                    </p:anim>
                                    <p:anim calcmode="lin" valueType="num">
                                      <p:cBhvr additive="base">
                                        <p:cTn id="110" dur="500" fill="hold"/>
                                        <p:tgtEl>
                                          <p:spTgt spid="116"/>
                                        </p:tgtEl>
                                        <p:attrNameLst>
                                          <p:attrName>ppt_y</p:attrName>
                                        </p:attrNameLst>
                                      </p:cBhvr>
                                      <p:tavLst>
                                        <p:tav tm="0">
                                          <p:val>
                                            <p:strVal val="1+#ppt_h/2"/>
                                          </p:val>
                                        </p:tav>
                                        <p:tav tm="100000">
                                          <p:val>
                                            <p:strVal val="#ppt_y"/>
                                          </p:val>
                                        </p:tav>
                                      </p:tavLst>
                                    </p:anim>
                                  </p:childTnLst>
                                </p:cTn>
                              </p:par>
                            </p:childTnLst>
                          </p:cTn>
                        </p:par>
                        <p:par>
                          <p:cTn id="111" fill="hold">
                            <p:stCondLst>
                              <p:cond delay="7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120"/>
                                        </p:tgtEl>
                                        <p:attrNameLst>
                                          <p:attrName>style.visibility</p:attrName>
                                        </p:attrNameLst>
                                      </p:cBhvr>
                                      <p:to>
                                        <p:strVal val="visible"/>
                                      </p:to>
                                    </p:set>
                                    <p:anim calcmode="lin" valueType="num">
                                      <p:cBhvr additive="base">
                                        <p:cTn id="114" dur="500" fill="hold"/>
                                        <p:tgtEl>
                                          <p:spTgt spid="120"/>
                                        </p:tgtEl>
                                        <p:attrNameLst>
                                          <p:attrName>ppt_x</p:attrName>
                                        </p:attrNameLst>
                                      </p:cBhvr>
                                      <p:tavLst>
                                        <p:tav tm="0">
                                          <p:val>
                                            <p:strVal val="#ppt_x"/>
                                          </p:val>
                                        </p:tav>
                                        <p:tav tm="100000">
                                          <p:val>
                                            <p:strVal val="#ppt_x"/>
                                          </p:val>
                                        </p:tav>
                                      </p:tavLst>
                                    </p:anim>
                                    <p:anim calcmode="lin" valueType="num">
                                      <p:cBhvr additive="base">
                                        <p:cTn id="115" dur="500" fill="hold"/>
                                        <p:tgtEl>
                                          <p:spTgt spid="120"/>
                                        </p:tgtEl>
                                        <p:attrNameLst>
                                          <p:attrName>ppt_y</p:attrName>
                                        </p:attrNameLst>
                                      </p:cBhvr>
                                      <p:tavLst>
                                        <p:tav tm="0">
                                          <p:val>
                                            <p:strVal val="1+#ppt_h/2"/>
                                          </p:val>
                                        </p:tav>
                                        <p:tav tm="100000">
                                          <p:val>
                                            <p:strVal val="#ppt_y"/>
                                          </p:val>
                                        </p:tav>
                                      </p:tavLst>
                                    </p:anim>
                                  </p:childTnLst>
                                </p:cTn>
                              </p:par>
                            </p:childTnLst>
                          </p:cTn>
                        </p:par>
                        <p:par>
                          <p:cTn id="116" fill="hold">
                            <p:stCondLst>
                              <p:cond delay="8000"/>
                            </p:stCondLst>
                            <p:childTnLst>
                              <p:par>
                                <p:cTn id="117" presetID="2" presetClass="entr" presetSubtype="2" accel="50000" decel="50000" fill="hold" grpId="0" nodeType="after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1+#ppt_w/2"/>
                                          </p:val>
                                        </p:tav>
                                        <p:tav tm="100000">
                                          <p:val>
                                            <p:strVal val="#ppt_x"/>
                                          </p:val>
                                        </p:tav>
                                      </p:tavLst>
                                    </p:anim>
                                    <p:anim calcmode="lin" valueType="num">
                                      <p:cBhvr additive="base">
                                        <p:cTn id="120" dur="500" fill="hold"/>
                                        <p:tgtEl>
                                          <p:spTgt spid="118"/>
                                        </p:tgtEl>
                                        <p:attrNameLst>
                                          <p:attrName>ppt_y</p:attrName>
                                        </p:attrNameLst>
                                      </p:cBhvr>
                                      <p:tavLst>
                                        <p:tav tm="0">
                                          <p:val>
                                            <p:strVal val="#ppt_y"/>
                                          </p:val>
                                        </p:tav>
                                        <p:tav tm="100000">
                                          <p:val>
                                            <p:strVal val="#ppt_y"/>
                                          </p:val>
                                        </p:tav>
                                      </p:tavLst>
                                    </p:anim>
                                  </p:childTnLst>
                                </p:cTn>
                              </p:par>
                              <p:par>
                                <p:cTn id="121" presetID="2" presetClass="entr" presetSubtype="4" accel="50000" decel="50000"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additive="base">
                                        <p:cTn id="123" dur="500" fill="hold"/>
                                        <p:tgtEl>
                                          <p:spTgt spid="119"/>
                                        </p:tgtEl>
                                        <p:attrNameLst>
                                          <p:attrName>ppt_x</p:attrName>
                                        </p:attrNameLst>
                                      </p:cBhvr>
                                      <p:tavLst>
                                        <p:tav tm="0">
                                          <p:val>
                                            <p:strVal val="#ppt_x"/>
                                          </p:val>
                                        </p:tav>
                                        <p:tav tm="100000">
                                          <p:val>
                                            <p:strVal val="#ppt_x"/>
                                          </p:val>
                                        </p:tav>
                                      </p:tavLst>
                                    </p:anim>
                                    <p:anim calcmode="lin" valueType="num">
                                      <p:cBhvr additive="base">
                                        <p:cTn id="12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2" grpId="0"/>
      <p:bldP spid="73" grpId="0"/>
      <p:bldP spid="74" grpId="0"/>
      <p:bldP spid="112" grpId="0"/>
      <p:bldP spid="113" grpId="0"/>
      <p:bldP spid="114" grpId="0"/>
      <p:bldP spid="115" grpId="0"/>
      <p:bldP spid="116" grpId="0"/>
      <p:bldP spid="117" grpId="0"/>
      <p:bldP spid="118" grpId="0"/>
      <p:bldP spid="119" grpId="0"/>
      <p:bldP spid="1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7748656" y="1480087"/>
            <a:ext cx="1083451" cy="2935053"/>
            <a:chOff x="5523779" y="1246789"/>
            <a:chExt cx="812800" cy="2201863"/>
          </a:xfrm>
        </p:grpSpPr>
        <p:sp>
          <p:nvSpPr>
            <p:cNvPr id="6149" name="Freeform 5"/>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ln>
          </p:spPr>
          <p:txBody>
            <a:bodyPr vert="horz" wrap="square" lIns="121888" tIns="60944" rIns="121888" bIns="60944" numCol="1" anchor="t" anchorCtr="0" compatLnSpc="1"/>
            <a:lstStyle/>
            <a:p>
              <a:endParaRPr lang="en-US" sz="3555"/>
            </a:p>
          </p:txBody>
        </p:sp>
        <p:sp>
          <p:nvSpPr>
            <p:cNvPr id="6150" name="Freeform 6"/>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6151" name="Freeform 7"/>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grpSp>
      <p:sp>
        <p:nvSpPr>
          <p:cNvPr id="6168" name="Freeform 24"/>
          <p:cNvSpPr/>
          <p:nvPr/>
        </p:nvSpPr>
        <p:spPr bwMode="auto">
          <a:xfrm>
            <a:off x="5558475" y="4046934"/>
            <a:ext cx="2594358" cy="368204"/>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grpSp>
        <p:nvGrpSpPr>
          <p:cNvPr id="76" name="Group 75"/>
          <p:cNvGrpSpPr/>
          <p:nvPr/>
        </p:nvGrpSpPr>
        <p:grpSpPr>
          <a:xfrm>
            <a:off x="8325809" y="2376612"/>
            <a:ext cx="1081336" cy="2482204"/>
            <a:chOff x="6244792" y="1782253"/>
            <a:chExt cx="811213" cy="1862138"/>
          </a:xfrm>
        </p:grpSpPr>
        <p:sp>
          <p:nvSpPr>
            <p:cNvPr id="6152" name="Freeform 8"/>
            <p:cNvSpPr/>
            <p:nvPr/>
          </p:nvSpPr>
          <p:spPr bwMode="auto">
            <a:xfrm>
              <a:off x="6244792"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6153" name="Freeform 9"/>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ln>
          </p:spPr>
          <p:txBody>
            <a:bodyPr vert="horz" wrap="square" lIns="121888" tIns="60944" rIns="121888" bIns="60944" numCol="1" anchor="t" anchorCtr="0" compatLnSpc="1"/>
            <a:lstStyle/>
            <a:p>
              <a:endParaRPr lang="en-US" sz="3555"/>
            </a:p>
          </p:txBody>
        </p:sp>
        <p:sp>
          <p:nvSpPr>
            <p:cNvPr id="6154" name="Freeform 10"/>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grpSp>
      <p:grpSp>
        <p:nvGrpSpPr>
          <p:cNvPr id="77" name="Group 76"/>
          <p:cNvGrpSpPr/>
          <p:nvPr/>
        </p:nvGrpSpPr>
        <p:grpSpPr>
          <a:xfrm>
            <a:off x="8924798" y="3242618"/>
            <a:ext cx="1081336" cy="2063213"/>
            <a:chOff x="6694151" y="2431926"/>
            <a:chExt cx="811213" cy="1547813"/>
          </a:xfrm>
        </p:grpSpPr>
        <p:sp>
          <p:nvSpPr>
            <p:cNvPr id="6155" name="Freeform 11"/>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sp>
          <p:nvSpPr>
            <p:cNvPr id="6156" name="Freeform 12"/>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6157" name="Freeform 13"/>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ln>
          </p:spPr>
          <p:txBody>
            <a:bodyPr vert="horz" wrap="square" lIns="121888" tIns="60944" rIns="121888" bIns="60944" numCol="1" anchor="t" anchorCtr="0" compatLnSpc="1"/>
            <a:lstStyle/>
            <a:p>
              <a:endParaRPr lang="en-US" sz="3555"/>
            </a:p>
          </p:txBody>
        </p:sp>
      </p:grpSp>
      <p:grpSp>
        <p:nvGrpSpPr>
          <p:cNvPr id="78" name="Group 77"/>
          <p:cNvGrpSpPr/>
          <p:nvPr/>
        </p:nvGrpSpPr>
        <p:grpSpPr>
          <a:xfrm>
            <a:off x="9545235" y="4184735"/>
            <a:ext cx="1081336" cy="1595552"/>
            <a:chOff x="7159600" y="3138699"/>
            <a:chExt cx="811213" cy="1196976"/>
          </a:xfrm>
        </p:grpSpPr>
        <p:sp>
          <p:nvSpPr>
            <p:cNvPr id="6158" name="Freeform 14"/>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ln>
          </p:spPr>
          <p:txBody>
            <a:bodyPr vert="horz" wrap="square" lIns="121888" tIns="60944" rIns="121888" bIns="60944" numCol="1" anchor="t" anchorCtr="0" compatLnSpc="1"/>
            <a:lstStyle/>
            <a:p>
              <a:endParaRPr lang="en-US" sz="3555"/>
            </a:p>
          </p:txBody>
        </p:sp>
        <p:sp>
          <p:nvSpPr>
            <p:cNvPr id="6159" name="Freeform 15"/>
            <p:cNvSpPr/>
            <p:nvPr/>
          </p:nvSpPr>
          <p:spPr bwMode="auto">
            <a:xfrm>
              <a:off x="7159600" y="3138699"/>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6160" name="Freeform 16"/>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ln>
          </p:spPr>
          <p:txBody>
            <a:bodyPr vert="horz" wrap="square" lIns="121888" tIns="60944" rIns="121888" bIns="60944" numCol="1" anchor="t" anchorCtr="0" compatLnSpc="1"/>
            <a:lstStyle/>
            <a:p>
              <a:endParaRPr lang="en-US" sz="3555"/>
            </a:p>
          </p:txBody>
        </p:sp>
      </p:grpSp>
      <p:grpSp>
        <p:nvGrpSpPr>
          <p:cNvPr id="79" name="Group 78"/>
          <p:cNvGrpSpPr/>
          <p:nvPr/>
        </p:nvGrpSpPr>
        <p:grpSpPr>
          <a:xfrm>
            <a:off x="10157435" y="4935380"/>
            <a:ext cx="1083451" cy="1305644"/>
            <a:chOff x="7618869" y="3701829"/>
            <a:chExt cx="812800" cy="979488"/>
          </a:xfrm>
        </p:grpSpPr>
        <p:sp>
          <p:nvSpPr>
            <p:cNvPr id="6161" name="Freeform 17"/>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chemeClr val="accent5">
                <a:lumMod val="60000"/>
                <a:lumOff val="40000"/>
              </a:schemeClr>
            </a:solidFill>
            <a:ln w="9525">
              <a:noFill/>
              <a:round/>
            </a:ln>
          </p:spPr>
          <p:txBody>
            <a:bodyPr vert="horz" wrap="square" lIns="121888" tIns="60944" rIns="121888" bIns="60944" numCol="1" anchor="t" anchorCtr="0" compatLnSpc="1"/>
            <a:lstStyle/>
            <a:p>
              <a:endParaRPr lang="en-US" sz="3555"/>
            </a:p>
          </p:txBody>
        </p:sp>
        <p:sp>
          <p:nvSpPr>
            <p:cNvPr id="6162" name="Freeform 18"/>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5"/>
            </a:solidFill>
            <a:ln w="9525">
              <a:noFill/>
              <a:round/>
            </a:ln>
          </p:spPr>
          <p:txBody>
            <a:bodyPr vert="horz" wrap="square" lIns="121888" tIns="60944" rIns="121888" bIns="60944" numCol="1" anchor="t" anchorCtr="0" compatLnSpc="1"/>
            <a:lstStyle/>
            <a:p>
              <a:endParaRPr lang="en-US" sz="3555"/>
            </a:p>
          </p:txBody>
        </p:sp>
        <p:sp>
          <p:nvSpPr>
            <p:cNvPr id="6163" name="Freeform 19"/>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chemeClr val="accent5">
                <a:lumMod val="75000"/>
              </a:schemeClr>
            </a:solidFill>
            <a:ln w="9525">
              <a:noFill/>
              <a:round/>
            </a:ln>
          </p:spPr>
          <p:txBody>
            <a:bodyPr vert="horz" wrap="square" lIns="121888" tIns="60944" rIns="121888" bIns="60944" numCol="1" anchor="t" anchorCtr="0" compatLnSpc="1"/>
            <a:lstStyle/>
            <a:p>
              <a:endParaRPr lang="en-US" sz="3555"/>
            </a:p>
          </p:txBody>
        </p:sp>
      </p:grpSp>
      <p:sp>
        <p:nvSpPr>
          <p:cNvPr id="6164" name="Freeform 20"/>
          <p:cNvSpPr/>
          <p:nvPr/>
        </p:nvSpPr>
        <p:spPr bwMode="auto">
          <a:xfrm>
            <a:off x="9583968" y="5872820"/>
            <a:ext cx="988227" cy="368204"/>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5"/>
          </a:solidFill>
          <a:ln w="9525">
            <a:noFill/>
            <a:round/>
          </a:ln>
        </p:spPr>
        <p:txBody>
          <a:bodyPr vert="horz" wrap="square" lIns="121888" tIns="60944" rIns="121888" bIns="60944" numCol="1" anchor="t" anchorCtr="0" compatLnSpc="1"/>
          <a:lstStyle/>
          <a:p>
            <a:endParaRPr lang="en-US" sz="3555"/>
          </a:p>
        </p:txBody>
      </p:sp>
      <p:sp>
        <p:nvSpPr>
          <p:cNvPr id="6165" name="Freeform 21"/>
          <p:cNvSpPr/>
          <p:nvPr/>
        </p:nvSpPr>
        <p:spPr bwMode="auto">
          <a:xfrm>
            <a:off x="8631074" y="5412083"/>
            <a:ext cx="1324688" cy="366089"/>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chemeClr val="accent4"/>
          </a:solidFill>
          <a:ln w="9525">
            <a:noFill/>
            <a:round/>
          </a:ln>
        </p:spPr>
        <p:txBody>
          <a:bodyPr vert="horz" wrap="square" lIns="121888" tIns="60944" rIns="121888" bIns="60944" numCol="1" anchor="t" anchorCtr="0" compatLnSpc="1"/>
          <a:lstStyle/>
          <a:p>
            <a:endParaRPr lang="en-US" sz="3555"/>
          </a:p>
        </p:txBody>
      </p:sp>
      <p:sp>
        <p:nvSpPr>
          <p:cNvPr id="6166" name="Freeform 22"/>
          <p:cNvSpPr/>
          <p:nvPr/>
        </p:nvSpPr>
        <p:spPr bwMode="auto">
          <a:xfrm>
            <a:off x="7566252" y="4937627"/>
            <a:ext cx="1769073" cy="366089"/>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sp>
        <p:nvSpPr>
          <p:cNvPr id="6167" name="Freeform 23"/>
          <p:cNvSpPr/>
          <p:nvPr/>
        </p:nvSpPr>
        <p:spPr bwMode="auto">
          <a:xfrm>
            <a:off x="6556737" y="4490612"/>
            <a:ext cx="2177483" cy="368204"/>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grpSp>
        <p:nvGrpSpPr>
          <p:cNvPr id="39" name="Group 38"/>
          <p:cNvGrpSpPr/>
          <p:nvPr/>
        </p:nvGrpSpPr>
        <p:grpSpPr>
          <a:xfrm>
            <a:off x="7949714" y="1202111"/>
            <a:ext cx="657655" cy="638827"/>
            <a:chOff x="2750859" y="3370932"/>
            <a:chExt cx="493370" cy="479245"/>
          </a:xfrm>
        </p:grpSpPr>
        <p:sp>
          <p:nvSpPr>
            <p:cNvPr id="40" name="Oval 39"/>
            <p:cNvSpPr/>
            <p:nvPr/>
          </p:nvSpPr>
          <p:spPr>
            <a:xfrm>
              <a:off x="2750859" y="3370932"/>
              <a:ext cx="493370" cy="47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FontAwesome" pitchFamily="2" charset="0"/>
              </a:endParaRPr>
            </a:p>
          </p:txBody>
        </p:sp>
        <p:sp>
          <p:nvSpPr>
            <p:cNvPr id="42" name="Freeform 101"/>
            <p:cNvSpPr>
              <a:spLocks noEditPoints="1"/>
            </p:cNvSpPr>
            <p:nvPr/>
          </p:nvSpPr>
          <p:spPr bwMode="auto">
            <a:xfrm>
              <a:off x="2877273" y="3497591"/>
              <a:ext cx="233363" cy="2159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grpSp>
        <p:nvGrpSpPr>
          <p:cNvPr id="43" name="Group 42"/>
          <p:cNvGrpSpPr/>
          <p:nvPr/>
        </p:nvGrpSpPr>
        <p:grpSpPr>
          <a:xfrm>
            <a:off x="8552589" y="2151924"/>
            <a:ext cx="657655" cy="638827"/>
            <a:chOff x="3821284" y="2086962"/>
            <a:chExt cx="493370" cy="479245"/>
          </a:xfrm>
        </p:grpSpPr>
        <p:sp>
          <p:nvSpPr>
            <p:cNvPr id="44" name="Oval 43"/>
            <p:cNvSpPr/>
            <p:nvPr/>
          </p:nvSpPr>
          <p:spPr>
            <a:xfrm>
              <a:off x="3821284" y="2086962"/>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FontAwesome" pitchFamily="2" charset="0"/>
              </a:endParaRPr>
            </a:p>
          </p:txBody>
        </p:sp>
        <p:sp>
          <p:nvSpPr>
            <p:cNvPr id="45" name="Freeform 145"/>
            <p:cNvSpPr/>
            <p:nvPr/>
          </p:nvSpPr>
          <p:spPr bwMode="auto">
            <a:xfrm>
              <a:off x="3960076" y="2209495"/>
              <a:ext cx="219075" cy="188913"/>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grpSp>
        <p:nvGrpSpPr>
          <p:cNvPr id="46" name="Group 45"/>
          <p:cNvGrpSpPr/>
          <p:nvPr/>
        </p:nvGrpSpPr>
        <p:grpSpPr>
          <a:xfrm>
            <a:off x="9175323" y="3032429"/>
            <a:ext cx="657655" cy="638827"/>
            <a:chOff x="4770609" y="1334079"/>
            <a:chExt cx="493370" cy="479245"/>
          </a:xfrm>
        </p:grpSpPr>
        <p:sp>
          <p:nvSpPr>
            <p:cNvPr id="47" name="Oval 46"/>
            <p:cNvSpPr/>
            <p:nvPr/>
          </p:nvSpPr>
          <p:spPr>
            <a:xfrm>
              <a:off x="4770609" y="1334079"/>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FontAwesome" pitchFamily="2" charset="0"/>
              </a:endParaRPr>
            </a:p>
          </p:txBody>
        </p:sp>
        <p:sp>
          <p:nvSpPr>
            <p:cNvPr id="48" name="Freeform 54"/>
            <p:cNvSpPr>
              <a:spLocks noEditPoints="1"/>
            </p:cNvSpPr>
            <p:nvPr/>
          </p:nvSpPr>
          <p:spPr bwMode="auto">
            <a:xfrm>
              <a:off x="4903787" y="1460569"/>
              <a:ext cx="247458" cy="18348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grpSp>
        <p:nvGrpSpPr>
          <p:cNvPr id="49" name="Group 48"/>
          <p:cNvGrpSpPr/>
          <p:nvPr/>
        </p:nvGrpSpPr>
        <p:grpSpPr>
          <a:xfrm>
            <a:off x="9773827" y="3973557"/>
            <a:ext cx="657655" cy="638827"/>
            <a:chOff x="5775178" y="2507649"/>
            <a:chExt cx="493370" cy="479245"/>
          </a:xfrm>
        </p:grpSpPr>
        <p:sp>
          <p:nvSpPr>
            <p:cNvPr id="50" name="Oval 49"/>
            <p:cNvSpPr/>
            <p:nvPr/>
          </p:nvSpPr>
          <p:spPr>
            <a:xfrm>
              <a:off x="5775178" y="250764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888" rtlCol="0" anchor="ctr"/>
            <a:lstStyle/>
            <a:p>
              <a:pPr algn="ctr"/>
              <a:endParaRPr lang="en-US" sz="3555" dirty="0">
                <a:solidFill>
                  <a:schemeClr val="bg1"/>
                </a:solidFill>
                <a:latin typeface="FontAwesome" pitchFamily="2" charset="0"/>
              </a:endParaRPr>
            </a:p>
          </p:txBody>
        </p:sp>
        <p:sp>
          <p:nvSpPr>
            <p:cNvPr id="51" name="Freeform 37"/>
            <p:cNvSpPr>
              <a:spLocks noEditPoints="1"/>
            </p:cNvSpPr>
            <p:nvPr/>
          </p:nvSpPr>
          <p:spPr bwMode="auto">
            <a:xfrm>
              <a:off x="5914071" y="2630424"/>
              <a:ext cx="233363" cy="203200"/>
            </a:xfrm>
            <a:custGeom>
              <a:avLst/>
              <a:gdLst/>
              <a:ahLst/>
              <a:cxnLst>
                <a:cxn ang="0">
                  <a:pos x="68" y="18"/>
                </a:cxn>
                <a:cxn ang="0">
                  <a:pos x="68" y="50"/>
                </a:cxn>
                <a:cxn ang="0">
                  <a:pos x="59" y="59"/>
                </a:cxn>
                <a:cxn ang="0">
                  <a:pos x="9" y="59"/>
                </a:cxn>
                <a:cxn ang="0">
                  <a:pos x="0" y="50"/>
                </a:cxn>
                <a:cxn ang="0">
                  <a:pos x="0" y="18"/>
                </a:cxn>
                <a:cxn ang="0">
                  <a:pos x="9" y="9"/>
                </a:cxn>
                <a:cxn ang="0">
                  <a:pos x="17" y="9"/>
                </a:cxn>
                <a:cxn ang="0">
                  <a:pos x="19" y="4"/>
                </a:cxn>
                <a:cxn ang="0">
                  <a:pos x="25" y="0"/>
                </a:cxn>
                <a:cxn ang="0">
                  <a:pos x="43" y="0"/>
                </a:cxn>
                <a:cxn ang="0">
                  <a:pos x="49" y="4"/>
                </a:cxn>
                <a:cxn ang="0">
                  <a:pos x="51" y="9"/>
                </a:cxn>
                <a:cxn ang="0">
                  <a:pos x="59" y="9"/>
                </a:cxn>
                <a:cxn ang="0">
                  <a:pos x="68" y="18"/>
                </a:cxn>
                <a:cxn ang="0">
                  <a:pos x="50" y="34"/>
                </a:cxn>
                <a:cxn ang="0">
                  <a:pos x="34" y="18"/>
                </a:cxn>
                <a:cxn ang="0">
                  <a:pos x="18" y="34"/>
                </a:cxn>
                <a:cxn ang="0">
                  <a:pos x="34" y="50"/>
                </a:cxn>
                <a:cxn ang="0">
                  <a:pos x="50" y="34"/>
                </a:cxn>
                <a:cxn ang="0">
                  <a:pos x="44" y="34"/>
                </a:cxn>
                <a:cxn ang="0">
                  <a:pos x="34" y="44"/>
                </a:cxn>
                <a:cxn ang="0">
                  <a:pos x="24" y="34"/>
                </a:cxn>
                <a:cxn ang="0">
                  <a:pos x="34" y="24"/>
                </a:cxn>
                <a:cxn ang="0">
                  <a:pos x="44" y="34"/>
                </a:cxn>
              </a:cxnLst>
              <a:rect l="0" t="0" r="r" b="b"/>
              <a:pathLst>
                <a:path w="68" h="59">
                  <a:moveTo>
                    <a:pt x="68" y="18"/>
                  </a:moveTo>
                  <a:cubicBezTo>
                    <a:pt x="68" y="50"/>
                    <a:pt x="68" y="50"/>
                    <a:pt x="68" y="50"/>
                  </a:cubicBezTo>
                  <a:cubicBezTo>
                    <a:pt x="68" y="55"/>
                    <a:pt x="64" y="59"/>
                    <a:pt x="59" y="59"/>
                  </a:cubicBezTo>
                  <a:cubicBezTo>
                    <a:pt x="9" y="59"/>
                    <a:pt x="9" y="59"/>
                    <a:pt x="9" y="59"/>
                  </a:cubicBezTo>
                  <a:cubicBezTo>
                    <a:pt x="4" y="59"/>
                    <a:pt x="0" y="55"/>
                    <a:pt x="0" y="50"/>
                  </a:cubicBezTo>
                  <a:cubicBezTo>
                    <a:pt x="0" y="18"/>
                    <a:pt x="0" y="18"/>
                    <a:pt x="0" y="18"/>
                  </a:cubicBezTo>
                  <a:cubicBezTo>
                    <a:pt x="0" y="13"/>
                    <a:pt x="4" y="9"/>
                    <a:pt x="9" y="9"/>
                  </a:cubicBezTo>
                  <a:cubicBezTo>
                    <a:pt x="17" y="9"/>
                    <a:pt x="17" y="9"/>
                    <a:pt x="17" y="9"/>
                  </a:cubicBezTo>
                  <a:cubicBezTo>
                    <a:pt x="19" y="4"/>
                    <a:pt x="19" y="4"/>
                    <a:pt x="19" y="4"/>
                  </a:cubicBezTo>
                  <a:cubicBezTo>
                    <a:pt x="20" y="2"/>
                    <a:pt x="22" y="0"/>
                    <a:pt x="25" y="0"/>
                  </a:cubicBezTo>
                  <a:cubicBezTo>
                    <a:pt x="43" y="0"/>
                    <a:pt x="43" y="0"/>
                    <a:pt x="43" y="0"/>
                  </a:cubicBezTo>
                  <a:cubicBezTo>
                    <a:pt x="46" y="0"/>
                    <a:pt x="48" y="2"/>
                    <a:pt x="49" y="4"/>
                  </a:cubicBezTo>
                  <a:cubicBezTo>
                    <a:pt x="51" y="9"/>
                    <a:pt x="51" y="9"/>
                    <a:pt x="51" y="9"/>
                  </a:cubicBezTo>
                  <a:cubicBezTo>
                    <a:pt x="59" y="9"/>
                    <a:pt x="59" y="9"/>
                    <a:pt x="59" y="9"/>
                  </a:cubicBezTo>
                  <a:cubicBezTo>
                    <a:pt x="64" y="9"/>
                    <a:pt x="68" y="13"/>
                    <a:pt x="68" y="18"/>
                  </a:cubicBezTo>
                  <a:close/>
                  <a:moveTo>
                    <a:pt x="50" y="34"/>
                  </a:moveTo>
                  <a:cubicBezTo>
                    <a:pt x="50" y="25"/>
                    <a:pt x="43" y="18"/>
                    <a:pt x="34" y="18"/>
                  </a:cubicBezTo>
                  <a:cubicBezTo>
                    <a:pt x="25" y="18"/>
                    <a:pt x="18" y="25"/>
                    <a:pt x="18" y="34"/>
                  </a:cubicBezTo>
                  <a:cubicBezTo>
                    <a:pt x="18" y="43"/>
                    <a:pt x="25" y="50"/>
                    <a:pt x="34" y="50"/>
                  </a:cubicBezTo>
                  <a:cubicBezTo>
                    <a:pt x="43" y="50"/>
                    <a:pt x="50" y="43"/>
                    <a:pt x="50" y="34"/>
                  </a:cubicBezTo>
                  <a:close/>
                  <a:moveTo>
                    <a:pt x="44" y="34"/>
                  </a:moveTo>
                  <a:cubicBezTo>
                    <a:pt x="44" y="40"/>
                    <a:pt x="40" y="44"/>
                    <a:pt x="34" y="44"/>
                  </a:cubicBezTo>
                  <a:cubicBezTo>
                    <a:pt x="28" y="44"/>
                    <a:pt x="24" y="40"/>
                    <a:pt x="24" y="34"/>
                  </a:cubicBezTo>
                  <a:cubicBezTo>
                    <a:pt x="24" y="28"/>
                    <a:pt x="28" y="24"/>
                    <a:pt x="34" y="24"/>
                  </a:cubicBezTo>
                  <a:cubicBezTo>
                    <a:pt x="40" y="24"/>
                    <a:pt x="44" y="28"/>
                    <a:pt x="44" y="34"/>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grpSp>
        <p:nvGrpSpPr>
          <p:cNvPr id="56" name="Group 55"/>
          <p:cNvGrpSpPr/>
          <p:nvPr/>
        </p:nvGrpSpPr>
        <p:grpSpPr>
          <a:xfrm>
            <a:off x="10381793" y="4694555"/>
            <a:ext cx="657655" cy="638827"/>
            <a:chOff x="7499146" y="3658268"/>
            <a:chExt cx="493370" cy="479245"/>
          </a:xfrm>
        </p:grpSpPr>
        <p:sp>
          <p:nvSpPr>
            <p:cNvPr id="53" name="Oval 52"/>
            <p:cNvSpPr/>
            <p:nvPr/>
          </p:nvSpPr>
          <p:spPr>
            <a:xfrm>
              <a:off x="7499146" y="3658268"/>
              <a:ext cx="493370" cy="4792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21888" rtlCol="0" anchor="ctr"/>
            <a:lstStyle/>
            <a:p>
              <a:pPr algn="ctr"/>
              <a:endParaRPr lang="en-US" sz="3555" dirty="0">
                <a:solidFill>
                  <a:schemeClr val="bg1"/>
                </a:solidFill>
                <a:latin typeface="FontAwesome" pitchFamily="2" charset="0"/>
              </a:endParaRPr>
            </a:p>
          </p:txBody>
        </p:sp>
        <p:sp>
          <p:nvSpPr>
            <p:cNvPr id="55" name="Freeform 66"/>
            <p:cNvSpPr>
              <a:spLocks noEditPoints="1"/>
            </p:cNvSpPr>
            <p:nvPr/>
          </p:nvSpPr>
          <p:spPr bwMode="auto">
            <a:xfrm>
              <a:off x="7622006" y="3801846"/>
              <a:ext cx="247650" cy="1920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sp>
        <p:nvSpPr>
          <p:cNvPr id="58" name="Text Placeholder 3"/>
          <p:cNvSpPr txBox="1"/>
          <p:nvPr/>
        </p:nvSpPr>
        <p:spPr>
          <a:xfrm>
            <a:off x="4790583" y="4027851"/>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2665" dirty="0">
                <a:solidFill>
                  <a:schemeClr val="accent1"/>
                </a:solidFill>
              </a:rPr>
              <a:t>90%</a:t>
            </a:r>
          </a:p>
        </p:txBody>
      </p:sp>
      <p:sp>
        <p:nvSpPr>
          <p:cNvPr id="59" name="Text Placeholder 3"/>
          <p:cNvSpPr txBox="1"/>
          <p:nvPr/>
        </p:nvSpPr>
        <p:spPr>
          <a:xfrm>
            <a:off x="7868820" y="5383744"/>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2665" dirty="0">
                <a:solidFill>
                  <a:schemeClr val="accent4"/>
                </a:solidFill>
              </a:rPr>
              <a:t>30%</a:t>
            </a:r>
          </a:p>
        </p:txBody>
      </p:sp>
      <p:sp>
        <p:nvSpPr>
          <p:cNvPr id="60" name="Text Placeholder 3"/>
          <p:cNvSpPr txBox="1"/>
          <p:nvPr/>
        </p:nvSpPr>
        <p:spPr>
          <a:xfrm>
            <a:off x="5834331" y="4461197"/>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2665" dirty="0">
                <a:solidFill>
                  <a:schemeClr val="accent2"/>
                </a:solidFill>
              </a:rPr>
              <a:t>80%</a:t>
            </a:r>
          </a:p>
        </p:txBody>
      </p:sp>
      <p:sp>
        <p:nvSpPr>
          <p:cNvPr id="61" name="Text Placeholder 3"/>
          <p:cNvSpPr txBox="1"/>
          <p:nvPr/>
        </p:nvSpPr>
        <p:spPr>
          <a:xfrm>
            <a:off x="6814008" y="4905977"/>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2665" dirty="0">
                <a:solidFill>
                  <a:schemeClr val="accent3"/>
                </a:solidFill>
              </a:rPr>
              <a:t>70%</a:t>
            </a:r>
          </a:p>
        </p:txBody>
      </p:sp>
      <p:sp>
        <p:nvSpPr>
          <p:cNvPr id="62" name="Text Placeholder 3"/>
          <p:cNvSpPr txBox="1"/>
          <p:nvPr/>
        </p:nvSpPr>
        <p:spPr>
          <a:xfrm>
            <a:off x="8790962" y="5830784"/>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2665" dirty="0">
                <a:solidFill>
                  <a:schemeClr val="accent5"/>
                </a:solidFill>
              </a:rPr>
              <a:t>20%</a:t>
            </a:r>
          </a:p>
        </p:txBody>
      </p:sp>
      <p:sp>
        <p:nvSpPr>
          <p:cNvPr id="63" name="Text Placeholder 3"/>
          <p:cNvSpPr txBox="1"/>
          <p:nvPr/>
        </p:nvSpPr>
        <p:spPr>
          <a:xfrm>
            <a:off x="1399532" y="1632670"/>
            <a:ext cx="3174649" cy="6358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465" b="1" dirty="0">
                <a:solidFill>
                  <a:schemeClr val="accent1"/>
                </a:solidFill>
              </a:rPr>
              <a:t>添加您的标题</a:t>
            </a:r>
            <a:r>
              <a:rPr lang="en-US" sz="1335" dirty="0">
                <a:solidFill>
                  <a:schemeClr val="tx2">
                    <a:lumMod val="50000"/>
                    <a:lumOff val="50000"/>
                  </a:schemeClr>
                </a:solidFill>
              </a:rPr>
              <a:t/>
            </a:r>
            <a:br>
              <a:rPr lang="en-US" sz="1335" dirty="0">
                <a:solidFill>
                  <a:schemeClr val="tx2">
                    <a:lumMod val="50000"/>
                    <a:lumOff val="50000"/>
                  </a:schemeClr>
                </a:solidFill>
              </a:rPr>
            </a:br>
            <a:r>
              <a:rPr lang="en-US" sz="1335" dirty="0">
                <a:solidFill>
                  <a:schemeClr val="tx2">
                    <a:lumMod val="50000"/>
                    <a:lumOff val="50000"/>
                  </a:schemeClr>
                </a:solidFill>
              </a:rPr>
              <a:t>There are many variations of passages of lorem but the majority have suffered</a:t>
            </a:r>
          </a:p>
        </p:txBody>
      </p:sp>
      <p:sp>
        <p:nvSpPr>
          <p:cNvPr id="64" name="Freeform 45"/>
          <p:cNvSpPr>
            <a:spLocks noEditPoints="1"/>
          </p:cNvSpPr>
          <p:nvPr/>
        </p:nvSpPr>
        <p:spPr bwMode="auto">
          <a:xfrm>
            <a:off x="874326" y="1800700"/>
            <a:ext cx="414516" cy="4145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sp>
        <p:nvSpPr>
          <p:cNvPr id="65" name="Freeform 45"/>
          <p:cNvSpPr>
            <a:spLocks noEditPoints="1"/>
          </p:cNvSpPr>
          <p:nvPr/>
        </p:nvSpPr>
        <p:spPr bwMode="auto">
          <a:xfrm>
            <a:off x="874326" y="2591799"/>
            <a:ext cx="414516" cy="4145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sp>
        <p:nvSpPr>
          <p:cNvPr id="66" name="Freeform 45"/>
          <p:cNvSpPr>
            <a:spLocks noEditPoints="1"/>
          </p:cNvSpPr>
          <p:nvPr/>
        </p:nvSpPr>
        <p:spPr bwMode="auto">
          <a:xfrm>
            <a:off x="874326" y="3401994"/>
            <a:ext cx="414516" cy="4145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sp>
        <p:nvSpPr>
          <p:cNvPr id="70" name="Text Placeholder 3"/>
          <p:cNvSpPr txBox="1"/>
          <p:nvPr/>
        </p:nvSpPr>
        <p:spPr>
          <a:xfrm>
            <a:off x="1399532" y="2437465"/>
            <a:ext cx="3174649" cy="6358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465" b="1" dirty="0">
                <a:solidFill>
                  <a:schemeClr val="accent2"/>
                </a:solidFill>
              </a:rPr>
              <a:t>添加您的标题</a:t>
            </a:r>
            <a:r>
              <a:rPr lang="en-US" sz="1335" dirty="0">
                <a:solidFill>
                  <a:schemeClr val="tx2">
                    <a:lumMod val="50000"/>
                    <a:lumOff val="50000"/>
                  </a:schemeClr>
                </a:solidFill>
              </a:rPr>
              <a:t/>
            </a:r>
            <a:br>
              <a:rPr lang="en-US" sz="1335" dirty="0">
                <a:solidFill>
                  <a:schemeClr val="tx2">
                    <a:lumMod val="50000"/>
                    <a:lumOff val="50000"/>
                  </a:schemeClr>
                </a:solidFill>
              </a:rPr>
            </a:br>
            <a:r>
              <a:rPr lang="en-US" sz="1335" dirty="0">
                <a:solidFill>
                  <a:schemeClr val="tx2">
                    <a:lumMod val="50000"/>
                    <a:lumOff val="50000"/>
                  </a:schemeClr>
                </a:solidFill>
              </a:rPr>
              <a:t>There are many variations of passages of lorem but the majority have suffered</a:t>
            </a:r>
          </a:p>
        </p:txBody>
      </p:sp>
      <p:sp>
        <p:nvSpPr>
          <p:cNvPr id="71" name="Text Placeholder 3"/>
          <p:cNvSpPr txBox="1"/>
          <p:nvPr/>
        </p:nvSpPr>
        <p:spPr>
          <a:xfrm>
            <a:off x="1399532" y="3247659"/>
            <a:ext cx="3174649" cy="6358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465" b="1" dirty="0">
                <a:solidFill>
                  <a:schemeClr val="accent3"/>
                </a:solidFill>
              </a:rPr>
              <a:t>添加您的标题</a:t>
            </a:r>
            <a:r>
              <a:rPr lang="en-US" sz="1335" dirty="0">
                <a:solidFill>
                  <a:schemeClr val="tx2">
                    <a:lumMod val="50000"/>
                    <a:lumOff val="50000"/>
                  </a:schemeClr>
                </a:solidFill>
              </a:rPr>
              <a:t/>
            </a:r>
            <a:br>
              <a:rPr lang="en-US" sz="1335" dirty="0">
                <a:solidFill>
                  <a:schemeClr val="tx2">
                    <a:lumMod val="50000"/>
                    <a:lumOff val="50000"/>
                  </a:schemeClr>
                </a:solidFill>
              </a:rPr>
            </a:br>
            <a:r>
              <a:rPr lang="en-US" sz="1335" dirty="0">
                <a:solidFill>
                  <a:schemeClr val="tx2">
                    <a:lumMod val="50000"/>
                    <a:lumOff val="50000"/>
                  </a:schemeClr>
                </a:solidFill>
              </a:rPr>
              <a:t>There are many variations of passages of lorem but the majority have suffered</a:t>
            </a:r>
          </a:p>
        </p:txBody>
      </p:sp>
      <p:sp>
        <p:nvSpPr>
          <p:cNvPr id="72" name="Freeform 45"/>
          <p:cNvSpPr>
            <a:spLocks noEditPoints="1"/>
          </p:cNvSpPr>
          <p:nvPr/>
        </p:nvSpPr>
        <p:spPr bwMode="auto">
          <a:xfrm>
            <a:off x="874326" y="4250027"/>
            <a:ext cx="414516" cy="4145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p>
        </p:txBody>
      </p:sp>
      <p:sp>
        <p:nvSpPr>
          <p:cNvPr id="73" name="Text Placeholder 3"/>
          <p:cNvSpPr txBox="1"/>
          <p:nvPr/>
        </p:nvSpPr>
        <p:spPr>
          <a:xfrm>
            <a:off x="1399532" y="4095693"/>
            <a:ext cx="3174649" cy="6358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465" b="1" dirty="0">
                <a:solidFill>
                  <a:schemeClr val="accent4"/>
                </a:solidFill>
              </a:rPr>
              <a:t>添加您的标题</a:t>
            </a:r>
            <a:r>
              <a:rPr lang="en-US" sz="1335" dirty="0">
                <a:solidFill>
                  <a:schemeClr val="tx2">
                    <a:lumMod val="50000"/>
                    <a:lumOff val="50000"/>
                  </a:schemeClr>
                </a:solidFill>
              </a:rPr>
              <a:t/>
            </a:r>
            <a:br>
              <a:rPr lang="en-US" sz="1335" dirty="0">
                <a:solidFill>
                  <a:schemeClr val="tx2">
                    <a:lumMod val="50000"/>
                    <a:lumOff val="50000"/>
                  </a:schemeClr>
                </a:solidFill>
              </a:rPr>
            </a:br>
            <a:r>
              <a:rPr lang="en-US" sz="1335" dirty="0">
                <a:solidFill>
                  <a:schemeClr val="tx2">
                    <a:lumMod val="50000"/>
                    <a:lumOff val="50000"/>
                  </a:schemeClr>
                </a:solidFill>
              </a:rPr>
              <a:t>There are many variations of passages of lorem but the majority have suffered</a:t>
            </a:r>
          </a:p>
        </p:txBody>
      </p:sp>
      <p:sp>
        <p:nvSpPr>
          <p:cNvPr id="74" name="Freeform 45"/>
          <p:cNvSpPr>
            <a:spLocks noEditPoints="1"/>
          </p:cNvSpPr>
          <p:nvPr/>
        </p:nvSpPr>
        <p:spPr bwMode="auto">
          <a:xfrm>
            <a:off x="874326" y="5097531"/>
            <a:ext cx="414516" cy="4145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1888" tIns="60944" rIns="121888" bIns="60944" numCol="1" anchor="t" anchorCtr="0" compatLnSpc="1"/>
          <a:lstStyle/>
          <a:p>
            <a:endParaRPr lang="en-US" sz="3555"/>
          </a:p>
        </p:txBody>
      </p:sp>
      <p:sp>
        <p:nvSpPr>
          <p:cNvPr id="75" name="Text Placeholder 3"/>
          <p:cNvSpPr txBox="1"/>
          <p:nvPr/>
        </p:nvSpPr>
        <p:spPr>
          <a:xfrm>
            <a:off x="1399532" y="4943196"/>
            <a:ext cx="3174649" cy="6358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465" b="1" dirty="0">
                <a:solidFill>
                  <a:schemeClr val="accent6"/>
                </a:solidFill>
              </a:rPr>
              <a:t>添加您的标题</a:t>
            </a:r>
            <a:r>
              <a:rPr lang="en-US" sz="1335" dirty="0">
                <a:solidFill>
                  <a:schemeClr val="tx2">
                    <a:lumMod val="50000"/>
                    <a:lumOff val="50000"/>
                  </a:schemeClr>
                </a:solidFill>
              </a:rPr>
              <a:t/>
            </a:r>
            <a:br>
              <a:rPr lang="en-US" sz="1335" dirty="0">
                <a:solidFill>
                  <a:schemeClr val="tx2">
                    <a:lumMod val="50000"/>
                    <a:lumOff val="50000"/>
                  </a:schemeClr>
                </a:solidFill>
              </a:rPr>
            </a:br>
            <a:r>
              <a:rPr lang="en-US" sz="1335" dirty="0">
                <a:solidFill>
                  <a:schemeClr val="tx2">
                    <a:lumMod val="50000"/>
                    <a:lumOff val="50000"/>
                  </a:schemeClr>
                </a:solidFill>
              </a:rPr>
              <a:t>There are many variations of passages of lorem but the majority have suffered</a:t>
            </a:r>
          </a:p>
        </p:txBody>
      </p:sp>
      <p:sp>
        <p:nvSpPr>
          <p:cNvPr id="67" name="文本框 66"/>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2" presetClass="entr" presetSubtype="8" accel="50000" decel="50000" fill="hold" grpId="0" nodeType="withEffect">
                                  <p:stCondLst>
                                    <p:cond delay="0"/>
                                  </p:stCondLst>
                                  <p:childTnLst>
                                    <p:set>
                                      <p:cBhvr>
                                        <p:cTn id="16" dur="1" fill="hold">
                                          <p:stCondLst>
                                            <p:cond delay="0"/>
                                          </p:stCondLst>
                                        </p:cTn>
                                        <p:tgtEl>
                                          <p:spTgt spid="6168"/>
                                        </p:tgtEl>
                                        <p:attrNameLst>
                                          <p:attrName>style.visibility</p:attrName>
                                        </p:attrNameLst>
                                      </p:cBhvr>
                                      <p:to>
                                        <p:strVal val="visible"/>
                                      </p:to>
                                    </p:set>
                                    <p:anim calcmode="lin" valueType="num">
                                      <p:cBhvr additive="base">
                                        <p:cTn id="17" dur="500" fill="hold"/>
                                        <p:tgtEl>
                                          <p:spTgt spid="6168"/>
                                        </p:tgtEl>
                                        <p:attrNameLst>
                                          <p:attrName>ppt_x</p:attrName>
                                        </p:attrNameLst>
                                      </p:cBhvr>
                                      <p:tavLst>
                                        <p:tav tm="0">
                                          <p:val>
                                            <p:strVal val="0-#ppt_w/2"/>
                                          </p:val>
                                        </p:tav>
                                        <p:tav tm="100000">
                                          <p:val>
                                            <p:strVal val="#ppt_x"/>
                                          </p:val>
                                        </p:tav>
                                      </p:tavLst>
                                    </p:anim>
                                    <p:anim calcmode="lin" valueType="num">
                                      <p:cBhvr additive="base">
                                        <p:cTn id="18" dur="500" fill="hold"/>
                                        <p:tgtEl>
                                          <p:spTgt spid="6168"/>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1500"/>
                            </p:stCondLst>
                            <p:childTnLst>
                              <p:par>
                                <p:cTn id="26" presetID="2" presetClass="entr" presetSubtype="4" accel="50000" decel="50000"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ppt_x"/>
                                          </p:val>
                                        </p:tav>
                                        <p:tav tm="100000">
                                          <p:val>
                                            <p:strVal val="#ppt_x"/>
                                          </p:val>
                                        </p:tav>
                                      </p:tavLst>
                                    </p:anim>
                                    <p:anim calcmode="lin" valueType="num">
                                      <p:cBhvr additive="base">
                                        <p:cTn id="29" dur="500" fill="hold"/>
                                        <p:tgtEl>
                                          <p:spTgt spid="7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2" presetClass="entr" presetSubtype="8" accel="50000" decel="50000" fill="hold" grpId="0" nodeType="withEffect">
                                  <p:stCondLst>
                                    <p:cond delay="0"/>
                                  </p:stCondLst>
                                  <p:childTnLst>
                                    <p:set>
                                      <p:cBhvr>
                                        <p:cTn id="37" dur="1" fill="hold">
                                          <p:stCondLst>
                                            <p:cond delay="0"/>
                                          </p:stCondLst>
                                        </p:cTn>
                                        <p:tgtEl>
                                          <p:spTgt spid="6167"/>
                                        </p:tgtEl>
                                        <p:attrNameLst>
                                          <p:attrName>style.visibility</p:attrName>
                                        </p:attrNameLst>
                                      </p:cBhvr>
                                      <p:to>
                                        <p:strVal val="visible"/>
                                      </p:to>
                                    </p:set>
                                    <p:anim calcmode="lin" valueType="num">
                                      <p:cBhvr additive="base">
                                        <p:cTn id="38" dur="500" fill="hold"/>
                                        <p:tgtEl>
                                          <p:spTgt spid="6167"/>
                                        </p:tgtEl>
                                        <p:attrNameLst>
                                          <p:attrName>ppt_x</p:attrName>
                                        </p:attrNameLst>
                                      </p:cBhvr>
                                      <p:tavLst>
                                        <p:tav tm="0">
                                          <p:val>
                                            <p:strVal val="0-#ppt_w/2"/>
                                          </p:val>
                                        </p:tav>
                                        <p:tav tm="100000">
                                          <p:val>
                                            <p:strVal val="#ppt_x"/>
                                          </p:val>
                                        </p:tav>
                                      </p:tavLst>
                                    </p:anim>
                                    <p:anim calcmode="lin" valueType="num">
                                      <p:cBhvr additive="base">
                                        <p:cTn id="39" dur="500" fill="hold"/>
                                        <p:tgtEl>
                                          <p:spTgt spid="6167"/>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childTnLst>
                          </p:cTn>
                        </p:par>
                        <p:par>
                          <p:cTn id="46" fill="hold">
                            <p:stCondLst>
                              <p:cond delay="3000"/>
                            </p:stCondLst>
                            <p:childTnLst>
                              <p:par>
                                <p:cTn id="47" presetID="2" presetClass="entr" presetSubtype="4" accel="50000" decel="50000"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2" presetClass="entr" presetSubtype="8" accel="50000" decel="50000" fill="hold" grpId="0" nodeType="withEffect">
                                  <p:stCondLst>
                                    <p:cond delay="0"/>
                                  </p:stCondLst>
                                  <p:childTnLst>
                                    <p:set>
                                      <p:cBhvr>
                                        <p:cTn id="58" dur="1" fill="hold">
                                          <p:stCondLst>
                                            <p:cond delay="0"/>
                                          </p:stCondLst>
                                        </p:cTn>
                                        <p:tgtEl>
                                          <p:spTgt spid="6166"/>
                                        </p:tgtEl>
                                        <p:attrNameLst>
                                          <p:attrName>style.visibility</p:attrName>
                                        </p:attrNameLst>
                                      </p:cBhvr>
                                      <p:to>
                                        <p:strVal val="visible"/>
                                      </p:to>
                                    </p:set>
                                    <p:anim calcmode="lin" valueType="num">
                                      <p:cBhvr additive="base">
                                        <p:cTn id="59" dur="500" fill="hold"/>
                                        <p:tgtEl>
                                          <p:spTgt spid="6166"/>
                                        </p:tgtEl>
                                        <p:attrNameLst>
                                          <p:attrName>ppt_x</p:attrName>
                                        </p:attrNameLst>
                                      </p:cBhvr>
                                      <p:tavLst>
                                        <p:tav tm="0">
                                          <p:val>
                                            <p:strVal val="0-#ppt_w/2"/>
                                          </p:val>
                                        </p:tav>
                                        <p:tav tm="100000">
                                          <p:val>
                                            <p:strVal val="#ppt_x"/>
                                          </p:val>
                                        </p:tav>
                                      </p:tavLst>
                                    </p:anim>
                                    <p:anim calcmode="lin" valueType="num">
                                      <p:cBhvr additive="base">
                                        <p:cTn id="60" dur="500" fill="hold"/>
                                        <p:tgtEl>
                                          <p:spTgt spid="6166"/>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childTnLst>
                          </p:cTn>
                        </p:par>
                        <p:par>
                          <p:cTn id="67" fill="hold">
                            <p:stCondLst>
                              <p:cond delay="4500"/>
                            </p:stCondLst>
                            <p:childTnLst>
                              <p:par>
                                <p:cTn id="68" presetID="2" presetClass="entr" presetSubtype="4" accel="50000" decel="50000" fill="hold"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additive="base">
                                        <p:cTn id="70" dur="500" fill="hold"/>
                                        <p:tgtEl>
                                          <p:spTgt spid="78"/>
                                        </p:tgtEl>
                                        <p:attrNameLst>
                                          <p:attrName>ppt_x</p:attrName>
                                        </p:attrNameLst>
                                      </p:cBhvr>
                                      <p:tavLst>
                                        <p:tav tm="0">
                                          <p:val>
                                            <p:strVal val="#ppt_x"/>
                                          </p:val>
                                        </p:tav>
                                        <p:tav tm="100000">
                                          <p:val>
                                            <p:strVal val="#ppt_x"/>
                                          </p:val>
                                        </p:tav>
                                      </p:tavLst>
                                    </p:anim>
                                    <p:anim calcmode="lin" valueType="num">
                                      <p:cBhvr additive="base">
                                        <p:cTn id="71" dur="500" fill="hold"/>
                                        <p:tgtEl>
                                          <p:spTgt spid="78"/>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par>
                                <p:cTn id="78" presetID="2" presetClass="entr" presetSubtype="8" accel="50000" decel="50000" fill="hold" grpId="0" nodeType="withEffect">
                                  <p:stCondLst>
                                    <p:cond delay="0"/>
                                  </p:stCondLst>
                                  <p:childTnLst>
                                    <p:set>
                                      <p:cBhvr>
                                        <p:cTn id="79" dur="1" fill="hold">
                                          <p:stCondLst>
                                            <p:cond delay="0"/>
                                          </p:stCondLst>
                                        </p:cTn>
                                        <p:tgtEl>
                                          <p:spTgt spid="6165"/>
                                        </p:tgtEl>
                                        <p:attrNameLst>
                                          <p:attrName>style.visibility</p:attrName>
                                        </p:attrNameLst>
                                      </p:cBhvr>
                                      <p:to>
                                        <p:strVal val="visible"/>
                                      </p:to>
                                    </p:set>
                                    <p:anim calcmode="lin" valueType="num">
                                      <p:cBhvr additive="base">
                                        <p:cTn id="80" dur="500" fill="hold"/>
                                        <p:tgtEl>
                                          <p:spTgt spid="6165"/>
                                        </p:tgtEl>
                                        <p:attrNameLst>
                                          <p:attrName>ppt_x</p:attrName>
                                        </p:attrNameLst>
                                      </p:cBhvr>
                                      <p:tavLst>
                                        <p:tav tm="0">
                                          <p:val>
                                            <p:strVal val="0-#ppt_w/2"/>
                                          </p:val>
                                        </p:tav>
                                        <p:tav tm="100000">
                                          <p:val>
                                            <p:strVal val="#ppt_x"/>
                                          </p:val>
                                        </p:tav>
                                      </p:tavLst>
                                    </p:anim>
                                    <p:anim calcmode="lin" valueType="num">
                                      <p:cBhvr additive="base">
                                        <p:cTn id="81" dur="500" fill="hold"/>
                                        <p:tgtEl>
                                          <p:spTgt spid="6165"/>
                                        </p:tgtEl>
                                        <p:attrNameLst>
                                          <p:attrName>ppt_y</p:attrName>
                                        </p:attrNameLst>
                                      </p:cBhvr>
                                      <p:tavLst>
                                        <p:tav tm="0">
                                          <p:val>
                                            <p:strVal val="#ppt_y"/>
                                          </p:val>
                                        </p:tav>
                                        <p:tav tm="100000">
                                          <p:val>
                                            <p:strVal val="#ppt_y"/>
                                          </p:val>
                                        </p:tav>
                                      </p:tavLst>
                                    </p:anim>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 calcmode="lin" valueType="num">
                                      <p:cBhvr>
                                        <p:cTn id="85" dur="500" fill="hold"/>
                                        <p:tgtEl>
                                          <p:spTgt spid="59"/>
                                        </p:tgtEl>
                                        <p:attrNameLst>
                                          <p:attrName>ppt_w</p:attrName>
                                        </p:attrNameLst>
                                      </p:cBhvr>
                                      <p:tavLst>
                                        <p:tav tm="0">
                                          <p:val>
                                            <p:fltVal val="0"/>
                                          </p:val>
                                        </p:tav>
                                        <p:tav tm="100000">
                                          <p:val>
                                            <p:strVal val="#ppt_w"/>
                                          </p:val>
                                        </p:tav>
                                      </p:tavLst>
                                    </p:anim>
                                    <p:anim calcmode="lin" valueType="num">
                                      <p:cBhvr>
                                        <p:cTn id="86" dur="500" fill="hold"/>
                                        <p:tgtEl>
                                          <p:spTgt spid="59"/>
                                        </p:tgtEl>
                                        <p:attrNameLst>
                                          <p:attrName>ppt_h</p:attrName>
                                        </p:attrNameLst>
                                      </p:cBhvr>
                                      <p:tavLst>
                                        <p:tav tm="0">
                                          <p:val>
                                            <p:fltVal val="0"/>
                                          </p:val>
                                        </p:tav>
                                        <p:tav tm="100000">
                                          <p:val>
                                            <p:strVal val="#ppt_h"/>
                                          </p:val>
                                        </p:tav>
                                      </p:tavLst>
                                    </p:anim>
                                    <p:animEffect transition="in" filter="fade">
                                      <p:cBhvr>
                                        <p:cTn id="87" dur="500"/>
                                        <p:tgtEl>
                                          <p:spTgt spid="59"/>
                                        </p:tgtEl>
                                      </p:cBhvr>
                                    </p:animEffect>
                                  </p:childTnLst>
                                </p:cTn>
                              </p:par>
                            </p:childTnLst>
                          </p:cTn>
                        </p:par>
                        <p:par>
                          <p:cTn id="88" fill="hold">
                            <p:stCondLst>
                              <p:cond delay="6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par>
                          <p:cTn id="94" fill="hold">
                            <p:stCondLst>
                              <p:cond delay="6500"/>
                            </p:stCondLst>
                            <p:childTnLst>
                              <p:par>
                                <p:cTn id="95" presetID="2" presetClass="entr" presetSubtype="4" accel="50000" decel="5000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fill="hold"/>
                                        <p:tgtEl>
                                          <p:spTgt spid="79"/>
                                        </p:tgtEl>
                                        <p:attrNameLst>
                                          <p:attrName>ppt_x</p:attrName>
                                        </p:attrNameLst>
                                      </p:cBhvr>
                                      <p:tavLst>
                                        <p:tav tm="0">
                                          <p:val>
                                            <p:strVal val="#ppt_x"/>
                                          </p:val>
                                        </p:tav>
                                        <p:tav tm="100000">
                                          <p:val>
                                            <p:strVal val="#ppt_x"/>
                                          </p:val>
                                        </p:tav>
                                      </p:tavLst>
                                    </p:anim>
                                    <p:anim calcmode="lin" valueType="num">
                                      <p:cBhvr additive="base">
                                        <p:cTn id="98" dur="500" fill="hold"/>
                                        <p:tgtEl>
                                          <p:spTgt spid="79"/>
                                        </p:tgtEl>
                                        <p:attrNameLst>
                                          <p:attrName>ppt_y</p:attrName>
                                        </p:attrNameLst>
                                      </p:cBhvr>
                                      <p:tavLst>
                                        <p:tav tm="0">
                                          <p:val>
                                            <p:strVal val="1+#ppt_h/2"/>
                                          </p:val>
                                        </p:tav>
                                        <p:tav tm="100000">
                                          <p:val>
                                            <p:strVal val="#ppt_y"/>
                                          </p:val>
                                        </p:tav>
                                      </p:tavLst>
                                    </p:anim>
                                  </p:childTnLst>
                                </p:cTn>
                              </p:par>
                              <p:par>
                                <p:cTn id="99" presetID="2" presetClass="entr" presetSubtype="8" accel="50000" decel="50000" fill="hold" grpId="0" nodeType="withEffect">
                                  <p:stCondLst>
                                    <p:cond delay="0"/>
                                  </p:stCondLst>
                                  <p:childTnLst>
                                    <p:set>
                                      <p:cBhvr>
                                        <p:cTn id="100" dur="1" fill="hold">
                                          <p:stCondLst>
                                            <p:cond delay="0"/>
                                          </p:stCondLst>
                                        </p:cTn>
                                        <p:tgtEl>
                                          <p:spTgt spid="6164"/>
                                        </p:tgtEl>
                                        <p:attrNameLst>
                                          <p:attrName>style.visibility</p:attrName>
                                        </p:attrNameLst>
                                      </p:cBhvr>
                                      <p:to>
                                        <p:strVal val="visible"/>
                                      </p:to>
                                    </p:set>
                                    <p:anim calcmode="lin" valueType="num">
                                      <p:cBhvr additive="base">
                                        <p:cTn id="101" dur="500" fill="hold"/>
                                        <p:tgtEl>
                                          <p:spTgt spid="6164"/>
                                        </p:tgtEl>
                                        <p:attrNameLst>
                                          <p:attrName>ppt_x</p:attrName>
                                        </p:attrNameLst>
                                      </p:cBhvr>
                                      <p:tavLst>
                                        <p:tav tm="0">
                                          <p:val>
                                            <p:strVal val="0-#ppt_w/2"/>
                                          </p:val>
                                        </p:tav>
                                        <p:tav tm="100000">
                                          <p:val>
                                            <p:strVal val="#ppt_x"/>
                                          </p:val>
                                        </p:tav>
                                      </p:tavLst>
                                    </p:anim>
                                    <p:anim calcmode="lin" valueType="num">
                                      <p:cBhvr additive="base">
                                        <p:cTn id="102" dur="500" fill="hold"/>
                                        <p:tgtEl>
                                          <p:spTgt spid="6164"/>
                                        </p:tgtEl>
                                        <p:attrNameLst>
                                          <p:attrName>ppt_y</p:attrName>
                                        </p:attrNameLst>
                                      </p:cBhvr>
                                      <p:tavLst>
                                        <p:tav tm="0">
                                          <p:val>
                                            <p:strVal val="#ppt_y"/>
                                          </p:val>
                                        </p:tav>
                                        <p:tav tm="100000">
                                          <p:val>
                                            <p:strVal val="#ppt_y"/>
                                          </p:val>
                                        </p:tav>
                                      </p:tavLst>
                                    </p:anim>
                                  </p:childTnLst>
                                </p:cTn>
                              </p:par>
                            </p:childTnLst>
                          </p:cTn>
                        </p:par>
                        <p:par>
                          <p:cTn id="103" fill="hold">
                            <p:stCondLst>
                              <p:cond delay="7000"/>
                            </p:stCondLst>
                            <p:childTnLst>
                              <p:par>
                                <p:cTn id="104" presetID="53" presetClass="entr" presetSubtype="16" fill="hold" grpId="0" nodeType="after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p:cTn id="106" dur="500" fill="hold"/>
                                        <p:tgtEl>
                                          <p:spTgt spid="62"/>
                                        </p:tgtEl>
                                        <p:attrNameLst>
                                          <p:attrName>ppt_w</p:attrName>
                                        </p:attrNameLst>
                                      </p:cBhvr>
                                      <p:tavLst>
                                        <p:tav tm="0">
                                          <p:val>
                                            <p:fltVal val="0"/>
                                          </p:val>
                                        </p:tav>
                                        <p:tav tm="100000">
                                          <p:val>
                                            <p:strVal val="#ppt_w"/>
                                          </p:val>
                                        </p:tav>
                                      </p:tavLst>
                                    </p:anim>
                                    <p:anim calcmode="lin" valueType="num">
                                      <p:cBhvr>
                                        <p:cTn id="107" dur="500" fill="hold"/>
                                        <p:tgtEl>
                                          <p:spTgt spid="62"/>
                                        </p:tgtEl>
                                        <p:attrNameLst>
                                          <p:attrName>ppt_h</p:attrName>
                                        </p:attrNameLst>
                                      </p:cBhvr>
                                      <p:tavLst>
                                        <p:tav tm="0">
                                          <p:val>
                                            <p:fltVal val="0"/>
                                          </p:val>
                                        </p:tav>
                                        <p:tav tm="100000">
                                          <p:val>
                                            <p:strVal val="#ppt_h"/>
                                          </p:val>
                                        </p:tav>
                                      </p:tavLst>
                                    </p:anim>
                                    <p:animEffect transition="in" filter="fade">
                                      <p:cBhvr>
                                        <p:cTn id="108" dur="500"/>
                                        <p:tgtEl>
                                          <p:spTgt spid="6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 calcmode="lin" valueType="num">
                                      <p:cBhvr>
                                        <p:cTn id="112" dur="500" fill="hold"/>
                                        <p:tgtEl>
                                          <p:spTgt spid="64"/>
                                        </p:tgtEl>
                                        <p:attrNameLst>
                                          <p:attrName>ppt_w</p:attrName>
                                        </p:attrNameLst>
                                      </p:cBhvr>
                                      <p:tavLst>
                                        <p:tav tm="0">
                                          <p:val>
                                            <p:fltVal val="0"/>
                                          </p:val>
                                        </p:tav>
                                        <p:tav tm="100000">
                                          <p:val>
                                            <p:strVal val="#ppt_w"/>
                                          </p:val>
                                        </p:tav>
                                      </p:tavLst>
                                    </p:anim>
                                    <p:anim calcmode="lin" valueType="num">
                                      <p:cBhvr>
                                        <p:cTn id="113" dur="500" fill="hold"/>
                                        <p:tgtEl>
                                          <p:spTgt spid="64"/>
                                        </p:tgtEl>
                                        <p:attrNameLst>
                                          <p:attrName>ppt_h</p:attrName>
                                        </p:attrNameLst>
                                      </p:cBhvr>
                                      <p:tavLst>
                                        <p:tav tm="0">
                                          <p:val>
                                            <p:fltVal val="0"/>
                                          </p:val>
                                        </p:tav>
                                        <p:tav tm="100000">
                                          <p:val>
                                            <p:strVal val="#ppt_h"/>
                                          </p:val>
                                        </p:tav>
                                      </p:tavLst>
                                    </p:anim>
                                    <p:animEffect transition="in" filter="fade">
                                      <p:cBhvr>
                                        <p:cTn id="114" dur="500"/>
                                        <p:tgtEl>
                                          <p:spTgt spid="64"/>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additive="base">
                                        <p:cTn id="117" dur="500" fill="hold"/>
                                        <p:tgtEl>
                                          <p:spTgt spid="63"/>
                                        </p:tgtEl>
                                        <p:attrNameLst>
                                          <p:attrName>ppt_x</p:attrName>
                                        </p:attrNameLst>
                                      </p:cBhvr>
                                      <p:tavLst>
                                        <p:tav tm="0">
                                          <p:val>
                                            <p:strVal val="#ppt_x"/>
                                          </p:val>
                                        </p:tav>
                                        <p:tav tm="100000">
                                          <p:val>
                                            <p:strVal val="#ppt_x"/>
                                          </p:val>
                                        </p:tav>
                                      </p:tavLst>
                                    </p:anim>
                                    <p:anim calcmode="lin" valueType="num">
                                      <p:cBhvr additive="base">
                                        <p:cTn id="118" dur="500" fill="hold"/>
                                        <p:tgtEl>
                                          <p:spTgt spid="63"/>
                                        </p:tgtEl>
                                        <p:attrNameLst>
                                          <p:attrName>ppt_y</p:attrName>
                                        </p:attrNameLst>
                                      </p:cBhvr>
                                      <p:tavLst>
                                        <p:tav tm="0">
                                          <p:val>
                                            <p:strVal val="1+#ppt_h/2"/>
                                          </p:val>
                                        </p:tav>
                                        <p:tav tm="100000">
                                          <p:val>
                                            <p:strVal val="#ppt_y"/>
                                          </p:val>
                                        </p:tav>
                                      </p:tavLst>
                                    </p:anim>
                                  </p:childTnLst>
                                </p:cTn>
                              </p:par>
                            </p:childTnLst>
                          </p:cTn>
                        </p:par>
                        <p:par>
                          <p:cTn id="119" fill="hold">
                            <p:stCondLst>
                              <p:cond delay="8000"/>
                            </p:stCondLst>
                            <p:childTnLst>
                              <p:par>
                                <p:cTn id="120" presetID="53" presetClass="entr" presetSubtype="16" fill="hold" grpId="0" nodeType="afterEffect">
                                  <p:stCondLst>
                                    <p:cond delay="0"/>
                                  </p:stCondLst>
                                  <p:childTnLst>
                                    <p:set>
                                      <p:cBhvr>
                                        <p:cTn id="121" dur="1" fill="hold">
                                          <p:stCondLst>
                                            <p:cond delay="0"/>
                                          </p:stCondLst>
                                        </p:cTn>
                                        <p:tgtEl>
                                          <p:spTgt spid="65"/>
                                        </p:tgtEl>
                                        <p:attrNameLst>
                                          <p:attrName>style.visibility</p:attrName>
                                        </p:attrNameLst>
                                      </p:cBhvr>
                                      <p:to>
                                        <p:strVal val="visible"/>
                                      </p:to>
                                    </p:set>
                                    <p:anim calcmode="lin" valueType="num">
                                      <p:cBhvr>
                                        <p:cTn id="122" dur="500" fill="hold"/>
                                        <p:tgtEl>
                                          <p:spTgt spid="65"/>
                                        </p:tgtEl>
                                        <p:attrNameLst>
                                          <p:attrName>ppt_w</p:attrName>
                                        </p:attrNameLst>
                                      </p:cBhvr>
                                      <p:tavLst>
                                        <p:tav tm="0">
                                          <p:val>
                                            <p:fltVal val="0"/>
                                          </p:val>
                                        </p:tav>
                                        <p:tav tm="100000">
                                          <p:val>
                                            <p:strVal val="#ppt_w"/>
                                          </p:val>
                                        </p:tav>
                                      </p:tavLst>
                                    </p:anim>
                                    <p:anim calcmode="lin" valueType="num">
                                      <p:cBhvr>
                                        <p:cTn id="123" dur="500" fill="hold"/>
                                        <p:tgtEl>
                                          <p:spTgt spid="65"/>
                                        </p:tgtEl>
                                        <p:attrNameLst>
                                          <p:attrName>ppt_h</p:attrName>
                                        </p:attrNameLst>
                                      </p:cBhvr>
                                      <p:tavLst>
                                        <p:tav tm="0">
                                          <p:val>
                                            <p:fltVal val="0"/>
                                          </p:val>
                                        </p:tav>
                                        <p:tav tm="100000">
                                          <p:val>
                                            <p:strVal val="#ppt_h"/>
                                          </p:val>
                                        </p:tav>
                                      </p:tavLst>
                                    </p:anim>
                                    <p:animEffect transition="in" filter="fade">
                                      <p:cBhvr>
                                        <p:cTn id="124" dur="500"/>
                                        <p:tgtEl>
                                          <p:spTgt spid="65"/>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500" fill="hold"/>
                                        <p:tgtEl>
                                          <p:spTgt spid="70"/>
                                        </p:tgtEl>
                                        <p:attrNameLst>
                                          <p:attrName>ppt_x</p:attrName>
                                        </p:attrNameLst>
                                      </p:cBhvr>
                                      <p:tavLst>
                                        <p:tav tm="0">
                                          <p:val>
                                            <p:strVal val="#ppt_x"/>
                                          </p:val>
                                        </p:tav>
                                        <p:tav tm="100000">
                                          <p:val>
                                            <p:strVal val="#ppt_x"/>
                                          </p:val>
                                        </p:tav>
                                      </p:tavLst>
                                    </p:anim>
                                    <p:anim calcmode="lin" valueType="num">
                                      <p:cBhvr additive="base">
                                        <p:cTn id="128" dur="500" fill="hold"/>
                                        <p:tgtEl>
                                          <p:spTgt spid="70"/>
                                        </p:tgtEl>
                                        <p:attrNameLst>
                                          <p:attrName>ppt_y</p:attrName>
                                        </p:attrNameLst>
                                      </p:cBhvr>
                                      <p:tavLst>
                                        <p:tav tm="0">
                                          <p:val>
                                            <p:strVal val="1+#ppt_h/2"/>
                                          </p:val>
                                        </p:tav>
                                        <p:tav tm="100000">
                                          <p:val>
                                            <p:strVal val="#ppt_y"/>
                                          </p:val>
                                        </p:tav>
                                      </p:tavLst>
                                    </p:anim>
                                  </p:childTnLst>
                                </p:cTn>
                              </p:par>
                            </p:childTnLst>
                          </p:cTn>
                        </p:par>
                        <p:par>
                          <p:cTn id="129" fill="hold">
                            <p:stCondLst>
                              <p:cond delay="8500"/>
                            </p:stCondLst>
                            <p:childTnLst>
                              <p:par>
                                <p:cTn id="130" presetID="53" presetClass="entr" presetSubtype="16" fill="hold" grpId="0" nodeType="afterEffect">
                                  <p:stCondLst>
                                    <p:cond delay="0"/>
                                  </p:st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2" presetClass="entr" presetSubtype="4" accel="50000" decel="50000" fill="hold" grpId="0" nodeType="withEffect">
                                  <p:stCondLst>
                                    <p:cond delay="0"/>
                                  </p:stCondLst>
                                  <p:childTnLst>
                                    <p:set>
                                      <p:cBhvr>
                                        <p:cTn id="136" dur="1" fill="hold">
                                          <p:stCondLst>
                                            <p:cond delay="0"/>
                                          </p:stCondLst>
                                        </p:cTn>
                                        <p:tgtEl>
                                          <p:spTgt spid="71"/>
                                        </p:tgtEl>
                                        <p:attrNameLst>
                                          <p:attrName>style.visibility</p:attrName>
                                        </p:attrNameLst>
                                      </p:cBhvr>
                                      <p:to>
                                        <p:strVal val="visible"/>
                                      </p:to>
                                    </p:set>
                                    <p:anim calcmode="lin" valueType="num">
                                      <p:cBhvr additive="base">
                                        <p:cTn id="137" dur="500" fill="hold"/>
                                        <p:tgtEl>
                                          <p:spTgt spid="71"/>
                                        </p:tgtEl>
                                        <p:attrNameLst>
                                          <p:attrName>ppt_x</p:attrName>
                                        </p:attrNameLst>
                                      </p:cBhvr>
                                      <p:tavLst>
                                        <p:tav tm="0">
                                          <p:val>
                                            <p:strVal val="#ppt_x"/>
                                          </p:val>
                                        </p:tav>
                                        <p:tav tm="100000">
                                          <p:val>
                                            <p:strVal val="#ppt_x"/>
                                          </p:val>
                                        </p:tav>
                                      </p:tavLst>
                                    </p:anim>
                                    <p:anim calcmode="lin" valueType="num">
                                      <p:cBhvr additive="base">
                                        <p:cTn id="138" dur="500" fill="hold"/>
                                        <p:tgtEl>
                                          <p:spTgt spid="71"/>
                                        </p:tgtEl>
                                        <p:attrNameLst>
                                          <p:attrName>ppt_y</p:attrName>
                                        </p:attrNameLst>
                                      </p:cBhvr>
                                      <p:tavLst>
                                        <p:tav tm="0">
                                          <p:val>
                                            <p:strVal val="1+#ppt_h/2"/>
                                          </p:val>
                                        </p:tav>
                                        <p:tav tm="100000">
                                          <p:val>
                                            <p:strVal val="#ppt_y"/>
                                          </p:val>
                                        </p:tav>
                                      </p:tavLst>
                                    </p:anim>
                                  </p:childTnLst>
                                </p:cTn>
                              </p:par>
                            </p:childTnLst>
                          </p:cTn>
                        </p:par>
                        <p:par>
                          <p:cTn id="139" fill="hold">
                            <p:stCondLst>
                              <p:cond delay="9000"/>
                            </p:stCondLst>
                            <p:childTnLst>
                              <p:par>
                                <p:cTn id="140" presetID="53" presetClass="entr" presetSubtype="16" fill="hold" grpId="0" nodeType="afterEffect">
                                  <p:stCondLst>
                                    <p:cond delay="0"/>
                                  </p:stCondLst>
                                  <p:childTnLst>
                                    <p:set>
                                      <p:cBhvr>
                                        <p:cTn id="141" dur="1" fill="hold">
                                          <p:stCondLst>
                                            <p:cond delay="0"/>
                                          </p:stCondLst>
                                        </p:cTn>
                                        <p:tgtEl>
                                          <p:spTgt spid="72"/>
                                        </p:tgtEl>
                                        <p:attrNameLst>
                                          <p:attrName>style.visibility</p:attrName>
                                        </p:attrNameLst>
                                      </p:cBhvr>
                                      <p:to>
                                        <p:strVal val="visible"/>
                                      </p:to>
                                    </p:set>
                                    <p:anim calcmode="lin" valueType="num">
                                      <p:cBhvr>
                                        <p:cTn id="142" dur="500" fill="hold"/>
                                        <p:tgtEl>
                                          <p:spTgt spid="72"/>
                                        </p:tgtEl>
                                        <p:attrNameLst>
                                          <p:attrName>ppt_w</p:attrName>
                                        </p:attrNameLst>
                                      </p:cBhvr>
                                      <p:tavLst>
                                        <p:tav tm="0">
                                          <p:val>
                                            <p:fltVal val="0"/>
                                          </p:val>
                                        </p:tav>
                                        <p:tav tm="100000">
                                          <p:val>
                                            <p:strVal val="#ppt_w"/>
                                          </p:val>
                                        </p:tav>
                                      </p:tavLst>
                                    </p:anim>
                                    <p:anim calcmode="lin" valueType="num">
                                      <p:cBhvr>
                                        <p:cTn id="143" dur="500" fill="hold"/>
                                        <p:tgtEl>
                                          <p:spTgt spid="72"/>
                                        </p:tgtEl>
                                        <p:attrNameLst>
                                          <p:attrName>ppt_h</p:attrName>
                                        </p:attrNameLst>
                                      </p:cBhvr>
                                      <p:tavLst>
                                        <p:tav tm="0">
                                          <p:val>
                                            <p:fltVal val="0"/>
                                          </p:val>
                                        </p:tav>
                                        <p:tav tm="100000">
                                          <p:val>
                                            <p:strVal val="#ppt_h"/>
                                          </p:val>
                                        </p:tav>
                                      </p:tavLst>
                                    </p:anim>
                                    <p:animEffect transition="in" filter="fade">
                                      <p:cBhvr>
                                        <p:cTn id="144" dur="500"/>
                                        <p:tgtEl>
                                          <p:spTgt spid="72"/>
                                        </p:tgtEl>
                                      </p:cBhvr>
                                    </p:animEffect>
                                  </p:childTnLst>
                                </p:cTn>
                              </p:par>
                              <p:par>
                                <p:cTn id="145" presetID="2" presetClass="entr" presetSubtype="4" accel="50000" decel="50000" fill="hold" grpId="0" nodeType="withEffect">
                                  <p:stCondLst>
                                    <p:cond delay="0"/>
                                  </p:stCondLst>
                                  <p:childTnLst>
                                    <p:set>
                                      <p:cBhvr>
                                        <p:cTn id="146" dur="1" fill="hold">
                                          <p:stCondLst>
                                            <p:cond delay="0"/>
                                          </p:stCondLst>
                                        </p:cTn>
                                        <p:tgtEl>
                                          <p:spTgt spid="73"/>
                                        </p:tgtEl>
                                        <p:attrNameLst>
                                          <p:attrName>style.visibility</p:attrName>
                                        </p:attrNameLst>
                                      </p:cBhvr>
                                      <p:to>
                                        <p:strVal val="visible"/>
                                      </p:to>
                                    </p:set>
                                    <p:anim calcmode="lin" valueType="num">
                                      <p:cBhvr additive="base">
                                        <p:cTn id="147" dur="500" fill="hold"/>
                                        <p:tgtEl>
                                          <p:spTgt spid="73"/>
                                        </p:tgtEl>
                                        <p:attrNameLst>
                                          <p:attrName>ppt_x</p:attrName>
                                        </p:attrNameLst>
                                      </p:cBhvr>
                                      <p:tavLst>
                                        <p:tav tm="0">
                                          <p:val>
                                            <p:strVal val="#ppt_x"/>
                                          </p:val>
                                        </p:tav>
                                        <p:tav tm="100000">
                                          <p:val>
                                            <p:strVal val="#ppt_x"/>
                                          </p:val>
                                        </p:tav>
                                      </p:tavLst>
                                    </p:anim>
                                    <p:anim calcmode="lin" valueType="num">
                                      <p:cBhvr additive="base">
                                        <p:cTn id="148" dur="500" fill="hold"/>
                                        <p:tgtEl>
                                          <p:spTgt spid="73"/>
                                        </p:tgtEl>
                                        <p:attrNameLst>
                                          <p:attrName>ppt_y</p:attrName>
                                        </p:attrNameLst>
                                      </p:cBhvr>
                                      <p:tavLst>
                                        <p:tav tm="0">
                                          <p:val>
                                            <p:strVal val="1+#ppt_h/2"/>
                                          </p:val>
                                        </p:tav>
                                        <p:tav tm="100000">
                                          <p:val>
                                            <p:strVal val="#ppt_y"/>
                                          </p:val>
                                        </p:tav>
                                      </p:tavLst>
                                    </p:anim>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74"/>
                                        </p:tgtEl>
                                        <p:attrNameLst>
                                          <p:attrName>style.visibility</p:attrName>
                                        </p:attrNameLst>
                                      </p:cBhvr>
                                      <p:to>
                                        <p:strVal val="visible"/>
                                      </p:to>
                                    </p:set>
                                    <p:anim calcmode="lin" valueType="num">
                                      <p:cBhvr>
                                        <p:cTn id="152" dur="500" fill="hold"/>
                                        <p:tgtEl>
                                          <p:spTgt spid="74"/>
                                        </p:tgtEl>
                                        <p:attrNameLst>
                                          <p:attrName>ppt_w</p:attrName>
                                        </p:attrNameLst>
                                      </p:cBhvr>
                                      <p:tavLst>
                                        <p:tav tm="0">
                                          <p:val>
                                            <p:fltVal val="0"/>
                                          </p:val>
                                        </p:tav>
                                        <p:tav tm="100000">
                                          <p:val>
                                            <p:strVal val="#ppt_w"/>
                                          </p:val>
                                        </p:tav>
                                      </p:tavLst>
                                    </p:anim>
                                    <p:anim calcmode="lin" valueType="num">
                                      <p:cBhvr>
                                        <p:cTn id="153" dur="500" fill="hold"/>
                                        <p:tgtEl>
                                          <p:spTgt spid="74"/>
                                        </p:tgtEl>
                                        <p:attrNameLst>
                                          <p:attrName>ppt_h</p:attrName>
                                        </p:attrNameLst>
                                      </p:cBhvr>
                                      <p:tavLst>
                                        <p:tav tm="0">
                                          <p:val>
                                            <p:fltVal val="0"/>
                                          </p:val>
                                        </p:tav>
                                        <p:tav tm="100000">
                                          <p:val>
                                            <p:strVal val="#ppt_h"/>
                                          </p:val>
                                        </p:tav>
                                      </p:tavLst>
                                    </p:anim>
                                    <p:animEffect transition="in" filter="fade">
                                      <p:cBhvr>
                                        <p:cTn id="154" dur="500"/>
                                        <p:tgtEl>
                                          <p:spTgt spid="74"/>
                                        </p:tgtEl>
                                      </p:cBhvr>
                                    </p:animEffect>
                                  </p:childTnLst>
                                </p:cTn>
                              </p:par>
                              <p:par>
                                <p:cTn id="155" presetID="2" presetClass="entr" presetSubtype="4" accel="50000" decel="50000" fill="hold" grpId="0" nodeType="withEffect">
                                  <p:stCondLst>
                                    <p:cond delay="0"/>
                                  </p:stCondLst>
                                  <p:childTnLst>
                                    <p:set>
                                      <p:cBhvr>
                                        <p:cTn id="156" dur="1" fill="hold">
                                          <p:stCondLst>
                                            <p:cond delay="0"/>
                                          </p:stCondLst>
                                        </p:cTn>
                                        <p:tgtEl>
                                          <p:spTgt spid="75"/>
                                        </p:tgtEl>
                                        <p:attrNameLst>
                                          <p:attrName>style.visibility</p:attrName>
                                        </p:attrNameLst>
                                      </p:cBhvr>
                                      <p:to>
                                        <p:strVal val="visible"/>
                                      </p:to>
                                    </p:set>
                                    <p:anim calcmode="lin" valueType="num">
                                      <p:cBhvr additive="base">
                                        <p:cTn id="157" dur="500" fill="hold"/>
                                        <p:tgtEl>
                                          <p:spTgt spid="75"/>
                                        </p:tgtEl>
                                        <p:attrNameLst>
                                          <p:attrName>ppt_x</p:attrName>
                                        </p:attrNameLst>
                                      </p:cBhvr>
                                      <p:tavLst>
                                        <p:tav tm="0">
                                          <p:val>
                                            <p:strVal val="#ppt_x"/>
                                          </p:val>
                                        </p:tav>
                                        <p:tav tm="100000">
                                          <p:val>
                                            <p:strVal val="#ppt_x"/>
                                          </p:val>
                                        </p:tav>
                                      </p:tavLst>
                                    </p:anim>
                                    <p:anim calcmode="lin" valueType="num">
                                      <p:cBhvr additive="base">
                                        <p:cTn id="15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8" grpId="0" animBg="1"/>
      <p:bldP spid="6164" grpId="0" animBg="1"/>
      <p:bldP spid="6165" grpId="0" animBg="1"/>
      <p:bldP spid="6166" grpId="0" animBg="1"/>
      <p:bldP spid="6167" grpId="0" animBg="1"/>
      <p:bldP spid="58" grpId="0"/>
      <p:bldP spid="59" grpId="0"/>
      <p:bldP spid="60" grpId="0"/>
      <p:bldP spid="61" grpId="0"/>
      <p:bldP spid="62" grpId="0"/>
      <p:bldP spid="63" grpId="0"/>
      <p:bldP spid="64" grpId="0" animBg="1"/>
      <p:bldP spid="65" grpId="0" animBg="1"/>
      <p:bldP spid="66" grpId="0" animBg="1"/>
      <p:bldP spid="70" grpId="0"/>
      <p:bldP spid="71" grpId="0"/>
      <p:bldP spid="72" grpId="0" animBg="1"/>
      <p:bldP spid="73" grpId="0"/>
      <p:bldP spid="74" grpId="0" animBg="1"/>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9"/>
          <p:cNvGrpSpPr/>
          <p:nvPr/>
        </p:nvGrpSpPr>
        <p:grpSpPr>
          <a:xfrm>
            <a:off x="4394644" y="3839020"/>
            <a:ext cx="3402714" cy="1726750"/>
            <a:chOff x="3295651" y="2674938"/>
            <a:chExt cx="2552700" cy="1295400"/>
          </a:xfrm>
        </p:grpSpPr>
        <p:sp>
          <p:nvSpPr>
            <p:cNvPr id="1032" name="Freeform 8"/>
            <p:cNvSpPr/>
            <p:nvPr/>
          </p:nvSpPr>
          <p:spPr bwMode="auto">
            <a:xfrm>
              <a:off x="3295651" y="2954338"/>
              <a:ext cx="2552700" cy="1016000"/>
            </a:xfrm>
            <a:custGeom>
              <a:avLst/>
              <a:gdLst/>
              <a:ahLst/>
              <a:cxnLst>
                <a:cxn ang="0">
                  <a:pos x="886" y="99"/>
                </a:cxn>
                <a:cxn ang="0">
                  <a:pos x="553" y="133"/>
                </a:cxn>
                <a:cxn ang="0">
                  <a:pos x="220" y="99"/>
                </a:cxn>
                <a:cxn ang="0">
                  <a:pos x="0" y="4"/>
                </a:cxn>
                <a:cxn ang="0">
                  <a:pos x="0" y="194"/>
                </a:cxn>
                <a:cxn ang="0">
                  <a:pos x="0" y="312"/>
                </a:cxn>
                <a:cxn ang="0">
                  <a:pos x="2" y="314"/>
                </a:cxn>
                <a:cxn ang="0">
                  <a:pos x="553" y="441"/>
                </a:cxn>
                <a:cxn ang="0">
                  <a:pos x="1104" y="314"/>
                </a:cxn>
                <a:cxn ang="0">
                  <a:pos x="1109" y="309"/>
                </a:cxn>
                <a:cxn ang="0">
                  <a:pos x="1109" y="198"/>
                </a:cxn>
                <a:cxn ang="0">
                  <a:pos x="1109" y="0"/>
                </a:cxn>
                <a:cxn ang="0">
                  <a:pos x="886" y="99"/>
                </a:cxn>
              </a:cxnLst>
              <a:rect l="0" t="0" r="r" b="b"/>
              <a:pathLst>
                <a:path w="1109" h="441">
                  <a:moveTo>
                    <a:pt x="886" y="99"/>
                  </a:moveTo>
                  <a:cubicBezTo>
                    <a:pt x="791" y="120"/>
                    <a:pt x="677" y="133"/>
                    <a:pt x="553" y="133"/>
                  </a:cubicBezTo>
                  <a:cubicBezTo>
                    <a:pt x="429" y="133"/>
                    <a:pt x="314" y="120"/>
                    <a:pt x="220" y="99"/>
                  </a:cubicBezTo>
                  <a:cubicBezTo>
                    <a:pt x="118" y="76"/>
                    <a:pt x="40" y="43"/>
                    <a:pt x="0" y="4"/>
                  </a:cubicBezTo>
                  <a:cubicBezTo>
                    <a:pt x="0" y="194"/>
                    <a:pt x="0" y="194"/>
                    <a:pt x="0" y="194"/>
                  </a:cubicBezTo>
                  <a:cubicBezTo>
                    <a:pt x="0" y="312"/>
                    <a:pt x="0" y="312"/>
                    <a:pt x="0" y="312"/>
                  </a:cubicBezTo>
                  <a:cubicBezTo>
                    <a:pt x="0" y="313"/>
                    <a:pt x="1" y="313"/>
                    <a:pt x="2" y="314"/>
                  </a:cubicBezTo>
                  <a:cubicBezTo>
                    <a:pt x="80" y="388"/>
                    <a:pt x="297" y="441"/>
                    <a:pt x="553" y="441"/>
                  </a:cubicBezTo>
                  <a:cubicBezTo>
                    <a:pt x="809" y="441"/>
                    <a:pt x="1026" y="388"/>
                    <a:pt x="1104" y="314"/>
                  </a:cubicBezTo>
                  <a:cubicBezTo>
                    <a:pt x="1106" y="312"/>
                    <a:pt x="1108" y="310"/>
                    <a:pt x="1109" y="309"/>
                  </a:cubicBezTo>
                  <a:cubicBezTo>
                    <a:pt x="1109" y="198"/>
                    <a:pt x="1109" y="198"/>
                    <a:pt x="1109" y="198"/>
                  </a:cubicBezTo>
                  <a:cubicBezTo>
                    <a:pt x="1109" y="0"/>
                    <a:pt x="1109" y="0"/>
                    <a:pt x="1109" y="0"/>
                  </a:cubicBezTo>
                  <a:cubicBezTo>
                    <a:pt x="1071" y="41"/>
                    <a:pt x="991" y="75"/>
                    <a:pt x="886" y="99"/>
                  </a:cubicBezTo>
                  <a:close/>
                </a:path>
              </a:pathLst>
            </a:custGeom>
            <a:solidFill>
              <a:schemeClr val="accent1">
                <a:lumMod val="75000"/>
              </a:schemeClr>
            </a:solidFill>
            <a:ln w="9525">
              <a:noFill/>
              <a:round/>
            </a:ln>
          </p:spPr>
          <p:txBody>
            <a:bodyPr vert="horz" wrap="square" lIns="121888" tIns="60944" rIns="121888" bIns="60944" numCol="1" anchor="t" anchorCtr="0" compatLnSpc="1"/>
            <a:lstStyle/>
            <a:p>
              <a:endParaRPr lang="en-US" sz="3555" dirty="0">
                <a:solidFill>
                  <a:schemeClr val="accent1"/>
                </a:solidFill>
              </a:endParaRPr>
            </a:p>
          </p:txBody>
        </p:sp>
        <p:sp>
          <p:nvSpPr>
            <p:cNvPr id="1033" name="Oval 9"/>
            <p:cNvSpPr>
              <a:spLocks noChangeArrowheads="1"/>
            </p:cNvSpPr>
            <p:nvPr/>
          </p:nvSpPr>
          <p:spPr bwMode="auto">
            <a:xfrm>
              <a:off x="3295651" y="2674938"/>
              <a:ext cx="2552700" cy="606425"/>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dirty="0">
                <a:solidFill>
                  <a:schemeClr val="accent1">
                    <a:lumMod val="60000"/>
                    <a:lumOff val="40000"/>
                  </a:schemeClr>
                </a:solidFill>
              </a:endParaRPr>
            </a:p>
          </p:txBody>
        </p:sp>
      </p:grpSp>
      <p:sp>
        <p:nvSpPr>
          <p:cNvPr id="1034" name="Freeform 10"/>
          <p:cNvSpPr/>
          <p:nvPr/>
        </p:nvSpPr>
        <p:spPr bwMode="auto">
          <a:xfrm>
            <a:off x="4860191" y="4111999"/>
            <a:ext cx="4232" cy="4232"/>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1" y="0"/>
                  <a:pt x="0" y="0"/>
                  <a:pt x="0" y="0"/>
                </a:cubicBezTo>
                <a:lnTo>
                  <a:pt x="0" y="1"/>
                </a:lnTo>
                <a:close/>
              </a:path>
            </a:pathLst>
          </a:custGeom>
          <a:solidFill>
            <a:srgbClr val="F0514F"/>
          </a:solidFill>
          <a:ln w="9525">
            <a:noFill/>
            <a:round/>
          </a:ln>
        </p:spPr>
        <p:txBody>
          <a:bodyPr vert="horz" wrap="square" lIns="121888" tIns="60944" rIns="121888" bIns="60944" numCol="1" anchor="t" anchorCtr="0" compatLnSpc="1"/>
          <a:lstStyle/>
          <a:p>
            <a:endParaRPr lang="en-US" sz="3555"/>
          </a:p>
        </p:txBody>
      </p:sp>
      <p:grpSp>
        <p:nvGrpSpPr>
          <p:cNvPr id="6" name="Group 60"/>
          <p:cNvGrpSpPr/>
          <p:nvPr/>
        </p:nvGrpSpPr>
        <p:grpSpPr>
          <a:xfrm>
            <a:off x="4860191" y="3144934"/>
            <a:ext cx="2471623" cy="1252740"/>
            <a:chOff x="3644901" y="2154238"/>
            <a:chExt cx="1854200" cy="939800"/>
          </a:xfrm>
        </p:grpSpPr>
        <p:sp>
          <p:nvSpPr>
            <p:cNvPr id="1035" name="Freeform 11"/>
            <p:cNvSpPr/>
            <p:nvPr/>
          </p:nvSpPr>
          <p:spPr bwMode="auto">
            <a:xfrm>
              <a:off x="3644901" y="2357438"/>
              <a:ext cx="1854200" cy="736600"/>
            </a:xfrm>
            <a:custGeom>
              <a:avLst/>
              <a:gdLst/>
              <a:ahLst/>
              <a:cxnLst>
                <a:cxn ang="0">
                  <a:pos x="643" y="72"/>
                </a:cxn>
                <a:cxn ang="0">
                  <a:pos x="401" y="96"/>
                </a:cxn>
                <a:cxn ang="0">
                  <a:pos x="160" y="72"/>
                </a:cxn>
                <a:cxn ang="0">
                  <a:pos x="0" y="3"/>
                </a:cxn>
                <a:cxn ang="0">
                  <a:pos x="0" y="141"/>
                </a:cxn>
                <a:cxn ang="0">
                  <a:pos x="0" y="227"/>
                </a:cxn>
                <a:cxn ang="0">
                  <a:pos x="1" y="228"/>
                </a:cxn>
                <a:cxn ang="0">
                  <a:pos x="401" y="320"/>
                </a:cxn>
                <a:cxn ang="0">
                  <a:pos x="802" y="228"/>
                </a:cxn>
                <a:cxn ang="0">
                  <a:pos x="805" y="224"/>
                </a:cxn>
                <a:cxn ang="0">
                  <a:pos x="805" y="144"/>
                </a:cxn>
                <a:cxn ang="0">
                  <a:pos x="805" y="0"/>
                </a:cxn>
                <a:cxn ang="0">
                  <a:pos x="643" y="72"/>
                </a:cxn>
              </a:cxnLst>
              <a:rect l="0" t="0" r="r" b="b"/>
              <a:pathLst>
                <a:path w="805" h="320">
                  <a:moveTo>
                    <a:pt x="643" y="72"/>
                  </a:moveTo>
                  <a:cubicBezTo>
                    <a:pt x="574" y="87"/>
                    <a:pt x="491" y="96"/>
                    <a:pt x="401" y="96"/>
                  </a:cubicBezTo>
                  <a:cubicBezTo>
                    <a:pt x="311" y="96"/>
                    <a:pt x="228" y="87"/>
                    <a:pt x="160" y="72"/>
                  </a:cubicBezTo>
                  <a:cubicBezTo>
                    <a:pt x="86" y="55"/>
                    <a:pt x="29" y="31"/>
                    <a:pt x="0" y="3"/>
                  </a:cubicBezTo>
                  <a:cubicBezTo>
                    <a:pt x="0" y="141"/>
                    <a:pt x="0" y="141"/>
                    <a:pt x="0" y="141"/>
                  </a:cubicBezTo>
                  <a:cubicBezTo>
                    <a:pt x="0" y="227"/>
                    <a:pt x="0" y="227"/>
                    <a:pt x="0" y="227"/>
                  </a:cubicBezTo>
                  <a:cubicBezTo>
                    <a:pt x="0" y="227"/>
                    <a:pt x="1" y="227"/>
                    <a:pt x="1" y="228"/>
                  </a:cubicBezTo>
                  <a:cubicBezTo>
                    <a:pt x="58" y="282"/>
                    <a:pt x="216" y="320"/>
                    <a:pt x="401" y="320"/>
                  </a:cubicBezTo>
                  <a:cubicBezTo>
                    <a:pt x="587" y="320"/>
                    <a:pt x="745" y="282"/>
                    <a:pt x="802" y="228"/>
                  </a:cubicBezTo>
                  <a:cubicBezTo>
                    <a:pt x="803" y="227"/>
                    <a:pt x="804" y="225"/>
                    <a:pt x="805" y="224"/>
                  </a:cubicBezTo>
                  <a:cubicBezTo>
                    <a:pt x="805" y="144"/>
                    <a:pt x="805" y="144"/>
                    <a:pt x="805" y="144"/>
                  </a:cubicBezTo>
                  <a:cubicBezTo>
                    <a:pt x="805" y="0"/>
                    <a:pt x="805" y="0"/>
                    <a:pt x="805" y="0"/>
                  </a:cubicBezTo>
                  <a:cubicBezTo>
                    <a:pt x="777" y="30"/>
                    <a:pt x="719" y="55"/>
                    <a:pt x="643" y="72"/>
                  </a:cubicBezTo>
                  <a:close/>
                </a:path>
              </a:pathLst>
            </a:custGeom>
            <a:solidFill>
              <a:schemeClr val="accent2">
                <a:lumMod val="50000"/>
              </a:schemeClr>
            </a:solidFill>
            <a:ln w="9525">
              <a:noFill/>
              <a:round/>
            </a:ln>
          </p:spPr>
          <p:txBody>
            <a:bodyPr vert="horz" wrap="square" lIns="121888" tIns="60944" rIns="121888" bIns="60944" numCol="1" anchor="t" anchorCtr="0" compatLnSpc="1"/>
            <a:lstStyle/>
            <a:p>
              <a:endParaRPr lang="en-US" sz="3555"/>
            </a:p>
          </p:txBody>
        </p:sp>
        <p:sp>
          <p:nvSpPr>
            <p:cNvPr id="1036" name="Oval 12"/>
            <p:cNvSpPr>
              <a:spLocks noChangeArrowheads="1"/>
            </p:cNvSpPr>
            <p:nvPr/>
          </p:nvSpPr>
          <p:spPr bwMode="auto">
            <a:xfrm>
              <a:off x="3644901" y="2154238"/>
              <a:ext cx="1854200" cy="439738"/>
            </a:xfrm>
            <a:prstGeom prst="ellipse">
              <a:avLst/>
            </a:prstGeom>
            <a:solidFill>
              <a:schemeClr val="accent2"/>
            </a:solidFill>
            <a:ln w="9525">
              <a:noFill/>
              <a:round/>
            </a:ln>
          </p:spPr>
          <p:txBody>
            <a:bodyPr vert="horz" wrap="square" lIns="121888" tIns="60944" rIns="121888" bIns="60944" numCol="1" anchor="t" anchorCtr="0" compatLnSpc="1"/>
            <a:lstStyle/>
            <a:p>
              <a:endParaRPr lang="en-US" sz="3555"/>
            </a:p>
          </p:txBody>
        </p:sp>
      </p:grpSp>
      <p:sp>
        <p:nvSpPr>
          <p:cNvPr id="1038" name="Freeform 14"/>
          <p:cNvSpPr/>
          <p:nvPr/>
        </p:nvSpPr>
        <p:spPr bwMode="auto">
          <a:xfrm>
            <a:off x="5247439" y="3354430"/>
            <a:ext cx="2117" cy="2117"/>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1" y="0"/>
                  <a:pt x="0" y="0"/>
                  <a:pt x="0" y="0"/>
                </a:cubicBezTo>
                <a:lnTo>
                  <a:pt x="0" y="1"/>
                </a:lnTo>
                <a:close/>
              </a:path>
            </a:pathLst>
          </a:custGeom>
          <a:solidFill>
            <a:srgbClr val="8567AD"/>
          </a:solidFill>
          <a:ln w="9525">
            <a:noFill/>
            <a:round/>
          </a:ln>
        </p:spPr>
        <p:txBody>
          <a:bodyPr vert="horz" wrap="square" lIns="121888" tIns="60944" rIns="121888" bIns="60944" numCol="1" anchor="t" anchorCtr="0" compatLnSpc="1"/>
          <a:lstStyle/>
          <a:p>
            <a:endParaRPr lang="en-US" sz="3555"/>
          </a:p>
        </p:txBody>
      </p:sp>
      <p:grpSp>
        <p:nvGrpSpPr>
          <p:cNvPr id="7" name="Group 61"/>
          <p:cNvGrpSpPr/>
          <p:nvPr/>
        </p:nvGrpSpPr>
        <p:grpSpPr>
          <a:xfrm>
            <a:off x="5247439" y="2668808"/>
            <a:ext cx="1756376" cy="888768"/>
            <a:chOff x="3935413" y="1797050"/>
            <a:chExt cx="1317625" cy="666750"/>
          </a:xfrm>
        </p:grpSpPr>
        <p:sp>
          <p:nvSpPr>
            <p:cNvPr id="1037" name="Oval 13"/>
            <p:cNvSpPr>
              <a:spLocks noChangeArrowheads="1"/>
            </p:cNvSpPr>
            <p:nvPr/>
          </p:nvSpPr>
          <p:spPr bwMode="auto">
            <a:xfrm>
              <a:off x="3935413" y="1797050"/>
              <a:ext cx="1317625" cy="311150"/>
            </a:xfrm>
            <a:prstGeom prst="ellipse">
              <a:avLst/>
            </a:prstGeom>
            <a:solidFill>
              <a:schemeClr val="accent3"/>
            </a:solidFill>
            <a:ln w="9525">
              <a:noFill/>
              <a:round/>
            </a:ln>
          </p:spPr>
          <p:txBody>
            <a:bodyPr vert="horz" wrap="square" lIns="121888" tIns="60944" rIns="121888" bIns="60944" numCol="1" anchor="t" anchorCtr="0" compatLnSpc="1"/>
            <a:lstStyle/>
            <a:p>
              <a:endParaRPr lang="en-US" sz="3555"/>
            </a:p>
          </p:txBody>
        </p:sp>
        <p:sp>
          <p:nvSpPr>
            <p:cNvPr id="1039" name="Freeform 15"/>
            <p:cNvSpPr/>
            <p:nvPr/>
          </p:nvSpPr>
          <p:spPr bwMode="auto">
            <a:xfrm>
              <a:off x="3935413" y="1939925"/>
              <a:ext cx="1317625" cy="523875"/>
            </a:xfrm>
            <a:custGeom>
              <a:avLst/>
              <a:gdLst/>
              <a:ahLst/>
              <a:cxnLst>
                <a:cxn ang="0">
                  <a:pos x="457" y="51"/>
                </a:cxn>
                <a:cxn ang="0">
                  <a:pos x="285" y="68"/>
                </a:cxn>
                <a:cxn ang="0">
                  <a:pos x="114" y="51"/>
                </a:cxn>
                <a:cxn ang="0">
                  <a:pos x="0" y="2"/>
                </a:cxn>
                <a:cxn ang="0">
                  <a:pos x="0" y="100"/>
                </a:cxn>
                <a:cxn ang="0">
                  <a:pos x="0" y="161"/>
                </a:cxn>
                <a:cxn ang="0">
                  <a:pos x="1" y="162"/>
                </a:cxn>
                <a:cxn ang="0">
                  <a:pos x="285" y="227"/>
                </a:cxn>
                <a:cxn ang="0">
                  <a:pos x="570" y="162"/>
                </a:cxn>
                <a:cxn ang="0">
                  <a:pos x="572" y="159"/>
                </a:cxn>
                <a:cxn ang="0">
                  <a:pos x="572" y="102"/>
                </a:cxn>
                <a:cxn ang="0">
                  <a:pos x="572" y="0"/>
                </a:cxn>
                <a:cxn ang="0">
                  <a:pos x="457" y="51"/>
                </a:cxn>
              </a:cxnLst>
              <a:rect l="0" t="0" r="r" b="b"/>
              <a:pathLst>
                <a:path w="572" h="227">
                  <a:moveTo>
                    <a:pt x="457" y="51"/>
                  </a:moveTo>
                  <a:cubicBezTo>
                    <a:pt x="408" y="62"/>
                    <a:pt x="349" y="68"/>
                    <a:pt x="285" y="68"/>
                  </a:cubicBezTo>
                  <a:cubicBezTo>
                    <a:pt x="222" y="68"/>
                    <a:pt x="162" y="62"/>
                    <a:pt x="114" y="51"/>
                  </a:cubicBezTo>
                  <a:cubicBezTo>
                    <a:pt x="61" y="39"/>
                    <a:pt x="21" y="22"/>
                    <a:pt x="0" y="2"/>
                  </a:cubicBezTo>
                  <a:cubicBezTo>
                    <a:pt x="0" y="100"/>
                    <a:pt x="0" y="100"/>
                    <a:pt x="0" y="100"/>
                  </a:cubicBezTo>
                  <a:cubicBezTo>
                    <a:pt x="0" y="161"/>
                    <a:pt x="0" y="161"/>
                    <a:pt x="0" y="161"/>
                  </a:cubicBezTo>
                  <a:cubicBezTo>
                    <a:pt x="0" y="161"/>
                    <a:pt x="1" y="161"/>
                    <a:pt x="1" y="162"/>
                  </a:cubicBezTo>
                  <a:cubicBezTo>
                    <a:pt x="41" y="200"/>
                    <a:pt x="153" y="227"/>
                    <a:pt x="285" y="227"/>
                  </a:cubicBezTo>
                  <a:cubicBezTo>
                    <a:pt x="417" y="227"/>
                    <a:pt x="529" y="200"/>
                    <a:pt x="570" y="162"/>
                  </a:cubicBezTo>
                  <a:cubicBezTo>
                    <a:pt x="571" y="161"/>
                    <a:pt x="571" y="160"/>
                    <a:pt x="572" y="159"/>
                  </a:cubicBezTo>
                  <a:cubicBezTo>
                    <a:pt x="572" y="102"/>
                    <a:pt x="572" y="102"/>
                    <a:pt x="572" y="102"/>
                  </a:cubicBezTo>
                  <a:cubicBezTo>
                    <a:pt x="572" y="0"/>
                    <a:pt x="572" y="0"/>
                    <a:pt x="572" y="0"/>
                  </a:cubicBezTo>
                  <a:cubicBezTo>
                    <a:pt x="552" y="21"/>
                    <a:pt x="511" y="39"/>
                    <a:pt x="457" y="51"/>
                  </a:cubicBezTo>
                  <a:close/>
                </a:path>
              </a:pathLst>
            </a:custGeom>
            <a:solidFill>
              <a:schemeClr val="accent3">
                <a:lumMod val="75000"/>
              </a:schemeClr>
            </a:solidFill>
            <a:ln w="9525">
              <a:noFill/>
              <a:round/>
            </a:ln>
          </p:spPr>
          <p:txBody>
            <a:bodyPr vert="horz" wrap="square" lIns="121888" tIns="60944" rIns="121888" bIns="60944" numCol="1" anchor="t" anchorCtr="0" compatLnSpc="1"/>
            <a:lstStyle/>
            <a:p>
              <a:endParaRPr lang="en-US" sz="3555"/>
            </a:p>
          </p:txBody>
        </p:sp>
      </p:grpSp>
      <p:sp>
        <p:nvSpPr>
          <p:cNvPr id="1040" name="Freeform 16"/>
          <p:cNvSpPr/>
          <p:nvPr/>
        </p:nvSpPr>
        <p:spPr bwMode="auto">
          <a:xfrm>
            <a:off x="5579670" y="2764034"/>
            <a:ext cx="2117" cy="2117"/>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6CCAF2"/>
          </a:solidFill>
          <a:ln w="9525">
            <a:noFill/>
            <a:round/>
          </a:ln>
        </p:spPr>
        <p:txBody>
          <a:bodyPr vert="horz" wrap="square" lIns="121888" tIns="60944" rIns="121888" bIns="60944" numCol="1" anchor="t" anchorCtr="0" compatLnSpc="1"/>
          <a:lstStyle/>
          <a:p>
            <a:endParaRPr lang="en-US" sz="3555"/>
          </a:p>
        </p:txBody>
      </p:sp>
      <p:grpSp>
        <p:nvGrpSpPr>
          <p:cNvPr id="8" name="Group 62"/>
          <p:cNvGrpSpPr/>
          <p:nvPr/>
        </p:nvGrpSpPr>
        <p:grpSpPr>
          <a:xfrm>
            <a:off x="5579671" y="2332347"/>
            <a:ext cx="1106729" cy="560771"/>
            <a:chOff x="4184651" y="1544638"/>
            <a:chExt cx="830263" cy="420688"/>
          </a:xfrm>
        </p:grpSpPr>
        <p:sp>
          <p:nvSpPr>
            <p:cNvPr id="1041" name="Freeform 17"/>
            <p:cNvSpPr/>
            <p:nvPr/>
          </p:nvSpPr>
          <p:spPr bwMode="auto">
            <a:xfrm>
              <a:off x="4184651" y="1633538"/>
              <a:ext cx="830263" cy="331788"/>
            </a:xfrm>
            <a:custGeom>
              <a:avLst/>
              <a:gdLst/>
              <a:ahLst/>
              <a:cxnLst>
                <a:cxn ang="0">
                  <a:pos x="288" y="32"/>
                </a:cxn>
                <a:cxn ang="0">
                  <a:pos x="180" y="43"/>
                </a:cxn>
                <a:cxn ang="0">
                  <a:pos x="71" y="32"/>
                </a:cxn>
                <a:cxn ang="0">
                  <a:pos x="0" y="1"/>
                </a:cxn>
                <a:cxn ang="0">
                  <a:pos x="0" y="63"/>
                </a:cxn>
                <a:cxn ang="0">
                  <a:pos x="0" y="102"/>
                </a:cxn>
                <a:cxn ang="0">
                  <a:pos x="0" y="102"/>
                </a:cxn>
                <a:cxn ang="0">
                  <a:pos x="180" y="144"/>
                </a:cxn>
                <a:cxn ang="0">
                  <a:pos x="359" y="102"/>
                </a:cxn>
                <a:cxn ang="0">
                  <a:pos x="361" y="101"/>
                </a:cxn>
                <a:cxn ang="0">
                  <a:pos x="361" y="64"/>
                </a:cxn>
                <a:cxn ang="0">
                  <a:pos x="361" y="0"/>
                </a:cxn>
                <a:cxn ang="0">
                  <a:pos x="288" y="32"/>
                </a:cxn>
              </a:cxnLst>
              <a:rect l="0" t="0" r="r" b="b"/>
              <a:pathLst>
                <a:path w="361" h="144">
                  <a:moveTo>
                    <a:pt x="288" y="32"/>
                  </a:moveTo>
                  <a:cubicBezTo>
                    <a:pt x="257" y="39"/>
                    <a:pt x="220" y="43"/>
                    <a:pt x="180" y="43"/>
                  </a:cubicBezTo>
                  <a:cubicBezTo>
                    <a:pt x="139" y="43"/>
                    <a:pt x="102" y="39"/>
                    <a:pt x="71" y="32"/>
                  </a:cubicBezTo>
                  <a:cubicBezTo>
                    <a:pt x="38" y="25"/>
                    <a:pt x="13" y="14"/>
                    <a:pt x="0" y="1"/>
                  </a:cubicBezTo>
                  <a:cubicBezTo>
                    <a:pt x="0" y="63"/>
                    <a:pt x="0" y="63"/>
                    <a:pt x="0" y="63"/>
                  </a:cubicBezTo>
                  <a:cubicBezTo>
                    <a:pt x="0" y="102"/>
                    <a:pt x="0" y="102"/>
                    <a:pt x="0" y="102"/>
                  </a:cubicBezTo>
                  <a:cubicBezTo>
                    <a:pt x="0" y="102"/>
                    <a:pt x="0" y="102"/>
                    <a:pt x="0" y="102"/>
                  </a:cubicBezTo>
                  <a:cubicBezTo>
                    <a:pt x="26" y="126"/>
                    <a:pt x="96" y="144"/>
                    <a:pt x="180" y="144"/>
                  </a:cubicBezTo>
                  <a:cubicBezTo>
                    <a:pt x="263" y="144"/>
                    <a:pt x="334" y="126"/>
                    <a:pt x="359" y="102"/>
                  </a:cubicBezTo>
                  <a:cubicBezTo>
                    <a:pt x="360" y="102"/>
                    <a:pt x="360" y="101"/>
                    <a:pt x="361" y="101"/>
                  </a:cubicBezTo>
                  <a:cubicBezTo>
                    <a:pt x="361" y="64"/>
                    <a:pt x="361" y="64"/>
                    <a:pt x="361" y="64"/>
                  </a:cubicBezTo>
                  <a:cubicBezTo>
                    <a:pt x="361" y="0"/>
                    <a:pt x="361" y="0"/>
                    <a:pt x="361" y="0"/>
                  </a:cubicBezTo>
                  <a:cubicBezTo>
                    <a:pt x="348" y="13"/>
                    <a:pt x="322" y="25"/>
                    <a:pt x="288" y="32"/>
                  </a:cubicBezTo>
                  <a:close/>
                </a:path>
              </a:pathLst>
            </a:custGeom>
            <a:solidFill>
              <a:schemeClr val="accent4">
                <a:lumMod val="75000"/>
              </a:schemeClr>
            </a:solidFill>
            <a:ln w="9525">
              <a:noFill/>
              <a:round/>
            </a:ln>
          </p:spPr>
          <p:txBody>
            <a:bodyPr vert="horz" wrap="square" lIns="121888" tIns="60944" rIns="121888" bIns="60944" numCol="1" anchor="t" anchorCtr="0" compatLnSpc="1"/>
            <a:lstStyle/>
            <a:p>
              <a:endParaRPr lang="en-US" sz="3555"/>
            </a:p>
          </p:txBody>
        </p:sp>
        <p:sp>
          <p:nvSpPr>
            <p:cNvPr id="1042" name="Oval 18"/>
            <p:cNvSpPr>
              <a:spLocks noChangeArrowheads="1"/>
            </p:cNvSpPr>
            <p:nvPr/>
          </p:nvSpPr>
          <p:spPr bwMode="auto">
            <a:xfrm>
              <a:off x="4184651" y="1544638"/>
              <a:ext cx="830263" cy="195263"/>
            </a:xfrm>
            <a:prstGeom prst="ellipse">
              <a:avLst/>
            </a:prstGeom>
            <a:solidFill>
              <a:schemeClr val="accent4"/>
            </a:solidFill>
            <a:ln w="9525">
              <a:noFill/>
              <a:round/>
            </a:ln>
          </p:spPr>
          <p:txBody>
            <a:bodyPr vert="horz" wrap="square" lIns="121888" tIns="60944" rIns="121888" bIns="60944" numCol="1" anchor="t" anchorCtr="0" compatLnSpc="1"/>
            <a:lstStyle/>
            <a:p>
              <a:endParaRPr lang="en-US" sz="3555"/>
            </a:p>
          </p:txBody>
        </p:sp>
      </p:grpSp>
      <p:sp>
        <p:nvSpPr>
          <p:cNvPr id="34" name="TextBox 33"/>
          <p:cNvSpPr txBox="1"/>
          <p:nvPr/>
        </p:nvSpPr>
        <p:spPr>
          <a:xfrm>
            <a:off x="1478907" y="4082972"/>
            <a:ext cx="2873557" cy="953915"/>
          </a:xfrm>
          <a:prstGeom prst="rect">
            <a:avLst/>
          </a:prstGeom>
          <a:noFill/>
        </p:spPr>
        <p:txBody>
          <a:bodyPr wrap="square" rtlCol="0">
            <a:spAutoFit/>
          </a:bodyPr>
          <a:lstStyle/>
          <a:p>
            <a:r>
              <a:rPr lang="zh-CN" altLang="en-US" sz="1600" b="1" dirty="0">
                <a:solidFill>
                  <a:schemeClr val="accent1"/>
                </a:solidFill>
              </a:rPr>
              <a:t>添加您的</a:t>
            </a:r>
            <a:r>
              <a:rPr lang="zh-CN" altLang="en-US" sz="1600" b="1" dirty="0" smtClean="0">
                <a:solidFill>
                  <a:schemeClr val="accent1"/>
                </a:solidFill>
              </a:rPr>
              <a:t>标题</a:t>
            </a:r>
            <a:endParaRPr lang="en-US" altLang="zh-CN" sz="1600" b="1" dirty="0" smtClean="0">
              <a:solidFill>
                <a:schemeClr val="accent1"/>
              </a:solidFill>
            </a:endParaRPr>
          </a:p>
          <a:p>
            <a:r>
              <a:rPr lang="en-US" sz="1335" dirty="0" smtClean="0">
                <a:solidFill>
                  <a:schemeClr val="tx1">
                    <a:lumMod val="65000"/>
                    <a:lumOff val="35000"/>
                  </a:schemeClr>
                </a:solidFill>
              </a:rPr>
              <a:t>There </a:t>
            </a:r>
            <a:r>
              <a:rPr lang="en-US" sz="1335" dirty="0">
                <a:solidFill>
                  <a:schemeClr val="tx1">
                    <a:lumMod val="65000"/>
                    <a:lumOff val="35000"/>
                  </a:schemeClr>
                </a:solidFill>
              </a:rPr>
              <a:t>are many variations of passages of Lorem Ipsum available but the have suffered alteration in</a:t>
            </a:r>
          </a:p>
        </p:txBody>
      </p:sp>
      <p:sp>
        <p:nvSpPr>
          <p:cNvPr id="35" name="Text Placeholder 3"/>
          <p:cNvSpPr txBox="1"/>
          <p:nvPr/>
        </p:nvSpPr>
        <p:spPr>
          <a:xfrm>
            <a:off x="5829370" y="5655914"/>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1"/>
                </a:solidFill>
              </a:rPr>
              <a:t>90%</a:t>
            </a:r>
          </a:p>
        </p:txBody>
      </p:sp>
      <p:sp>
        <p:nvSpPr>
          <p:cNvPr id="36" name="TextBox 35"/>
          <p:cNvSpPr txBox="1"/>
          <p:nvPr/>
        </p:nvSpPr>
        <p:spPr>
          <a:xfrm>
            <a:off x="8092523" y="2305064"/>
            <a:ext cx="2610836" cy="1159035"/>
          </a:xfrm>
          <a:prstGeom prst="rect">
            <a:avLst/>
          </a:prstGeom>
          <a:noFill/>
        </p:spPr>
        <p:txBody>
          <a:bodyPr wrap="square" rtlCol="0">
            <a:spAutoFit/>
          </a:bodyPr>
          <a:lstStyle/>
          <a:p>
            <a:pPr algn="r"/>
            <a:r>
              <a:rPr lang="zh-CN" altLang="en-US" sz="1600" b="1" dirty="0">
                <a:solidFill>
                  <a:schemeClr val="accent4"/>
                </a:solidFill>
              </a:rPr>
              <a:t>添加您的</a:t>
            </a:r>
            <a:r>
              <a:rPr lang="zh-CN" altLang="en-US" sz="1600" b="1" dirty="0" smtClean="0">
                <a:solidFill>
                  <a:schemeClr val="accent4"/>
                </a:solidFill>
              </a:rPr>
              <a:t>标题</a:t>
            </a:r>
            <a:endParaRPr lang="en-US" altLang="zh-CN" sz="1600" b="1" dirty="0" smtClean="0">
              <a:solidFill>
                <a:schemeClr val="accent4"/>
              </a:solidFill>
            </a:endParaRPr>
          </a:p>
          <a:p>
            <a:pPr algn="r"/>
            <a:r>
              <a:rPr lang="en-US" sz="1335" dirty="0" smtClean="0">
                <a:solidFill>
                  <a:schemeClr val="tx1">
                    <a:lumMod val="65000"/>
                    <a:lumOff val="35000"/>
                  </a:schemeClr>
                </a:solidFill>
              </a:rPr>
              <a:t>There </a:t>
            </a:r>
            <a:r>
              <a:rPr lang="en-US" sz="1335" dirty="0">
                <a:solidFill>
                  <a:schemeClr val="tx1">
                    <a:lumMod val="65000"/>
                    <a:lumOff val="35000"/>
                  </a:schemeClr>
                </a:solidFill>
              </a:rPr>
              <a:t>are many variations of passages of Lorem Ipsum available but the have suffered alteration in</a:t>
            </a:r>
          </a:p>
        </p:txBody>
      </p:sp>
      <p:sp>
        <p:nvSpPr>
          <p:cNvPr id="37" name="Text Placeholder 3"/>
          <p:cNvSpPr txBox="1"/>
          <p:nvPr/>
        </p:nvSpPr>
        <p:spPr>
          <a:xfrm>
            <a:off x="5821086" y="1866920"/>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4"/>
                </a:solidFill>
              </a:rPr>
              <a:t>20%</a:t>
            </a:r>
          </a:p>
        </p:txBody>
      </p:sp>
      <p:sp>
        <p:nvSpPr>
          <p:cNvPr id="40" name="TextBox 39"/>
          <p:cNvSpPr txBox="1"/>
          <p:nvPr/>
        </p:nvSpPr>
        <p:spPr>
          <a:xfrm>
            <a:off x="1519536" y="2305065"/>
            <a:ext cx="2873557" cy="953915"/>
          </a:xfrm>
          <a:prstGeom prst="rect">
            <a:avLst/>
          </a:prstGeom>
          <a:noFill/>
        </p:spPr>
        <p:txBody>
          <a:bodyPr wrap="square" rtlCol="0">
            <a:spAutoFit/>
          </a:bodyPr>
          <a:lstStyle/>
          <a:p>
            <a:r>
              <a:rPr lang="zh-CN" altLang="en-US" sz="1600" b="1" dirty="0">
                <a:solidFill>
                  <a:schemeClr val="accent2"/>
                </a:solidFill>
              </a:rPr>
              <a:t>添加您的</a:t>
            </a:r>
            <a:r>
              <a:rPr lang="zh-CN" altLang="en-US" sz="1600" b="1" dirty="0" smtClean="0">
                <a:solidFill>
                  <a:schemeClr val="accent2"/>
                </a:solidFill>
              </a:rPr>
              <a:t>标题</a:t>
            </a:r>
            <a:endParaRPr lang="en-US" altLang="zh-CN" sz="1600" b="1" dirty="0" smtClean="0">
              <a:solidFill>
                <a:schemeClr val="accent2"/>
              </a:solidFill>
            </a:endParaRPr>
          </a:p>
          <a:p>
            <a:r>
              <a:rPr lang="en-US" sz="1335" dirty="0" smtClean="0">
                <a:solidFill>
                  <a:schemeClr val="tx1">
                    <a:lumMod val="65000"/>
                    <a:lumOff val="35000"/>
                  </a:schemeClr>
                </a:solidFill>
              </a:rPr>
              <a:t>There </a:t>
            </a:r>
            <a:r>
              <a:rPr lang="en-US" sz="1335" dirty="0">
                <a:solidFill>
                  <a:schemeClr val="tx1">
                    <a:lumMod val="65000"/>
                    <a:lumOff val="35000"/>
                  </a:schemeClr>
                </a:solidFill>
              </a:rPr>
              <a:t>are many variations of passages of Lorem Ipsum available but the have suffered alteration in</a:t>
            </a:r>
          </a:p>
        </p:txBody>
      </p:sp>
      <p:sp>
        <p:nvSpPr>
          <p:cNvPr id="43" name="Text Placeholder 3"/>
          <p:cNvSpPr txBox="1"/>
          <p:nvPr/>
        </p:nvSpPr>
        <p:spPr>
          <a:xfrm>
            <a:off x="4173782" y="3505811"/>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2"/>
                </a:solidFill>
              </a:rPr>
              <a:t>80%</a:t>
            </a:r>
          </a:p>
        </p:txBody>
      </p:sp>
      <p:sp>
        <p:nvSpPr>
          <p:cNvPr id="46" name="TextBox 45"/>
          <p:cNvSpPr txBox="1"/>
          <p:nvPr/>
        </p:nvSpPr>
        <p:spPr>
          <a:xfrm>
            <a:off x="8029277" y="4082972"/>
            <a:ext cx="2610836" cy="1159035"/>
          </a:xfrm>
          <a:prstGeom prst="rect">
            <a:avLst/>
          </a:prstGeom>
          <a:noFill/>
        </p:spPr>
        <p:txBody>
          <a:bodyPr wrap="square" rtlCol="0">
            <a:spAutoFit/>
          </a:bodyPr>
          <a:lstStyle/>
          <a:p>
            <a:pPr algn="r"/>
            <a:r>
              <a:rPr lang="zh-CN" altLang="en-US" sz="1600" b="1" dirty="0">
                <a:solidFill>
                  <a:schemeClr val="accent3"/>
                </a:solidFill>
              </a:rPr>
              <a:t>添加您的</a:t>
            </a:r>
            <a:r>
              <a:rPr lang="zh-CN" altLang="en-US" sz="1600" b="1" dirty="0" smtClean="0">
                <a:solidFill>
                  <a:schemeClr val="accent3"/>
                </a:solidFill>
              </a:rPr>
              <a:t>标题</a:t>
            </a:r>
            <a:endParaRPr lang="en-US" altLang="zh-CN" sz="1600" b="1" dirty="0" smtClean="0">
              <a:solidFill>
                <a:schemeClr val="accent3"/>
              </a:solidFill>
            </a:endParaRPr>
          </a:p>
          <a:p>
            <a:pPr algn="r"/>
            <a:r>
              <a:rPr lang="en-US" sz="1335" dirty="0" smtClean="0">
                <a:solidFill>
                  <a:schemeClr val="tx1">
                    <a:lumMod val="65000"/>
                    <a:lumOff val="35000"/>
                  </a:schemeClr>
                </a:solidFill>
              </a:rPr>
              <a:t>There </a:t>
            </a:r>
            <a:r>
              <a:rPr lang="en-US" sz="1335" dirty="0">
                <a:solidFill>
                  <a:schemeClr val="tx1">
                    <a:lumMod val="65000"/>
                    <a:lumOff val="35000"/>
                  </a:schemeClr>
                </a:solidFill>
              </a:rPr>
              <a:t>are many variations of passages of Lorem Ipsum available but the have suffered alteration in</a:t>
            </a:r>
          </a:p>
        </p:txBody>
      </p:sp>
      <p:sp>
        <p:nvSpPr>
          <p:cNvPr id="47" name="Text Placeholder 3"/>
          <p:cNvSpPr txBox="1"/>
          <p:nvPr/>
        </p:nvSpPr>
        <p:spPr>
          <a:xfrm>
            <a:off x="7238021" y="2865181"/>
            <a:ext cx="549831"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3"/>
                </a:solidFill>
              </a:rPr>
              <a:t>60%</a:t>
            </a:r>
          </a:p>
        </p:txBody>
      </p:sp>
      <p:grpSp>
        <p:nvGrpSpPr>
          <p:cNvPr id="48" name="Group 47"/>
          <p:cNvGrpSpPr/>
          <p:nvPr/>
        </p:nvGrpSpPr>
        <p:grpSpPr>
          <a:xfrm>
            <a:off x="862372" y="4361664"/>
            <a:ext cx="657655" cy="638827"/>
            <a:chOff x="2750859" y="3370932"/>
            <a:chExt cx="493370" cy="479245"/>
          </a:xfrm>
        </p:grpSpPr>
        <p:sp>
          <p:nvSpPr>
            <p:cNvPr id="49" name="Oval 48"/>
            <p:cNvSpPr/>
            <p:nvPr/>
          </p:nvSpPr>
          <p:spPr>
            <a:xfrm>
              <a:off x="2750859" y="3370932"/>
              <a:ext cx="493370" cy="47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FontAwesome" pitchFamily="2" charset="0"/>
              </a:endParaRPr>
            </a:p>
          </p:txBody>
        </p:sp>
        <p:sp>
          <p:nvSpPr>
            <p:cNvPr id="50" name="Freeform 101"/>
            <p:cNvSpPr>
              <a:spLocks noEditPoints="1"/>
            </p:cNvSpPr>
            <p:nvPr/>
          </p:nvSpPr>
          <p:spPr bwMode="auto">
            <a:xfrm>
              <a:off x="2877273" y="3497591"/>
              <a:ext cx="233363" cy="2159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grpSp>
        <p:nvGrpSpPr>
          <p:cNvPr id="51" name="Group 50"/>
          <p:cNvGrpSpPr/>
          <p:nvPr/>
        </p:nvGrpSpPr>
        <p:grpSpPr>
          <a:xfrm>
            <a:off x="889637" y="2602576"/>
            <a:ext cx="657655" cy="638827"/>
            <a:chOff x="3821284" y="2086962"/>
            <a:chExt cx="493370" cy="479245"/>
          </a:xfrm>
        </p:grpSpPr>
        <p:sp>
          <p:nvSpPr>
            <p:cNvPr id="52" name="Oval 51"/>
            <p:cNvSpPr/>
            <p:nvPr/>
          </p:nvSpPr>
          <p:spPr>
            <a:xfrm>
              <a:off x="3821284" y="2086962"/>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FontAwesome" pitchFamily="2" charset="0"/>
              </a:endParaRPr>
            </a:p>
          </p:txBody>
        </p:sp>
        <p:sp>
          <p:nvSpPr>
            <p:cNvPr id="53" name="Freeform 145"/>
            <p:cNvSpPr/>
            <p:nvPr/>
          </p:nvSpPr>
          <p:spPr bwMode="auto">
            <a:xfrm>
              <a:off x="3960076" y="2209495"/>
              <a:ext cx="219075" cy="188913"/>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grpSp>
        <p:nvGrpSpPr>
          <p:cNvPr id="54" name="Group 53"/>
          <p:cNvGrpSpPr/>
          <p:nvPr/>
        </p:nvGrpSpPr>
        <p:grpSpPr>
          <a:xfrm>
            <a:off x="10632630" y="4325247"/>
            <a:ext cx="657655" cy="638827"/>
            <a:chOff x="4770609" y="1334079"/>
            <a:chExt cx="493370" cy="479245"/>
          </a:xfrm>
        </p:grpSpPr>
        <p:sp>
          <p:nvSpPr>
            <p:cNvPr id="55" name="Oval 54"/>
            <p:cNvSpPr/>
            <p:nvPr/>
          </p:nvSpPr>
          <p:spPr>
            <a:xfrm>
              <a:off x="4770609" y="1334079"/>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FontAwesome" pitchFamily="2" charset="0"/>
              </a:endParaRPr>
            </a:p>
          </p:txBody>
        </p:sp>
        <p:sp>
          <p:nvSpPr>
            <p:cNvPr id="56" name="Freeform 54"/>
            <p:cNvSpPr>
              <a:spLocks noEditPoints="1"/>
            </p:cNvSpPr>
            <p:nvPr/>
          </p:nvSpPr>
          <p:spPr bwMode="auto">
            <a:xfrm>
              <a:off x="4903787" y="1460569"/>
              <a:ext cx="247458" cy="18348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grpSp>
        <p:nvGrpSpPr>
          <p:cNvPr id="57" name="Group 56"/>
          <p:cNvGrpSpPr/>
          <p:nvPr/>
        </p:nvGrpSpPr>
        <p:grpSpPr>
          <a:xfrm>
            <a:off x="10646325" y="2562497"/>
            <a:ext cx="657655" cy="638827"/>
            <a:chOff x="5775178" y="2507649"/>
            <a:chExt cx="493370" cy="479245"/>
          </a:xfrm>
        </p:grpSpPr>
        <p:sp>
          <p:nvSpPr>
            <p:cNvPr id="60" name="Oval 59"/>
            <p:cNvSpPr/>
            <p:nvPr/>
          </p:nvSpPr>
          <p:spPr>
            <a:xfrm>
              <a:off x="5775178" y="250764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888" rtlCol="0" anchor="ctr"/>
            <a:lstStyle/>
            <a:p>
              <a:pPr algn="ctr"/>
              <a:endParaRPr lang="en-US" sz="3555" dirty="0">
                <a:solidFill>
                  <a:schemeClr val="bg1"/>
                </a:solidFill>
                <a:latin typeface="FontAwesome" pitchFamily="2" charset="0"/>
              </a:endParaRPr>
            </a:p>
          </p:txBody>
        </p:sp>
        <p:sp>
          <p:nvSpPr>
            <p:cNvPr id="61" name="Freeform 37"/>
            <p:cNvSpPr>
              <a:spLocks noEditPoints="1"/>
            </p:cNvSpPr>
            <p:nvPr/>
          </p:nvSpPr>
          <p:spPr bwMode="auto">
            <a:xfrm>
              <a:off x="5914071" y="2630424"/>
              <a:ext cx="233363" cy="203200"/>
            </a:xfrm>
            <a:custGeom>
              <a:avLst/>
              <a:gdLst/>
              <a:ahLst/>
              <a:cxnLst>
                <a:cxn ang="0">
                  <a:pos x="68" y="18"/>
                </a:cxn>
                <a:cxn ang="0">
                  <a:pos x="68" y="50"/>
                </a:cxn>
                <a:cxn ang="0">
                  <a:pos x="59" y="59"/>
                </a:cxn>
                <a:cxn ang="0">
                  <a:pos x="9" y="59"/>
                </a:cxn>
                <a:cxn ang="0">
                  <a:pos x="0" y="50"/>
                </a:cxn>
                <a:cxn ang="0">
                  <a:pos x="0" y="18"/>
                </a:cxn>
                <a:cxn ang="0">
                  <a:pos x="9" y="9"/>
                </a:cxn>
                <a:cxn ang="0">
                  <a:pos x="17" y="9"/>
                </a:cxn>
                <a:cxn ang="0">
                  <a:pos x="19" y="4"/>
                </a:cxn>
                <a:cxn ang="0">
                  <a:pos x="25" y="0"/>
                </a:cxn>
                <a:cxn ang="0">
                  <a:pos x="43" y="0"/>
                </a:cxn>
                <a:cxn ang="0">
                  <a:pos x="49" y="4"/>
                </a:cxn>
                <a:cxn ang="0">
                  <a:pos x="51" y="9"/>
                </a:cxn>
                <a:cxn ang="0">
                  <a:pos x="59" y="9"/>
                </a:cxn>
                <a:cxn ang="0">
                  <a:pos x="68" y="18"/>
                </a:cxn>
                <a:cxn ang="0">
                  <a:pos x="50" y="34"/>
                </a:cxn>
                <a:cxn ang="0">
                  <a:pos x="34" y="18"/>
                </a:cxn>
                <a:cxn ang="0">
                  <a:pos x="18" y="34"/>
                </a:cxn>
                <a:cxn ang="0">
                  <a:pos x="34" y="50"/>
                </a:cxn>
                <a:cxn ang="0">
                  <a:pos x="50" y="34"/>
                </a:cxn>
                <a:cxn ang="0">
                  <a:pos x="44" y="34"/>
                </a:cxn>
                <a:cxn ang="0">
                  <a:pos x="34" y="44"/>
                </a:cxn>
                <a:cxn ang="0">
                  <a:pos x="24" y="34"/>
                </a:cxn>
                <a:cxn ang="0">
                  <a:pos x="34" y="24"/>
                </a:cxn>
                <a:cxn ang="0">
                  <a:pos x="44" y="34"/>
                </a:cxn>
              </a:cxnLst>
              <a:rect l="0" t="0" r="r" b="b"/>
              <a:pathLst>
                <a:path w="68" h="59">
                  <a:moveTo>
                    <a:pt x="68" y="18"/>
                  </a:moveTo>
                  <a:cubicBezTo>
                    <a:pt x="68" y="50"/>
                    <a:pt x="68" y="50"/>
                    <a:pt x="68" y="50"/>
                  </a:cubicBezTo>
                  <a:cubicBezTo>
                    <a:pt x="68" y="55"/>
                    <a:pt x="64" y="59"/>
                    <a:pt x="59" y="59"/>
                  </a:cubicBezTo>
                  <a:cubicBezTo>
                    <a:pt x="9" y="59"/>
                    <a:pt x="9" y="59"/>
                    <a:pt x="9" y="59"/>
                  </a:cubicBezTo>
                  <a:cubicBezTo>
                    <a:pt x="4" y="59"/>
                    <a:pt x="0" y="55"/>
                    <a:pt x="0" y="50"/>
                  </a:cubicBezTo>
                  <a:cubicBezTo>
                    <a:pt x="0" y="18"/>
                    <a:pt x="0" y="18"/>
                    <a:pt x="0" y="18"/>
                  </a:cubicBezTo>
                  <a:cubicBezTo>
                    <a:pt x="0" y="13"/>
                    <a:pt x="4" y="9"/>
                    <a:pt x="9" y="9"/>
                  </a:cubicBezTo>
                  <a:cubicBezTo>
                    <a:pt x="17" y="9"/>
                    <a:pt x="17" y="9"/>
                    <a:pt x="17" y="9"/>
                  </a:cubicBezTo>
                  <a:cubicBezTo>
                    <a:pt x="19" y="4"/>
                    <a:pt x="19" y="4"/>
                    <a:pt x="19" y="4"/>
                  </a:cubicBezTo>
                  <a:cubicBezTo>
                    <a:pt x="20" y="2"/>
                    <a:pt x="22" y="0"/>
                    <a:pt x="25" y="0"/>
                  </a:cubicBezTo>
                  <a:cubicBezTo>
                    <a:pt x="43" y="0"/>
                    <a:pt x="43" y="0"/>
                    <a:pt x="43" y="0"/>
                  </a:cubicBezTo>
                  <a:cubicBezTo>
                    <a:pt x="46" y="0"/>
                    <a:pt x="48" y="2"/>
                    <a:pt x="49" y="4"/>
                  </a:cubicBezTo>
                  <a:cubicBezTo>
                    <a:pt x="51" y="9"/>
                    <a:pt x="51" y="9"/>
                    <a:pt x="51" y="9"/>
                  </a:cubicBezTo>
                  <a:cubicBezTo>
                    <a:pt x="59" y="9"/>
                    <a:pt x="59" y="9"/>
                    <a:pt x="59" y="9"/>
                  </a:cubicBezTo>
                  <a:cubicBezTo>
                    <a:pt x="64" y="9"/>
                    <a:pt x="68" y="13"/>
                    <a:pt x="68" y="18"/>
                  </a:cubicBezTo>
                  <a:close/>
                  <a:moveTo>
                    <a:pt x="50" y="34"/>
                  </a:moveTo>
                  <a:cubicBezTo>
                    <a:pt x="50" y="25"/>
                    <a:pt x="43" y="18"/>
                    <a:pt x="34" y="18"/>
                  </a:cubicBezTo>
                  <a:cubicBezTo>
                    <a:pt x="25" y="18"/>
                    <a:pt x="18" y="25"/>
                    <a:pt x="18" y="34"/>
                  </a:cubicBezTo>
                  <a:cubicBezTo>
                    <a:pt x="18" y="43"/>
                    <a:pt x="25" y="50"/>
                    <a:pt x="34" y="50"/>
                  </a:cubicBezTo>
                  <a:cubicBezTo>
                    <a:pt x="43" y="50"/>
                    <a:pt x="50" y="43"/>
                    <a:pt x="50" y="34"/>
                  </a:cubicBezTo>
                  <a:close/>
                  <a:moveTo>
                    <a:pt x="44" y="34"/>
                  </a:moveTo>
                  <a:cubicBezTo>
                    <a:pt x="44" y="40"/>
                    <a:pt x="40" y="44"/>
                    <a:pt x="34" y="44"/>
                  </a:cubicBezTo>
                  <a:cubicBezTo>
                    <a:pt x="28" y="44"/>
                    <a:pt x="24" y="40"/>
                    <a:pt x="24" y="34"/>
                  </a:cubicBezTo>
                  <a:cubicBezTo>
                    <a:pt x="24" y="28"/>
                    <a:pt x="28" y="24"/>
                    <a:pt x="34" y="24"/>
                  </a:cubicBezTo>
                  <a:cubicBezTo>
                    <a:pt x="40" y="24"/>
                    <a:pt x="44" y="28"/>
                    <a:pt x="44" y="34"/>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sp>
        <p:nvSpPr>
          <p:cNvPr id="39" name="文本框 38"/>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accel="50000" decel="5000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0-#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accel="50000" decel="5000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1+#ppt_w/2"/>
                                          </p:val>
                                        </p:tav>
                                        <p:tav tm="100000">
                                          <p:val>
                                            <p:strVal val="#ppt_x"/>
                                          </p:val>
                                        </p:tav>
                                      </p:tavLst>
                                    </p:anim>
                                    <p:anim calcmode="lin" valueType="num">
                                      <p:cBhvr additive="base">
                                        <p:cTn id="43" dur="500" fill="hold"/>
                                        <p:tgtEl>
                                          <p:spTgt spid="3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par>
                                <p:cTn id="50" presetID="2" presetClass="entr" presetSubtype="4" accel="50000" decel="5000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ppt_x"/>
                                          </p:val>
                                        </p:tav>
                                        <p:tav tm="100000">
                                          <p:val>
                                            <p:strVal val="#ppt_x"/>
                                          </p:val>
                                        </p:tav>
                                      </p:tavLst>
                                    </p:anim>
                                    <p:anim calcmode="lin" valueType="num">
                                      <p:cBhvr additive="base">
                                        <p:cTn id="53" dur="500" fill="hold"/>
                                        <p:tgtEl>
                                          <p:spTgt spid="40"/>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500" fill="hold"/>
                                        <p:tgtEl>
                                          <p:spTgt spid="57"/>
                                        </p:tgtEl>
                                        <p:attrNameLst>
                                          <p:attrName>ppt_w</p:attrName>
                                        </p:attrNameLst>
                                      </p:cBhvr>
                                      <p:tavLst>
                                        <p:tav tm="0">
                                          <p:val>
                                            <p:fltVal val="0"/>
                                          </p:val>
                                        </p:tav>
                                        <p:tav tm="100000">
                                          <p:val>
                                            <p:strVal val="#ppt_w"/>
                                          </p:val>
                                        </p:tav>
                                      </p:tavLst>
                                    </p:anim>
                                    <p:anim calcmode="lin" valueType="num">
                                      <p:cBhvr>
                                        <p:cTn id="68" dur="500" fill="hold"/>
                                        <p:tgtEl>
                                          <p:spTgt spid="57"/>
                                        </p:tgtEl>
                                        <p:attrNameLst>
                                          <p:attrName>ppt_h</p:attrName>
                                        </p:attrNameLst>
                                      </p:cBhvr>
                                      <p:tavLst>
                                        <p:tav tm="0">
                                          <p:val>
                                            <p:fltVal val="0"/>
                                          </p:val>
                                        </p:tav>
                                        <p:tav tm="100000">
                                          <p:val>
                                            <p:strVal val="#ppt_h"/>
                                          </p:val>
                                        </p:tav>
                                      </p:tavLst>
                                    </p:anim>
                                    <p:animEffect transition="in" filter="fade">
                                      <p:cBhvr>
                                        <p:cTn id="69" dur="500"/>
                                        <p:tgtEl>
                                          <p:spTgt spid="57"/>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ppt_x"/>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40" grpId="0"/>
      <p:bldP spid="43"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5395947" y="2773995"/>
            <a:ext cx="1405221" cy="3535259"/>
            <a:chOff x="4053537" y="2080367"/>
            <a:chExt cx="1054190" cy="2652135"/>
          </a:xfrm>
        </p:grpSpPr>
        <p:sp>
          <p:nvSpPr>
            <p:cNvPr id="1030" name="Rectangle 6"/>
            <p:cNvSpPr>
              <a:spLocks noChangeArrowheads="1"/>
            </p:cNvSpPr>
            <p:nvPr/>
          </p:nvSpPr>
          <p:spPr bwMode="auto">
            <a:xfrm>
              <a:off x="4335748" y="2616678"/>
              <a:ext cx="532981" cy="576285"/>
            </a:xfrm>
            <a:prstGeom prst="rect">
              <a:avLst/>
            </a:prstGeom>
            <a:solidFill>
              <a:schemeClr val="accent2">
                <a:lumMod val="60000"/>
                <a:lumOff val="40000"/>
              </a:schemeClr>
            </a:solidFill>
            <a:ln w="9525">
              <a:noFill/>
              <a:miter lim="800000"/>
            </a:ln>
          </p:spPr>
          <p:txBody>
            <a:bodyPr vert="horz" wrap="square" lIns="121888" tIns="60944" rIns="121888" bIns="60944" numCol="1" anchor="t" anchorCtr="0" compatLnSpc="1"/>
            <a:lstStyle/>
            <a:p>
              <a:endParaRPr lang="en-US" sz="3555"/>
            </a:p>
          </p:txBody>
        </p:sp>
        <p:sp>
          <p:nvSpPr>
            <p:cNvPr id="1031" name="Freeform 7"/>
            <p:cNvSpPr/>
            <p:nvPr/>
          </p:nvSpPr>
          <p:spPr bwMode="auto">
            <a:xfrm>
              <a:off x="4335749" y="2616679"/>
              <a:ext cx="529650" cy="572954"/>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888" tIns="60944" rIns="121888" bIns="60944" numCol="1" anchor="t" anchorCtr="0" compatLnSpc="1"/>
            <a:lstStyle/>
            <a:p>
              <a:endParaRPr lang="en-US" sz="3555"/>
            </a:p>
          </p:txBody>
        </p:sp>
        <p:sp>
          <p:nvSpPr>
            <p:cNvPr id="1032" name="Freeform 8"/>
            <p:cNvSpPr/>
            <p:nvPr/>
          </p:nvSpPr>
          <p:spPr bwMode="auto">
            <a:xfrm>
              <a:off x="4335749" y="3975780"/>
              <a:ext cx="532981" cy="651236"/>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sp>
          <p:nvSpPr>
            <p:cNvPr id="1033" name="Rectangle 9"/>
            <p:cNvSpPr>
              <a:spLocks noChangeArrowheads="1"/>
            </p:cNvSpPr>
            <p:nvPr/>
          </p:nvSpPr>
          <p:spPr bwMode="auto">
            <a:xfrm>
              <a:off x="4335749" y="3461120"/>
              <a:ext cx="532981" cy="534647"/>
            </a:xfrm>
            <a:prstGeom prst="rect">
              <a:avLst/>
            </a:prstGeom>
            <a:solidFill>
              <a:schemeClr val="accent2">
                <a:lumMod val="50000"/>
              </a:schemeClr>
            </a:solidFill>
            <a:ln w="9525">
              <a:noFill/>
              <a:miter lim="800000"/>
            </a:ln>
          </p:spPr>
          <p:txBody>
            <a:bodyPr vert="horz" wrap="square" lIns="121888" tIns="60944" rIns="121888" bIns="60944" numCol="1" anchor="t" anchorCtr="0" compatLnSpc="1"/>
            <a:lstStyle/>
            <a:p>
              <a:endParaRPr lang="en-US" sz="3555"/>
            </a:p>
          </p:txBody>
        </p:sp>
        <p:sp>
          <p:nvSpPr>
            <p:cNvPr id="1034" name="Rectangle 10"/>
            <p:cNvSpPr>
              <a:spLocks noChangeArrowheads="1"/>
            </p:cNvSpPr>
            <p:nvPr/>
          </p:nvSpPr>
          <p:spPr bwMode="auto">
            <a:xfrm>
              <a:off x="4335750" y="3192964"/>
              <a:ext cx="532980" cy="268156"/>
            </a:xfrm>
            <a:prstGeom prst="rect">
              <a:avLst/>
            </a:prstGeom>
            <a:solidFill>
              <a:schemeClr val="accent2">
                <a:lumMod val="75000"/>
              </a:schemeClr>
            </a:solidFill>
            <a:ln w="9525">
              <a:noFill/>
              <a:miter lim="800000"/>
            </a:ln>
          </p:spPr>
          <p:txBody>
            <a:bodyPr vert="horz" wrap="square" lIns="121888" tIns="60944" rIns="121888" bIns="60944" numCol="1" anchor="t" anchorCtr="0" compatLnSpc="1"/>
            <a:lstStyle/>
            <a:p>
              <a:endParaRPr lang="en-US" sz="3555"/>
            </a:p>
          </p:txBody>
        </p:sp>
        <p:sp>
          <p:nvSpPr>
            <p:cNvPr id="1035" name="Oval 11"/>
            <p:cNvSpPr>
              <a:spLocks noChangeArrowheads="1"/>
            </p:cNvSpPr>
            <p:nvPr/>
          </p:nvSpPr>
          <p:spPr bwMode="auto">
            <a:xfrm>
              <a:off x="4335749" y="2588364"/>
              <a:ext cx="532981" cy="51633"/>
            </a:xfrm>
            <a:prstGeom prst="ellipse">
              <a:avLst/>
            </a:prstGeom>
            <a:solidFill>
              <a:schemeClr val="accent2">
                <a:lumMod val="40000"/>
                <a:lumOff val="60000"/>
              </a:schemeClr>
            </a:solidFill>
            <a:ln w="9525">
              <a:noFill/>
              <a:round/>
            </a:ln>
          </p:spPr>
          <p:txBody>
            <a:bodyPr vert="horz" wrap="square" lIns="121888" tIns="60944" rIns="121888" bIns="60944" numCol="1" anchor="t" anchorCtr="0" compatLnSpc="1"/>
            <a:lstStyle/>
            <a:p>
              <a:endParaRPr lang="en-US" sz="3555"/>
            </a:p>
          </p:txBody>
        </p:sp>
        <p:grpSp>
          <p:nvGrpSpPr>
            <p:cNvPr id="3" name="Group 26"/>
            <p:cNvGrpSpPr/>
            <p:nvPr/>
          </p:nvGrpSpPr>
          <p:grpSpPr>
            <a:xfrm>
              <a:off x="4053537" y="2080367"/>
              <a:ext cx="1054190" cy="2652135"/>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grpSp>
      </p:grpSp>
      <p:grpSp>
        <p:nvGrpSpPr>
          <p:cNvPr id="4" name="Group 76"/>
          <p:cNvGrpSpPr/>
          <p:nvPr/>
        </p:nvGrpSpPr>
        <p:grpSpPr>
          <a:xfrm>
            <a:off x="7281428" y="3488888"/>
            <a:ext cx="1136061" cy="2858106"/>
            <a:chOff x="5470827" y="2616678"/>
            <a:chExt cx="852268" cy="2144138"/>
          </a:xfrm>
        </p:grpSpPr>
        <p:sp>
          <p:nvSpPr>
            <p:cNvPr id="31" name="Rectangle 6"/>
            <p:cNvSpPr>
              <a:spLocks noChangeArrowheads="1"/>
            </p:cNvSpPr>
            <p:nvPr/>
          </p:nvSpPr>
          <p:spPr bwMode="auto">
            <a:xfrm>
              <a:off x="5698984" y="3050262"/>
              <a:ext cx="430892" cy="465902"/>
            </a:xfrm>
            <a:prstGeom prst="rect">
              <a:avLst/>
            </a:prstGeom>
            <a:solidFill>
              <a:schemeClr val="accent3">
                <a:lumMod val="75000"/>
              </a:schemeClr>
            </a:solidFill>
            <a:ln w="9525">
              <a:noFill/>
              <a:miter lim="800000"/>
            </a:ln>
          </p:spPr>
          <p:txBody>
            <a:bodyPr vert="horz" wrap="square" lIns="121888" tIns="60944" rIns="121888" bIns="60944" numCol="1" anchor="t" anchorCtr="0" compatLnSpc="1"/>
            <a:lstStyle/>
            <a:p>
              <a:endParaRPr lang="en-US" sz="3555"/>
            </a:p>
          </p:txBody>
        </p:sp>
        <p:sp>
          <p:nvSpPr>
            <p:cNvPr id="32" name="Freeform 7"/>
            <p:cNvSpPr/>
            <p:nvPr/>
          </p:nvSpPr>
          <p:spPr bwMode="auto">
            <a:xfrm>
              <a:off x="5698984"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888" tIns="60944" rIns="121888" bIns="60944" numCol="1" anchor="t" anchorCtr="0" compatLnSpc="1"/>
            <a:lstStyle/>
            <a:p>
              <a:endParaRPr lang="en-US" sz="3555"/>
            </a:p>
          </p:txBody>
        </p:sp>
        <p:sp>
          <p:nvSpPr>
            <p:cNvPr id="33" name="Freeform 8"/>
            <p:cNvSpPr/>
            <p:nvPr/>
          </p:nvSpPr>
          <p:spPr bwMode="auto">
            <a:xfrm>
              <a:off x="5698984"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sp>
          <p:nvSpPr>
            <p:cNvPr id="34" name="Rectangle 9"/>
            <p:cNvSpPr>
              <a:spLocks noChangeArrowheads="1"/>
            </p:cNvSpPr>
            <p:nvPr/>
          </p:nvSpPr>
          <p:spPr bwMode="auto">
            <a:xfrm>
              <a:off x="5698984" y="3732958"/>
              <a:ext cx="430892" cy="432239"/>
            </a:xfrm>
            <a:prstGeom prst="rect">
              <a:avLst/>
            </a:prstGeom>
            <a:solidFill>
              <a:schemeClr val="accent3">
                <a:lumMod val="75000"/>
              </a:schemeClr>
            </a:solidFill>
            <a:ln w="9525">
              <a:noFill/>
              <a:miter lim="800000"/>
            </a:ln>
          </p:spPr>
          <p:txBody>
            <a:bodyPr vert="horz" wrap="square" lIns="121888" tIns="60944" rIns="121888" bIns="60944" numCol="1" anchor="t" anchorCtr="0" compatLnSpc="1"/>
            <a:lstStyle/>
            <a:p>
              <a:endParaRPr lang="en-US" sz="3555"/>
            </a:p>
          </p:txBody>
        </p:sp>
        <p:sp>
          <p:nvSpPr>
            <p:cNvPr id="35" name="Rectangle 10"/>
            <p:cNvSpPr>
              <a:spLocks noChangeArrowheads="1"/>
            </p:cNvSpPr>
            <p:nvPr/>
          </p:nvSpPr>
          <p:spPr bwMode="auto">
            <a:xfrm>
              <a:off x="5698984" y="3516165"/>
              <a:ext cx="430892" cy="216793"/>
            </a:xfrm>
            <a:prstGeom prst="rect">
              <a:avLst/>
            </a:prstGeom>
            <a:solidFill>
              <a:schemeClr val="accent3">
                <a:lumMod val="50000"/>
              </a:schemeClr>
            </a:solidFill>
            <a:ln w="9525">
              <a:noFill/>
              <a:miter lim="800000"/>
            </a:ln>
          </p:spPr>
          <p:txBody>
            <a:bodyPr vert="horz" wrap="square" lIns="121888" tIns="60944" rIns="121888" bIns="60944" numCol="1" anchor="t" anchorCtr="0" compatLnSpc="1"/>
            <a:lstStyle/>
            <a:p>
              <a:endParaRPr lang="en-US" sz="3555"/>
            </a:p>
          </p:txBody>
        </p:sp>
        <p:sp>
          <p:nvSpPr>
            <p:cNvPr id="36" name="Oval 11"/>
            <p:cNvSpPr>
              <a:spLocks noChangeArrowheads="1"/>
            </p:cNvSpPr>
            <p:nvPr/>
          </p:nvSpPr>
          <p:spPr bwMode="auto">
            <a:xfrm>
              <a:off x="5698984" y="3027372"/>
              <a:ext cx="430892" cy="41743"/>
            </a:xfrm>
            <a:prstGeom prst="ellipse">
              <a:avLst/>
            </a:prstGeom>
            <a:solidFill>
              <a:schemeClr val="accent3">
                <a:lumMod val="40000"/>
                <a:lumOff val="60000"/>
              </a:schemeClr>
            </a:solidFill>
            <a:ln w="9525">
              <a:noFill/>
              <a:round/>
            </a:ln>
          </p:spPr>
          <p:txBody>
            <a:bodyPr vert="horz" wrap="square" lIns="121888" tIns="60944" rIns="121888" bIns="60944" numCol="1" anchor="t" anchorCtr="0" compatLnSpc="1"/>
            <a:lstStyle/>
            <a:p>
              <a:endParaRPr lang="en-US" sz="3555"/>
            </a:p>
          </p:txBody>
        </p:sp>
        <p:grpSp>
          <p:nvGrpSpPr>
            <p:cNvPr id="5" name="Group 36"/>
            <p:cNvGrpSpPr/>
            <p:nvPr/>
          </p:nvGrpSpPr>
          <p:grpSpPr>
            <a:xfrm>
              <a:off x="5470827" y="2616678"/>
              <a:ext cx="852268" cy="2144138"/>
              <a:chOff x="5381376" y="1311276"/>
              <a:chExt cx="1004780" cy="2527830"/>
            </a:xfrm>
          </p:grpSpPr>
          <p:sp>
            <p:nvSpPr>
              <p:cNvPr id="38" name="Arc 37"/>
              <p:cNvSpPr/>
              <p:nvPr/>
            </p:nvSpPr>
            <p:spPr>
              <a:xfrm rot="5400000">
                <a:off x="5562231" y="3168259"/>
                <a:ext cx="660399" cy="681296"/>
              </a:xfrm>
              <a:prstGeom prst="arc">
                <a:avLst>
                  <a:gd name="adj1" fmla="val 16200000"/>
                  <a:gd name="adj2" fmla="val 558229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cxnSp>
            <p:nvCxnSpPr>
              <p:cNvPr id="39" name="Straight Connector 38"/>
              <p:cNvCxnSpPr/>
              <p:nvPr/>
            </p:nvCxnSpPr>
            <p:spPr>
              <a:xfrm flipH="1" flipV="1">
                <a:off x="5551319" y="1599574"/>
                <a:ext cx="464" cy="1898973"/>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6232615" y="1601956"/>
                <a:ext cx="464" cy="1916474"/>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6098121"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cxnSp>
            <p:nvCxnSpPr>
              <p:cNvPr id="42" name="Straight Connector 41"/>
              <p:cNvCxnSpPr>
                <a:stCxn id="41" idx="0"/>
              </p:cNvCxnSpPr>
              <p:nvPr/>
            </p:nvCxnSpPr>
            <p:spPr>
              <a:xfrm flipH="1">
                <a:off x="5525394" y="1311276"/>
                <a:ext cx="716745" cy="0"/>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flipH="1">
                <a:off x="5381376"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grpSp>
      </p:grpSp>
      <p:grpSp>
        <p:nvGrpSpPr>
          <p:cNvPr id="6" name="Group 77"/>
          <p:cNvGrpSpPr/>
          <p:nvPr/>
        </p:nvGrpSpPr>
        <p:grpSpPr>
          <a:xfrm>
            <a:off x="3779625" y="3488888"/>
            <a:ext cx="1136061" cy="2858106"/>
            <a:chOff x="2843790" y="2616678"/>
            <a:chExt cx="852268" cy="2144138"/>
          </a:xfrm>
        </p:grpSpPr>
        <p:sp>
          <p:nvSpPr>
            <p:cNvPr id="45" name="Rectangle 6"/>
            <p:cNvSpPr>
              <a:spLocks noChangeArrowheads="1"/>
            </p:cNvSpPr>
            <p:nvPr/>
          </p:nvSpPr>
          <p:spPr bwMode="auto">
            <a:xfrm>
              <a:off x="3071947" y="3050262"/>
              <a:ext cx="430892" cy="465902"/>
            </a:xfrm>
            <a:prstGeom prst="rect">
              <a:avLst/>
            </a:prstGeom>
            <a:solidFill>
              <a:schemeClr val="accent1"/>
            </a:solidFill>
            <a:ln w="9525">
              <a:noFill/>
              <a:miter lim="800000"/>
            </a:ln>
          </p:spPr>
          <p:txBody>
            <a:bodyPr vert="horz" wrap="square" lIns="121888" tIns="60944" rIns="121888" bIns="60944" numCol="1" anchor="t" anchorCtr="0" compatLnSpc="1"/>
            <a:lstStyle/>
            <a:p>
              <a:endParaRPr lang="en-US" sz="3555"/>
            </a:p>
          </p:txBody>
        </p:sp>
        <p:sp>
          <p:nvSpPr>
            <p:cNvPr id="46" name="Freeform 7"/>
            <p:cNvSpPr/>
            <p:nvPr/>
          </p:nvSpPr>
          <p:spPr bwMode="auto">
            <a:xfrm>
              <a:off x="3071947"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888" tIns="60944" rIns="121888" bIns="60944" numCol="1" anchor="t" anchorCtr="0" compatLnSpc="1"/>
            <a:lstStyle/>
            <a:p>
              <a:endParaRPr lang="en-US" sz="3555"/>
            </a:p>
          </p:txBody>
        </p:sp>
        <p:sp>
          <p:nvSpPr>
            <p:cNvPr id="47" name="Freeform 8"/>
            <p:cNvSpPr/>
            <p:nvPr/>
          </p:nvSpPr>
          <p:spPr bwMode="auto">
            <a:xfrm>
              <a:off x="3071947"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sp>
          <p:nvSpPr>
            <p:cNvPr id="48" name="Rectangle 9"/>
            <p:cNvSpPr>
              <a:spLocks noChangeArrowheads="1"/>
            </p:cNvSpPr>
            <p:nvPr/>
          </p:nvSpPr>
          <p:spPr bwMode="auto">
            <a:xfrm>
              <a:off x="3071947" y="3732958"/>
              <a:ext cx="430892" cy="432239"/>
            </a:xfrm>
            <a:prstGeom prst="rect">
              <a:avLst/>
            </a:prstGeom>
            <a:solidFill>
              <a:schemeClr val="accent1">
                <a:lumMod val="75000"/>
              </a:schemeClr>
            </a:solidFill>
            <a:ln w="9525">
              <a:noFill/>
              <a:miter lim="800000"/>
            </a:ln>
          </p:spPr>
          <p:txBody>
            <a:bodyPr vert="horz" wrap="square" lIns="121888" tIns="60944" rIns="121888" bIns="60944" numCol="1" anchor="t" anchorCtr="0" compatLnSpc="1"/>
            <a:lstStyle/>
            <a:p>
              <a:endParaRPr lang="en-US" sz="3555"/>
            </a:p>
          </p:txBody>
        </p:sp>
        <p:sp>
          <p:nvSpPr>
            <p:cNvPr id="49" name="Rectangle 10"/>
            <p:cNvSpPr>
              <a:spLocks noChangeArrowheads="1"/>
            </p:cNvSpPr>
            <p:nvPr/>
          </p:nvSpPr>
          <p:spPr bwMode="auto">
            <a:xfrm>
              <a:off x="3071947" y="3516165"/>
              <a:ext cx="430892" cy="216793"/>
            </a:xfrm>
            <a:prstGeom prst="rect">
              <a:avLst/>
            </a:prstGeom>
            <a:solidFill>
              <a:schemeClr val="accent1">
                <a:lumMod val="60000"/>
                <a:lumOff val="40000"/>
              </a:schemeClr>
            </a:solidFill>
            <a:ln w="9525">
              <a:noFill/>
              <a:miter lim="800000"/>
            </a:ln>
          </p:spPr>
          <p:txBody>
            <a:bodyPr vert="horz" wrap="square" lIns="121888" tIns="60944" rIns="121888" bIns="60944" numCol="1" anchor="t" anchorCtr="0" compatLnSpc="1"/>
            <a:lstStyle/>
            <a:p>
              <a:endParaRPr lang="en-US" sz="3555"/>
            </a:p>
          </p:txBody>
        </p:sp>
        <p:sp>
          <p:nvSpPr>
            <p:cNvPr id="50" name="Oval 11"/>
            <p:cNvSpPr>
              <a:spLocks noChangeArrowheads="1"/>
            </p:cNvSpPr>
            <p:nvPr/>
          </p:nvSpPr>
          <p:spPr bwMode="auto">
            <a:xfrm>
              <a:off x="3071947" y="3027372"/>
              <a:ext cx="430892" cy="41743"/>
            </a:xfrm>
            <a:prstGeom prst="ellipse">
              <a:avLst/>
            </a:prstGeom>
            <a:solidFill>
              <a:schemeClr val="accent1">
                <a:lumMod val="40000"/>
                <a:lumOff val="60000"/>
              </a:schemeClr>
            </a:solidFill>
            <a:ln w="9525">
              <a:noFill/>
              <a:round/>
            </a:ln>
          </p:spPr>
          <p:txBody>
            <a:bodyPr vert="horz" wrap="square" lIns="121888" tIns="60944" rIns="121888" bIns="60944" numCol="1" anchor="t" anchorCtr="0" compatLnSpc="1"/>
            <a:lstStyle/>
            <a:p>
              <a:endParaRPr lang="en-US" sz="3555"/>
            </a:p>
          </p:txBody>
        </p:sp>
        <p:grpSp>
          <p:nvGrpSpPr>
            <p:cNvPr id="9" name="Group 50"/>
            <p:cNvGrpSpPr/>
            <p:nvPr/>
          </p:nvGrpSpPr>
          <p:grpSpPr>
            <a:xfrm>
              <a:off x="2843790" y="2616678"/>
              <a:ext cx="852268" cy="2144138"/>
              <a:chOff x="5381376" y="1311276"/>
              <a:chExt cx="1004780" cy="2527830"/>
            </a:xfrm>
          </p:grpSpPr>
          <p:sp>
            <p:nvSpPr>
              <p:cNvPr id="52" name="Arc 51"/>
              <p:cNvSpPr/>
              <p:nvPr/>
            </p:nvSpPr>
            <p:spPr>
              <a:xfrm rot="5400000">
                <a:off x="5562231" y="3168259"/>
                <a:ext cx="660399" cy="681296"/>
              </a:xfrm>
              <a:prstGeom prst="arc">
                <a:avLst>
                  <a:gd name="adj1" fmla="val 16200000"/>
                  <a:gd name="adj2" fmla="val 558229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cxnSp>
            <p:nvCxnSpPr>
              <p:cNvPr id="53" name="Straight Connector 52"/>
              <p:cNvCxnSpPr/>
              <p:nvPr/>
            </p:nvCxnSpPr>
            <p:spPr>
              <a:xfrm flipH="1" flipV="1">
                <a:off x="5551319" y="1599574"/>
                <a:ext cx="464" cy="1898973"/>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232615" y="1601956"/>
                <a:ext cx="464" cy="1916474"/>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6098121"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cxnSp>
            <p:nvCxnSpPr>
              <p:cNvPr id="56" name="Straight Connector 55"/>
              <p:cNvCxnSpPr>
                <a:stCxn id="55" idx="0"/>
              </p:cNvCxnSpPr>
              <p:nvPr/>
            </p:nvCxnSpPr>
            <p:spPr>
              <a:xfrm flipH="1">
                <a:off x="5525394" y="1311276"/>
                <a:ext cx="716745"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Arc 56"/>
              <p:cNvSpPr/>
              <p:nvPr/>
            </p:nvSpPr>
            <p:spPr>
              <a:xfrm flipH="1">
                <a:off x="5381376"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grpSp>
      </p:grpSp>
      <p:cxnSp>
        <p:nvCxnSpPr>
          <p:cNvPr id="59" name="Elbow Connector 58"/>
          <p:cNvCxnSpPr/>
          <p:nvPr/>
        </p:nvCxnSpPr>
        <p:spPr>
          <a:xfrm>
            <a:off x="2653178" y="2638529"/>
            <a:ext cx="1689365" cy="790473"/>
          </a:xfrm>
          <a:prstGeom prst="bentConnector3">
            <a:avLst>
              <a:gd name="adj1" fmla="val 100355"/>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H="1">
            <a:off x="7862156" y="2638529"/>
            <a:ext cx="1689365" cy="790473"/>
          </a:xfrm>
          <a:prstGeom prst="bentConnector3">
            <a:avLst>
              <a:gd name="adj1" fmla="val 100355"/>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29"/>
          <p:cNvGrpSpPr/>
          <p:nvPr/>
        </p:nvGrpSpPr>
        <p:grpSpPr>
          <a:xfrm>
            <a:off x="1104693" y="2492231"/>
            <a:ext cx="1996524" cy="1743541"/>
            <a:chOff x="798970" y="1704791"/>
            <a:chExt cx="826143" cy="1307996"/>
          </a:xfrm>
        </p:grpSpPr>
        <p:sp>
          <p:nvSpPr>
            <p:cNvPr id="65" name="Text Placeholder 3"/>
            <p:cNvSpPr txBox="1"/>
            <p:nvPr/>
          </p:nvSpPr>
          <p:spPr>
            <a:xfrm>
              <a:off x="798970" y="1704791"/>
              <a:ext cx="509420" cy="18471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1"/>
                  </a:solidFill>
                </a:rPr>
                <a:t>添加您的标题</a:t>
              </a:r>
              <a:endParaRPr lang="en-US" sz="1600" b="1" dirty="0">
                <a:solidFill>
                  <a:schemeClr val="accent1"/>
                </a:solidFill>
              </a:endParaRPr>
            </a:p>
          </p:txBody>
        </p:sp>
        <p:sp>
          <p:nvSpPr>
            <p:cNvPr id="66" name="Text Placeholder 3"/>
            <p:cNvSpPr txBox="1"/>
            <p:nvPr/>
          </p:nvSpPr>
          <p:spPr>
            <a:xfrm>
              <a:off x="798971" y="1935625"/>
              <a:ext cx="826142" cy="10771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US" sz="1335" dirty="0">
                  <a:solidFill>
                    <a:schemeClr val="tx2">
                      <a:lumMod val="50000"/>
                      <a:lumOff val="50000"/>
                    </a:schemeClr>
                  </a:solidFill>
                </a:rPr>
                <a:t>There are many variations of  The passages of lorem ipsum available but the majority have suffered of alteration in some form, by human randomized words of the world.</a:t>
              </a:r>
            </a:p>
          </p:txBody>
        </p:sp>
      </p:grpSp>
      <p:grpSp>
        <p:nvGrpSpPr>
          <p:cNvPr id="11" name="Group 29"/>
          <p:cNvGrpSpPr/>
          <p:nvPr/>
        </p:nvGrpSpPr>
        <p:grpSpPr>
          <a:xfrm>
            <a:off x="9244365" y="2502074"/>
            <a:ext cx="1996521" cy="1743541"/>
            <a:chOff x="798971" y="1704791"/>
            <a:chExt cx="826142" cy="1307996"/>
          </a:xfrm>
        </p:grpSpPr>
        <p:sp>
          <p:nvSpPr>
            <p:cNvPr id="71" name="Text Placeholder 3"/>
            <p:cNvSpPr txBox="1"/>
            <p:nvPr/>
          </p:nvSpPr>
          <p:spPr>
            <a:xfrm>
              <a:off x="1115693" y="1704791"/>
              <a:ext cx="509420" cy="18471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3"/>
                  </a:solidFill>
                </a:rPr>
                <a:t>添加您的标题</a:t>
              </a:r>
              <a:endParaRPr lang="en-US" sz="1600" b="1" dirty="0">
                <a:solidFill>
                  <a:schemeClr val="accent3"/>
                </a:solidFill>
              </a:endParaRPr>
            </a:p>
          </p:txBody>
        </p:sp>
        <p:sp>
          <p:nvSpPr>
            <p:cNvPr id="72" name="Text Placeholder 3"/>
            <p:cNvSpPr txBox="1"/>
            <p:nvPr/>
          </p:nvSpPr>
          <p:spPr>
            <a:xfrm>
              <a:off x="798971" y="1935625"/>
              <a:ext cx="826142" cy="10771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US" sz="1335" dirty="0">
                  <a:solidFill>
                    <a:schemeClr val="tx2">
                      <a:lumMod val="50000"/>
                      <a:lumOff val="50000"/>
                    </a:schemeClr>
                  </a:solidFill>
                </a:rPr>
                <a:t>There are many variations of  The passages of lorem ipsum available but the majority have suffered of alteration in some form, by human randomized words of the world.</a:t>
              </a:r>
            </a:p>
          </p:txBody>
        </p:sp>
      </p:grpSp>
      <p:grpSp>
        <p:nvGrpSpPr>
          <p:cNvPr id="12" name="Group 29"/>
          <p:cNvGrpSpPr/>
          <p:nvPr/>
        </p:nvGrpSpPr>
        <p:grpSpPr>
          <a:xfrm>
            <a:off x="5097742" y="1278900"/>
            <a:ext cx="1996521" cy="1333301"/>
            <a:chOff x="798970" y="1704791"/>
            <a:chExt cx="826142" cy="1000236"/>
          </a:xfrm>
        </p:grpSpPr>
        <p:sp>
          <p:nvSpPr>
            <p:cNvPr id="74" name="Text Placeholder 3"/>
            <p:cNvSpPr txBox="1"/>
            <p:nvPr/>
          </p:nvSpPr>
          <p:spPr>
            <a:xfrm>
              <a:off x="957332" y="1704791"/>
              <a:ext cx="509420" cy="18471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2"/>
                  </a:solidFill>
                </a:rPr>
                <a:t>添加您的标题</a:t>
              </a:r>
              <a:endParaRPr lang="en-US" sz="1600" b="1" dirty="0">
                <a:solidFill>
                  <a:schemeClr val="accent2"/>
                </a:solidFill>
              </a:endParaRPr>
            </a:p>
          </p:txBody>
        </p:sp>
        <p:sp>
          <p:nvSpPr>
            <p:cNvPr id="75" name="Text Placeholder 3"/>
            <p:cNvSpPr txBox="1"/>
            <p:nvPr/>
          </p:nvSpPr>
          <p:spPr>
            <a:xfrm>
              <a:off x="798970" y="1935625"/>
              <a:ext cx="826142" cy="7694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35" dirty="0">
                  <a:solidFill>
                    <a:schemeClr val="tx2">
                      <a:lumMod val="50000"/>
                      <a:lumOff val="50000"/>
                    </a:schemeClr>
                  </a:solidFill>
                </a:rPr>
                <a:t>There are many variations of  The passages of lorem ipsum available but the majority have suffered of alteration</a:t>
              </a:r>
            </a:p>
          </p:txBody>
        </p:sp>
      </p:grpSp>
      <p:grpSp>
        <p:nvGrpSpPr>
          <p:cNvPr id="13" name="Group 129"/>
          <p:cNvGrpSpPr/>
          <p:nvPr/>
        </p:nvGrpSpPr>
        <p:grpSpPr>
          <a:xfrm>
            <a:off x="6153033" y="5169171"/>
            <a:ext cx="864440" cy="865164"/>
            <a:chOff x="2779491" y="2517212"/>
            <a:chExt cx="648499" cy="649042"/>
          </a:xfrm>
        </p:grpSpPr>
        <p:sp>
          <p:nvSpPr>
            <p:cNvPr id="80" name="Oval 79"/>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1" name="Oval 8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14" name="Group 130"/>
          <p:cNvGrpSpPr/>
          <p:nvPr/>
        </p:nvGrpSpPr>
        <p:grpSpPr>
          <a:xfrm>
            <a:off x="7824065" y="5169171"/>
            <a:ext cx="864440" cy="865164"/>
            <a:chOff x="3287425" y="3613920"/>
            <a:chExt cx="648499" cy="649042"/>
          </a:xfrm>
        </p:grpSpPr>
        <p:sp>
          <p:nvSpPr>
            <p:cNvPr id="83" name="Oval 82"/>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4" name="Oval 83"/>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16" name="Group 134"/>
          <p:cNvGrpSpPr/>
          <p:nvPr/>
        </p:nvGrpSpPr>
        <p:grpSpPr>
          <a:xfrm>
            <a:off x="4320631" y="5169171"/>
            <a:ext cx="864440" cy="865164"/>
            <a:chOff x="3287425" y="1417883"/>
            <a:chExt cx="648499" cy="649042"/>
          </a:xfrm>
        </p:grpSpPr>
        <p:sp>
          <p:nvSpPr>
            <p:cNvPr id="86" name="Oval 85"/>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7" name="Oval 86"/>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grpSp>
        <p:nvGrpSpPr>
          <p:cNvPr id="19" name="Group 87"/>
          <p:cNvGrpSpPr/>
          <p:nvPr/>
        </p:nvGrpSpPr>
        <p:grpSpPr>
          <a:xfrm>
            <a:off x="4099423" y="3461655"/>
            <a:ext cx="537580" cy="581660"/>
            <a:chOff x="758036" y="1904963"/>
            <a:chExt cx="403290" cy="436359"/>
          </a:xfrm>
          <a:solidFill>
            <a:schemeClr val="accent1"/>
          </a:solidFill>
        </p:grpSpPr>
        <p:sp>
          <p:nvSpPr>
            <p:cNvPr id="89" name="Oval 88"/>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0" name="Oval 89"/>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1" name="Oval 90"/>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20" name="Group 91"/>
          <p:cNvGrpSpPr/>
          <p:nvPr/>
        </p:nvGrpSpPr>
        <p:grpSpPr>
          <a:xfrm>
            <a:off x="5904269" y="2609711"/>
            <a:ext cx="494073" cy="660716"/>
            <a:chOff x="802535" y="1904963"/>
            <a:chExt cx="370651" cy="495666"/>
          </a:xfrm>
          <a:solidFill>
            <a:schemeClr val="accent2"/>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21" name="Group 95"/>
          <p:cNvGrpSpPr/>
          <p:nvPr/>
        </p:nvGrpSpPr>
        <p:grpSpPr>
          <a:xfrm>
            <a:off x="7593365" y="3417954"/>
            <a:ext cx="537580" cy="581660"/>
            <a:chOff x="758036" y="1904963"/>
            <a:chExt cx="403290" cy="436359"/>
          </a:xfrm>
          <a:solidFill>
            <a:schemeClr val="accent3"/>
          </a:solidFill>
        </p:grpSpPr>
        <p:sp>
          <p:nvSpPr>
            <p:cNvPr id="97" name="Oval 96"/>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8" name="Oval 97"/>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9" name="Oval 98"/>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78" name="文本框 77"/>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18" presetClass="entr" presetSubtype="9"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strips(upLeft)">
                                      <p:cBhvr>
                                        <p:cTn id="24" dur="500"/>
                                        <p:tgtEl>
                                          <p:spTgt spid="59"/>
                                        </p:tgtEl>
                                      </p:cBhvr>
                                    </p:animEffect>
                                  </p:childTnLst>
                                </p:cTn>
                              </p:par>
                              <p:par>
                                <p:cTn id="25" presetID="2" presetClass="entr" presetSubtype="8" accel="50000" decel="5000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4" accel="50000" decel="5000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ppt_x</p:attrName>
                                        </p:attrNameLst>
                                      </p:cBhvr>
                                      <p:tavLst>
                                        <p:tav tm="0">
                                          <p:val>
                                            <p:strVal val="#ppt_x"/>
                                          </p:val>
                                        </p:tav>
                                        <p:tav tm="100000">
                                          <p:val>
                                            <p:strVal val="#ppt_x"/>
                                          </p:val>
                                        </p:tav>
                                      </p:tavLst>
                                    </p:anim>
                                    <p:anim calcmode="lin" valueType="num">
                                      <p:cBhvr>
                                        <p:cTn id="39" dur="5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2" presetClass="entr" presetSubtype="1" accel="50000" decel="5000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childTnLst>
                          </p:cTn>
                        </p:par>
                        <p:par>
                          <p:cTn id="51" fill="hold">
                            <p:stCondLst>
                              <p:cond delay="4000"/>
                            </p:stCondLst>
                            <p:childTnLst>
                              <p:par>
                                <p:cTn id="52" presetID="2" presetClass="entr" presetSubtype="4" accel="50000" decel="5000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p:stCondLst>
                              <p:cond delay="5500"/>
                            </p:stCondLst>
                            <p:childTnLst>
                              <p:par>
                                <p:cTn id="69" presetID="18" presetClass="entr" presetSubtype="3"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strips(upRight)">
                                      <p:cBhvr>
                                        <p:cTn id="71" dur="500"/>
                                        <p:tgtEl>
                                          <p:spTgt spid="63"/>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1+#ppt_w/2"/>
                                          </p:val>
                                        </p:tav>
                                        <p:tav tm="100000">
                                          <p:val>
                                            <p:strVal val="#ppt_x"/>
                                          </p:val>
                                        </p:tav>
                                      </p:tavLst>
                                    </p:anim>
                                    <p:anim calcmode="lin" valueType="num">
                                      <p:cBhvr additive="base">
                                        <p:cTn id="7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2353685" y="3851555"/>
            <a:ext cx="7521480" cy="461665"/>
          </a:xfrm>
          <a:prstGeom prst="rect">
            <a:avLst/>
          </a:prstGeom>
          <a:noFill/>
        </p:spPr>
        <p:txBody>
          <a:bodyPr wrap="square" rtlCol="0">
            <a:spAutoFit/>
          </a:bodyPr>
          <a:lstStyle/>
          <a:p>
            <a:pPr algn="ctr"/>
            <a:r>
              <a:rPr lang="zh-CN" altLang="en-US" sz="2400" spc="400" dirty="0" smtClean="0">
                <a:solidFill>
                  <a:srgbClr val="FF0000"/>
                </a:solidFill>
                <a:ea typeface="张海山锐线体简" panose="02000000000000000000" charset="-122"/>
                <a:cs typeface="+mn-ea"/>
                <a:sym typeface="+mn-lt"/>
              </a:rPr>
              <a:t>某某军队某某支部</a:t>
            </a:r>
            <a:endParaRPr lang="zh-CN" altLang="en-US" sz="2400" spc="400" dirty="0">
              <a:solidFill>
                <a:srgbClr val="FF0000"/>
              </a:solidFill>
              <a:ea typeface="张海山锐线体简" panose="02000000000000000000" charset="-122"/>
              <a:cs typeface="+mn-ea"/>
              <a:sym typeface="+mn-lt"/>
            </a:endParaRPr>
          </a:p>
        </p:txBody>
      </p:sp>
      <p:sp>
        <p:nvSpPr>
          <p:cNvPr id="2" name="文本框 1"/>
          <p:cNvSpPr txBox="1"/>
          <p:nvPr/>
        </p:nvSpPr>
        <p:spPr>
          <a:xfrm>
            <a:off x="2819400" y="1892300"/>
            <a:ext cx="7213600" cy="1862048"/>
          </a:xfrm>
          <a:prstGeom prst="rect">
            <a:avLst/>
          </a:prstGeom>
          <a:noFill/>
        </p:spPr>
        <p:txBody>
          <a:bodyPr wrap="square" rtlCol="0">
            <a:spAutoFit/>
          </a:bodyPr>
          <a:lstStyle/>
          <a:p>
            <a:r>
              <a:rPr lang="zh-CN" altLang="en-US" sz="11500" b="1" i="1" dirty="0" smtClean="0">
                <a:gradFill>
                  <a:gsLst>
                    <a:gs pos="2000">
                      <a:srgbClr val="FF3300"/>
                    </a:gs>
                    <a:gs pos="95000">
                      <a:srgbClr val="C00000"/>
                    </a:gs>
                  </a:gsLst>
                  <a:path path="circle">
                    <a:fillToRect r="100000" b="100000"/>
                  </a:path>
                </a:gra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谢谢观赏</a:t>
            </a:r>
            <a:endParaRPr lang="zh-CN" altLang="en-US" sz="11500" b="1" i="1" dirty="0">
              <a:gradFill>
                <a:gsLst>
                  <a:gs pos="2000">
                    <a:srgbClr val="FF3300"/>
                  </a:gs>
                  <a:gs pos="95000">
                    <a:srgbClr val="C00000"/>
                  </a:gs>
                </a:gsLst>
                <a:path path="circle">
                  <a:fillToRect r="100000" b="100000"/>
                </a:path>
              </a:gra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pic>
        <p:nvPicPr>
          <p:cNvPr id="5" name="PA_图片 1"/>
          <p:cNvPicPr/>
          <p:nvPr>
            <p:custDataLst>
              <p:tags r:id="rId1"/>
            </p:custDataLst>
          </p:nvPr>
        </p:nvPicPr>
        <p:blipFill>
          <a:blip r:embed="rId5" cstate="screen"/>
          <a:stretch>
            <a:fillRect/>
          </a:stretch>
        </p:blipFill>
        <p:spPr>
          <a:xfrm flipH="1">
            <a:off x="-2" y="4731559"/>
            <a:ext cx="3687329" cy="2126441"/>
          </a:xfrm>
          <a:prstGeom prst="rect">
            <a:avLst/>
          </a:prstGeom>
        </p:spPr>
      </p:pic>
      <p:pic>
        <p:nvPicPr>
          <p:cNvPr id="6" name="PA_图片 1"/>
          <p:cNvPicPr/>
          <p:nvPr>
            <p:custDataLst>
              <p:tags r:id="rId2"/>
            </p:custDataLst>
          </p:nvPr>
        </p:nvPicPr>
        <p:blipFill>
          <a:blip r:embed="rId6" cstate="screen"/>
          <a:stretch>
            <a:fillRect/>
          </a:stretch>
        </p:blipFill>
        <p:spPr>
          <a:xfrm>
            <a:off x="9027885" y="4731559"/>
            <a:ext cx="3164113" cy="2126441"/>
          </a:xfrm>
          <a:prstGeom prst="rect">
            <a:avLst/>
          </a:prstGeom>
        </p:spPr>
      </p:pic>
      <p:pic>
        <p:nvPicPr>
          <p:cNvPr id="7" name="图片 6"/>
          <p:cNvPicPr>
            <a:picLocks noChangeAspect="1"/>
          </p:cNvPicPr>
          <p:nvPr/>
        </p:nvPicPr>
        <p:blipFill>
          <a:blip r:embed="rId7" cstate="screen"/>
          <a:stretch>
            <a:fillRect/>
          </a:stretch>
        </p:blipFill>
        <p:spPr>
          <a:xfrm>
            <a:off x="1550428" y="3875565"/>
            <a:ext cx="9328262" cy="30550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
                                            <p:txEl>
                                              <p:pRg st="0" end="0"/>
                                            </p:txEl>
                                          </p:spTgt>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fade">
                                      <p:cBhvr>
                                        <p:cTn id="29" dur="1000"/>
                                        <p:tgtEl>
                                          <p:spTgt spid="135"/>
                                        </p:tgtEl>
                                      </p:cBhvr>
                                    </p:animEffect>
                                    <p:anim calcmode="lin" valueType="num">
                                      <p:cBhvr>
                                        <p:cTn id="30" dur="1000" fill="hold"/>
                                        <p:tgtEl>
                                          <p:spTgt spid="135"/>
                                        </p:tgtEl>
                                        <p:attrNameLst>
                                          <p:attrName>ppt_x</p:attrName>
                                        </p:attrNameLst>
                                      </p:cBhvr>
                                      <p:tavLst>
                                        <p:tav tm="0">
                                          <p:val>
                                            <p:strVal val="#ppt_x"/>
                                          </p:val>
                                        </p:tav>
                                        <p:tav tm="100000">
                                          <p:val>
                                            <p:strVal val="#ppt_x"/>
                                          </p:val>
                                        </p:tav>
                                      </p:tavLst>
                                    </p:anim>
                                    <p:anim calcmode="lin" valueType="num">
                                      <p:cBhvr>
                                        <p:cTn id="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文本框 16"/>
          <p:cNvSpPr txBox="1"/>
          <p:nvPr/>
        </p:nvSpPr>
        <p:spPr>
          <a:xfrm>
            <a:off x="2608508" y="2521997"/>
            <a:ext cx="6974987" cy="769441"/>
          </a:xfrm>
          <a:prstGeom prst="rect">
            <a:avLst/>
          </a:prstGeom>
          <a:noFill/>
        </p:spPr>
        <p:txBody>
          <a:bodyPr wrap="none" rtlCol="0">
            <a:spAutoFit/>
          </a:bodyPr>
          <a:lstStyle/>
          <a:p>
            <a:pPr algn="ctr" fontAlgn="auto">
              <a:spcBef>
                <a:spcPts val="0"/>
              </a:spcBef>
              <a:spcAft>
                <a:spcPts val="0"/>
              </a:spcAft>
              <a:defRPr/>
            </a:pPr>
            <a:r>
              <a:rPr lang="zh-CN" altLang="en-US" sz="4400" b="1" dirty="0" smtClean="0">
                <a:solidFill>
                  <a:srgbClr val="C00000"/>
                </a:solidFill>
                <a:ea typeface="张海山锐线体简" panose="02000000000000000000" charset="-122"/>
                <a:cs typeface="+mn-ea"/>
                <a:sym typeface="+mn-lt"/>
              </a:rPr>
              <a:t>一、单击这里添加您的标题</a:t>
            </a:r>
            <a:endParaRPr lang="zh-CN" altLang="en-US" sz="4400" b="1" dirty="0">
              <a:solidFill>
                <a:srgbClr val="C00000"/>
              </a:solidFill>
              <a:ea typeface="张海山锐线体简" panose="02000000000000000000" charset="-122"/>
              <a:cs typeface="+mn-ea"/>
              <a:sym typeface="+mn-lt"/>
            </a:endParaRPr>
          </a:p>
        </p:txBody>
      </p:sp>
      <p:sp>
        <p:nvSpPr>
          <p:cNvPr id="18" name="文本框 17"/>
          <p:cNvSpPr txBox="1"/>
          <p:nvPr/>
        </p:nvSpPr>
        <p:spPr>
          <a:xfrm>
            <a:off x="3860882" y="1930473"/>
            <a:ext cx="5404043" cy="461665"/>
          </a:xfrm>
          <a:prstGeom prst="rect">
            <a:avLst/>
          </a:prstGeom>
          <a:noFill/>
          <a:effectLst>
            <a:reflection stA="62000" endPos="54000" dir="5400000" sy="-100000" algn="bl" rotWithShape="0"/>
          </a:effectLst>
        </p:spPr>
        <p:txBody>
          <a:bodyPr wrap="none" rtlCol="0">
            <a:spAutoFit/>
          </a:bodyPr>
          <a:lstStyle/>
          <a:p>
            <a:pPr algn="ctr"/>
            <a:r>
              <a:rPr lang="zh-CN" altLang="en-US" sz="2400" dirty="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推进“两学一做” 学习</a:t>
            </a:r>
            <a:r>
              <a:rPr lang="zh-CN" altLang="en-US" sz="2400" dirty="0" smtClean="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教育常态化制度化</a:t>
            </a:r>
            <a:endParaRPr lang="zh-CN" altLang="en-US" sz="2400" dirty="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
        <p:nvSpPr>
          <p:cNvPr id="22" name="文本框 21"/>
          <p:cNvSpPr txBox="1"/>
          <p:nvPr/>
        </p:nvSpPr>
        <p:spPr>
          <a:xfrm>
            <a:off x="3106519" y="3413900"/>
            <a:ext cx="6912768" cy="461665"/>
          </a:xfrm>
          <a:prstGeom prst="rect">
            <a:avLst/>
          </a:prstGeom>
          <a:noFill/>
        </p:spPr>
        <p:txBody>
          <a:bodyPr wrap="square" rtlCol="0">
            <a:spAutoFit/>
          </a:bodyPr>
          <a:lstStyle/>
          <a:p>
            <a:pPr algn="ctr">
              <a:lnSpc>
                <a:spcPct val="150000"/>
              </a:lnSpc>
            </a:pPr>
            <a:r>
              <a:rPr lang="en-US" altLang="zh-CN" sz="1600" dirty="0">
                <a:solidFill>
                  <a:schemeClr val="tx2"/>
                </a:solidFill>
                <a:latin typeface="幼圆" panose="02010509060101010101" pitchFamily="49" charset="-122"/>
                <a:ea typeface="幼圆" panose="02010509060101010101" pitchFamily="49" charset="-122"/>
              </a:rPr>
              <a:t>Thesis defense Thesis </a:t>
            </a:r>
            <a:r>
              <a:rPr lang="en-US" altLang="zh-CN" sz="1600" dirty="0" err="1">
                <a:solidFill>
                  <a:schemeClr val="tx2"/>
                </a:solidFill>
                <a:latin typeface="幼圆" panose="02010509060101010101" pitchFamily="49" charset="-122"/>
                <a:ea typeface="幼圆" panose="02010509060101010101" pitchFamily="49" charset="-122"/>
              </a:rPr>
              <a:t>defenseThesis</a:t>
            </a:r>
            <a:r>
              <a:rPr lang="en-US" altLang="zh-CN" sz="1600" dirty="0">
                <a:solidFill>
                  <a:schemeClr val="tx2"/>
                </a:solidFill>
                <a:latin typeface="幼圆" panose="02010509060101010101" pitchFamily="49" charset="-122"/>
                <a:ea typeface="幼圆" panose="02010509060101010101" pitchFamily="49" charset="-122"/>
              </a:rPr>
              <a:t> </a:t>
            </a:r>
            <a:r>
              <a:rPr lang="en-US" altLang="zh-CN" sz="1600" dirty="0" err="1">
                <a:solidFill>
                  <a:schemeClr val="tx2"/>
                </a:solidFill>
                <a:latin typeface="幼圆" panose="02010509060101010101" pitchFamily="49" charset="-122"/>
                <a:ea typeface="幼圆" panose="02010509060101010101" pitchFamily="49" charset="-122"/>
              </a:rPr>
              <a:t>defenseThesis</a:t>
            </a:r>
            <a:r>
              <a:rPr lang="en-US" altLang="zh-CN" sz="1600" dirty="0">
                <a:solidFill>
                  <a:schemeClr val="tx2"/>
                </a:solidFill>
                <a:latin typeface="幼圆" panose="02010509060101010101" pitchFamily="49" charset="-122"/>
                <a:ea typeface="幼圆" panose="02010509060101010101" pitchFamily="49" charset="-122"/>
              </a:rPr>
              <a:t> defense</a:t>
            </a:r>
            <a:endParaRPr lang="zh-CN" altLang="en-US" sz="1600" dirty="0">
              <a:solidFill>
                <a:schemeClr val="tx2"/>
              </a:solidFill>
              <a:latin typeface="幼圆" panose="02010509060101010101" pitchFamily="49" charset="-122"/>
              <a:ea typeface="幼圆" panose="02010509060101010101" pitchFamily="49" charset="-122"/>
            </a:endParaRPr>
          </a:p>
        </p:txBody>
      </p:sp>
      <p:pic>
        <p:nvPicPr>
          <p:cNvPr id="6" name="图片 5"/>
          <p:cNvPicPr>
            <a:picLocks noChangeAspect="1"/>
          </p:cNvPicPr>
          <p:nvPr/>
        </p:nvPicPr>
        <p:blipFill>
          <a:blip r:embed="rId5" cstate="screen"/>
          <a:stretch>
            <a:fillRect/>
          </a:stretch>
        </p:blipFill>
        <p:spPr>
          <a:xfrm>
            <a:off x="1550428" y="3875565"/>
            <a:ext cx="9328262" cy="3055005"/>
          </a:xfrm>
          <a:prstGeom prst="rect">
            <a:avLst/>
          </a:prstGeom>
        </p:spPr>
      </p:pic>
      <p:pic>
        <p:nvPicPr>
          <p:cNvPr id="7" name="PA_图片 1"/>
          <p:cNvPicPr/>
          <p:nvPr>
            <p:custDataLst>
              <p:tags r:id="rId1"/>
            </p:custDataLst>
          </p:nvPr>
        </p:nvPicPr>
        <p:blipFill>
          <a:blip r:embed="rId6" cstate="screen"/>
          <a:stretch>
            <a:fillRect/>
          </a:stretch>
        </p:blipFill>
        <p:spPr>
          <a:xfrm flipH="1">
            <a:off x="-2" y="4731559"/>
            <a:ext cx="3687329" cy="2126441"/>
          </a:xfrm>
          <a:prstGeom prst="rect">
            <a:avLst/>
          </a:prstGeom>
        </p:spPr>
      </p:pic>
      <p:pic>
        <p:nvPicPr>
          <p:cNvPr id="8" name="PA_图片 1"/>
          <p:cNvPicPr/>
          <p:nvPr>
            <p:custDataLst>
              <p:tags r:id="rId2"/>
            </p:custDataLst>
          </p:nvPr>
        </p:nvPicPr>
        <p:blipFill>
          <a:blip r:embed="rId7" cstate="screen"/>
          <a:stretch>
            <a:fillRect/>
          </a:stretch>
        </p:blipFill>
        <p:spPr>
          <a:xfrm>
            <a:off x="9027885" y="4731559"/>
            <a:ext cx="3164113" cy="21264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1500"/>
                            </p:stCondLst>
                            <p:childTnLst>
                              <p:par>
                                <p:cTn id="27" presetID="2" presetClass="entr" presetSubtype="2"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2549"/>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4290365" y="1976331"/>
            <a:ext cx="3672217" cy="3672217"/>
          </a:xfrm>
          <a:prstGeom prst="arc">
            <a:avLst>
              <a:gd name="adj1" fmla="val 21578092"/>
              <a:gd name="adj2" fmla="val 21526726"/>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dirty="0"/>
          </a:p>
        </p:txBody>
      </p:sp>
      <p:sp>
        <p:nvSpPr>
          <p:cNvPr id="1030" name="Freeform 6"/>
          <p:cNvSpPr/>
          <p:nvPr/>
        </p:nvSpPr>
        <p:spPr bwMode="auto">
          <a:xfrm>
            <a:off x="4928327" y="3080850"/>
            <a:ext cx="2396292" cy="1463183"/>
          </a:xfrm>
          <a:custGeom>
            <a:avLst/>
            <a:gdLst/>
            <a:ahLst/>
            <a:cxnLst>
              <a:cxn ang="0">
                <a:pos x="564" y="563"/>
              </a:cxn>
              <a:cxn ang="0">
                <a:pos x="534" y="561"/>
              </a:cxn>
              <a:cxn ang="0">
                <a:pos x="410" y="490"/>
              </a:cxn>
              <a:cxn ang="0">
                <a:pos x="311" y="537"/>
              </a:cxn>
              <a:cxn ang="0">
                <a:pos x="288" y="535"/>
              </a:cxn>
              <a:cxn ang="0">
                <a:pos x="202" y="453"/>
              </a:cxn>
              <a:cxn ang="0">
                <a:pos x="153" y="459"/>
              </a:cxn>
              <a:cxn ang="0">
                <a:pos x="24" y="388"/>
              </a:cxn>
              <a:cxn ang="0">
                <a:pos x="27" y="250"/>
              </a:cxn>
              <a:cxn ang="0">
                <a:pos x="120" y="191"/>
              </a:cxn>
              <a:cxn ang="0">
                <a:pos x="131" y="191"/>
              </a:cxn>
              <a:cxn ang="0">
                <a:pos x="219" y="126"/>
              </a:cxn>
              <a:cxn ang="0">
                <a:pos x="246" y="129"/>
              </a:cxn>
              <a:cxn ang="0">
                <a:pos x="399" y="0"/>
              </a:cxn>
              <a:cxn ang="0">
                <a:pos x="408" y="0"/>
              </a:cxn>
              <a:cxn ang="0">
                <a:pos x="557" y="78"/>
              </a:cxn>
              <a:cxn ang="0">
                <a:pos x="626" y="64"/>
              </a:cxn>
              <a:cxn ang="0">
                <a:pos x="712" y="96"/>
              </a:cxn>
              <a:cxn ang="0">
                <a:pos x="761" y="209"/>
              </a:cxn>
              <a:cxn ang="0">
                <a:pos x="779" y="208"/>
              </a:cxn>
              <a:cxn ang="0">
                <a:pos x="898" y="261"/>
              </a:cxn>
              <a:cxn ang="0">
                <a:pos x="903" y="383"/>
              </a:cxn>
              <a:cxn ang="0">
                <a:pos x="817" y="445"/>
              </a:cxn>
              <a:cxn ang="0">
                <a:pos x="739" y="487"/>
              </a:cxn>
              <a:cxn ang="0">
                <a:pos x="699" y="481"/>
              </a:cxn>
              <a:cxn ang="0">
                <a:pos x="564" y="563"/>
              </a:cxn>
            </a:cxnLst>
            <a:rect l="0" t="0" r="r" b="b"/>
            <a:pathLst>
              <a:path w="924" h="563">
                <a:moveTo>
                  <a:pt x="564" y="563"/>
                </a:moveTo>
                <a:cubicBezTo>
                  <a:pt x="554" y="563"/>
                  <a:pt x="544" y="563"/>
                  <a:pt x="534" y="561"/>
                </a:cubicBezTo>
                <a:cubicBezTo>
                  <a:pt x="444" y="548"/>
                  <a:pt x="418" y="511"/>
                  <a:pt x="410" y="490"/>
                </a:cubicBezTo>
                <a:cubicBezTo>
                  <a:pt x="395" y="507"/>
                  <a:pt x="361" y="537"/>
                  <a:pt x="311" y="537"/>
                </a:cubicBezTo>
                <a:cubicBezTo>
                  <a:pt x="304" y="537"/>
                  <a:pt x="296" y="536"/>
                  <a:pt x="288" y="535"/>
                </a:cubicBezTo>
                <a:cubicBezTo>
                  <a:pt x="221" y="523"/>
                  <a:pt x="205" y="473"/>
                  <a:pt x="202" y="453"/>
                </a:cubicBezTo>
                <a:cubicBezTo>
                  <a:pt x="192" y="455"/>
                  <a:pt x="174" y="459"/>
                  <a:pt x="153" y="459"/>
                </a:cubicBezTo>
                <a:cubicBezTo>
                  <a:pt x="112" y="459"/>
                  <a:pt x="56" y="446"/>
                  <a:pt x="24" y="388"/>
                </a:cubicBezTo>
                <a:cubicBezTo>
                  <a:pt x="0" y="345"/>
                  <a:pt x="2" y="294"/>
                  <a:pt x="27" y="250"/>
                </a:cubicBezTo>
                <a:cubicBezTo>
                  <a:pt x="49" y="214"/>
                  <a:pt x="85" y="191"/>
                  <a:pt x="120" y="191"/>
                </a:cubicBezTo>
                <a:cubicBezTo>
                  <a:pt x="124" y="191"/>
                  <a:pt x="127" y="191"/>
                  <a:pt x="131" y="191"/>
                </a:cubicBezTo>
                <a:cubicBezTo>
                  <a:pt x="136" y="174"/>
                  <a:pt x="157" y="126"/>
                  <a:pt x="219" y="126"/>
                </a:cubicBezTo>
                <a:cubicBezTo>
                  <a:pt x="227" y="126"/>
                  <a:pt x="236" y="127"/>
                  <a:pt x="246" y="129"/>
                </a:cubicBezTo>
                <a:cubicBezTo>
                  <a:pt x="251" y="101"/>
                  <a:pt x="278" y="4"/>
                  <a:pt x="399" y="0"/>
                </a:cubicBezTo>
                <a:cubicBezTo>
                  <a:pt x="402" y="0"/>
                  <a:pt x="405" y="0"/>
                  <a:pt x="408" y="0"/>
                </a:cubicBezTo>
                <a:cubicBezTo>
                  <a:pt x="508" y="0"/>
                  <a:pt x="546" y="59"/>
                  <a:pt x="557" y="78"/>
                </a:cubicBezTo>
                <a:cubicBezTo>
                  <a:pt x="568" y="74"/>
                  <a:pt x="595" y="64"/>
                  <a:pt x="626" y="64"/>
                </a:cubicBezTo>
                <a:cubicBezTo>
                  <a:pt x="659" y="64"/>
                  <a:pt x="688" y="75"/>
                  <a:pt x="712" y="96"/>
                </a:cubicBezTo>
                <a:cubicBezTo>
                  <a:pt x="763" y="143"/>
                  <a:pt x="764" y="189"/>
                  <a:pt x="761" y="209"/>
                </a:cubicBezTo>
                <a:cubicBezTo>
                  <a:pt x="766" y="209"/>
                  <a:pt x="772" y="208"/>
                  <a:pt x="779" y="208"/>
                </a:cubicBezTo>
                <a:cubicBezTo>
                  <a:pt x="809" y="208"/>
                  <a:pt x="864" y="215"/>
                  <a:pt x="898" y="261"/>
                </a:cubicBezTo>
                <a:cubicBezTo>
                  <a:pt x="922" y="293"/>
                  <a:pt x="924" y="340"/>
                  <a:pt x="903" y="383"/>
                </a:cubicBezTo>
                <a:cubicBezTo>
                  <a:pt x="884" y="421"/>
                  <a:pt x="851" y="444"/>
                  <a:pt x="817" y="445"/>
                </a:cubicBezTo>
                <a:cubicBezTo>
                  <a:pt x="810" y="456"/>
                  <a:pt x="787" y="487"/>
                  <a:pt x="739" y="487"/>
                </a:cubicBezTo>
                <a:cubicBezTo>
                  <a:pt x="726" y="487"/>
                  <a:pt x="713" y="485"/>
                  <a:pt x="699" y="481"/>
                </a:cubicBezTo>
                <a:cubicBezTo>
                  <a:pt x="689" y="501"/>
                  <a:pt x="651" y="563"/>
                  <a:pt x="564" y="563"/>
                </a:cubicBezTo>
                <a:close/>
              </a:path>
            </a:pathLst>
          </a:custGeom>
          <a:solidFill>
            <a:schemeClr val="bg1">
              <a:lumMod val="75000"/>
            </a:schemeClr>
          </a:solidFill>
          <a:ln w="9525">
            <a:noFill/>
            <a:round/>
          </a:ln>
        </p:spPr>
        <p:txBody>
          <a:bodyPr vert="horz" wrap="square" lIns="121888" tIns="60944" rIns="121888" bIns="60944" numCol="1" anchor="t" anchorCtr="0" compatLnSpc="1"/>
          <a:lstStyle/>
          <a:p>
            <a:endParaRPr lang="en-US" sz="3555"/>
          </a:p>
        </p:txBody>
      </p:sp>
      <p:sp>
        <p:nvSpPr>
          <p:cNvPr id="14" name="Freeform 5"/>
          <p:cNvSpPr>
            <a:spLocks noEditPoints="1"/>
          </p:cNvSpPr>
          <p:nvPr/>
        </p:nvSpPr>
        <p:spPr bwMode="auto">
          <a:xfrm>
            <a:off x="5704306" y="3390275"/>
            <a:ext cx="844335" cy="84433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nvGrpSpPr>
          <p:cNvPr id="15" name="Group 14"/>
          <p:cNvGrpSpPr/>
          <p:nvPr/>
        </p:nvGrpSpPr>
        <p:grpSpPr>
          <a:xfrm>
            <a:off x="4431996" y="1925385"/>
            <a:ext cx="1027079" cy="1027079"/>
            <a:chOff x="2786183" y="1189182"/>
            <a:chExt cx="921712" cy="921712"/>
          </a:xfrm>
        </p:grpSpPr>
        <p:sp>
          <p:nvSpPr>
            <p:cNvPr id="16" name="Oval 15"/>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7" name="Oval 1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18" name="Group 17"/>
          <p:cNvGrpSpPr/>
          <p:nvPr/>
        </p:nvGrpSpPr>
        <p:grpSpPr>
          <a:xfrm>
            <a:off x="6742925" y="1925385"/>
            <a:ext cx="1027079" cy="1027079"/>
            <a:chOff x="2786183" y="1189182"/>
            <a:chExt cx="921712" cy="921712"/>
          </a:xfrm>
        </p:grpSpPr>
        <p:sp>
          <p:nvSpPr>
            <p:cNvPr id="19" name="Oval 18"/>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0" name="Oval 19"/>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21" name="Group 20"/>
          <p:cNvGrpSpPr/>
          <p:nvPr/>
        </p:nvGrpSpPr>
        <p:grpSpPr>
          <a:xfrm>
            <a:off x="4431996" y="4753451"/>
            <a:ext cx="1027079" cy="1027079"/>
            <a:chOff x="2786183" y="1189182"/>
            <a:chExt cx="921712" cy="921712"/>
          </a:xfrm>
        </p:grpSpPr>
        <p:sp>
          <p:nvSpPr>
            <p:cNvPr id="22" name="Oval 21"/>
            <p:cNvSpPr/>
            <p:nvPr/>
          </p:nvSpPr>
          <p:spPr>
            <a:xfrm>
              <a:off x="2786183" y="1189182"/>
              <a:ext cx="921712" cy="9217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3" name="Oval 2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24" name="Group 23"/>
          <p:cNvGrpSpPr/>
          <p:nvPr/>
        </p:nvGrpSpPr>
        <p:grpSpPr>
          <a:xfrm>
            <a:off x="6742925" y="4753451"/>
            <a:ext cx="1027079" cy="1027079"/>
            <a:chOff x="2786183" y="1189182"/>
            <a:chExt cx="921712" cy="921712"/>
          </a:xfrm>
        </p:grpSpPr>
        <p:sp>
          <p:nvSpPr>
            <p:cNvPr id="25" name="Oval 24"/>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6" name="Oval 2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27" name="Group 26"/>
          <p:cNvGrpSpPr/>
          <p:nvPr/>
        </p:nvGrpSpPr>
        <p:grpSpPr>
          <a:xfrm>
            <a:off x="7449042" y="3328373"/>
            <a:ext cx="1027079" cy="1027079"/>
            <a:chOff x="2786183" y="1189182"/>
            <a:chExt cx="921712" cy="921712"/>
          </a:xfrm>
        </p:grpSpPr>
        <p:sp>
          <p:nvSpPr>
            <p:cNvPr id="28" name="Oval 27"/>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 name="Oval 28"/>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30" name="Group 29"/>
          <p:cNvGrpSpPr/>
          <p:nvPr/>
        </p:nvGrpSpPr>
        <p:grpSpPr>
          <a:xfrm>
            <a:off x="3776825" y="3328373"/>
            <a:ext cx="1027079" cy="1027079"/>
            <a:chOff x="2786183" y="1189182"/>
            <a:chExt cx="921712" cy="921712"/>
          </a:xfrm>
        </p:grpSpPr>
        <p:sp>
          <p:nvSpPr>
            <p:cNvPr id="31" name="Oval 30"/>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2" name="Oval 3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34" name="Freeform 5"/>
          <p:cNvSpPr>
            <a:spLocks noEditPoints="1"/>
          </p:cNvSpPr>
          <p:nvPr/>
        </p:nvSpPr>
        <p:spPr bwMode="auto">
          <a:xfrm>
            <a:off x="4702932" y="2122382"/>
            <a:ext cx="468238" cy="553372"/>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sp>
        <p:nvSpPr>
          <p:cNvPr id="35" name="Freeform 66"/>
          <p:cNvSpPr>
            <a:spLocks noEditPoints="1"/>
          </p:cNvSpPr>
          <p:nvPr/>
        </p:nvSpPr>
        <p:spPr bwMode="auto">
          <a:xfrm>
            <a:off x="7098550" y="2241592"/>
            <a:ext cx="350490" cy="40939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sp>
        <p:nvSpPr>
          <p:cNvPr id="36" name="Freeform 21"/>
          <p:cNvSpPr>
            <a:spLocks noEditPoints="1"/>
          </p:cNvSpPr>
          <p:nvPr/>
        </p:nvSpPr>
        <p:spPr bwMode="auto">
          <a:xfrm>
            <a:off x="7688246" y="3584687"/>
            <a:ext cx="595296" cy="404559"/>
          </a:xfrm>
          <a:custGeom>
            <a:avLst/>
            <a:gdLst/>
            <a:ahLst/>
            <a:cxnLst>
              <a:cxn ang="0">
                <a:pos x="389" y="347"/>
              </a:cxn>
              <a:cxn ang="0">
                <a:pos x="389" y="371"/>
              </a:cxn>
              <a:cxn ang="0">
                <a:pos x="619" y="283"/>
              </a:cxn>
              <a:cxn ang="0">
                <a:pos x="611" y="420"/>
              </a:cxn>
              <a:cxn ang="0">
                <a:pos x="73" y="411"/>
              </a:cxn>
              <a:cxn ang="0">
                <a:pos x="67" y="359"/>
              </a:cxn>
              <a:cxn ang="0">
                <a:pos x="30" y="362"/>
              </a:cxn>
              <a:cxn ang="0">
                <a:pos x="8" y="370"/>
              </a:cxn>
              <a:cxn ang="0">
                <a:pos x="0" y="84"/>
              </a:cxn>
              <a:cxn ang="0">
                <a:pos x="7" y="8"/>
              </a:cxn>
              <a:cxn ang="0">
                <a:pos x="23" y="8"/>
              </a:cxn>
              <a:cxn ang="0">
                <a:pos x="30" y="84"/>
              </a:cxn>
              <a:cxn ang="0">
                <a:pos x="67" y="334"/>
              </a:cxn>
              <a:cxn ang="0">
                <a:pos x="73" y="283"/>
              </a:cxn>
              <a:cxn ang="0">
                <a:pos x="169" y="275"/>
              </a:cxn>
              <a:cxn ang="0">
                <a:pos x="185" y="321"/>
              </a:cxn>
              <a:cxn ang="0">
                <a:pos x="214" y="275"/>
              </a:cxn>
              <a:cxn ang="0">
                <a:pos x="231" y="321"/>
              </a:cxn>
              <a:cxn ang="0">
                <a:pos x="262" y="275"/>
              </a:cxn>
              <a:cxn ang="0">
                <a:pos x="278" y="321"/>
              </a:cxn>
              <a:cxn ang="0">
                <a:pos x="611" y="275"/>
              </a:cxn>
              <a:cxn ang="0">
                <a:pos x="435" y="321"/>
              </a:cxn>
              <a:cxn ang="0">
                <a:pos x="545" y="301"/>
              </a:cxn>
              <a:cxn ang="0">
                <a:pos x="435" y="321"/>
              </a:cxn>
              <a:cxn ang="0">
                <a:pos x="150" y="340"/>
              </a:cxn>
              <a:cxn ang="0">
                <a:pos x="548" y="377"/>
              </a:cxn>
              <a:cxn ang="0">
                <a:pos x="447" y="371"/>
              </a:cxn>
              <a:cxn ang="0">
                <a:pos x="447" y="347"/>
              </a:cxn>
              <a:cxn ang="0">
                <a:pos x="447" y="371"/>
              </a:cxn>
              <a:cxn ang="0">
                <a:pos x="520" y="359"/>
              </a:cxn>
              <a:cxn ang="0">
                <a:pos x="496" y="359"/>
              </a:cxn>
              <a:cxn ang="0">
                <a:pos x="508" y="371"/>
              </a:cxn>
            </a:cxnLst>
            <a:rect l="0" t="0" r="r" b="b"/>
            <a:pathLst>
              <a:path w="619" h="420">
                <a:moveTo>
                  <a:pt x="377" y="359"/>
                </a:moveTo>
                <a:cubicBezTo>
                  <a:pt x="377" y="353"/>
                  <a:pt x="382" y="347"/>
                  <a:pt x="389" y="347"/>
                </a:cubicBezTo>
                <a:cubicBezTo>
                  <a:pt x="395" y="347"/>
                  <a:pt x="400" y="353"/>
                  <a:pt x="400" y="359"/>
                </a:cubicBezTo>
                <a:cubicBezTo>
                  <a:pt x="400" y="365"/>
                  <a:pt x="395" y="371"/>
                  <a:pt x="389" y="371"/>
                </a:cubicBezTo>
                <a:cubicBezTo>
                  <a:pt x="382" y="371"/>
                  <a:pt x="377" y="365"/>
                  <a:pt x="377" y="359"/>
                </a:cubicBezTo>
                <a:close/>
                <a:moveTo>
                  <a:pt x="619" y="283"/>
                </a:moveTo>
                <a:cubicBezTo>
                  <a:pt x="619" y="411"/>
                  <a:pt x="619" y="411"/>
                  <a:pt x="619" y="411"/>
                </a:cubicBezTo>
                <a:cubicBezTo>
                  <a:pt x="619" y="416"/>
                  <a:pt x="615" y="420"/>
                  <a:pt x="611" y="420"/>
                </a:cubicBezTo>
                <a:cubicBezTo>
                  <a:pt x="81" y="420"/>
                  <a:pt x="81" y="420"/>
                  <a:pt x="81" y="420"/>
                </a:cubicBezTo>
                <a:cubicBezTo>
                  <a:pt x="77" y="420"/>
                  <a:pt x="73" y="416"/>
                  <a:pt x="73" y="411"/>
                </a:cubicBezTo>
                <a:cubicBezTo>
                  <a:pt x="73" y="357"/>
                  <a:pt x="73" y="357"/>
                  <a:pt x="73" y="357"/>
                </a:cubicBezTo>
                <a:cubicBezTo>
                  <a:pt x="71" y="358"/>
                  <a:pt x="69" y="359"/>
                  <a:pt x="67" y="359"/>
                </a:cubicBezTo>
                <a:cubicBezTo>
                  <a:pt x="30" y="359"/>
                  <a:pt x="30" y="359"/>
                  <a:pt x="30" y="359"/>
                </a:cubicBezTo>
                <a:cubicBezTo>
                  <a:pt x="30" y="362"/>
                  <a:pt x="30" y="362"/>
                  <a:pt x="30" y="362"/>
                </a:cubicBezTo>
                <a:cubicBezTo>
                  <a:pt x="30" y="367"/>
                  <a:pt x="26" y="370"/>
                  <a:pt x="22" y="370"/>
                </a:cubicBezTo>
                <a:cubicBezTo>
                  <a:pt x="8" y="370"/>
                  <a:pt x="8" y="370"/>
                  <a:pt x="8" y="370"/>
                </a:cubicBezTo>
                <a:cubicBezTo>
                  <a:pt x="4" y="370"/>
                  <a:pt x="0" y="367"/>
                  <a:pt x="0" y="362"/>
                </a:cubicBezTo>
                <a:cubicBezTo>
                  <a:pt x="0" y="84"/>
                  <a:pt x="0" y="84"/>
                  <a:pt x="0" y="84"/>
                </a:cubicBezTo>
                <a:cubicBezTo>
                  <a:pt x="0" y="80"/>
                  <a:pt x="3" y="77"/>
                  <a:pt x="7" y="76"/>
                </a:cubicBezTo>
                <a:cubicBezTo>
                  <a:pt x="7" y="8"/>
                  <a:pt x="7" y="8"/>
                  <a:pt x="7" y="8"/>
                </a:cubicBezTo>
                <a:cubicBezTo>
                  <a:pt x="7" y="4"/>
                  <a:pt x="10" y="0"/>
                  <a:pt x="15" y="0"/>
                </a:cubicBezTo>
                <a:cubicBezTo>
                  <a:pt x="19" y="0"/>
                  <a:pt x="23" y="4"/>
                  <a:pt x="23" y="8"/>
                </a:cubicBezTo>
                <a:cubicBezTo>
                  <a:pt x="23" y="76"/>
                  <a:pt x="23" y="76"/>
                  <a:pt x="23" y="76"/>
                </a:cubicBezTo>
                <a:cubicBezTo>
                  <a:pt x="27" y="77"/>
                  <a:pt x="30" y="80"/>
                  <a:pt x="30" y="84"/>
                </a:cubicBezTo>
                <a:cubicBezTo>
                  <a:pt x="30" y="334"/>
                  <a:pt x="30" y="334"/>
                  <a:pt x="30" y="334"/>
                </a:cubicBezTo>
                <a:cubicBezTo>
                  <a:pt x="67" y="334"/>
                  <a:pt x="67" y="334"/>
                  <a:pt x="67" y="334"/>
                </a:cubicBezTo>
                <a:cubicBezTo>
                  <a:pt x="69" y="334"/>
                  <a:pt x="71" y="335"/>
                  <a:pt x="73" y="336"/>
                </a:cubicBezTo>
                <a:cubicBezTo>
                  <a:pt x="73" y="283"/>
                  <a:pt x="73" y="283"/>
                  <a:pt x="73" y="283"/>
                </a:cubicBezTo>
                <a:cubicBezTo>
                  <a:pt x="73" y="279"/>
                  <a:pt x="77" y="275"/>
                  <a:pt x="81" y="275"/>
                </a:cubicBezTo>
                <a:cubicBezTo>
                  <a:pt x="169" y="275"/>
                  <a:pt x="169" y="275"/>
                  <a:pt x="169" y="275"/>
                </a:cubicBezTo>
                <a:cubicBezTo>
                  <a:pt x="169" y="321"/>
                  <a:pt x="169" y="321"/>
                  <a:pt x="169" y="321"/>
                </a:cubicBezTo>
                <a:cubicBezTo>
                  <a:pt x="185" y="321"/>
                  <a:pt x="185" y="321"/>
                  <a:pt x="185" y="321"/>
                </a:cubicBezTo>
                <a:cubicBezTo>
                  <a:pt x="185" y="275"/>
                  <a:pt x="185" y="275"/>
                  <a:pt x="185" y="275"/>
                </a:cubicBezTo>
                <a:cubicBezTo>
                  <a:pt x="214" y="275"/>
                  <a:pt x="214" y="275"/>
                  <a:pt x="214" y="275"/>
                </a:cubicBezTo>
                <a:cubicBezTo>
                  <a:pt x="214" y="321"/>
                  <a:pt x="214" y="321"/>
                  <a:pt x="214" y="321"/>
                </a:cubicBezTo>
                <a:cubicBezTo>
                  <a:pt x="231" y="321"/>
                  <a:pt x="231" y="321"/>
                  <a:pt x="231" y="321"/>
                </a:cubicBezTo>
                <a:cubicBezTo>
                  <a:pt x="231" y="275"/>
                  <a:pt x="231" y="275"/>
                  <a:pt x="231" y="275"/>
                </a:cubicBezTo>
                <a:cubicBezTo>
                  <a:pt x="262" y="275"/>
                  <a:pt x="262" y="275"/>
                  <a:pt x="262" y="275"/>
                </a:cubicBezTo>
                <a:cubicBezTo>
                  <a:pt x="262" y="321"/>
                  <a:pt x="262" y="321"/>
                  <a:pt x="262" y="321"/>
                </a:cubicBezTo>
                <a:cubicBezTo>
                  <a:pt x="278" y="321"/>
                  <a:pt x="278" y="321"/>
                  <a:pt x="278" y="321"/>
                </a:cubicBezTo>
                <a:cubicBezTo>
                  <a:pt x="278" y="275"/>
                  <a:pt x="278" y="275"/>
                  <a:pt x="278" y="275"/>
                </a:cubicBezTo>
                <a:cubicBezTo>
                  <a:pt x="611" y="275"/>
                  <a:pt x="611" y="275"/>
                  <a:pt x="611" y="275"/>
                </a:cubicBezTo>
                <a:cubicBezTo>
                  <a:pt x="615" y="275"/>
                  <a:pt x="619" y="279"/>
                  <a:pt x="619" y="283"/>
                </a:cubicBezTo>
                <a:close/>
                <a:moveTo>
                  <a:pt x="435" y="321"/>
                </a:moveTo>
                <a:cubicBezTo>
                  <a:pt x="545" y="321"/>
                  <a:pt x="545" y="321"/>
                  <a:pt x="545" y="321"/>
                </a:cubicBezTo>
                <a:cubicBezTo>
                  <a:pt x="545" y="301"/>
                  <a:pt x="545" y="301"/>
                  <a:pt x="545" y="301"/>
                </a:cubicBezTo>
                <a:cubicBezTo>
                  <a:pt x="435" y="301"/>
                  <a:pt x="435" y="301"/>
                  <a:pt x="435" y="301"/>
                </a:cubicBezTo>
                <a:lnTo>
                  <a:pt x="435" y="321"/>
                </a:lnTo>
                <a:close/>
                <a:moveTo>
                  <a:pt x="548" y="340"/>
                </a:moveTo>
                <a:cubicBezTo>
                  <a:pt x="150" y="340"/>
                  <a:pt x="150" y="340"/>
                  <a:pt x="150" y="340"/>
                </a:cubicBezTo>
                <a:cubicBezTo>
                  <a:pt x="150" y="377"/>
                  <a:pt x="150" y="377"/>
                  <a:pt x="150" y="377"/>
                </a:cubicBezTo>
                <a:cubicBezTo>
                  <a:pt x="548" y="377"/>
                  <a:pt x="548" y="377"/>
                  <a:pt x="548" y="377"/>
                </a:cubicBezTo>
                <a:lnTo>
                  <a:pt x="548" y="340"/>
                </a:lnTo>
                <a:close/>
                <a:moveTo>
                  <a:pt x="447" y="371"/>
                </a:moveTo>
                <a:cubicBezTo>
                  <a:pt x="453" y="371"/>
                  <a:pt x="458" y="365"/>
                  <a:pt x="458" y="359"/>
                </a:cubicBezTo>
                <a:cubicBezTo>
                  <a:pt x="458" y="353"/>
                  <a:pt x="453" y="347"/>
                  <a:pt x="447" y="347"/>
                </a:cubicBezTo>
                <a:cubicBezTo>
                  <a:pt x="440" y="347"/>
                  <a:pt x="435" y="353"/>
                  <a:pt x="435" y="359"/>
                </a:cubicBezTo>
                <a:cubicBezTo>
                  <a:pt x="435" y="365"/>
                  <a:pt x="440" y="371"/>
                  <a:pt x="447" y="371"/>
                </a:cubicBezTo>
                <a:close/>
                <a:moveTo>
                  <a:pt x="508" y="371"/>
                </a:moveTo>
                <a:cubicBezTo>
                  <a:pt x="515" y="371"/>
                  <a:pt x="520" y="365"/>
                  <a:pt x="520" y="359"/>
                </a:cubicBezTo>
                <a:cubicBezTo>
                  <a:pt x="520" y="353"/>
                  <a:pt x="515" y="347"/>
                  <a:pt x="508" y="347"/>
                </a:cubicBezTo>
                <a:cubicBezTo>
                  <a:pt x="502" y="347"/>
                  <a:pt x="496" y="353"/>
                  <a:pt x="496" y="359"/>
                </a:cubicBezTo>
                <a:cubicBezTo>
                  <a:pt x="496" y="365"/>
                  <a:pt x="502" y="371"/>
                  <a:pt x="508" y="371"/>
                </a:cubicBezTo>
                <a:close/>
                <a:moveTo>
                  <a:pt x="508" y="371"/>
                </a:moveTo>
                <a:cubicBezTo>
                  <a:pt x="508" y="371"/>
                  <a:pt x="508" y="371"/>
                  <a:pt x="508" y="371"/>
                </a:cubicBezTo>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grpSp>
        <p:nvGrpSpPr>
          <p:cNvPr id="37" name="Group 36"/>
          <p:cNvGrpSpPr/>
          <p:nvPr/>
        </p:nvGrpSpPr>
        <p:grpSpPr>
          <a:xfrm>
            <a:off x="7037509" y="5070815"/>
            <a:ext cx="461172" cy="404412"/>
            <a:chOff x="6365875" y="1458913"/>
            <a:chExt cx="619125" cy="542925"/>
          </a:xfrm>
          <a:solidFill>
            <a:schemeClr val="accent4"/>
          </a:solidFill>
        </p:grpSpPr>
        <p:sp>
          <p:nvSpPr>
            <p:cNvPr id="38"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121888" tIns="60944" rIns="121888" bIns="60944" numCol="1" anchor="t" anchorCtr="0" compatLnSpc="1"/>
            <a:lstStyle/>
            <a:p>
              <a:endParaRPr lang="en-US" sz="3555"/>
            </a:p>
          </p:txBody>
        </p:sp>
        <p:sp>
          <p:nvSpPr>
            <p:cNvPr id="39"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vert="horz" wrap="square" lIns="121888" tIns="60944" rIns="121888" bIns="60944" numCol="1" anchor="t" anchorCtr="0" compatLnSpc="1"/>
            <a:lstStyle/>
            <a:p>
              <a:endParaRPr lang="en-US" sz="3555"/>
            </a:p>
          </p:txBody>
        </p:sp>
        <p:sp>
          <p:nvSpPr>
            <p:cNvPr id="40"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121888" tIns="60944" rIns="121888" bIns="60944" numCol="1" anchor="t" anchorCtr="0" compatLnSpc="1"/>
            <a:lstStyle/>
            <a:p>
              <a:endParaRPr lang="en-US" sz="3555"/>
            </a:p>
          </p:txBody>
        </p:sp>
        <p:sp>
          <p:nvSpPr>
            <p:cNvPr id="41"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vert="horz" wrap="square" lIns="121888" tIns="60944" rIns="121888" bIns="60944" numCol="1" anchor="t" anchorCtr="0" compatLnSpc="1"/>
            <a:lstStyle/>
            <a:p>
              <a:endParaRPr lang="en-US" sz="3555"/>
            </a:p>
          </p:txBody>
        </p:sp>
        <p:sp>
          <p:nvSpPr>
            <p:cNvPr id="42"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121888" tIns="60944" rIns="121888" bIns="60944" numCol="1" anchor="t" anchorCtr="0" compatLnSpc="1"/>
            <a:lstStyle/>
            <a:p>
              <a:endParaRPr lang="en-US" sz="3555"/>
            </a:p>
          </p:txBody>
        </p:sp>
        <p:sp>
          <p:nvSpPr>
            <p:cNvPr id="43"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vert="horz" wrap="square" lIns="121888" tIns="60944" rIns="121888" bIns="60944" numCol="1" anchor="t" anchorCtr="0" compatLnSpc="1"/>
            <a:lstStyle/>
            <a:p>
              <a:endParaRPr lang="en-US" sz="3555"/>
            </a:p>
          </p:txBody>
        </p:sp>
      </p:grpSp>
      <p:grpSp>
        <p:nvGrpSpPr>
          <p:cNvPr id="44" name="Group 43"/>
          <p:cNvGrpSpPr/>
          <p:nvPr/>
        </p:nvGrpSpPr>
        <p:grpSpPr>
          <a:xfrm>
            <a:off x="4796828" y="5027851"/>
            <a:ext cx="292496" cy="484814"/>
            <a:chOff x="6954838" y="1485900"/>
            <a:chExt cx="866775" cy="1436688"/>
          </a:xfrm>
          <a:solidFill>
            <a:schemeClr val="accent5"/>
          </a:solidFill>
        </p:grpSpPr>
        <p:sp>
          <p:nvSpPr>
            <p:cNvPr id="45" name="Freeform 25"/>
            <p:cNvSpPr>
              <a:spLocks noEditPoints="1"/>
            </p:cNvSpPr>
            <p:nvPr/>
          </p:nvSpPr>
          <p:spPr bwMode="auto">
            <a:xfrm>
              <a:off x="6954838" y="1485900"/>
              <a:ext cx="866775" cy="1436688"/>
            </a:xfrm>
            <a:custGeom>
              <a:avLst/>
              <a:gdLst/>
              <a:ahLst/>
              <a:cxnLst>
                <a:cxn ang="0">
                  <a:pos x="213" y="0"/>
                </a:cxn>
                <a:cxn ang="0">
                  <a:pos x="15" y="0"/>
                </a:cxn>
                <a:cxn ang="0">
                  <a:pos x="0" y="15"/>
                </a:cxn>
                <a:cxn ang="0">
                  <a:pos x="0" y="365"/>
                </a:cxn>
                <a:cxn ang="0">
                  <a:pos x="15" y="380"/>
                </a:cxn>
                <a:cxn ang="0">
                  <a:pos x="213" y="380"/>
                </a:cxn>
                <a:cxn ang="0">
                  <a:pos x="228" y="365"/>
                </a:cxn>
                <a:cxn ang="0">
                  <a:pos x="228" y="15"/>
                </a:cxn>
                <a:cxn ang="0">
                  <a:pos x="213" y="0"/>
                </a:cxn>
                <a:cxn ang="0">
                  <a:pos x="114" y="280"/>
                </a:cxn>
                <a:cxn ang="0">
                  <a:pos x="91" y="257"/>
                </a:cxn>
                <a:cxn ang="0">
                  <a:pos x="114" y="234"/>
                </a:cxn>
                <a:cxn ang="0">
                  <a:pos x="137" y="257"/>
                </a:cxn>
                <a:cxn ang="0">
                  <a:pos x="114" y="280"/>
                </a:cxn>
                <a:cxn ang="0">
                  <a:pos x="198" y="169"/>
                </a:cxn>
                <a:cxn ang="0">
                  <a:pos x="30" y="169"/>
                </a:cxn>
                <a:cxn ang="0">
                  <a:pos x="30" y="161"/>
                </a:cxn>
                <a:cxn ang="0">
                  <a:pos x="198" y="161"/>
                </a:cxn>
                <a:cxn ang="0">
                  <a:pos x="198" y="169"/>
                </a:cxn>
                <a:cxn ang="0">
                  <a:pos x="198" y="123"/>
                </a:cxn>
                <a:cxn ang="0">
                  <a:pos x="30" y="123"/>
                </a:cxn>
                <a:cxn ang="0">
                  <a:pos x="30" y="115"/>
                </a:cxn>
                <a:cxn ang="0">
                  <a:pos x="198" y="115"/>
                </a:cxn>
                <a:cxn ang="0">
                  <a:pos x="198" y="123"/>
                </a:cxn>
                <a:cxn ang="0">
                  <a:pos x="198" y="74"/>
                </a:cxn>
                <a:cxn ang="0">
                  <a:pos x="30" y="74"/>
                </a:cxn>
                <a:cxn ang="0">
                  <a:pos x="30" y="28"/>
                </a:cxn>
                <a:cxn ang="0">
                  <a:pos x="198" y="28"/>
                </a:cxn>
                <a:cxn ang="0">
                  <a:pos x="198" y="74"/>
                </a:cxn>
                <a:cxn ang="0">
                  <a:pos x="198" y="74"/>
                </a:cxn>
                <a:cxn ang="0">
                  <a:pos x="198" y="74"/>
                </a:cxn>
              </a:cxnLst>
              <a:rect l="0" t="0" r="r" b="b"/>
              <a:pathLst>
                <a:path w="228" h="380">
                  <a:moveTo>
                    <a:pt x="213" y="0"/>
                  </a:moveTo>
                  <a:cubicBezTo>
                    <a:pt x="15" y="0"/>
                    <a:pt x="15" y="0"/>
                    <a:pt x="15" y="0"/>
                  </a:cubicBezTo>
                  <a:cubicBezTo>
                    <a:pt x="7" y="0"/>
                    <a:pt x="0" y="7"/>
                    <a:pt x="0" y="15"/>
                  </a:cubicBezTo>
                  <a:cubicBezTo>
                    <a:pt x="0" y="365"/>
                    <a:pt x="0" y="365"/>
                    <a:pt x="0" y="365"/>
                  </a:cubicBezTo>
                  <a:cubicBezTo>
                    <a:pt x="0" y="373"/>
                    <a:pt x="7" y="380"/>
                    <a:pt x="15" y="380"/>
                  </a:cubicBezTo>
                  <a:cubicBezTo>
                    <a:pt x="213" y="380"/>
                    <a:pt x="213" y="380"/>
                    <a:pt x="213" y="380"/>
                  </a:cubicBezTo>
                  <a:cubicBezTo>
                    <a:pt x="221" y="380"/>
                    <a:pt x="228" y="373"/>
                    <a:pt x="228" y="365"/>
                  </a:cubicBezTo>
                  <a:cubicBezTo>
                    <a:pt x="228" y="15"/>
                    <a:pt x="228" y="15"/>
                    <a:pt x="228" y="15"/>
                  </a:cubicBezTo>
                  <a:cubicBezTo>
                    <a:pt x="228" y="7"/>
                    <a:pt x="221" y="0"/>
                    <a:pt x="213" y="0"/>
                  </a:cubicBezTo>
                  <a:close/>
                  <a:moveTo>
                    <a:pt x="114" y="280"/>
                  </a:moveTo>
                  <a:cubicBezTo>
                    <a:pt x="101" y="280"/>
                    <a:pt x="91" y="269"/>
                    <a:pt x="91" y="257"/>
                  </a:cubicBezTo>
                  <a:cubicBezTo>
                    <a:pt x="91" y="244"/>
                    <a:pt x="101" y="234"/>
                    <a:pt x="114" y="234"/>
                  </a:cubicBezTo>
                  <a:cubicBezTo>
                    <a:pt x="127" y="234"/>
                    <a:pt x="137" y="244"/>
                    <a:pt x="137" y="257"/>
                  </a:cubicBezTo>
                  <a:cubicBezTo>
                    <a:pt x="137" y="269"/>
                    <a:pt x="127" y="280"/>
                    <a:pt x="114" y="280"/>
                  </a:cubicBezTo>
                  <a:close/>
                  <a:moveTo>
                    <a:pt x="198" y="169"/>
                  </a:moveTo>
                  <a:cubicBezTo>
                    <a:pt x="30" y="169"/>
                    <a:pt x="30" y="169"/>
                    <a:pt x="30" y="169"/>
                  </a:cubicBezTo>
                  <a:cubicBezTo>
                    <a:pt x="30" y="161"/>
                    <a:pt x="30" y="161"/>
                    <a:pt x="30" y="161"/>
                  </a:cubicBezTo>
                  <a:cubicBezTo>
                    <a:pt x="198" y="161"/>
                    <a:pt x="198" y="161"/>
                    <a:pt x="198" y="161"/>
                  </a:cubicBezTo>
                  <a:lnTo>
                    <a:pt x="198" y="169"/>
                  </a:lnTo>
                  <a:close/>
                  <a:moveTo>
                    <a:pt x="198" y="123"/>
                  </a:moveTo>
                  <a:cubicBezTo>
                    <a:pt x="30" y="123"/>
                    <a:pt x="30" y="123"/>
                    <a:pt x="30" y="123"/>
                  </a:cubicBezTo>
                  <a:cubicBezTo>
                    <a:pt x="30" y="115"/>
                    <a:pt x="30" y="115"/>
                    <a:pt x="30" y="115"/>
                  </a:cubicBezTo>
                  <a:cubicBezTo>
                    <a:pt x="198" y="115"/>
                    <a:pt x="198" y="115"/>
                    <a:pt x="198" y="115"/>
                  </a:cubicBezTo>
                  <a:lnTo>
                    <a:pt x="198" y="123"/>
                  </a:lnTo>
                  <a:close/>
                  <a:moveTo>
                    <a:pt x="198" y="74"/>
                  </a:moveTo>
                  <a:cubicBezTo>
                    <a:pt x="30" y="74"/>
                    <a:pt x="30" y="74"/>
                    <a:pt x="30" y="74"/>
                  </a:cubicBezTo>
                  <a:cubicBezTo>
                    <a:pt x="30" y="28"/>
                    <a:pt x="30" y="28"/>
                    <a:pt x="30" y="28"/>
                  </a:cubicBezTo>
                  <a:cubicBezTo>
                    <a:pt x="198" y="28"/>
                    <a:pt x="198" y="28"/>
                    <a:pt x="198" y="28"/>
                  </a:cubicBezTo>
                  <a:lnTo>
                    <a:pt x="198" y="74"/>
                  </a:lnTo>
                  <a:close/>
                  <a:moveTo>
                    <a:pt x="198" y="74"/>
                  </a:moveTo>
                  <a:cubicBezTo>
                    <a:pt x="198" y="74"/>
                    <a:pt x="198" y="74"/>
                    <a:pt x="198" y="74"/>
                  </a:cubicBezTo>
                </a:path>
              </a:pathLst>
            </a:custGeom>
            <a:grpFill/>
            <a:ln w="9525">
              <a:noFill/>
              <a:round/>
            </a:ln>
          </p:spPr>
          <p:txBody>
            <a:bodyPr vert="horz" wrap="square" lIns="121888" tIns="60944" rIns="121888" bIns="60944" numCol="1" anchor="t" anchorCtr="0" compatLnSpc="1"/>
            <a:lstStyle/>
            <a:p>
              <a:endParaRPr lang="en-US" sz="3555"/>
            </a:p>
          </p:txBody>
        </p:sp>
        <p:sp>
          <p:nvSpPr>
            <p:cNvPr id="46" name="Freeform 26"/>
            <p:cNvSpPr>
              <a:spLocks noEditPoints="1"/>
            </p:cNvSpPr>
            <p:nvPr/>
          </p:nvSpPr>
          <p:spPr bwMode="auto">
            <a:xfrm>
              <a:off x="7600951" y="1698625"/>
              <a:ext cx="57150" cy="25400"/>
            </a:xfrm>
            <a:custGeom>
              <a:avLst/>
              <a:gdLst/>
              <a:ahLst/>
              <a:cxnLst>
                <a:cxn ang="0">
                  <a:pos x="15" y="3"/>
                </a:cxn>
                <a:cxn ang="0">
                  <a:pos x="7" y="7"/>
                </a:cxn>
                <a:cxn ang="0">
                  <a:pos x="0" y="3"/>
                </a:cxn>
                <a:cxn ang="0">
                  <a:pos x="7" y="0"/>
                </a:cxn>
                <a:cxn ang="0">
                  <a:pos x="15" y="3"/>
                </a:cxn>
                <a:cxn ang="0">
                  <a:pos x="15" y="3"/>
                </a:cxn>
                <a:cxn ang="0">
                  <a:pos x="15" y="3"/>
                </a:cxn>
              </a:cxnLst>
              <a:rect l="0" t="0" r="r" b="b"/>
              <a:pathLst>
                <a:path w="15" h="7">
                  <a:moveTo>
                    <a:pt x="15" y="3"/>
                  </a:moveTo>
                  <a:cubicBezTo>
                    <a:pt x="15" y="5"/>
                    <a:pt x="11" y="7"/>
                    <a:pt x="7" y="7"/>
                  </a:cubicBezTo>
                  <a:cubicBezTo>
                    <a:pt x="3" y="7"/>
                    <a:pt x="0" y="5"/>
                    <a:pt x="0" y="3"/>
                  </a:cubicBezTo>
                  <a:cubicBezTo>
                    <a:pt x="0" y="1"/>
                    <a:pt x="3" y="0"/>
                    <a:pt x="7" y="0"/>
                  </a:cubicBezTo>
                  <a:cubicBezTo>
                    <a:pt x="11" y="0"/>
                    <a:pt x="15" y="1"/>
                    <a:pt x="15" y="3"/>
                  </a:cubicBezTo>
                  <a:close/>
                  <a:moveTo>
                    <a:pt x="15" y="3"/>
                  </a:moveTo>
                  <a:cubicBezTo>
                    <a:pt x="15" y="3"/>
                    <a:pt x="15" y="3"/>
                    <a:pt x="15" y="3"/>
                  </a:cubicBezTo>
                </a:path>
              </a:pathLst>
            </a:custGeom>
            <a:grpFill/>
            <a:ln w="9525">
              <a:noFill/>
              <a:round/>
            </a:ln>
          </p:spPr>
          <p:txBody>
            <a:bodyPr vert="horz" wrap="square" lIns="121888" tIns="60944" rIns="121888" bIns="60944" numCol="1" anchor="t" anchorCtr="0" compatLnSpc="1"/>
            <a:lstStyle/>
            <a:p>
              <a:endParaRPr lang="en-US" sz="3555"/>
            </a:p>
          </p:txBody>
        </p:sp>
      </p:grpSp>
      <p:sp>
        <p:nvSpPr>
          <p:cNvPr id="47" name="Freeform 101"/>
          <p:cNvSpPr>
            <a:spLocks noEditPoints="1"/>
          </p:cNvSpPr>
          <p:nvPr/>
        </p:nvSpPr>
        <p:spPr bwMode="auto">
          <a:xfrm>
            <a:off x="4045455" y="3658580"/>
            <a:ext cx="499002" cy="330663"/>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6"/>
          </a:solidFill>
          <a:ln w="9525">
            <a:noFill/>
            <a:round/>
          </a:ln>
        </p:spPr>
        <p:txBody>
          <a:bodyPr vert="horz" wrap="square" lIns="121888" tIns="60944" rIns="121888" bIns="60944" numCol="1" anchor="t" anchorCtr="0" compatLnSpc="1"/>
          <a:lstStyle/>
          <a:p>
            <a:endParaRPr lang="en-US" sz="3555"/>
          </a:p>
        </p:txBody>
      </p:sp>
      <p:grpSp>
        <p:nvGrpSpPr>
          <p:cNvPr id="48" name="Group 59"/>
          <p:cNvGrpSpPr/>
          <p:nvPr/>
        </p:nvGrpSpPr>
        <p:grpSpPr>
          <a:xfrm>
            <a:off x="8053171" y="4940547"/>
            <a:ext cx="3034136" cy="945679"/>
            <a:chOff x="7154104" y="3206176"/>
            <a:chExt cx="2276195" cy="709444"/>
          </a:xfrm>
        </p:grpSpPr>
        <p:sp>
          <p:nvSpPr>
            <p:cNvPr id="49" name="TextBox 48"/>
            <p:cNvSpPr txBox="1"/>
            <p:nvPr/>
          </p:nvSpPr>
          <p:spPr>
            <a:xfrm>
              <a:off x="7154105" y="3453979"/>
              <a:ext cx="2276194"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0" name="Rectangle 49"/>
            <p:cNvSpPr/>
            <p:nvPr/>
          </p:nvSpPr>
          <p:spPr>
            <a:xfrm>
              <a:off x="7154104" y="3206176"/>
              <a:ext cx="1075094" cy="215404"/>
            </a:xfrm>
            <a:prstGeom prst="rect">
              <a:avLst/>
            </a:prstGeom>
          </p:spPr>
          <p:txBody>
            <a:bodyPr wrap="none" lIns="0" tIns="0" rIns="0" bIns="0">
              <a:spAutoFit/>
            </a:bodyPr>
            <a:lstStyle/>
            <a:p>
              <a:r>
                <a:rPr lang="zh-CN" altLang="en-US" sz="1865" b="1" dirty="0">
                  <a:solidFill>
                    <a:schemeClr val="accent4"/>
                  </a:solidFill>
                </a:rPr>
                <a:t>添加您的标题</a:t>
              </a:r>
              <a:endParaRPr lang="en-US" sz="1865" b="1" dirty="0">
                <a:solidFill>
                  <a:schemeClr val="accent4"/>
                </a:solidFill>
              </a:endParaRPr>
            </a:p>
          </p:txBody>
        </p:sp>
      </p:grpSp>
      <p:grpSp>
        <p:nvGrpSpPr>
          <p:cNvPr id="51" name="Group 57"/>
          <p:cNvGrpSpPr/>
          <p:nvPr/>
        </p:nvGrpSpPr>
        <p:grpSpPr>
          <a:xfrm>
            <a:off x="490380" y="3275089"/>
            <a:ext cx="2995338" cy="945679"/>
            <a:chOff x="-267404" y="3168889"/>
            <a:chExt cx="2247089" cy="709444"/>
          </a:xfrm>
        </p:grpSpPr>
        <p:sp>
          <p:nvSpPr>
            <p:cNvPr id="52" name="TextBox 51"/>
            <p:cNvSpPr txBox="1"/>
            <p:nvPr/>
          </p:nvSpPr>
          <p:spPr>
            <a:xfrm>
              <a:off x="-267404" y="3416692"/>
              <a:ext cx="2247089"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3" name="Rectangle 52"/>
            <p:cNvSpPr/>
            <p:nvPr/>
          </p:nvSpPr>
          <p:spPr>
            <a:xfrm>
              <a:off x="904591" y="3168889"/>
              <a:ext cx="1075094" cy="215404"/>
            </a:xfrm>
            <a:prstGeom prst="rect">
              <a:avLst/>
            </a:prstGeom>
          </p:spPr>
          <p:txBody>
            <a:bodyPr wrap="none" lIns="0" tIns="0" rIns="0" bIns="0">
              <a:spAutoFit/>
            </a:bodyPr>
            <a:lstStyle/>
            <a:p>
              <a:pPr algn="r"/>
              <a:r>
                <a:rPr lang="zh-CN" altLang="en-US" sz="1865" b="1" dirty="0">
                  <a:solidFill>
                    <a:schemeClr val="accent6"/>
                  </a:solidFill>
                </a:rPr>
                <a:t>添加您的标题</a:t>
              </a:r>
              <a:endParaRPr lang="en-US" sz="1865" b="1" dirty="0">
                <a:solidFill>
                  <a:schemeClr val="accent6"/>
                </a:solidFill>
              </a:endParaRPr>
            </a:p>
          </p:txBody>
        </p:sp>
      </p:grpSp>
      <p:grpSp>
        <p:nvGrpSpPr>
          <p:cNvPr id="54" name="Group 58"/>
          <p:cNvGrpSpPr/>
          <p:nvPr/>
        </p:nvGrpSpPr>
        <p:grpSpPr>
          <a:xfrm>
            <a:off x="8053171" y="1708560"/>
            <a:ext cx="3034136" cy="945679"/>
            <a:chOff x="7174424" y="1352592"/>
            <a:chExt cx="2276195" cy="709444"/>
          </a:xfrm>
        </p:grpSpPr>
        <p:sp>
          <p:nvSpPr>
            <p:cNvPr id="55" name="TextBox 54"/>
            <p:cNvSpPr txBox="1"/>
            <p:nvPr/>
          </p:nvSpPr>
          <p:spPr>
            <a:xfrm>
              <a:off x="7174424" y="1600395"/>
              <a:ext cx="2276195"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6" name="Rectangle 55"/>
            <p:cNvSpPr/>
            <p:nvPr/>
          </p:nvSpPr>
          <p:spPr>
            <a:xfrm>
              <a:off x="7178222" y="1352592"/>
              <a:ext cx="1075094" cy="215404"/>
            </a:xfrm>
            <a:prstGeom prst="rect">
              <a:avLst/>
            </a:prstGeom>
          </p:spPr>
          <p:txBody>
            <a:bodyPr wrap="none" lIns="0" tIns="0" rIns="0" bIns="0">
              <a:spAutoFit/>
            </a:bodyPr>
            <a:lstStyle/>
            <a:p>
              <a:r>
                <a:rPr lang="zh-CN" altLang="en-US" sz="1865" b="1" dirty="0">
                  <a:solidFill>
                    <a:schemeClr val="accent2"/>
                  </a:solidFill>
                </a:rPr>
                <a:t>添加您的标题</a:t>
              </a:r>
              <a:endParaRPr lang="en-US" sz="1865" b="1" dirty="0">
                <a:solidFill>
                  <a:schemeClr val="accent2"/>
                </a:solidFill>
              </a:endParaRPr>
            </a:p>
          </p:txBody>
        </p:sp>
      </p:grpSp>
      <p:grpSp>
        <p:nvGrpSpPr>
          <p:cNvPr id="57" name="Group 56"/>
          <p:cNvGrpSpPr/>
          <p:nvPr/>
        </p:nvGrpSpPr>
        <p:grpSpPr>
          <a:xfrm>
            <a:off x="1115043" y="1708560"/>
            <a:ext cx="3034138" cy="945679"/>
            <a:chOff x="-296510" y="1363501"/>
            <a:chExt cx="2276196" cy="709444"/>
          </a:xfrm>
        </p:grpSpPr>
        <p:sp>
          <p:nvSpPr>
            <p:cNvPr id="58" name="TextBox 57"/>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9" name="Rectangle 58"/>
            <p:cNvSpPr/>
            <p:nvPr/>
          </p:nvSpPr>
          <p:spPr>
            <a:xfrm>
              <a:off x="904590" y="1363501"/>
              <a:ext cx="1075094" cy="215404"/>
            </a:xfrm>
            <a:prstGeom prst="rect">
              <a:avLst/>
            </a:prstGeom>
          </p:spPr>
          <p:txBody>
            <a:bodyPr wrap="none" lIns="0" tIns="0" rIns="0" bIns="0">
              <a:spAutoFit/>
            </a:bodyPr>
            <a:lstStyle/>
            <a:p>
              <a:pPr algn="r"/>
              <a:r>
                <a:rPr lang="zh-CN" altLang="en-US" sz="1865" b="1" dirty="0">
                  <a:solidFill>
                    <a:schemeClr val="accent1"/>
                  </a:solidFill>
                </a:rPr>
                <a:t>添加您的标题</a:t>
              </a:r>
              <a:endParaRPr lang="en-US" sz="1865" b="1" dirty="0">
                <a:solidFill>
                  <a:schemeClr val="accent1"/>
                </a:solidFill>
              </a:endParaRPr>
            </a:p>
          </p:txBody>
        </p:sp>
      </p:grpSp>
      <p:grpSp>
        <p:nvGrpSpPr>
          <p:cNvPr id="60" name="Group 56"/>
          <p:cNvGrpSpPr/>
          <p:nvPr/>
        </p:nvGrpSpPr>
        <p:grpSpPr>
          <a:xfrm>
            <a:off x="1115043" y="4940548"/>
            <a:ext cx="3034138" cy="945679"/>
            <a:chOff x="-296510" y="1363501"/>
            <a:chExt cx="2276196" cy="709444"/>
          </a:xfrm>
        </p:grpSpPr>
        <p:sp>
          <p:nvSpPr>
            <p:cNvPr id="61" name="TextBox 60"/>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62" name="Rectangle 61"/>
            <p:cNvSpPr/>
            <p:nvPr/>
          </p:nvSpPr>
          <p:spPr>
            <a:xfrm>
              <a:off x="904590" y="1363501"/>
              <a:ext cx="1075094" cy="215404"/>
            </a:xfrm>
            <a:prstGeom prst="rect">
              <a:avLst/>
            </a:prstGeom>
          </p:spPr>
          <p:txBody>
            <a:bodyPr wrap="none" lIns="0" tIns="0" rIns="0" bIns="0">
              <a:spAutoFit/>
            </a:bodyPr>
            <a:lstStyle/>
            <a:p>
              <a:pPr algn="r"/>
              <a:r>
                <a:rPr lang="zh-CN" altLang="en-US" sz="1865" b="1" dirty="0">
                  <a:solidFill>
                    <a:schemeClr val="accent5"/>
                  </a:solidFill>
                </a:rPr>
                <a:t>添加您的标题</a:t>
              </a:r>
              <a:endParaRPr lang="en-US" sz="1865" b="1" dirty="0">
                <a:solidFill>
                  <a:schemeClr val="accent5"/>
                </a:solidFill>
              </a:endParaRPr>
            </a:p>
          </p:txBody>
        </p:sp>
      </p:grpSp>
      <p:grpSp>
        <p:nvGrpSpPr>
          <p:cNvPr id="63" name="Group 58"/>
          <p:cNvGrpSpPr/>
          <p:nvPr/>
        </p:nvGrpSpPr>
        <p:grpSpPr>
          <a:xfrm>
            <a:off x="8667486" y="3275090"/>
            <a:ext cx="3034136" cy="945679"/>
            <a:chOff x="7174424" y="1352592"/>
            <a:chExt cx="2276195" cy="709444"/>
          </a:xfrm>
        </p:grpSpPr>
        <p:sp>
          <p:nvSpPr>
            <p:cNvPr id="64" name="TextBox 63"/>
            <p:cNvSpPr txBox="1"/>
            <p:nvPr/>
          </p:nvSpPr>
          <p:spPr>
            <a:xfrm>
              <a:off x="7174424" y="1600395"/>
              <a:ext cx="2276195"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65" name="Rectangle 64"/>
            <p:cNvSpPr/>
            <p:nvPr/>
          </p:nvSpPr>
          <p:spPr>
            <a:xfrm>
              <a:off x="7174424" y="1352592"/>
              <a:ext cx="1075094" cy="215404"/>
            </a:xfrm>
            <a:prstGeom prst="rect">
              <a:avLst/>
            </a:prstGeom>
          </p:spPr>
          <p:txBody>
            <a:bodyPr wrap="none" lIns="0" tIns="0" rIns="0" bIns="0">
              <a:spAutoFit/>
            </a:bodyPr>
            <a:lstStyle/>
            <a:p>
              <a:r>
                <a:rPr lang="zh-CN" altLang="en-US" sz="1865" b="1" dirty="0">
                  <a:solidFill>
                    <a:schemeClr val="accent3"/>
                  </a:solidFill>
                </a:rPr>
                <a:t>添加您的标题</a:t>
              </a:r>
              <a:endParaRPr lang="en-US" sz="1865" b="1" dirty="0">
                <a:solidFill>
                  <a:schemeClr val="accent3"/>
                </a:solidFill>
              </a:endParaRPr>
            </a:p>
          </p:txBody>
        </p:sp>
      </p:grpSp>
      <p:sp>
        <p:nvSpPr>
          <p:cNvPr id="66" name="文本框 65"/>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edge">
                                      <p:cBhvr>
                                        <p:cTn id="19" dur="10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p:cTn id="89" dur="500" fill="hold"/>
                                        <p:tgtEl>
                                          <p:spTgt spid="47"/>
                                        </p:tgtEl>
                                        <p:attrNameLst>
                                          <p:attrName>ppt_w</p:attrName>
                                        </p:attrNameLst>
                                      </p:cBhvr>
                                      <p:tavLst>
                                        <p:tav tm="0">
                                          <p:val>
                                            <p:fltVal val="0"/>
                                          </p:val>
                                        </p:tav>
                                        <p:tav tm="100000">
                                          <p:val>
                                            <p:strVal val="#ppt_w"/>
                                          </p:val>
                                        </p:tav>
                                      </p:tavLst>
                                    </p:anim>
                                    <p:anim calcmode="lin" valueType="num">
                                      <p:cBhvr>
                                        <p:cTn id="90" dur="500" fill="hold"/>
                                        <p:tgtEl>
                                          <p:spTgt spid="47"/>
                                        </p:tgtEl>
                                        <p:attrNameLst>
                                          <p:attrName>ppt_h</p:attrName>
                                        </p:attrNameLst>
                                      </p:cBhvr>
                                      <p:tavLst>
                                        <p:tav tm="0">
                                          <p:val>
                                            <p:fltVal val="0"/>
                                          </p:val>
                                        </p:tav>
                                        <p:tav tm="100000">
                                          <p:val>
                                            <p:strVal val="#ppt_h"/>
                                          </p:val>
                                        </p:tav>
                                      </p:tavLst>
                                    </p:anim>
                                    <p:animEffect transition="in" filter="fade">
                                      <p:cBhvr>
                                        <p:cTn id="91" dur="500"/>
                                        <p:tgtEl>
                                          <p:spTgt spid="47"/>
                                        </p:tgtEl>
                                      </p:cBhvr>
                                    </p:animEffect>
                                  </p:childTnLst>
                                </p:cTn>
                              </p:par>
                            </p:childTnLst>
                          </p:cTn>
                        </p:par>
                        <p:par>
                          <p:cTn id="92" fill="hold">
                            <p:stCondLst>
                              <p:cond delay="8000"/>
                            </p:stCondLst>
                            <p:childTnLst>
                              <p:par>
                                <p:cTn id="93" presetID="2" presetClass="entr" presetSubtype="8" accel="50000" decel="50000"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0-#ppt_w/2"/>
                                          </p:val>
                                        </p:tav>
                                        <p:tav tm="100000">
                                          <p:val>
                                            <p:strVal val="#ppt_x"/>
                                          </p:val>
                                        </p:tav>
                                      </p:tavLst>
                                    </p:anim>
                                    <p:anim calcmode="lin" valueType="num">
                                      <p:cBhvr additive="base">
                                        <p:cTn id="96" dur="500" fill="hold"/>
                                        <p:tgtEl>
                                          <p:spTgt spid="57"/>
                                        </p:tgtEl>
                                        <p:attrNameLst>
                                          <p:attrName>ppt_y</p:attrName>
                                        </p:attrNameLst>
                                      </p:cBhvr>
                                      <p:tavLst>
                                        <p:tav tm="0">
                                          <p:val>
                                            <p:strVal val="#ppt_y"/>
                                          </p:val>
                                        </p:tav>
                                        <p:tav tm="100000">
                                          <p:val>
                                            <p:strVal val="#ppt_y"/>
                                          </p:val>
                                        </p:tav>
                                      </p:tavLst>
                                    </p:anim>
                                  </p:childTnLst>
                                </p:cTn>
                              </p:par>
                            </p:childTnLst>
                          </p:cTn>
                        </p:par>
                        <p:par>
                          <p:cTn id="97" fill="hold">
                            <p:stCondLst>
                              <p:cond delay="8500"/>
                            </p:stCondLst>
                            <p:childTnLst>
                              <p:par>
                                <p:cTn id="98" presetID="2" presetClass="entr" presetSubtype="2" accel="50000" decel="5000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1+#ppt_w/2"/>
                                          </p:val>
                                        </p:tav>
                                        <p:tav tm="100000">
                                          <p:val>
                                            <p:strVal val="#ppt_x"/>
                                          </p:val>
                                        </p:tav>
                                      </p:tavLst>
                                    </p:anim>
                                    <p:anim calcmode="lin" valueType="num">
                                      <p:cBhvr additive="base">
                                        <p:cTn id="101" dur="500" fill="hold"/>
                                        <p:tgtEl>
                                          <p:spTgt spid="54"/>
                                        </p:tgtEl>
                                        <p:attrNameLst>
                                          <p:attrName>ppt_y</p:attrName>
                                        </p:attrNameLst>
                                      </p:cBhvr>
                                      <p:tavLst>
                                        <p:tav tm="0">
                                          <p:val>
                                            <p:strVal val="#ppt_y"/>
                                          </p:val>
                                        </p:tav>
                                        <p:tav tm="100000">
                                          <p:val>
                                            <p:strVal val="#ppt_y"/>
                                          </p:val>
                                        </p:tav>
                                      </p:tavLst>
                                    </p:anim>
                                  </p:childTnLst>
                                </p:cTn>
                              </p:par>
                            </p:childTnLst>
                          </p:cTn>
                        </p:par>
                        <p:par>
                          <p:cTn id="102" fill="hold">
                            <p:stCondLst>
                              <p:cond delay="9000"/>
                            </p:stCondLst>
                            <p:childTnLst>
                              <p:par>
                                <p:cTn id="103" presetID="2" presetClass="entr" presetSubtype="2" accel="50000" decel="50000" fill="hold" nodeType="afterEffect">
                                  <p:stCondLst>
                                    <p:cond delay="0"/>
                                  </p:stCondLst>
                                  <p:childTnLst>
                                    <p:set>
                                      <p:cBhvr>
                                        <p:cTn id="104" dur="1" fill="hold">
                                          <p:stCondLst>
                                            <p:cond delay="0"/>
                                          </p:stCondLst>
                                        </p:cTn>
                                        <p:tgtEl>
                                          <p:spTgt spid="63"/>
                                        </p:tgtEl>
                                        <p:attrNameLst>
                                          <p:attrName>style.visibility</p:attrName>
                                        </p:attrNameLst>
                                      </p:cBhvr>
                                      <p:to>
                                        <p:strVal val="visible"/>
                                      </p:to>
                                    </p:set>
                                    <p:anim calcmode="lin" valueType="num">
                                      <p:cBhvr additive="base">
                                        <p:cTn id="105" dur="500" fill="hold"/>
                                        <p:tgtEl>
                                          <p:spTgt spid="63"/>
                                        </p:tgtEl>
                                        <p:attrNameLst>
                                          <p:attrName>ppt_x</p:attrName>
                                        </p:attrNameLst>
                                      </p:cBhvr>
                                      <p:tavLst>
                                        <p:tav tm="0">
                                          <p:val>
                                            <p:strVal val="1+#ppt_w/2"/>
                                          </p:val>
                                        </p:tav>
                                        <p:tav tm="100000">
                                          <p:val>
                                            <p:strVal val="#ppt_x"/>
                                          </p:val>
                                        </p:tav>
                                      </p:tavLst>
                                    </p:anim>
                                    <p:anim calcmode="lin" valueType="num">
                                      <p:cBhvr additive="base">
                                        <p:cTn id="106" dur="500" fill="hold"/>
                                        <p:tgtEl>
                                          <p:spTgt spid="63"/>
                                        </p:tgtEl>
                                        <p:attrNameLst>
                                          <p:attrName>ppt_y</p:attrName>
                                        </p:attrNameLst>
                                      </p:cBhvr>
                                      <p:tavLst>
                                        <p:tav tm="0">
                                          <p:val>
                                            <p:strVal val="#ppt_y"/>
                                          </p:val>
                                        </p:tav>
                                        <p:tav tm="100000">
                                          <p:val>
                                            <p:strVal val="#ppt_y"/>
                                          </p:val>
                                        </p:tav>
                                      </p:tavLst>
                                    </p:anim>
                                  </p:childTnLst>
                                </p:cTn>
                              </p:par>
                            </p:childTnLst>
                          </p:cTn>
                        </p:par>
                        <p:par>
                          <p:cTn id="107" fill="hold">
                            <p:stCondLst>
                              <p:cond delay="9500"/>
                            </p:stCondLst>
                            <p:childTnLst>
                              <p:par>
                                <p:cTn id="108" presetID="2" presetClass="entr" presetSubtype="2" accel="50000" decel="50000" fill="hold" nodeType="afterEffect">
                                  <p:stCondLst>
                                    <p:cond delay="0"/>
                                  </p:stCondLst>
                                  <p:childTnLst>
                                    <p:set>
                                      <p:cBhvr>
                                        <p:cTn id="109" dur="1" fill="hold">
                                          <p:stCondLst>
                                            <p:cond delay="0"/>
                                          </p:stCondLst>
                                        </p:cTn>
                                        <p:tgtEl>
                                          <p:spTgt spid="48"/>
                                        </p:tgtEl>
                                        <p:attrNameLst>
                                          <p:attrName>style.visibility</p:attrName>
                                        </p:attrNameLst>
                                      </p:cBhvr>
                                      <p:to>
                                        <p:strVal val="visible"/>
                                      </p:to>
                                    </p:set>
                                    <p:anim calcmode="lin" valueType="num">
                                      <p:cBhvr additive="base">
                                        <p:cTn id="110" dur="500" fill="hold"/>
                                        <p:tgtEl>
                                          <p:spTgt spid="48"/>
                                        </p:tgtEl>
                                        <p:attrNameLst>
                                          <p:attrName>ppt_x</p:attrName>
                                        </p:attrNameLst>
                                      </p:cBhvr>
                                      <p:tavLst>
                                        <p:tav tm="0">
                                          <p:val>
                                            <p:strVal val="1+#ppt_w/2"/>
                                          </p:val>
                                        </p:tav>
                                        <p:tav tm="100000">
                                          <p:val>
                                            <p:strVal val="#ppt_x"/>
                                          </p:val>
                                        </p:tav>
                                      </p:tavLst>
                                    </p:anim>
                                    <p:anim calcmode="lin" valueType="num">
                                      <p:cBhvr additive="base">
                                        <p:cTn id="111" dur="500" fill="hold"/>
                                        <p:tgtEl>
                                          <p:spTgt spid="48"/>
                                        </p:tgtEl>
                                        <p:attrNameLst>
                                          <p:attrName>ppt_y</p:attrName>
                                        </p:attrNameLst>
                                      </p:cBhvr>
                                      <p:tavLst>
                                        <p:tav tm="0">
                                          <p:val>
                                            <p:strVal val="#ppt_y"/>
                                          </p:val>
                                        </p:tav>
                                        <p:tav tm="100000">
                                          <p:val>
                                            <p:strVal val="#ppt_y"/>
                                          </p:val>
                                        </p:tav>
                                      </p:tavLst>
                                    </p:anim>
                                  </p:childTnLst>
                                </p:cTn>
                              </p:par>
                            </p:childTnLst>
                          </p:cTn>
                        </p:par>
                        <p:par>
                          <p:cTn id="112" fill="hold">
                            <p:stCondLst>
                              <p:cond delay="10000"/>
                            </p:stCondLst>
                            <p:childTnLst>
                              <p:par>
                                <p:cTn id="113" presetID="2" presetClass="entr" presetSubtype="8" accel="50000" decel="5000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 calcmode="lin" valueType="num">
                                      <p:cBhvr additive="base">
                                        <p:cTn id="115" dur="500" fill="hold"/>
                                        <p:tgtEl>
                                          <p:spTgt spid="60"/>
                                        </p:tgtEl>
                                        <p:attrNameLst>
                                          <p:attrName>ppt_x</p:attrName>
                                        </p:attrNameLst>
                                      </p:cBhvr>
                                      <p:tavLst>
                                        <p:tav tm="0">
                                          <p:val>
                                            <p:strVal val="0-#ppt_w/2"/>
                                          </p:val>
                                        </p:tav>
                                        <p:tav tm="100000">
                                          <p:val>
                                            <p:strVal val="#ppt_x"/>
                                          </p:val>
                                        </p:tav>
                                      </p:tavLst>
                                    </p:anim>
                                    <p:anim calcmode="lin" valueType="num">
                                      <p:cBhvr additive="base">
                                        <p:cTn id="116" dur="500" fill="hold"/>
                                        <p:tgtEl>
                                          <p:spTgt spid="60"/>
                                        </p:tgtEl>
                                        <p:attrNameLst>
                                          <p:attrName>ppt_y</p:attrName>
                                        </p:attrNameLst>
                                      </p:cBhvr>
                                      <p:tavLst>
                                        <p:tav tm="0">
                                          <p:val>
                                            <p:strVal val="#ppt_y"/>
                                          </p:val>
                                        </p:tav>
                                        <p:tav tm="100000">
                                          <p:val>
                                            <p:strVal val="#ppt_y"/>
                                          </p:val>
                                        </p:tav>
                                      </p:tavLst>
                                    </p:anim>
                                  </p:childTnLst>
                                </p:cTn>
                              </p:par>
                            </p:childTnLst>
                          </p:cTn>
                        </p:par>
                        <p:par>
                          <p:cTn id="117" fill="hold">
                            <p:stCondLst>
                              <p:cond delay="10500"/>
                            </p:stCondLst>
                            <p:childTnLst>
                              <p:par>
                                <p:cTn id="118" presetID="2" presetClass="entr" presetSubtype="8" accel="50000" decel="50000"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0-#ppt_w/2"/>
                                          </p:val>
                                        </p:tav>
                                        <p:tav tm="100000">
                                          <p:val>
                                            <p:strVal val="#ppt_x"/>
                                          </p:val>
                                        </p:tav>
                                      </p:tavLst>
                                    </p:anim>
                                    <p:anim calcmode="lin" valueType="num">
                                      <p:cBhvr additive="base">
                                        <p:cTn id="121"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30" grpId="0" animBg="1"/>
      <p:bldP spid="14" grpId="0" animBg="1"/>
      <p:bldP spid="34" grpId="0" animBg="1"/>
      <p:bldP spid="35" grpId="0" animBg="1"/>
      <p:bldP spid="3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c 7"/>
          <p:cNvSpPr/>
          <p:nvPr/>
        </p:nvSpPr>
        <p:spPr>
          <a:xfrm>
            <a:off x="3353516" y="1355689"/>
            <a:ext cx="5484971" cy="5484971"/>
          </a:xfrm>
          <a:prstGeom prst="arc">
            <a:avLst>
              <a:gd name="adj1" fmla="val 10736977"/>
              <a:gd name="adj2" fmla="val 0"/>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sp>
        <p:nvSpPr>
          <p:cNvPr id="9" name="Arc 8"/>
          <p:cNvSpPr/>
          <p:nvPr/>
        </p:nvSpPr>
        <p:spPr>
          <a:xfrm>
            <a:off x="6096001" y="2742912"/>
            <a:ext cx="2722027" cy="2722027"/>
          </a:xfrm>
          <a:prstGeom prst="arc">
            <a:avLst>
              <a:gd name="adj1" fmla="val 10736977"/>
              <a:gd name="adj2" fmla="val 0"/>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sp>
        <p:nvSpPr>
          <p:cNvPr id="10" name="Arc 9"/>
          <p:cNvSpPr/>
          <p:nvPr/>
        </p:nvSpPr>
        <p:spPr>
          <a:xfrm>
            <a:off x="3373974" y="2742912"/>
            <a:ext cx="2722027" cy="2722027"/>
          </a:xfrm>
          <a:prstGeom prst="arc">
            <a:avLst>
              <a:gd name="adj1" fmla="val 10736977"/>
              <a:gd name="adj2" fmla="val 0"/>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sp>
        <p:nvSpPr>
          <p:cNvPr id="12" name="Arc 11"/>
          <p:cNvSpPr/>
          <p:nvPr/>
        </p:nvSpPr>
        <p:spPr>
          <a:xfrm>
            <a:off x="4734988" y="2742912"/>
            <a:ext cx="2722027" cy="2722027"/>
          </a:xfrm>
          <a:prstGeom prst="arc">
            <a:avLst>
              <a:gd name="adj1" fmla="val 10736977"/>
              <a:gd name="adj2" fmla="val 0"/>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p>
        </p:txBody>
      </p:sp>
      <p:sp>
        <p:nvSpPr>
          <p:cNvPr id="13" name="Freeform 101"/>
          <p:cNvSpPr>
            <a:spLocks noEditPoints="1"/>
          </p:cNvSpPr>
          <p:nvPr/>
        </p:nvSpPr>
        <p:spPr bwMode="auto">
          <a:xfrm>
            <a:off x="2883773" y="4514325"/>
            <a:ext cx="980403" cy="649665"/>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sp>
        <p:nvSpPr>
          <p:cNvPr id="14" name="Freeform 42"/>
          <p:cNvSpPr>
            <a:spLocks noEditPoints="1"/>
          </p:cNvSpPr>
          <p:nvPr/>
        </p:nvSpPr>
        <p:spPr bwMode="auto">
          <a:xfrm>
            <a:off x="8426569" y="4463539"/>
            <a:ext cx="817795" cy="7039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5"/>
          </a:solidFill>
          <a:ln w="9525">
            <a:noFill/>
            <a:round/>
          </a:ln>
        </p:spPr>
        <p:txBody>
          <a:bodyPr vert="horz" wrap="square" lIns="121888" tIns="60944" rIns="121888" bIns="60944" numCol="1" anchor="t" anchorCtr="0" compatLnSpc="1"/>
          <a:lstStyle/>
          <a:p>
            <a:endParaRPr lang="en-US" sz="3555"/>
          </a:p>
        </p:txBody>
      </p:sp>
      <p:sp>
        <p:nvSpPr>
          <p:cNvPr id="15" name="Freeform 157"/>
          <p:cNvSpPr>
            <a:spLocks noEditPoints="1"/>
          </p:cNvSpPr>
          <p:nvPr/>
        </p:nvSpPr>
        <p:spPr bwMode="auto">
          <a:xfrm>
            <a:off x="4449061" y="4462844"/>
            <a:ext cx="572498" cy="701147"/>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sp>
        <p:nvSpPr>
          <p:cNvPr id="16" name="Freeform 86"/>
          <p:cNvSpPr>
            <a:spLocks noEditPoints="1"/>
          </p:cNvSpPr>
          <p:nvPr/>
        </p:nvSpPr>
        <p:spPr bwMode="auto">
          <a:xfrm>
            <a:off x="7273745" y="4463537"/>
            <a:ext cx="434832" cy="73161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p>
        </p:txBody>
      </p:sp>
      <p:sp>
        <p:nvSpPr>
          <p:cNvPr id="17" name="Freeform 5"/>
          <p:cNvSpPr>
            <a:spLocks noEditPoints="1"/>
          </p:cNvSpPr>
          <p:nvPr/>
        </p:nvSpPr>
        <p:spPr bwMode="auto">
          <a:xfrm>
            <a:off x="5635264" y="4314768"/>
            <a:ext cx="921472" cy="92147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sp>
        <p:nvSpPr>
          <p:cNvPr id="18" name="Oval 17"/>
          <p:cNvSpPr/>
          <p:nvPr/>
        </p:nvSpPr>
        <p:spPr>
          <a:xfrm>
            <a:off x="3199937" y="3902434"/>
            <a:ext cx="307157" cy="307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9" name="Oval 18"/>
          <p:cNvSpPr/>
          <p:nvPr/>
        </p:nvSpPr>
        <p:spPr>
          <a:xfrm>
            <a:off x="4581409" y="3902434"/>
            <a:ext cx="307157" cy="3071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0" name="Oval 19"/>
          <p:cNvSpPr/>
          <p:nvPr/>
        </p:nvSpPr>
        <p:spPr>
          <a:xfrm>
            <a:off x="5942423" y="3902434"/>
            <a:ext cx="307157" cy="3071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1" name="Oval 20"/>
          <p:cNvSpPr/>
          <p:nvPr/>
        </p:nvSpPr>
        <p:spPr>
          <a:xfrm>
            <a:off x="7303436" y="3902434"/>
            <a:ext cx="307157" cy="3071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2" name="Oval 21"/>
          <p:cNvSpPr/>
          <p:nvPr/>
        </p:nvSpPr>
        <p:spPr>
          <a:xfrm>
            <a:off x="8684908" y="3902434"/>
            <a:ext cx="307157" cy="3071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5" name="Group 56"/>
          <p:cNvGrpSpPr/>
          <p:nvPr/>
        </p:nvGrpSpPr>
        <p:grpSpPr>
          <a:xfrm>
            <a:off x="6432175" y="5253949"/>
            <a:ext cx="2205112" cy="1093005"/>
            <a:chOff x="-296510" y="1406858"/>
            <a:chExt cx="1654265" cy="819967"/>
          </a:xfrm>
        </p:grpSpPr>
        <p:sp>
          <p:nvSpPr>
            <p:cNvPr id="27" name="TextBox 26"/>
            <p:cNvSpPr txBox="1"/>
            <p:nvPr/>
          </p:nvSpPr>
          <p:spPr>
            <a:xfrm>
              <a:off x="-296510" y="1611304"/>
              <a:ext cx="1654265" cy="61552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28" name="Rectangle 27"/>
            <p:cNvSpPr/>
            <p:nvPr/>
          </p:nvSpPr>
          <p:spPr>
            <a:xfrm>
              <a:off x="68836" y="1406858"/>
              <a:ext cx="923570" cy="184714"/>
            </a:xfrm>
            <a:prstGeom prst="rect">
              <a:avLst/>
            </a:prstGeom>
          </p:spPr>
          <p:txBody>
            <a:bodyPr wrap="none" lIns="0" tIns="0" rIns="0" bIns="0">
              <a:spAutoFit/>
            </a:bodyPr>
            <a:lstStyle/>
            <a:p>
              <a:pPr algn="ctr"/>
              <a:r>
                <a:rPr lang="zh-CN" altLang="en-US" sz="1600" b="1" dirty="0">
                  <a:solidFill>
                    <a:schemeClr val="accent4"/>
                  </a:solidFill>
                </a:rPr>
                <a:t>添加您的标题</a:t>
              </a:r>
              <a:endParaRPr lang="en-US" sz="1600" b="1" dirty="0">
                <a:solidFill>
                  <a:schemeClr val="accent4"/>
                </a:solidFill>
              </a:endParaRPr>
            </a:p>
          </p:txBody>
        </p:sp>
      </p:grpSp>
      <p:grpSp>
        <p:nvGrpSpPr>
          <p:cNvPr id="6" name="Group 56"/>
          <p:cNvGrpSpPr/>
          <p:nvPr/>
        </p:nvGrpSpPr>
        <p:grpSpPr>
          <a:xfrm>
            <a:off x="643959" y="4230448"/>
            <a:ext cx="2086235" cy="887884"/>
            <a:chOff x="414602" y="1406858"/>
            <a:chExt cx="1565084" cy="666087"/>
          </a:xfrm>
        </p:grpSpPr>
        <p:sp>
          <p:nvSpPr>
            <p:cNvPr id="33" name="TextBox 32"/>
            <p:cNvSpPr txBox="1"/>
            <p:nvPr/>
          </p:nvSpPr>
          <p:spPr>
            <a:xfrm>
              <a:off x="414602" y="1611304"/>
              <a:ext cx="1565084"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a:t>
              </a:r>
              <a:endParaRPr lang="en-US" sz="1335" dirty="0">
                <a:solidFill>
                  <a:schemeClr val="tx1">
                    <a:lumMod val="65000"/>
                    <a:lumOff val="35000"/>
                  </a:schemeClr>
                </a:solidFill>
              </a:endParaRPr>
            </a:p>
          </p:txBody>
        </p:sp>
        <p:sp>
          <p:nvSpPr>
            <p:cNvPr id="34" name="Rectangle 33"/>
            <p:cNvSpPr/>
            <p:nvPr/>
          </p:nvSpPr>
          <p:spPr>
            <a:xfrm>
              <a:off x="1056116" y="1406858"/>
              <a:ext cx="923570" cy="184714"/>
            </a:xfrm>
            <a:prstGeom prst="rect">
              <a:avLst/>
            </a:prstGeom>
          </p:spPr>
          <p:txBody>
            <a:bodyPr wrap="none" lIns="0" tIns="0" rIns="0" bIns="0">
              <a:spAutoFit/>
            </a:bodyPr>
            <a:lstStyle/>
            <a:p>
              <a:pPr algn="r"/>
              <a:r>
                <a:rPr lang="zh-CN" altLang="en-US" sz="1600" b="1" dirty="0">
                  <a:solidFill>
                    <a:schemeClr val="accent1"/>
                  </a:solidFill>
                </a:rPr>
                <a:t>添加您的标题</a:t>
              </a:r>
              <a:endParaRPr lang="en-US" sz="1600" b="1" dirty="0">
                <a:solidFill>
                  <a:schemeClr val="accent1"/>
                </a:solidFill>
              </a:endParaRPr>
            </a:p>
          </p:txBody>
        </p:sp>
      </p:grpSp>
      <p:grpSp>
        <p:nvGrpSpPr>
          <p:cNvPr id="7" name="Group 56"/>
          <p:cNvGrpSpPr/>
          <p:nvPr/>
        </p:nvGrpSpPr>
        <p:grpSpPr>
          <a:xfrm>
            <a:off x="9555527" y="4230448"/>
            <a:ext cx="2086235" cy="887884"/>
            <a:chOff x="414602" y="1406858"/>
            <a:chExt cx="1565084" cy="666087"/>
          </a:xfrm>
        </p:grpSpPr>
        <p:sp>
          <p:nvSpPr>
            <p:cNvPr id="42" name="TextBox 41"/>
            <p:cNvSpPr txBox="1"/>
            <p:nvPr/>
          </p:nvSpPr>
          <p:spPr>
            <a:xfrm>
              <a:off x="414602" y="1611304"/>
              <a:ext cx="1565084"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a:t>
              </a:r>
              <a:endParaRPr lang="en-US" sz="1335" dirty="0">
                <a:solidFill>
                  <a:schemeClr val="tx1">
                    <a:lumMod val="65000"/>
                    <a:lumOff val="35000"/>
                  </a:schemeClr>
                </a:solidFill>
              </a:endParaRPr>
            </a:p>
          </p:txBody>
        </p:sp>
        <p:sp>
          <p:nvSpPr>
            <p:cNvPr id="43" name="Rectangle 42"/>
            <p:cNvSpPr/>
            <p:nvPr/>
          </p:nvSpPr>
          <p:spPr>
            <a:xfrm>
              <a:off x="414602" y="1406858"/>
              <a:ext cx="923570" cy="184714"/>
            </a:xfrm>
            <a:prstGeom prst="rect">
              <a:avLst/>
            </a:prstGeom>
          </p:spPr>
          <p:txBody>
            <a:bodyPr wrap="none" lIns="0" tIns="0" rIns="0" bIns="0">
              <a:spAutoFit/>
            </a:bodyPr>
            <a:lstStyle/>
            <a:p>
              <a:r>
                <a:rPr lang="zh-CN" altLang="en-US" sz="1600" b="1" dirty="0">
                  <a:solidFill>
                    <a:schemeClr val="accent5"/>
                  </a:solidFill>
                </a:rPr>
                <a:t>添加您的标题</a:t>
              </a:r>
              <a:endParaRPr lang="en-US" sz="1600" b="1" dirty="0">
                <a:solidFill>
                  <a:schemeClr val="accent5"/>
                </a:solidFill>
              </a:endParaRPr>
            </a:p>
          </p:txBody>
        </p:sp>
      </p:grpSp>
      <p:grpSp>
        <p:nvGrpSpPr>
          <p:cNvPr id="11" name="Group 56"/>
          <p:cNvGrpSpPr/>
          <p:nvPr/>
        </p:nvGrpSpPr>
        <p:grpSpPr>
          <a:xfrm>
            <a:off x="3632431" y="5253949"/>
            <a:ext cx="2205112" cy="1093005"/>
            <a:chOff x="-296510" y="1406858"/>
            <a:chExt cx="1654265" cy="819967"/>
          </a:xfrm>
        </p:grpSpPr>
        <p:sp>
          <p:nvSpPr>
            <p:cNvPr id="51" name="TextBox 50"/>
            <p:cNvSpPr txBox="1"/>
            <p:nvPr/>
          </p:nvSpPr>
          <p:spPr>
            <a:xfrm>
              <a:off x="-296510" y="1611304"/>
              <a:ext cx="1654265" cy="61552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52" name="Rectangle 51"/>
            <p:cNvSpPr/>
            <p:nvPr/>
          </p:nvSpPr>
          <p:spPr>
            <a:xfrm>
              <a:off x="68836" y="1406858"/>
              <a:ext cx="923570" cy="184714"/>
            </a:xfrm>
            <a:prstGeom prst="rect">
              <a:avLst/>
            </a:prstGeom>
          </p:spPr>
          <p:txBody>
            <a:bodyPr wrap="none" lIns="0" tIns="0" rIns="0" bIns="0">
              <a:spAutoFit/>
            </a:bodyPr>
            <a:lstStyle/>
            <a:p>
              <a:pPr algn="ctr"/>
              <a:r>
                <a:rPr lang="zh-CN" altLang="en-US" sz="1600" b="1" dirty="0">
                  <a:solidFill>
                    <a:schemeClr val="accent2"/>
                  </a:solidFill>
                </a:rPr>
                <a:t>添加您的标题</a:t>
              </a:r>
              <a:endParaRPr lang="en-US" sz="1600" b="1" dirty="0">
                <a:solidFill>
                  <a:schemeClr val="accent2"/>
                </a:solidFill>
              </a:endParaRPr>
            </a:p>
          </p:txBody>
        </p:sp>
      </p:grpSp>
      <p:sp>
        <p:nvSpPr>
          <p:cNvPr id="30" name="文本框 29"/>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18" presetClass="entr" presetSubtype="1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childTnLst>
                          </p:cTn>
                        </p:par>
                        <p:par>
                          <p:cTn id="35" fill="hold">
                            <p:stCondLst>
                              <p:cond delay="2500"/>
                            </p:stCondLst>
                            <p:childTnLst>
                              <p:par>
                                <p:cTn id="36" presetID="18" presetClass="entr" presetSubtype="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Right)">
                                      <p:cBhvr>
                                        <p:cTn id="38" dur="500"/>
                                        <p:tgtEl>
                                          <p:spTgt spid="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childTnLst>
                                </p:cTn>
                              </p:par>
                            </p:childTnLst>
                          </p:cTn>
                        </p:par>
                        <p:par>
                          <p:cTn id="54" fill="hold">
                            <p:stCondLst>
                              <p:cond delay="4000"/>
                            </p:stCondLst>
                            <p:childTnLst>
                              <p:par>
                                <p:cTn id="55" presetID="2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edge">
                                      <p:cBhvr>
                                        <p:cTn id="57" dur="1000"/>
                                        <p:tgtEl>
                                          <p:spTgt spid="12"/>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6500"/>
                            </p:stCondLst>
                            <p:childTnLst>
                              <p:par>
                                <p:cTn id="85" presetID="20" presetClass="entr" presetSubtype="0"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edge">
                                      <p:cBhvr>
                                        <p:cTn id="87" dur="1000"/>
                                        <p:tgtEl>
                                          <p:spTgt spid="8"/>
                                        </p:tgtEl>
                                      </p:cBhvr>
                                    </p:animEffect>
                                  </p:childTnLst>
                                </p:cTn>
                              </p:par>
                              <p:par>
                                <p:cTn id="88" presetID="10"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4656403" y="5252675"/>
            <a:ext cx="1337385" cy="1324688"/>
            <a:chOff x="3492020" y="3939862"/>
            <a:chExt cx="1003300" cy="993775"/>
          </a:xfrm>
        </p:grpSpPr>
        <p:sp>
          <p:nvSpPr>
            <p:cNvPr id="11278" name="Freeform 14"/>
            <p:cNvSpPr/>
            <p:nvPr/>
          </p:nvSpPr>
          <p:spPr bwMode="auto">
            <a:xfrm>
              <a:off x="3492020" y="3939862"/>
              <a:ext cx="1003300" cy="474663"/>
            </a:xfrm>
            <a:custGeom>
              <a:avLst/>
              <a:gdLst/>
              <a:ahLst/>
              <a:cxnLst>
                <a:cxn ang="0">
                  <a:pos x="297" y="299"/>
                </a:cxn>
                <a:cxn ang="0">
                  <a:pos x="0" y="0"/>
                </a:cxn>
                <a:cxn ang="0">
                  <a:pos x="335" y="0"/>
                </a:cxn>
                <a:cxn ang="0">
                  <a:pos x="632" y="299"/>
                </a:cxn>
                <a:cxn ang="0">
                  <a:pos x="297" y="299"/>
                </a:cxn>
              </a:cxnLst>
              <a:rect l="0" t="0" r="r" b="b"/>
              <a:pathLst>
                <a:path w="632" h="299">
                  <a:moveTo>
                    <a:pt x="297" y="299"/>
                  </a:moveTo>
                  <a:lnTo>
                    <a:pt x="0" y="0"/>
                  </a:lnTo>
                  <a:lnTo>
                    <a:pt x="335" y="0"/>
                  </a:lnTo>
                  <a:lnTo>
                    <a:pt x="632" y="299"/>
                  </a:lnTo>
                  <a:lnTo>
                    <a:pt x="297" y="299"/>
                  </a:lnTo>
                  <a:close/>
                </a:path>
              </a:pathLst>
            </a:custGeom>
            <a:solidFill>
              <a:schemeClr val="accent1">
                <a:lumMod val="75000"/>
              </a:schemeClr>
            </a:solidFill>
            <a:ln w="9525">
              <a:noFill/>
              <a:round/>
            </a:ln>
          </p:spPr>
          <p:txBody>
            <a:bodyPr vert="horz" wrap="square" lIns="121888" tIns="60944" rIns="121888" bIns="60944" numCol="1" anchor="t" anchorCtr="0" compatLnSpc="1"/>
            <a:lstStyle/>
            <a:p>
              <a:endParaRPr lang="en-US" sz="3555"/>
            </a:p>
          </p:txBody>
        </p:sp>
        <p:sp>
          <p:nvSpPr>
            <p:cNvPr id="11280" name="Freeform 16"/>
            <p:cNvSpPr/>
            <p:nvPr/>
          </p:nvSpPr>
          <p:spPr bwMode="auto">
            <a:xfrm>
              <a:off x="3492020" y="3939862"/>
              <a:ext cx="471488" cy="993775"/>
            </a:xfrm>
            <a:custGeom>
              <a:avLst/>
              <a:gdLst/>
              <a:ahLst/>
              <a:cxnLst>
                <a:cxn ang="0">
                  <a:pos x="0" y="0"/>
                </a:cxn>
                <a:cxn ang="0">
                  <a:pos x="297" y="299"/>
                </a:cxn>
                <a:cxn ang="0">
                  <a:pos x="297" y="626"/>
                </a:cxn>
                <a:cxn ang="0">
                  <a:pos x="0" y="327"/>
                </a:cxn>
                <a:cxn ang="0">
                  <a:pos x="0" y="0"/>
                </a:cxn>
              </a:cxnLst>
              <a:rect l="0" t="0" r="r" b="b"/>
              <a:pathLst>
                <a:path w="297" h="626">
                  <a:moveTo>
                    <a:pt x="0" y="0"/>
                  </a:moveTo>
                  <a:lnTo>
                    <a:pt x="297" y="299"/>
                  </a:lnTo>
                  <a:lnTo>
                    <a:pt x="297" y="626"/>
                  </a:lnTo>
                  <a:lnTo>
                    <a:pt x="0" y="327"/>
                  </a:lnTo>
                  <a:lnTo>
                    <a:pt x="0" y="0"/>
                  </a:lnTo>
                  <a:close/>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grpSp>
      <p:grpSp>
        <p:nvGrpSpPr>
          <p:cNvPr id="34" name="Group 279"/>
          <p:cNvGrpSpPr/>
          <p:nvPr/>
        </p:nvGrpSpPr>
        <p:grpSpPr>
          <a:xfrm>
            <a:off x="4616197" y="4354965"/>
            <a:ext cx="740850" cy="740846"/>
            <a:chOff x="846989" y="1401020"/>
            <a:chExt cx="877416" cy="877416"/>
          </a:xfrm>
          <a:effectLst/>
        </p:grpSpPr>
        <p:sp>
          <p:nvSpPr>
            <p:cNvPr id="35" name="Teardrop 34"/>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tx1">
                    <a:lumMod val="75000"/>
                    <a:lumOff val="25000"/>
                  </a:schemeClr>
                </a:solidFill>
              </a:endParaRPr>
            </a:p>
          </p:txBody>
        </p:sp>
        <p:sp>
          <p:nvSpPr>
            <p:cNvPr id="36" name="Oval 35"/>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dirty="0">
                  <a:solidFill>
                    <a:schemeClr val="tx1">
                      <a:lumMod val="75000"/>
                      <a:lumOff val="25000"/>
                    </a:schemeClr>
                  </a:solidFill>
                </a:rPr>
                <a:t>90%</a:t>
              </a:r>
            </a:p>
          </p:txBody>
        </p:sp>
      </p:grpSp>
      <p:sp>
        <p:nvSpPr>
          <p:cNvPr id="56" name="Text Placeholder 3"/>
          <p:cNvSpPr txBox="1"/>
          <p:nvPr/>
        </p:nvSpPr>
        <p:spPr>
          <a:xfrm>
            <a:off x="1550669" y="4427263"/>
            <a:ext cx="3004537"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335" dirty="0">
                <a:solidFill>
                  <a:schemeClr val="tx2">
                    <a:lumMod val="50000"/>
                    <a:lumOff val="50000"/>
                  </a:schemeClr>
                </a:solidFill>
              </a:rPr>
              <a:t>There are many variations of passages of lorem but the majority have</a:t>
            </a:r>
            <a:br>
              <a:rPr lang="en-US" sz="1335" dirty="0">
                <a:solidFill>
                  <a:schemeClr val="tx2">
                    <a:lumMod val="50000"/>
                    <a:lumOff val="50000"/>
                  </a:schemeClr>
                </a:solidFill>
              </a:rPr>
            </a:br>
            <a:r>
              <a:rPr lang="en-US" sz="1335" dirty="0">
                <a:solidFill>
                  <a:schemeClr val="tx2">
                    <a:lumMod val="50000"/>
                    <a:lumOff val="50000"/>
                  </a:schemeClr>
                </a:solidFill>
              </a:rPr>
              <a:t>suffered alteration.</a:t>
            </a:r>
          </a:p>
        </p:txBody>
      </p:sp>
      <p:sp>
        <p:nvSpPr>
          <p:cNvPr id="59" name="Freeform 100"/>
          <p:cNvSpPr>
            <a:spLocks noEditPoints="1"/>
          </p:cNvSpPr>
          <p:nvPr/>
        </p:nvSpPr>
        <p:spPr bwMode="auto">
          <a:xfrm>
            <a:off x="6184477" y="6094902"/>
            <a:ext cx="511581" cy="490412"/>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p>
        </p:txBody>
      </p:sp>
      <p:grpSp>
        <p:nvGrpSpPr>
          <p:cNvPr id="62" name="Group 61"/>
          <p:cNvGrpSpPr/>
          <p:nvPr/>
        </p:nvGrpSpPr>
        <p:grpSpPr>
          <a:xfrm>
            <a:off x="5438011" y="4349092"/>
            <a:ext cx="1623061" cy="1608248"/>
            <a:chOff x="4078378" y="3261999"/>
            <a:chExt cx="1217613" cy="1206500"/>
          </a:xfrm>
        </p:grpSpPr>
        <p:sp>
          <p:nvSpPr>
            <p:cNvPr id="11276" name="Freeform 12"/>
            <p:cNvSpPr/>
            <p:nvPr/>
          </p:nvSpPr>
          <p:spPr bwMode="auto">
            <a:xfrm>
              <a:off x="4078378" y="3261999"/>
              <a:ext cx="571500" cy="1206500"/>
            </a:xfrm>
            <a:custGeom>
              <a:avLst/>
              <a:gdLst/>
              <a:ahLst/>
              <a:cxnLst>
                <a:cxn ang="0">
                  <a:pos x="360" y="760"/>
                </a:cxn>
                <a:cxn ang="0">
                  <a:pos x="0" y="398"/>
                </a:cxn>
                <a:cxn ang="0">
                  <a:pos x="0" y="0"/>
                </a:cxn>
                <a:cxn ang="0">
                  <a:pos x="360" y="362"/>
                </a:cxn>
                <a:cxn ang="0">
                  <a:pos x="360" y="760"/>
                </a:cxn>
              </a:cxnLst>
              <a:rect l="0" t="0" r="r" b="b"/>
              <a:pathLst>
                <a:path w="360" h="760">
                  <a:moveTo>
                    <a:pt x="360" y="760"/>
                  </a:moveTo>
                  <a:lnTo>
                    <a:pt x="0" y="398"/>
                  </a:lnTo>
                  <a:lnTo>
                    <a:pt x="0" y="0"/>
                  </a:lnTo>
                  <a:lnTo>
                    <a:pt x="360" y="362"/>
                  </a:lnTo>
                  <a:lnTo>
                    <a:pt x="360" y="760"/>
                  </a:ln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sp>
          <p:nvSpPr>
            <p:cNvPr id="11277" name="Freeform 13"/>
            <p:cNvSpPr/>
            <p:nvPr/>
          </p:nvSpPr>
          <p:spPr bwMode="auto">
            <a:xfrm>
              <a:off x="4078378" y="3261999"/>
              <a:ext cx="1217613" cy="574675"/>
            </a:xfrm>
            <a:custGeom>
              <a:avLst/>
              <a:gdLst/>
              <a:ahLst/>
              <a:cxnLst>
                <a:cxn ang="0">
                  <a:pos x="360" y="362"/>
                </a:cxn>
                <a:cxn ang="0">
                  <a:pos x="0" y="0"/>
                </a:cxn>
                <a:cxn ang="0">
                  <a:pos x="405" y="0"/>
                </a:cxn>
                <a:cxn ang="0">
                  <a:pos x="767" y="362"/>
                </a:cxn>
                <a:cxn ang="0">
                  <a:pos x="360" y="362"/>
                </a:cxn>
              </a:cxnLst>
              <a:rect l="0" t="0" r="r" b="b"/>
              <a:pathLst>
                <a:path w="767" h="362">
                  <a:moveTo>
                    <a:pt x="360" y="362"/>
                  </a:moveTo>
                  <a:lnTo>
                    <a:pt x="0" y="0"/>
                  </a:lnTo>
                  <a:lnTo>
                    <a:pt x="405" y="0"/>
                  </a:lnTo>
                  <a:lnTo>
                    <a:pt x="767" y="362"/>
                  </a:lnTo>
                  <a:lnTo>
                    <a:pt x="360" y="362"/>
                  </a:lnTo>
                  <a:close/>
                </a:path>
              </a:pathLst>
            </a:custGeom>
            <a:solidFill>
              <a:schemeClr val="accent2">
                <a:lumMod val="50000"/>
              </a:schemeClr>
            </a:solidFill>
            <a:ln w="9525">
              <a:noFill/>
              <a:round/>
            </a:ln>
          </p:spPr>
          <p:txBody>
            <a:bodyPr vert="horz" wrap="square" lIns="121888" tIns="60944" rIns="121888" bIns="60944" numCol="1" anchor="t" anchorCtr="0" compatLnSpc="1"/>
            <a:lstStyle/>
            <a:p>
              <a:endParaRPr lang="en-US" sz="3555"/>
            </a:p>
          </p:txBody>
        </p:sp>
      </p:grpSp>
      <p:grpSp>
        <p:nvGrpSpPr>
          <p:cNvPr id="37" name="Group 279"/>
          <p:cNvGrpSpPr/>
          <p:nvPr/>
        </p:nvGrpSpPr>
        <p:grpSpPr>
          <a:xfrm>
            <a:off x="5518593" y="3446988"/>
            <a:ext cx="740850" cy="740846"/>
            <a:chOff x="846989" y="1401020"/>
            <a:chExt cx="877416" cy="877416"/>
          </a:xfrm>
          <a:effectLst/>
        </p:grpSpPr>
        <p:sp>
          <p:nvSpPr>
            <p:cNvPr id="38" name="Teardrop 37"/>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tx1">
                    <a:lumMod val="75000"/>
                    <a:lumOff val="25000"/>
                  </a:schemeClr>
                </a:solidFill>
              </a:endParaRPr>
            </a:p>
          </p:txBody>
        </p:sp>
        <p:sp>
          <p:nvSpPr>
            <p:cNvPr id="39" name="Oval 3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dirty="0">
                  <a:solidFill>
                    <a:schemeClr val="tx1">
                      <a:lumMod val="75000"/>
                      <a:lumOff val="25000"/>
                    </a:schemeClr>
                  </a:solidFill>
                </a:rPr>
                <a:t>80%</a:t>
              </a:r>
            </a:p>
          </p:txBody>
        </p:sp>
      </p:grpSp>
      <p:sp>
        <p:nvSpPr>
          <p:cNvPr id="55" name="Text Placeholder 3"/>
          <p:cNvSpPr txBox="1"/>
          <p:nvPr/>
        </p:nvSpPr>
        <p:spPr>
          <a:xfrm>
            <a:off x="2419777" y="3460613"/>
            <a:ext cx="3004537"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335" dirty="0">
                <a:solidFill>
                  <a:schemeClr val="tx2">
                    <a:lumMod val="50000"/>
                    <a:lumOff val="50000"/>
                  </a:schemeClr>
                </a:solidFill>
              </a:rPr>
              <a:t>There are many variations of passages of lorem but the majority have</a:t>
            </a:r>
            <a:br>
              <a:rPr lang="en-US" sz="1335" dirty="0">
                <a:solidFill>
                  <a:schemeClr val="tx2">
                    <a:lumMod val="50000"/>
                    <a:lumOff val="50000"/>
                  </a:schemeClr>
                </a:solidFill>
              </a:rPr>
            </a:br>
            <a:r>
              <a:rPr lang="en-US" sz="1335" dirty="0">
                <a:solidFill>
                  <a:schemeClr val="tx2">
                    <a:lumMod val="50000"/>
                    <a:lumOff val="50000"/>
                  </a:schemeClr>
                </a:solidFill>
              </a:rPr>
              <a:t>suffered alteration.</a:t>
            </a:r>
          </a:p>
        </p:txBody>
      </p:sp>
      <p:sp>
        <p:nvSpPr>
          <p:cNvPr id="60" name="Freeform 187"/>
          <p:cNvSpPr>
            <a:spLocks noEditPoints="1"/>
          </p:cNvSpPr>
          <p:nvPr/>
        </p:nvSpPr>
        <p:spPr bwMode="auto">
          <a:xfrm>
            <a:off x="7186039" y="5393817"/>
            <a:ext cx="580168" cy="374938"/>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p>
        </p:txBody>
      </p:sp>
      <p:grpSp>
        <p:nvGrpSpPr>
          <p:cNvPr id="63" name="Group 62"/>
          <p:cNvGrpSpPr/>
          <p:nvPr/>
        </p:nvGrpSpPr>
        <p:grpSpPr>
          <a:xfrm>
            <a:off x="6399487" y="3360868"/>
            <a:ext cx="1876995" cy="1853717"/>
            <a:chOff x="4799673" y="2520637"/>
            <a:chExt cx="1408113" cy="1390650"/>
          </a:xfrm>
        </p:grpSpPr>
        <p:sp>
          <p:nvSpPr>
            <p:cNvPr id="11273" name="Freeform 9"/>
            <p:cNvSpPr/>
            <p:nvPr/>
          </p:nvSpPr>
          <p:spPr bwMode="auto">
            <a:xfrm>
              <a:off x="4799673" y="2520637"/>
              <a:ext cx="661988" cy="1390650"/>
            </a:xfrm>
            <a:custGeom>
              <a:avLst/>
              <a:gdLst/>
              <a:ahLst/>
              <a:cxnLst>
                <a:cxn ang="0">
                  <a:pos x="0" y="0"/>
                </a:cxn>
                <a:cxn ang="0">
                  <a:pos x="417" y="418"/>
                </a:cxn>
                <a:cxn ang="0">
                  <a:pos x="417" y="876"/>
                </a:cxn>
                <a:cxn ang="0">
                  <a:pos x="0" y="457"/>
                </a:cxn>
                <a:cxn ang="0">
                  <a:pos x="0" y="0"/>
                </a:cxn>
              </a:cxnLst>
              <a:rect l="0" t="0" r="r" b="b"/>
              <a:pathLst>
                <a:path w="417" h="876">
                  <a:moveTo>
                    <a:pt x="0" y="0"/>
                  </a:moveTo>
                  <a:lnTo>
                    <a:pt x="417" y="418"/>
                  </a:lnTo>
                  <a:lnTo>
                    <a:pt x="417" y="876"/>
                  </a:lnTo>
                  <a:lnTo>
                    <a:pt x="0" y="457"/>
                  </a:lnTo>
                  <a:lnTo>
                    <a:pt x="0" y="0"/>
                  </a:lnTo>
                  <a:close/>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sp>
          <p:nvSpPr>
            <p:cNvPr id="11274" name="Freeform 10"/>
            <p:cNvSpPr/>
            <p:nvPr/>
          </p:nvSpPr>
          <p:spPr bwMode="auto">
            <a:xfrm>
              <a:off x="4799673" y="2520637"/>
              <a:ext cx="1408113" cy="663575"/>
            </a:xfrm>
            <a:custGeom>
              <a:avLst/>
              <a:gdLst/>
              <a:ahLst/>
              <a:cxnLst>
                <a:cxn ang="0">
                  <a:pos x="417" y="418"/>
                </a:cxn>
                <a:cxn ang="0">
                  <a:pos x="0" y="0"/>
                </a:cxn>
                <a:cxn ang="0">
                  <a:pos x="470" y="0"/>
                </a:cxn>
                <a:cxn ang="0">
                  <a:pos x="887" y="418"/>
                </a:cxn>
                <a:cxn ang="0">
                  <a:pos x="417" y="418"/>
                </a:cxn>
              </a:cxnLst>
              <a:rect l="0" t="0" r="r" b="b"/>
              <a:pathLst>
                <a:path w="887" h="418">
                  <a:moveTo>
                    <a:pt x="417" y="418"/>
                  </a:moveTo>
                  <a:lnTo>
                    <a:pt x="0" y="0"/>
                  </a:lnTo>
                  <a:lnTo>
                    <a:pt x="470" y="0"/>
                  </a:lnTo>
                  <a:lnTo>
                    <a:pt x="887" y="418"/>
                  </a:lnTo>
                  <a:lnTo>
                    <a:pt x="417" y="418"/>
                  </a:lnTo>
                  <a:close/>
                </a:path>
              </a:pathLst>
            </a:custGeom>
            <a:solidFill>
              <a:schemeClr val="accent3">
                <a:lumMod val="75000"/>
              </a:schemeClr>
            </a:solidFill>
            <a:ln w="9525">
              <a:noFill/>
              <a:round/>
            </a:ln>
          </p:spPr>
          <p:txBody>
            <a:bodyPr vert="horz" wrap="square" lIns="121888" tIns="60944" rIns="121888" bIns="60944" numCol="1" anchor="t" anchorCtr="0" compatLnSpc="1"/>
            <a:lstStyle/>
            <a:p>
              <a:endParaRPr lang="en-US" sz="3555"/>
            </a:p>
          </p:txBody>
        </p:sp>
      </p:grpSp>
      <p:grpSp>
        <p:nvGrpSpPr>
          <p:cNvPr id="40" name="Group 279"/>
          <p:cNvGrpSpPr/>
          <p:nvPr/>
        </p:nvGrpSpPr>
        <p:grpSpPr>
          <a:xfrm>
            <a:off x="6497294" y="2447367"/>
            <a:ext cx="740850" cy="740846"/>
            <a:chOff x="846989" y="1401020"/>
            <a:chExt cx="877416" cy="877416"/>
          </a:xfrm>
          <a:effectLst/>
        </p:grpSpPr>
        <p:sp>
          <p:nvSpPr>
            <p:cNvPr id="41" name="Teardrop 40"/>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tx1">
                    <a:lumMod val="75000"/>
                    <a:lumOff val="25000"/>
                  </a:schemeClr>
                </a:solidFill>
              </a:endParaRPr>
            </a:p>
          </p:txBody>
        </p:sp>
        <p:sp>
          <p:nvSpPr>
            <p:cNvPr id="42" name="Oval 4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dirty="0">
                  <a:solidFill>
                    <a:schemeClr val="tx1">
                      <a:lumMod val="75000"/>
                      <a:lumOff val="25000"/>
                    </a:schemeClr>
                  </a:solidFill>
                </a:rPr>
                <a:t>70%</a:t>
              </a:r>
            </a:p>
          </p:txBody>
        </p:sp>
      </p:grpSp>
      <p:sp>
        <p:nvSpPr>
          <p:cNvPr id="54" name="Text Placeholder 3"/>
          <p:cNvSpPr txBox="1"/>
          <p:nvPr/>
        </p:nvSpPr>
        <p:spPr>
          <a:xfrm>
            <a:off x="3394646" y="2460992"/>
            <a:ext cx="3004537"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335" dirty="0">
                <a:solidFill>
                  <a:schemeClr val="tx2">
                    <a:lumMod val="50000"/>
                    <a:lumOff val="50000"/>
                  </a:schemeClr>
                </a:solidFill>
              </a:rPr>
              <a:t>There are many variations of passages of lorem but the majority have</a:t>
            </a:r>
            <a:br>
              <a:rPr lang="en-US" sz="1335" dirty="0">
                <a:solidFill>
                  <a:schemeClr val="tx2">
                    <a:lumMod val="50000"/>
                    <a:lumOff val="50000"/>
                  </a:schemeClr>
                </a:solidFill>
              </a:rPr>
            </a:br>
            <a:r>
              <a:rPr lang="en-US" sz="1335" dirty="0">
                <a:solidFill>
                  <a:schemeClr val="tx2">
                    <a:lumMod val="50000"/>
                    <a:lumOff val="50000"/>
                  </a:schemeClr>
                </a:solidFill>
              </a:rPr>
              <a:t>suffered alteration.</a:t>
            </a:r>
          </a:p>
        </p:txBody>
      </p:sp>
      <p:sp>
        <p:nvSpPr>
          <p:cNvPr id="58" name="Freeform 52"/>
          <p:cNvSpPr>
            <a:spLocks noEditPoints="1"/>
          </p:cNvSpPr>
          <p:nvPr/>
        </p:nvSpPr>
        <p:spPr bwMode="auto">
          <a:xfrm>
            <a:off x="8480326" y="4504052"/>
            <a:ext cx="558301" cy="558301"/>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3"/>
          </a:solidFill>
          <a:ln w="9525">
            <a:noFill/>
            <a:round/>
          </a:ln>
        </p:spPr>
        <p:txBody>
          <a:bodyPr vert="horz" wrap="square" lIns="121888" tIns="60944" rIns="121888" bIns="60944" numCol="1" anchor="t" anchorCtr="0" compatLnSpc="1"/>
          <a:lstStyle/>
          <a:p>
            <a:endParaRPr lang="en-US" sz="3555"/>
          </a:p>
        </p:txBody>
      </p:sp>
      <p:grpSp>
        <p:nvGrpSpPr>
          <p:cNvPr id="64" name="Group 63"/>
          <p:cNvGrpSpPr/>
          <p:nvPr/>
        </p:nvGrpSpPr>
        <p:grpSpPr>
          <a:xfrm>
            <a:off x="7480582" y="2271068"/>
            <a:ext cx="2054749" cy="2025123"/>
            <a:chOff x="5610706" y="1703074"/>
            <a:chExt cx="1541463" cy="1519238"/>
          </a:xfrm>
        </p:grpSpPr>
        <p:sp>
          <p:nvSpPr>
            <p:cNvPr id="11270" name="Freeform 6"/>
            <p:cNvSpPr/>
            <p:nvPr/>
          </p:nvSpPr>
          <p:spPr bwMode="auto">
            <a:xfrm>
              <a:off x="5610706" y="1703074"/>
              <a:ext cx="727075" cy="1519238"/>
            </a:xfrm>
            <a:custGeom>
              <a:avLst/>
              <a:gdLst/>
              <a:ahLst/>
              <a:cxnLst>
                <a:cxn ang="0">
                  <a:pos x="0" y="0"/>
                </a:cxn>
                <a:cxn ang="0">
                  <a:pos x="458" y="456"/>
                </a:cxn>
                <a:cxn ang="0">
                  <a:pos x="458" y="957"/>
                </a:cxn>
                <a:cxn ang="0">
                  <a:pos x="0" y="501"/>
                </a:cxn>
                <a:cxn ang="0">
                  <a:pos x="0" y="0"/>
                </a:cxn>
              </a:cxnLst>
              <a:rect l="0" t="0" r="r" b="b"/>
              <a:pathLst>
                <a:path w="458" h="957">
                  <a:moveTo>
                    <a:pt x="0" y="0"/>
                  </a:moveTo>
                  <a:lnTo>
                    <a:pt x="458" y="456"/>
                  </a:lnTo>
                  <a:lnTo>
                    <a:pt x="458" y="957"/>
                  </a:lnTo>
                  <a:lnTo>
                    <a:pt x="0" y="501"/>
                  </a:lnTo>
                  <a:lnTo>
                    <a:pt x="0" y="0"/>
                  </a:lnTo>
                  <a:close/>
                </a:path>
              </a:pathLst>
            </a:custGeom>
            <a:solidFill>
              <a:schemeClr val="accent4"/>
            </a:solidFill>
            <a:ln w="9525">
              <a:noFill/>
              <a:round/>
            </a:ln>
          </p:spPr>
          <p:txBody>
            <a:bodyPr vert="horz" wrap="square" lIns="121888" tIns="60944" rIns="121888" bIns="60944" numCol="1" anchor="t" anchorCtr="0" compatLnSpc="1"/>
            <a:lstStyle/>
            <a:p>
              <a:endParaRPr lang="en-US" sz="3555"/>
            </a:p>
          </p:txBody>
        </p:sp>
        <p:sp>
          <p:nvSpPr>
            <p:cNvPr id="11271" name="Freeform 7"/>
            <p:cNvSpPr/>
            <p:nvPr/>
          </p:nvSpPr>
          <p:spPr bwMode="auto">
            <a:xfrm>
              <a:off x="5610706" y="1703074"/>
              <a:ext cx="1541463" cy="723900"/>
            </a:xfrm>
            <a:custGeom>
              <a:avLst/>
              <a:gdLst/>
              <a:ahLst/>
              <a:cxnLst>
                <a:cxn ang="0">
                  <a:pos x="458" y="456"/>
                </a:cxn>
                <a:cxn ang="0">
                  <a:pos x="0" y="0"/>
                </a:cxn>
                <a:cxn ang="0">
                  <a:pos x="513" y="0"/>
                </a:cxn>
                <a:cxn ang="0">
                  <a:pos x="971" y="456"/>
                </a:cxn>
                <a:cxn ang="0">
                  <a:pos x="458" y="456"/>
                </a:cxn>
              </a:cxnLst>
              <a:rect l="0" t="0" r="r" b="b"/>
              <a:pathLst>
                <a:path w="971" h="456">
                  <a:moveTo>
                    <a:pt x="458" y="456"/>
                  </a:moveTo>
                  <a:lnTo>
                    <a:pt x="0" y="0"/>
                  </a:lnTo>
                  <a:lnTo>
                    <a:pt x="513" y="0"/>
                  </a:lnTo>
                  <a:lnTo>
                    <a:pt x="971" y="456"/>
                  </a:lnTo>
                  <a:lnTo>
                    <a:pt x="458" y="456"/>
                  </a:lnTo>
                  <a:close/>
                </a:path>
              </a:pathLst>
            </a:custGeom>
            <a:solidFill>
              <a:schemeClr val="accent4">
                <a:lumMod val="75000"/>
              </a:schemeClr>
            </a:solidFill>
            <a:ln w="9525">
              <a:noFill/>
              <a:round/>
            </a:ln>
          </p:spPr>
          <p:txBody>
            <a:bodyPr vert="horz" wrap="square" lIns="121888" tIns="60944" rIns="121888" bIns="60944" numCol="1" anchor="t" anchorCtr="0" compatLnSpc="1"/>
            <a:lstStyle/>
            <a:p>
              <a:endParaRPr lang="en-US" sz="3555"/>
            </a:p>
          </p:txBody>
        </p:sp>
      </p:grpSp>
      <p:grpSp>
        <p:nvGrpSpPr>
          <p:cNvPr id="49" name="Group 48"/>
          <p:cNvGrpSpPr/>
          <p:nvPr/>
        </p:nvGrpSpPr>
        <p:grpSpPr>
          <a:xfrm>
            <a:off x="8449761" y="3236016"/>
            <a:ext cx="1085568" cy="1060175"/>
            <a:chOff x="5219700" y="2426974"/>
            <a:chExt cx="814388" cy="795338"/>
          </a:xfrm>
        </p:grpSpPr>
        <p:grpSp>
          <p:nvGrpSpPr>
            <p:cNvPr id="26" name="Group 25"/>
            <p:cNvGrpSpPr/>
            <p:nvPr/>
          </p:nvGrpSpPr>
          <p:grpSpPr>
            <a:xfrm>
              <a:off x="5219700" y="2426974"/>
              <a:ext cx="814388" cy="795338"/>
              <a:chOff x="5219700" y="2019300"/>
              <a:chExt cx="814388" cy="795338"/>
            </a:xfrm>
          </p:grpSpPr>
          <p:sp>
            <p:nvSpPr>
              <p:cNvPr id="11269" name="Rectangle 5"/>
              <p:cNvSpPr>
                <a:spLocks noChangeArrowheads="1"/>
              </p:cNvSpPr>
              <p:nvPr/>
            </p:nvSpPr>
            <p:spPr bwMode="auto">
              <a:xfrm>
                <a:off x="5219700" y="2019300"/>
                <a:ext cx="814388" cy="795338"/>
              </a:xfrm>
              <a:prstGeom prst="rect">
                <a:avLst/>
              </a:prstGeom>
              <a:solidFill>
                <a:schemeClr val="accent4">
                  <a:lumMod val="40000"/>
                  <a:lumOff val="60000"/>
                </a:schemeClr>
              </a:solidFill>
              <a:ln w="9525">
                <a:noFill/>
                <a:miter lim="800000"/>
              </a:ln>
            </p:spPr>
            <p:txBody>
              <a:bodyPr vert="horz" wrap="square" lIns="121888" tIns="60944" rIns="121888" bIns="60944" numCol="1" anchor="t" anchorCtr="0" compatLnSpc="1"/>
              <a:lstStyle/>
              <a:p>
                <a:endParaRPr lang="en-US" sz="3555"/>
              </a:p>
            </p:txBody>
          </p:sp>
          <p:sp>
            <p:nvSpPr>
              <p:cNvPr id="22" name="Rectangle 5"/>
              <p:cNvSpPr>
                <a:spLocks noChangeArrowheads="1"/>
              </p:cNvSpPr>
              <p:nvPr/>
            </p:nvSpPr>
            <p:spPr bwMode="auto">
              <a:xfrm>
                <a:off x="5296328" y="2094135"/>
                <a:ext cx="661133" cy="645668"/>
              </a:xfrm>
              <a:prstGeom prst="rect">
                <a:avLst/>
              </a:prstGeom>
              <a:solidFill>
                <a:schemeClr val="accent4"/>
              </a:solidFill>
              <a:ln w="9525">
                <a:noFill/>
                <a:miter lim="800000"/>
              </a:ln>
            </p:spPr>
            <p:txBody>
              <a:bodyPr vert="horz" wrap="square" lIns="121888" tIns="60944" rIns="121888" bIns="60944" numCol="1" anchor="t" anchorCtr="0" compatLnSpc="1"/>
              <a:lstStyle/>
              <a:p>
                <a:endParaRPr lang="en-US" sz="3555"/>
              </a:p>
            </p:txBody>
          </p:sp>
        </p:grpSp>
        <p:sp>
          <p:nvSpPr>
            <p:cNvPr id="29" name="Text Placeholder 3"/>
            <p:cNvSpPr txBox="1"/>
            <p:nvPr/>
          </p:nvSpPr>
          <p:spPr>
            <a:xfrm>
              <a:off x="5483790" y="2670772"/>
              <a:ext cx="286211" cy="30776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rPr>
                <a:t>04</a:t>
              </a:r>
            </a:p>
          </p:txBody>
        </p:sp>
      </p:grpSp>
      <p:grpSp>
        <p:nvGrpSpPr>
          <p:cNvPr id="43" name="Group 279"/>
          <p:cNvGrpSpPr/>
          <p:nvPr/>
        </p:nvGrpSpPr>
        <p:grpSpPr>
          <a:xfrm>
            <a:off x="7613430" y="1355689"/>
            <a:ext cx="740850" cy="740846"/>
            <a:chOff x="846989" y="1401020"/>
            <a:chExt cx="877416" cy="877416"/>
          </a:xfrm>
          <a:effectLst/>
        </p:grpSpPr>
        <p:sp>
          <p:nvSpPr>
            <p:cNvPr id="44" name="Teardrop 43"/>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tx1">
                    <a:lumMod val="75000"/>
                    <a:lumOff val="25000"/>
                  </a:schemeClr>
                </a:solidFill>
              </a:endParaRPr>
            </a:p>
          </p:txBody>
        </p:sp>
        <p:sp>
          <p:nvSpPr>
            <p:cNvPr id="45" name="Oval 4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dirty="0">
                  <a:solidFill>
                    <a:schemeClr val="tx1">
                      <a:lumMod val="75000"/>
                      <a:lumOff val="25000"/>
                    </a:schemeClr>
                  </a:solidFill>
                </a:rPr>
                <a:t>95%</a:t>
              </a:r>
            </a:p>
          </p:txBody>
        </p:sp>
      </p:grpSp>
      <p:sp>
        <p:nvSpPr>
          <p:cNvPr id="53" name="Text Placeholder 3"/>
          <p:cNvSpPr txBox="1"/>
          <p:nvPr/>
        </p:nvSpPr>
        <p:spPr>
          <a:xfrm>
            <a:off x="4541511" y="1369314"/>
            <a:ext cx="3004537"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335" dirty="0">
                <a:solidFill>
                  <a:schemeClr val="tx2">
                    <a:lumMod val="50000"/>
                    <a:lumOff val="50000"/>
                  </a:schemeClr>
                </a:solidFill>
              </a:rPr>
              <a:t>There are many variations of passages of lorem but the majority have</a:t>
            </a:r>
            <a:br>
              <a:rPr lang="en-US" sz="1335" dirty="0">
                <a:solidFill>
                  <a:schemeClr val="tx2">
                    <a:lumMod val="50000"/>
                    <a:lumOff val="50000"/>
                  </a:schemeClr>
                </a:solidFill>
              </a:rPr>
            </a:br>
            <a:r>
              <a:rPr lang="en-US" sz="1335" dirty="0">
                <a:solidFill>
                  <a:schemeClr val="tx2">
                    <a:lumMod val="50000"/>
                    <a:lumOff val="50000"/>
                  </a:schemeClr>
                </a:solidFill>
              </a:rPr>
              <a:t>suffered alteration.</a:t>
            </a:r>
          </a:p>
        </p:txBody>
      </p:sp>
      <p:sp>
        <p:nvSpPr>
          <p:cNvPr id="57" name="Freeform 51"/>
          <p:cNvSpPr>
            <a:spLocks noEditPoints="1"/>
          </p:cNvSpPr>
          <p:nvPr/>
        </p:nvSpPr>
        <p:spPr bwMode="auto">
          <a:xfrm>
            <a:off x="9684439" y="3398530"/>
            <a:ext cx="481396" cy="681525"/>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p>
        </p:txBody>
      </p:sp>
      <p:grpSp>
        <p:nvGrpSpPr>
          <p:cNvPr id="46" name="Group 45"/>
          <p:cNvGrpSpPr/>
          <p:nvPr/>
        </p:nvGrpSpPr>
        <p:grpSpPr>
          <a:xfrm>
            <a:off x="5284890" y="5885391"/>
            <a:ext cx="708899" cy="691970"/>
            <a:chOff x="2989263" y="4414524"/>
            <a:chExt cx="531813" cy="519113"/>
          </a:xfrm>
        </p:grpSpPr>
        <p:grpSp>
          <p:nvGrpSpPr>
            <p:cNvPr id="23" name="Group 22"/>
            <p:cNvGrpSpPr/>
            <p:nvPr/>
          </p:nvGrpSpPr>
          <p:grpSpPr>
            <a:xfrm>
              <a:off x="2989263" y="4414524"/>
              <a:ext cx="531813" cy="519113"/>
              <a:chOff x="2989263" y="4006850"/>
              <a:chExt cx="531813" cy="519113"/>
            </a:xfrm>
          </p:grpSpPr>
          <p:sp>
            <p:nvSpPr>
              <p:cNvPr id="11279" name="Rectangle 15"/>
              <p:cNvSpPr>
                <a:spLocks noChangeArrowheads="1"/>
              </p:cNvSpPr>
              <p:nvPr/>
            </p:nvSpPr>
            <p:spPr bwMode="auto">
              <a:xfrm>
                <a:off x="2989263" y="4006850"/>
                <a:ext cx="531813" cy="519113"/>
              </a:xfrm>
              <a:prstGeom prst="rect">
                <a:avLst/>
              </a:prstGeom>
              <a:solidFill>
                <a:schemeClr val="accent1">
                  <a:lumMod val="40000"/>
                  <a:lumOff val="60000"/>
                </a:schemeClr>
              </a:solidFill>
              <a:ln w="9525">
                <a:noFill/>
                <a:miter lim="800000"/>
              </a:ln>
            </p:spPr>
            <p:txBody>
              <a:bodyPr vert="horz" wrap="square" lIns="121888" tIns="60944" rIns="121888" bIns="60944" numCol="1" anchor="t" anchorCtr="0" compatLnSpc="1"/>
              <a:lstStyle/>
              <a:p>
                <a:endParaRPr lang="en-US" sz="3555"/>
              </a:p>
            </p:txBody>
          </p:sp>
          <p:sp>
            <p:nvSpPr>
              <p:cNvPr id="19" name="Rectangle 15"/>
              <p:cNvSpPr>
                <a:spLocks noChangeArrowheads="1"/>
              </p:cNvSpPr>
              <p:nvPr/>
            </p:nvSpPr>
            <p:spPr bwMode="auto">
              <a:xfrm>
                <a:off x="3051877" y="4067969"/>
                <a:ext cx="406584" cy="396875"/>
              </a:xfrm>
              <a:prstGeom prst="rect">
                <a:avLst/>
              </a:prstGeom>
              <a:solidFill>
                <a:schemeClr val="accent1"/>
              </a:solidFill>
              <a:ln w="9525">
                <a:noFill/>
                <a:miter lim="800000"/>
              </a:ln>
            </p:spPr>
            <p:txBody>
              <a:bodyPr vert="horz" wrap="square" lIns="121888" tIns="60944" rIns="121888" bIns="60944" numCol="1" anchor="t" anchorCtr="0" compatLnSpc="1"/>
              <a:lstStyle/>
              <a:p>
                <a:endParaRPr lang="en-US" sz="3555"/>
              </a:p>
            </p:txBody>
          </p:sp>
        </p:grpSp>
        <p:sp>
          <p:nvSpPr>
            <p:cNvPr id="27" name="Text Placeholder 3"/>
            <p:cNvSpPr txBox="1"/>
            <p:nvPr/>
          </p:nvSpPr>
          <p:spPr>
            <a:xfrm>
              <a:off x="3113970" y="4516755"/>
              <a:ext cx="286211" cy="30776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rPr>
                <a:t>01</a:t>
              </a:r>
            </a:p>
          </p:txBody>
        </p:sp>
      </p:grpSp>
      <p:grpSp>
        <p:nvGrpSpPr>
          <p:cNvPr id="47" name="Group 46"/>
          <p:cNvGrpSpPr/>
          <p:nvPr/>
        </p:nvGrpSpPr>
        <p:grpSpPr>
          <a:xfrm>
            <a:off x="6199811" y="5115127"/>
            <a:ext cx="861260" cy="842214"/>
            <a:chOff x="3624263" y="3836674"/>
            <a:chExt cx="646113" cy="631825"/>
          </a:xfrm>
        </p:grpSpPr>
        <p:grpSp>
          <p:nvGrpSpPr>
            <p:cNvPr id="24" name="Group 23"/>
            <p:cNvGrpSpPr/>
            <p:nvPr/>
          </p:nvGrpSpPr>
          <p:grpSpPr>
            <a:xfrm>
              <a:off x="3624263" y="3836674"/>
              <a:ext cx="646113" cy="631825"/>
              <a:chOff x="3624263" y="3429000"/>
              <a:chExt cx="646113" cy="631825"/>
            </a:xfrm>
          </p:grpSpPr>
          <p:sp>
            <p:nvSpPr>
              <p:cNvPr id="11275" name="Rectangle 11"/>
              <p:cNvSpPr>
                <a:spLocks noChangeArrowheads="1"/>
              </p:cNvSpPr>
              <p:nvPr/>
            </p:nvSpPr>
            <p:spPr bwMode="auto">
              <a:xfrm>
                <a:off x="3624263" y="3429000"/>
                <a:ext cx="646113" cy="631825"/>
              </a:xfrm>
              <a:prstGeom prst="rect">
                <a:avLst/>
              </a:prstGeom>
              <a:solidFill>
                <a:schemeClr val="accent2">
                  <a:lumMod val="40000"/>
                  <a:lumOff val="60000"/>
                </a:schemeClr>
              </a:solidFill>
              <a:ln w="9525">
                <a:noFill/>
                <a:miter lim="800000"/>
              </a:ln>
            </p:spPr>
            <p:txBody>
              <a:bodyPr vert="horz" wrap="square" lIns="121888" tIns="60944" rIns="121888" bIns="60944" numCol="1" anchor="t" anchorCtr="0" compatLnSpc="1"/>
              <a:lstStyle/>
              <a:p>
                <a:endParaRPr lang="en-US" sz="3555"/>
              </a:p>
            </p:txBody>
          </p:sp>
          <p:sp>
            <p:nvSpPr>
              <p:cNvPr id="20" name="Rectangle 11"/>
              <p:cNvSpPr>
                <a:spLocks noChangeArrowheads="1"/>
              </p:cNvSpPr>
              <p:nvPr/>
            </p:nvSpPr>
            <p:spPr bwMode="auto">
              <a:xfrm>
                <a:off x="3686678" y="3490034"/>
                <a:ext cx="521283" cy="509756"/>
              </a:xfrm>
              <a:prstGeom prst="rect">
                <a:avLst/>
              </a:prstGeom>
              <a:solidFill>
                <a:schemeClr val="accent2"/>
              </a:solidFill>
              <a:ln w="9525">
                <a:noFill/>
                <a:miter lim="800000"/>
              </a:ln>
            </p:spPr>
            <p:txBody>
              <a:bodyPr vert="horz" wrap="square" lIns="121888" tIns="60944" rIns="121888" bIns="60944" numCol="1" anchor="t" anchorCtr="0" compatLnSpc="1"/>
              <a:lstStyle/>
              <a:p>
                <a:endParaRPr lang="en-US" sz="3555"/>
              </a:p>
            </p:txBody>
          </p:sp>
        </p:grpSp>
        <p:sp>
          <p:nvSpPr>
            <p:cNvPr id="30" name="Text Placeholder 3"/>
            <p:cNvSpPr txBox="1"/>
            <p:nvPr/>
          </p:nvSpPr>
          <p:spPr>
            <a:xfrm>
              <a:off x="3804215" y="3998715"/>
              <a:ext cx="286211" cy="30776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rPr>
                <a:t>02</a:t>
              </a:r>
            </a:p>
          </p:txBody>
        </p:sp>
      </p:grpSp>
      <p:grpSp>
        <p:nvGrpSpPr>
          <p:cNvPr id="48" name="Group 47"/>
          <p:cNvGrpSpPr/>
          <p:nvPr/>
        </p:nvGrpSpPr>
        <p:grpSpPr>
          <a:xfrm>
            <a:off x="7281905" y="4245405"/>
            <a:ext cx="994574" cy="969181"/>
            <a:chOff x="4384675" y="3184212"/>
            <a:chExt cx="746125" cy="727075"/>
          </a:xfrm>
        </p:grpSpPr>
        <p:grpSp>
          <p:nvGrpSpPr>
            <p:cNvPr id="25" name="Group 24"/>
            <p:cNvGrpSpPr/>
            <p:nvPr/>
          </p:nvGrpSpPr>
          <p:grpSpPr>
            <a:xfrm>
              <a:off x="4384675" y="3184212"/>
              <a:ext cx="746125" cy="727075"/>
              <a:chOff x="4384675" y="2776538"/>
              <a:chExt cx="746125" cy="727075"/>
            </a:xfrm>
          </p:grpSpPr>
          <p:sp>
            <p:nvSpPr>
              <p:cNvPr id="11272" name="Rectangle 8"/>
              <p:cNvSpPr>
                <a:spLocks noChangeArrowheads="1"/>
              </p:cNvSpPr>
              <p:nvPr/>
            </p:nvSpPr>
            <p:spPr bwMode="auto">
              <a:xfrm>
                <a:off x="4384675" y="2776538"/>
                <a:ext cx="746125" cy="727075"/>
              </a:xfrm>
              <a:prstGeom prst="rect">
                <a:avLst/>
              </a:prstGeom>
              <a:solidFill>
                <a:schemeClr val="accent3">
                  <a:lumMod val="40000"/>
                  <a:lumOff val="60000"/>
                </a:schemeClr>
              </a:solidFill>
              <a:ln w="9525">
                <a:noFill/>
                <a:miter lim="800000"/>
              </a:ln>
            </p:spPr>
            <p:txBody>
              <a:bodyPr vert="horz" wrap="square" lIns="121888" tIns="60944" rIns="121888" bIns="60944" numCol="1" anchor="t" anchorCtr="0" compatLnSpc="1"/>
              <a:lstStyle/>
              <a:p>
                <a:endParaRPr lang="en-US" sz="3555"/>
              </a:p>
            </p:txBody>
          </p:sp>
          <p:sp>
            <p:nvSpPr>
              <p:cNvPr id="21" name="Rectangle 8"/>
              <p:cNvSpPr>
                <a:spLocks noChangeArrowheads="1"/>
              </p:cNvSpPr>
              <p:nvPr/>
            </p:nvSpPr>
            <p:spPr bwMode="auto">
              <a:xfrm>
                <a:off x="4458035" y="2848025"/>
                <a:ext cx="599404" cy="584100"/>
              </a:xfrm>
              <a:prstGeom prst="rect">
                <a:avLst/>
              </a:prstGeom>
              <a:solidFill>
                <a:schemeClr val="accent3"/>
              </a:solidFill>
              <a:ln w="9525">
                <a:noFill/>
                <a:miter lim="800000"/>
              </a:ln>
            </p:spPr>
            <p:txBody>
              <a:bodyPr vert="horz" wrap="square" lIns="121888" tIns="60944" rIns="121888" bIns="60944" numCol="1" anchor="t" anchorCtr="0" compatLnSpc="1"/>
              <a:lstStyle/>
              <a:p>
                <a:endParaRPr lang="en-US" sz="3555"/>
              </a:p>
            </p:txBody>
          </p:sp>
        </p:grpSp>
        <p:sp>
          <p:nvSpPr>
            <p:cNvPr id="31" name="Text Placeholder 3"/>
            <p:cNvSpPr txBox="1"/>
            <p:nvPr/>
          </p:nvSpPr>
          <p:spPr>
            <a:xfrm>
              <a:off x="4614632" y="3393877"/>
              <a:ext cx="286211" cy="30776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rPr>
                <a:t>05</a:t>
              </a:r>
            </a:p>
          </p:txBody>
        </p:sp>
      </p:grpSp>
      <p:sp>
        <p:nvSpPr>
          <p:cNvPr id="65" name="文本框 64"/>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par>
                                <p:cTn id="24" presetID="2" presetClass="entr" presetSubtype="8" accel="50000" decel="5000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0-#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accel="50000" decel="5000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0-#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accel="50000" decel="50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1" accel="50000" decel="5000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0-#ppt_h/2"/>
                                          </p:val>
                                        </p:tav>
                                        <p:tav tm="100000">
                                          <p:val>
                                            <p:strVal val="#ppt_y"/>
                                          </p:val>
                                        </p:tav>
                                      </p:tavLst>
                                    </p:anim>
                                  </p:childTnLst>
                                </p:cTn>
                              </p:par>
                              <p:par>
                                <p:cTn id="47" presetID="2" presetClass="entr" presetSubtype="8" accel="50000" decel="5000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0-#ppt_w/2"/>
                                          </p:val>
                                        </p:tav>
                                        <p:tav tm="100000">
                                          <p:val>
                                            <p:strVal val="#ppt_x"/>
                                          </p:val>
                                        </p:tav>
                                      </p:tavLst>
                                    </p:anim>
                                    <p:anim calcmode="lin" valueType="num">
                                      <p:cBhvr additive="base">
                                        <p:cTn id="50" dur="500" fill="hold"/>
                                        <p:tgtEl>
                                          <p:spTgt spid="55"/>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8" accel="50000" decel="50000" fill="hold" nodeType="after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0-#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par>
                                <p:cTn id="56" presetID="2" presetClass="entr" presetSubtype="2" accel="50000" decel="5000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4" accel="50000" decel="5000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2" presetClass="entr" presetSubtype="1" accel="50000" decel="50000"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ppt_x"/>
                                          </p:val>
                                        </p:tav>
                                        <p:tav tm="100000">
                                          <p:val>
                                            <p:strVal val="#ppt_x"/>
                                          </p:val>
                                        </p:tav>
                                      </p:tavLst>
                                    </p:anim>
                                    <p:anim calcmode="lin" valueType="num">
                                      <p:cBhvr additive="base">
                                        <p:cTn id="69" dur="500" fill="hold"/>
                                        <p:tgtEl>
                                          <p:spTgt spid="40"/>
                                        </p:tgtEl>
                                        <p:attrNameLst>
                                          <p:attrName>ppt_y</p:attrName>
                                        </p:attrNameLst>
                                      </p:cBhvr>
                                      <p:tavLst>
                                        <p:tav tm="0">
                                          <p:val>
                                            <p:strVal val="0-#ppt_h/2"/>
                                          </p:val>
                                        </p:tav>
                                        <p:tav tm="100000">
                                          <p:val>
                                            <p:strVal val="#ppt_y"/>
                                          </p:val>
                                        </p:tav>
                                      </p:tavLst>
                                    </p:anim>
                                  </p:childTnLst>
                                </p:cTn>
                              </p:par>
                              <p:par>
                                <p:cTn id="70" presetID="2" presetClass="entr" presetSubtype="8" accel="50000" decel="5000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0-#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2" presetClass="entr" presetSubtype="8" accel="50000" decel="50000"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0-#ppt_w/2"/>
                                          </p:val>
                                        </p:tav>
                                        <p:tav tm="100000">
                                          <p:val>
                                            <p:strVal val="#ppt_x"/>
                                          </p:val>
                                        </p:tav>
                                      </p:tavLst>
                                    </p:anim>
                                    <p:anim calcmode="lin" valueType="num">
                                      <p:cBhvr additive="base">
                                        <p:cTn id="78" dur="500" fill="hold"/>
                                        <p:tgtEl>
                                          <p:spTgt spid="64"/>
                                        </p:tgtEl>
                                        <p:attrNameLst>
                                          <p:attrName>ppt_y</p:attrName>
                                        </p:attrNameLst>
                                      </p:cBhvr>
                                      <p:tavLst>
                                        <p:tav tm="0">
                                          <p:val>
                                            <p:strVal val="#ppt_y"/>
                                          </p:val>
                                        </p:tav>
                                        <p:tav tm="100000">
                                          <p:val>
                                            <p:strVal val="#ppt_y"/>
                                          </p:val>
                                        </p:tav>
                                      </p:tavLst>
                                    </p:anim>
                                  </p:childTnLst>
                                </p:cTn>
                              </p:par>
                              <p:par>
                                <p:cTn id="79" presetID="2" presetClass="entr" presetSubtype="2" accel="50000" decel="5000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cBhvr additive="base">
                                        <p:cTn id="81" dur="500" fill="hold"/>
                                        <p:tgtEl>
                                          <p:spTgt spid="49"/>
                                        </p:tgtEl>
                                        <p:attrNameLst>
                                          <p:attrName>ppt_x</p:attrName>
                                        </p:attrNameLst>
                                      </p:cBhvr>
                                      <p:tavLst>
                                        <p:tav tm="0">
                                          <p:val>
                                            <p:strVal val="1+#ppt_w/2"/>
                                          </p:val>
                                        </p:tav>
                                        <p:tav tm="100000">
                                          <p:val>
                                            <p:strVal val="#ppt_x"/>
                                          </p:val>
                                        </p:tav>
                                      </p:tavLst>
                                    </p:anim>
                                    <p:anim calcmode="lin" valueType="num">
                                      <p:cBhvr additive="base">
                                        <p:cTn id="82" dur="500" fill="hold"/>
                                        <p:tgtEl>
                                          <p:spTgt spid="49"/>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 presetClass="entr" presetSubtype="1" accel="50000" decel="50000"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par>
                                <p:cTn id="93" presetID="2" presetClass="entr" presetSubtype="8" accel="50000" decel="5000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additive="base">
                                        <p:cTn id="95" dur="500" fill="hold"/>
                                        <p:tgtEl>
                                          <p:spTgt spid="53"/>
                                        </p:tgtEl>
                                        <p:attrNameLst>
                                          <p:attrName>ppt_x</p:attrName>
                                        </p:attrNameLst>
                                      </p:cBhvr>
                                      <p:tavLst>
                                        <p:tav tm="0">
                                          <p:val>
                                            <p:strVal val="0-#ppt_w/2"/>
                                          </p:val>
                                        </p:tav>
                                        <p:tav tm="100000">
                                          <p:val>
                                            <p:strVal val="#ppt_x"/>
                                          </p:val>
                                        </p:tav>
                                      </p:tavLst>
                                    </p:anim>
                                    <p:anim calcmode="lin" valueType="num">
                                      <p:cBhvr additive="base">
                                        <p:cTn id="96"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animBg="1"/>
      <p:bldP spid="55" grpId="0"/>
      <p:bldP spid="60" grpId="0" animBg="1"/>
      <p:bldP spid="54" grpId="0"/>
      <p:bldP spid="58" grpId="0" animBg="1"/>
      <p:bldP spid="53"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5167" y="3712174"/>
            <a:ext cx="547972"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468" y="2675527"/>
            <a:ext cx="2096701" cy="2018517"/>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tx1">
              <a:lumMod val="65000"/>
              <a:lumOff val="35000"/>
            </a:schemeClr>
          </a:solidFill>
          <a:ln w="9525">
            <a:noFill/>
            <a:round/>
          </a:ln>
        </p:spPr>
        <p:txBody>
          <a:bodyPr vert="horz" wrap="square" lIns="121888" tIns="60944" rIns="121888" bIns="60944" numCol="1" anchor="t" anchorCtr="0" compatLnSpc="1"/>
          <a:lstStyle/>
          <a:p>
            <a:endParaRPr lang="en-US" sz="3555" dirty="0"/>
          </a:p>
        </p:txBody>
      </p:sp>
      <p:grpSp>
        <p:nvGrpSpPr>
          <p:cNvPr id="2" name="Group 210"/>
          <p:cNvGrpSpPr/>
          <p:nvPr/>
        </p:nvGrpSpPr>
        <p:grpSpPr>
          <a:xfrm>
            <a:off x="2640481" y="2849832"/>
            <a:ext cx="1724687" cy="1724687"/>
            <a:chOff x="2183615" y="1663567"/>
            <a:chExt cx="1293852" cy="1293852"/>
          </a:xfrm>
        </p:grpSpPr>
        <p:sp>
          <p:nvSpPr>
            <p:cNvPr id="196" name="Oval 195"/>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grpSp>
        <p:nvGrpSpPr>
          <p:cNvPr id="3" name="Group 211"/>
          <p:cNvGrpSpPr/>
          <p:nvPr/>
        </p:nvGrpSpPr>
        <p:grpSpPr>
          <a:xfrm>
            <a:off x="797538" y="3064807"/>
            <a:ext cx="1294741" cy="1294739"/>
            <a:chOff x="864537" y="1822859"/>
            <a:chExt cx="971309" cy="971307"/>
          </a:xfrm>
        </p:grpSpPr>
        <p:sp>
          <p:nvSpPr>
            <p:cNvPr id="190" name="Oval 189"/>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sp>
        <p:nvSpPr>
          <p:cNvPr id="215" name="Arc 214"/>
          <p:cNvSpPr/>
          <p:nvPr/>
        </p:nvSpPr>
        <p:spPr>
          <a:xfrm>
            <a:off x="4913137" y="2536900"/>
            <a:ext cx="2350548" cy="2350548"/>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dirty="0"/>
          </a:p>
        </p:txBody>
      </p:sp>
      <p:cxnSp>
        <p:nvCxnSpPr>
          <p:cNvPr id="220" name="Straight Connector 219"/>
          <p:cNvCxnSpPr/>
          <p:nvPr/>
        </p:nvCxnSpPr>
        <p:spPr>
          <a:xfrm flipH="1">
            <a:off x="2092278" y="3712174"/>
            <a:ext cx="547972"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685" y="3712174"/>
            <a:ext cx="547972"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1658" y="2849832"/>
            <a:ext cx="1724687" cy="1724687"/>
            <a:chOff x="2183615" y="1663567"/>
            <a:chExt cx="1293852" cy="1293852"/>
          </a:xfrm>
        </p:grpSpPr>
        <p:sp>
          <p:nvSpPr>
            <p:cNvPr id="223" name="Oval 222"/>
            <p:cNvSpPr/>
            <p:nvPr/>
          </p:nvSpPr>
          <p:spPr>
            <a:xfrm>
              <a:off x="2283175" y="1763127"/>
              <a:ext cx="1094733" cy="10947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cxnSp>
        <p:nvCxnSpPr>
          <p:cNvPr id="225" name="Straight Connector 224"/>
          <p:cNvCxnSpPr/>
          <p:nvPr/>
        </p:nvCxnSpPr>
        <p:spPr>
          <a:xfrm flipH="1">
            <a:off x="9536344" y="3712174"/>
            <a:ext cx="547972"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4318" y="3064807"/>
            <a:ext cx="1294741" cy="1294739"/>
            <a:chOff x="864537" y="1822859"/>
            <a:chExt cx="971309" cy="971307"/>
          </a:xfrm>
        </p:grpSpPr>
        <p:sp>
          <p:nvSpPr>
            <p:cNvPr id="227" name="Oval 226"/>
            <p:cNvSpPr/>
            <p:nvPr/>
          </p:nvSpPr>
          <p:spPr>
            <a:xfrm>
              <a:off x="932451" y="1890773"/>
              <a:ext cx="835480" cy="8354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sp>
        <p:nvSpPr>
          <p:cNvPr id="2053" name="Freeform 5"/>
          <p:cNvSpPr>
            <a:spLocks noEditPoints="1"/>
          </p:cNvSpPr>
          <p:nvPr/>
        </p:nvSpPr>
        <p:spPr bwMode="auto">
          <a:xfrm>
            <a:off x="1159495" y="3305959"/>
            <a:ext cx="560123" cy="661964"/>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vert="horz" wrap="square" lIns="121888" tIns="60944" rIns="121888" bIns="60944" numCol="1" anchor="t" anchorCtr="0" compatLnSpc="1"/>
          <a:lstStyle/>
          <a:p>
            <a:endParaRPr lang="en-US" sz="3555"/>
          </a:p>
        </p:txBody>
      </p:sp>
      <p:sp>
        <p:nvSpPr>
          <p:cNvPr id="2057" name="Freeform 9"/>
          <p:cNvSpPr>
            <a:spLocks noEditPoints="1"/>
          </p:cNvSpPr>
          <p:nvPr/>
        </p:nvSpPr>
        <p:spPr bwMode="auto">
          <a:xfrm>
            <a:off x="3165181" y="3339535"/>
            <a:ext cx="681389" cy="687738"/>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nvGrpSpPr>
          <p:cNvPr id="6" name="Group 57"/>
          <p:cNvGrpSpPr/>
          <p:nvPr/>
        </p:nvGrpSpPr>
        <p:grpSpPr>
          <a:xfrm>
            <a:off x="8348284" y="3376770"/>
            <a:ext cx="697586" cy="670808"/>
            <a:chOff x="5354638" y="3341688"/>
            <a:chExt cx="827087" cy="795337"/>
          </a:xfrm>
          <a:solidFill>
            <a:schemeClr val="bg1"/>
          </a:solidFill>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ln>
          </p:spPr>
          <p:txBody>
            <a:bodyPr vert="horz" wrap="square" lIns="121888" tIns="60944" rIns="121888" bIns="60944" numCol="1" anchor="t" anchorCtr="0" compatLnSpc="1"/>
            <a:lstStyle/>
            <a:p>
              <a:endParaRPr lang="en-US" sz="3555"/>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ln>
          </p:spPr>
          <p:txBody>
            <a:bodyPr vert="horz" wrap="square" lIns="121888" tIns="60944" rIns="121888" bIns="60944" numCol="1" anchor="t" anchorCtr="0" compatLnSpc="1"/>
            <a:lstStyle/>
            <a:p>
              <a:endParaRPr lang="en-US" sz="3555"/>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ln>
          </p:spPr>
          <p:txBody>
            <a:bodyPr vert="horz" wrap="square" lIns="121888" tIns="60944" rIns="121888" bIns="60944" numCol="1" anchor="t" anchorCtr="0" compatLnSpc="1"/>
            <a:lstStyle/>
            <a:p>
              <a:endParaRPr lang="en-US" sz="3555"/>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ln>
          </p:spPr>
          <p:txBody>
            <a:bodyPr vert="horz" wrap="square" lIns="121888" tIns="60944" rIns="121888" bIns="60944" numCol="1" anchor="t" anchorCtr="0" compatLnSpc="1"/>
            <a:lstStyle/>
            <a:p>
              <a:endParaRPr lang="en-US" sz="3555"/>
            </a:p>
          </p:txBody>
        </p:sp>
      </p:grpSp>
      <p:sp>
        <p:nvSpPr>
          <p:cNvPr id="2070" name="Freeform 22"/>
          <p:cNvSpPr>
            <a:spLocks noEditPoints="1"/>
          </p:cNvSpPr>
          <p:nvPr/>
        </p:nvSpPr>
        <p:spPr bwMode="auto">
          <a:xfrm>
            <a:off x="10446360" y="3420839"/>
            <a:ext cx="581086" cy="57410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ln>
        </p:spPr>
        <p:txBody>
          <a:bodyPr vert="horz" wrap="square" lIns="121888" tIns="60944" rIns="121888" bIns="60944" numCol="1" anchor="t" anchorCtr="0" compatLnSpc="1"/>
          <a:lstStyle/>
          <a:p>
            <a:endParaRPr lang="en-US" sz="3555"/>
          </a:p>
        </p:txBody>
      </p:sp>
      <p:grpSp>
        <p:nvGrpSpPr>
          <p:cNvPr id="7" name="Group 56"/>
          <p:cNvGrpSpPr/>
          <p:nvPr/>
        </p:nvGrpSpPr>
        <p:grpSpPr>
          <a:xfrm>
            <a:off x="2426315" y="4735130"/>
            <a:ext cx="2205112" cy="1093005"/>
            <a:chOff x="-296510" y="1406858"/>
            <a:chExt cx="1654265" cy="819967"/>
          </a:xfrm>
        </p:grpSpPr>
        <p:sp>
          <p:nvSpPr>
            <p:cNvPr id="64" name="TextBox 63"/>
            <p:cNvSpPr txBox="1"/>
            <p:nvPr/>
          </p:nvSpPr>
          <p:spPr>
            <a:xfrm>
              <a:off x="-296510" y="1611304"/>
              <a:ext cx="1654265" cy="61552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65" name="Rectangle 64"/>
            <p:cNvSpPr/>
            <p:nvPr/>
          </p:nvSpPr>
          <p:spPr>
            <a:xfrm>
              <a:off x="68836" y="1406858"/>
              <a:ext cx="923570" cy="184714"/>
            </a:xfrm>
            <a:prstGeom prst="rect">
              <a:avLst/>
            </a:prstGeom>
          </p:spPr>
          <p:txBody>
            <a:bodyPr wrap="none" lIns="0" tIns="0" rIns="0" bIns="0">
              <a:spAutoFit/>
            </a:bodyPr>
            <a:lstStyle/>
            <a:p>
              <a:pPr algn="ctr"/>
              <a:r>
                <a:rPr lang="zh-CN" altLang="en-US" sz="1600" b="1" dirty="0">
                  <a:solidFill>
                    <a:schemeClr val="accent2"/>
                  </a:solidFill>
                </a:rPr>
                <a:t>添加您的标题</a:t>
              </a:r>
              <a:endParaRPr lang="en-US" sz="1600" b="1" dirty="0">
                <a:solidFill>
                  <a:schemeClr val="accent2"/>
                </a:solidFill>
              </a:endParaRPr>
            </a:p>
          </p:txBody>
        </p:sp>
      </p:grpSp>
      <p:grpSp>
        <p:nvGrpSpPr>
          <p:cNvPr id="8" name="Group 56"/>
          <p:cNvGrpSpPr/>
          <p:nvPr/>
        </p:nvGrpSpPr>
        <p:grpSpPr>
          <a:xfrm>
            <a:off x="7649110" y="4735130"/>
            <a:ext cx="2205112" cy="1093005"/>
            <a:chOff x="-296510" y="1406858"/>
            <a:chExt cx="1654265" cy="819967"/>
          </a:xfrm>
        </p:grpSpPr>
        <p:sp>
          <p:nvSpPr>
            <p:cNvPr id="67" name="TextBox 66"/>
            <p:cNvSpPr txBox="1"/>
            <p:nvPr/>
          </p:nvSpPr>
          <p:spPr>
            <a:xfrm>
              <a:off x="-296510" y="1611304"/>
              <a:ext cx="1654265" cy="61552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68" name="Rectangle 67"/>
            <p:cNvSpPr/>
            <p:nvPr/>
          </p:nvSpPr>
          <p:spPr>
            <a:xfrm>
              <a:off x="68836" y="1406858"/>
              <a:ext cx="923570" cy="184714"/>
            </a:xfrm>
            <a:prstGeom prst="rect">
              <a:avLst/>
            </a:prstGeom>
          </p:spPr>
          <p:txBody>
            <a:bodyPr wrap="none" lIns="0" tIns="0" rIns="0" bIns="0">
              <a:spAutoFit/>
            </a:bodyPr>
            <a:lstStyle/>
            <a:p>
              <a:pPr algn="ctr"/>
              <a:r>
                <a:rPr lang="zh-CN" altLang="en-US" sz="1600" b="1" dirty="0">
                  <a:solidFill>
                    <a:schemeClr val="accent3"/>
                  </a:solidFill>
                </a:rPr>
                <a:t>添加您的标题</a:t>
              </a:r>
              <a:endParaRPr lang="en-US" sz="1600" b="1" dirty="0">
                <a:solidFill>
                  <a:schemeClr val="accent3"/>
                </a:solidFill>
              </a:endParaRPr>
            </a:p>
          </p:txBody>
        </p:sp>
      </p:grpSp>
      <p:grpSp>
        <p:nvGrpSpPr>
          <p:cNvPr id="9" name="Group 56"/>
          <p:cNvGrpSpPr/>
          <p:nvPr/>
        </p:nvGrpSpPr>
        <p:grpSpPr>
          <a:xfrm>
            <a:off x="910029" y="1816424"/>
            <a:ext cx="2895454" cy="887884"/>
            <a:chOff x="-296510" y="1406858"/>
            <a:chExt cx="2172156" cy="666087"/>
          </a:xfrm>
        </p:grpSpPr>
        <p:sp>
          <p:nvSpPr>
            <p:cNvPr id="70" name="TextBox 69"/>
            <p:cNvSpPr txBox="1"/>
            <p:nvPr/>
          </p:nvSpPr>
          <p:spPr>
            <a:xfrm>
              <a:off x="-296510" y="1611304"/>
              <a:ext cx="2172156"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71" name="Rectangle 70"/>
            <p:cNvSpPr/>
            <p:nvPr/>
          </p:nvSpPr>
          <p:spPr>
            <a:xfrm>
              <a:off x="-296510" y="1406858"/>
              <a:ext cx="923570" cy="184714"/>
            </a:xfrm>
            <a:prstGeom prst="rect">
              <a:avLst/>
            </a:prstGeom>
          </p:spPr>
          <p:txBody>
            <a:bodyPr wrap="none" lIns="0" tIns="0" rIns="0" bIns="0">
              <a:spAutoFit/>
            </a:bodyPr>
            <a:lstStyle/>
            <a:p>
              <a:r>
                <a:rPr lang="zh-CN" altLang="en-US" sz="1600" b="1" dirty="0">
                  <a:solidFill>
                    <a:schemeClr val="accent1"/>
                  </a:solidFill>
                </a:rPr>
                <a:t>添加您的标题</a:t>
              </a:r>
              <a:endParaRPr lang="en-US" sz="1600" b="1" dirty="0">
                <a:solidFill>
                  <a:schemeClr val="accent1"/>
                </a:solidFill>
              </a:endParaRPr>
            </a:p>
          </p:txBody>
        </p:sp>
      </p:grpSp>
      <p:grpSp>
        <p:nvGrpSpPr>
          <p:cNvPr id="10" name="Group 56"/>
          <p:cNvGrpSpPr/>
          <p:nvPr/>
        </p:nvGrpSpPr>
        <p:grpSpPr>
          <a:xfrm>
            <a:off x="8386517" y="1816424"/>
            <a:ext cx="2895454" cy="887884"/>
            <a:chOff x="-296510" y="1406858"/>
            <a:chExt cx="2172156" cy="666087"/>
          </a:xfrm>
        </p:grpSpPr>
        <p:sp>
          <p:nvSpPr>
            <p:cNvPr id="76" name="TextBox 75"/>
            <p:cNvSpPr txBox="1"/>
            <p:nvPr/>
          </p:nvSpPr>
          <p:spPr>
            <a:xfrm>
              <a:off x="-296510" y="1611304"/>
              <a:ext cx="217215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77" name="Rectangle 76"/>
            <p:cNvSpPr/>
            <p:nvPr/>
          </p:nvSpPr>
          <p:spPr>
            <a:xfrm>
              <a:off x="952076" y="1406858"/>
              <a:ext cx="923570" cy="184714"/>
            </a:xfrm>
            <a:prstGeom prst="rect">
              <a:avLst/>
            </a:prstGeom>
          </p:spPr>
          <p:txBody>
            <a:bodyPr wrap="none" lIns="0" tIns="0" rIns="0" bIns="0">
              <a:spAutoFit/>
            </a:bodyPr>
            <a:lstStyle/>
            <a:p>
              <a:pPr algn="r"/>
              <a:r>
                <a:rPr lang="zh-CN" altLang="en-US" sz="1600" b="1" dirty="0">
                  <a:solidFill>
                    <a:schemeClr val="accent4"/>
                  </a:solidFill>
                </a:rPr>
                <a:t>添加您的标题</a:t>
              </a:r>
              <a:endParaRPr lang="en-US" sz="1600" b="1" dirty="0">
                <a:solidFill>
                  <a:schemeClr val="accent4"/>
                </a:solidFill>
              </a:endParaRPr>
            </a:p>
          </p:txBody>
        </p:sp>
      </p:grpSp>
      <p:sp>
        <p:nvSpPr>
          <p:cNvPr id="42" name="文本框 41"/>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accel="50000" decel="5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220"/>
                                        </p:tgtEl>
                                        <p:attrNameLst>
                                          <p:attrName>style.visibility</p:attrName>
                                        </p:attrNameLst>
                                      </p:cBhvr>
                                      <p:to>
                                        <p:strVal val="visible"/>
                                      </p:to>
                                    </p:set>
                                    <p:animEffect transition="in" filter="strips(downRight)">
                                      <p:cBhvr>
                                        <p:cTn id="18" dur="500"/>
                                        <p:tgtEl>
                                          <p:spTgt spid="22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057"/>
                                        </p:tgtEl>
                                        <p:attrNameLst>
                                          <p:attrName>style.visibility</p:attrName>
                                        </p:attrNameLst>
                                      </p:cBhvr>
                                      <p:to>
                                        <p:strVal val="visible"/>
                                      </p:to>
                                    </p:set>
                                    <p:anim calcmode="lin" valueType="num">
                                      <p:cBhvr>
                                        <p:cTn id="28" dur="500" fill="hold"/>
                                        <p:tgtEl>
                                          <p:spTgt spid="2057"/>
                                        </p:tgtEl>
                                        <p:attrNameLst>
                                          <p:attrName>ppt_w</p:attrName>
                                        </p:attrNameLst>
                                      </p:cBhvr>
                                      <p:tavLst>
                                        <p:tav tm="0">
                                          <p:val>
                                            <p:fltVal val="0"/>
                                          </p:val>
                                        </p:tav>
                                        <p:tav tm="100000">
                                          <p:val>
                                            <p:strVal val="#ppt_w"/>
                                          </p:val>
                                        </p:tav>
                                      </p:tavLst>
                                    </p:anim>
                                    <p:anim calcmode="lin" valueType="num">
                                      <p:cBhvr>
                                        <p:cTn id="29" dur="500" fill="hold"/>
                                        <p:tgtEl>
                                          <p:spTgt spid="2057"/>
                                        </p:tgtEl>
                                        <p:attrNameLst>
                                          <p:attrName>ppt_h</p:attrName>
                                        </p:attrNameLst>
                                      </p:cBhvr>
                                      <p:tavLst>
                                        <p:tav tm="0">
                                          <p:val>
                                            <p:fltVal val="0"/>
                                          </p:val>
                                        </p:tav>
                                        <p:tav tm="100000">
                                          <p:val>
                                            <p:strVal val="#ppt_h"/>
                                          </p:val>
                                        </p:tav>
                                      </p:tavLst>
                                    </p:anim>
                                    <p:animEffect transition="in" filter="fade">
                                      <p:cBhvr>
                                        <p:cTn id="30" dur="500"/>
                                        <p:tgtEl>
                                          <p:spTgt spid="2057"/>
                                        </p:tgtEl>
                                      </p:cBhvr>
                                    </p:animEffect>
                                  </p:childTnLst>
                                </p:cTn>
                              </p:par>
                            </p:childTnLst>
                          </p:cTn>
                        </p:par>
                        <p:par>
                          <p:cTn id="31" fill="hold">
                            <p:stCondLst>
                              <p:cond delay="2500"/>
                            </p:stCondLst>
                            <p:childTnLst>
                              <p:par>
                                <p:cTn id="32" presetID="2" presetClass="entr" presetSubtype="4" accel="50000" decel="5000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8" presetClass="entr" presetSubtype="6" fill="hold" nodeType="afterEffect">
                                  <p:stCondLst>
                                    <p:cond delay="0"/>
                                  </p:stCondLst>
                                  <p:childTnLst>
                                    <p:set>
                                      <p:cBhvr>
                                        <p:cTn id="38" dur="1" fill="hold">
                                          <p:stCondLst>
                                            <p:cond delay="0"/>
                                          </p:stCondLst>
                                        </p:cTn>
                                        <p:tgtEl>
                                          <p:spTgt spid="213"/>
                                        </p:tgtEl>
                                        <p:attrNameLst>
                                          <p:attrName>style.visibility</p:attrName>
                                        </p:attrNameLst>
                                      </p:cBhvr>
                                      <p:to>
                                        <p:strVal val="visible"/>
                                      </p:to>
                                    </p:set>
                                    <p:animEffect transition="in" filter="strips(downRight)">
                                      <p:cBhvr>
                                        <p:cTn id="39" dur="500"/>
                                        <p:tgtEl>
                                          <p:spTgt spid="213"/>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15"/>
                                        </p:tgtEl>
                                        <p:attrNameLst>
                                          <p:attrName>style.visibility</p:attrName>
                                        </p:attrNameLst>
                                      </p:cBhvr>
                                      <p:to>
                                        <p:strVal val="visible"/>
                                      </p:to>
                                    </p:set>
                                    <p:animEffect transition="in" filter="wedge">
                                      <p:cBhvr>
                                        <p:cTn id="42" dur="1000"/>
                                        <p:tgtEl>
                                          <p:spTgt spid="215"/>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208"/>
                                        </p:tgtEl>
                                        <p:attrNameLst>
                                          <p:attrName>style.visibility</p:attrName>
                                        </p:attrNameLst>
                                      </p:cBhvr>
                                      <p:to>
                                        <p:strVal val="visible"/>
                                      </p:to>
                                    </p:set>
                                    <p:anim calcmode="lin" valueType="num">
                                      <p:cBhvr>
                                        <p:cTn id="46" dur="500" fill="hold"/>
                                        <p:tgtEl>
                                          <p:spTgt spid="208"/>
                                        </p:tgtEl>
                                        <p:attrNameLst>
                                          <p:attrName>ppt_w</p:attrName>
                                        </p:attrNameLst>
                                      </p:cBhvr>
                                      <p:tavLst>
                                        <p:tav tm="0">
                                          <p:val>
                                            <p:fltVal val="0"/>
                                          </p:val>
                                        </p:tav>
                                        <p:tav tm="100000">
                                          <p:val>
                                            <p:strVal val="#ppt_w"/>
                                          </p:val>
                                        </p:tav>
                                      </p:tavLst>
                                    </p:anim>
                                    <p:anim calcmode="lin" valueType="num">
                                      <p:cBhvr>
                                        <p:cTn id="47" dur="500" fill="hold"/>
                                        <p:tgtEl>
                                          <p:spTgt spid="208"/>
                                        </p:tgtEl>
                                        <p:attrNameLst>
                                          <p:attrName>ppt_h</p:attrName>
                                        </p:attrNameLst>
                                      </p:cBhvr>
                                      <p:tavLst>
                                        <p:tav tm="0">
                                          <p:val>
                                            <p:fltVal val="0"/>
                                          </p:val>
                                        </p:tav>
                                        <p:tav tm="100000">
                                          <p:val>
                                            <p:strVal val="#ppt_h"/>
                                          </p:val>
                                        </p:tav>
                                      </p:tavLst>
                                    </p:anim>
                                    <p:animEffect transition="in" filter="fade">
                                      <p:cBhvr>
                                        <p:cTn id="48" dur="500"/>
                                        <p:tgtEl>
                                          <p:spTgt spid="208"/>
                                        </p:tgtEl>
                                      </p:cBhvr>
                                    </p:animEffect>
                                  </p:childTnLst>
                                </p:cTn>
                              </p:par>
                            </p:childTnLst>
                          </p:cTn>
                        </p:par>
                        <p:par>
                          <p:cTn id="49" fill="hold">
                            <p:stCondLst>
                              <p:cond delay="4000"/>
                            </p:stCondLst>
                            <p:childTnLst>
                              <p:par>
                                <p:cTn id="50" presetID="18" presetClass="entr" presetSubtype="6" fill="hold" nodeType="afterEffect">
                                  <p:stCondLst>
                                    <p:cond delay="0"/>
                                  </p:stCondLst>
                                  <p:childTnLst>
                                    <p:set>
                                      <p:cBhvr>
                                        <p:cTn id="51" dur="1" fill="hold">
                                          <p:stCondLst>
                                            <p:cond delay="0"/>
                                          </p:stCondLst>
                                        </p:cTn>
                                        <p:tgtEl>
                                          <p:spTgt spid="221"/>
                                        </p:tgtEl>
                                        <p:attrNameLst>
                                          <p:attrName>style.visibility</p:attrName>
                                        </p:attrNameLst>
                                      </p:cBhvr>
                                      <p:to>
                                        <p:strVal val="visible"/>
                                      </p:to>
                                    </p:set>
                                    <p:animEffect transition="in" filter="strips(downRight)">
                                      <p:cBhvr>
                                        <p:cTn id="52" dur="500"/>
                                        <p:tgtEl>
                                          <p:spTgt spid="221"/>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5500"/>
                            </p:stCondLst>
                            <p:childTnLst>
                              <p:par>
                                <p:cTn id="66" presetID="2" presetClass="entr" presetSubtype="4" accel="50000" decel="50000"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8" presetClass="entr" presetSubtype="6" fill="hold" nodeType="afterEffect">
                                  <p:stCondLst>
                                    <p:cond delay="0"/>
                                  </p:stCondLst>
                                  <p:childTnLst>
                                    <p:set>
                                      <p:cBhvr>
                                        <p:cTn id="72" dur="1" fill="hold">
                                          <p:stCondLst>
                                            <p:cond delay="0"/>
                                          </p:stCondLst>
                                        </p:cTn>
                                        <p:tgtEl>
                                          <p:spTgt spid="225"/>
                                        </p:tgtEl>
                                        <p:attrNameLst>
                                          <p:attrName>style.visibility</p:attrName>
                                        </p:attrNameLst>
                                      </p:cBhvr>
                                      <p:to>
                                        <p:strVal val="visible"/>
                                      </p:to>
                                    </p:set>
                                    <p:animEffect transition="in" filter="strips(downRight)">
                                      <p:cBhvr>
                                        <p:cTn id="73" dur="500"/>
                                        <p:tgtEl>
                                          <p:spTgt spid="225"/>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2070"/>
                                        </p:tgtEl>
                                        <p:attrNameLst>
                                          <p:attrName>style.visibility</p:attrName>
                                        </p:attrNameLst>
                                      </p:cBhvr>
                                      <p:to>
                                        <p:strVal val="visible"/>
                                      </p:to>
                                    </p:set>
                                    <p:anim calcmode="lin" valueType="num">
                                      <p:cBhvr>
                                        <p:cTn id="83" dur="500" fill="hold"/>
                                        <p:tgtEl>
                                          <p:spTgt spid="2070"/>
                                        </p:tgtEl>
                                        <p:attrNameLst>
                                          <p:attrName>ppt_w</p:attrName>
                                        </p:attrNameLst>
                                      </p:cBhvr>
                                      <p:tavLst>
                                        <p:tav tm="0">
                                          <p:val>
                                            <p:fltVal val="0"/>
                                          </p:val>
                                        </p:tav>
                                        <p:tav tm="100000">
                                          <p:val>
                                            <p:strVal val="#ppt_w"/>
                                          </p:val>
                                        </p:tav>
                                      </p:tavLst>
                                    </p:anim>
                                    <p:anim calcmode="lin" valueType="num">
                                      <p:cBhvr>
                                        <p:cTn id="84" dur="500" fill="hold"/>
                                        <p:tgtEl>
                                          <p:spTgt spid="2070"/>
                                        </p:tgtEl>
                                        <p:attrNameLst>
                                          <p:attrName>ppt_h</p:attrName>
                                        </p:attrNameLst>
                                      </p:cBhvr>
                                      <p:tavLst>
                                        <p:tav tm="0">
                                          <p:val>
                                            <p:fltVal val="0"/>
                                          </p:val>
                                        </p:tav>
                                        <p:tav tm="100000">
                                          <p:val>
                                            <p:strVal val="#ppt_h"/>
                                          </p:val>
                                        </p:tav>
                                      </p:tavLst>
                                    </p:anim>
                                    <p:animEffect transition="in" filter="fade">
                                      <p:cBhvr>
                                        <p:cTn id="85" dur="500"/>
                                        <p:tgtEl>
                                          <p:spTgt spid="2070"/>
                                        </p:tgtEl>
                                      </p:cBhvr>
                                    </p:animEffect>
                                  </p:childTnLst>
                                </p:cTn>
                              </p:par>
                            </p:childTnLst>
                          </p:cTn>
                        </p:par>
                        <p:par>
                          <p:cTn id="86" fill="hold">
                            <p:stCondLst>
                              <p:cond delay="7500"/>
                            </p:stCondLst>
                            <p:childTnLst>
                              <p:par>
                                <p:cTn id="87" presetID="2" presetClass="entr" presetSubtype="2" accel="50000" decel="5000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1+#ppt_w/2"/>
                                          </p:val>
                                        </p:tav>
                                        <p:tav tm="100000">
                                          <p:val>
                                            <p:strVal val="#ppt_x"/>
                                          </p:val>
                                        </p:tav>
                                      </p:tavLst>
                                    </p:anim>
                                    <p:anim calcmode="lin" valueType="num">
                                      <p:cBhvr additive="base">
                                        <p:cTn id="9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7" grpId="0" animBg="1"/>
      <p:bldP spid="20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文本框 16"/>
          <p:cNvSpPr txBox="1"/>
          <p:nvPr/>
        </p:nvSpPr>
        <p:spPr>
          <a:xfrm>
            <a:off x="2608508" y="2521997"/>
            <a:ext cx="6974987" cy="769441"/>
          </a:xfrm>
          <a:prstGeom prst="rect">
            <a:avLst/>
          </a:prstGeom>
          <a:noFill/>
        </p:spPr>
        <p:txBody>
          <a:bodyPr wrap="none" rtlCol="0">
            <a:spAutoFit/>
          </a:bodyPr>
          <a:lstStyle/>
          <a:p>
            <a:pPr algn="ctr" fontAlgn="auto">
              <a:spcBef>
                <a:spcPts val="0"/>
              </a:spcBef>
              <a:spcAft>
                <a:spcPts val="0"/>
              </a:spcAft>
              <a:defRPr/>
            </a:pPr>
            <a:r>
              <a:rPr lang="zh-CN" altLang="en-US" sz="4400" b="1" dirty="0">
                <a:solidFill>
                  <a:srgbClr val="C00000"/>
                </a:solidFill>
                <a:ea typeface="张海山锐线体简" panose="02000000000000000000" charset="-122"/>
                <a:cs typeface="+mn-ea"/>
                <a:sym typeface="+mn-lt"/>
              </a:rPr>
              <a:t>二</a:t>
            </a:r>
            <a:r>
              <a:rPr lang="zh-CN" altLang="en-US" sz="4400" b="1" dirty="0" smtClean="0">
                <a:solidFill>
                  <a:srgbClr val="C00000"/>
                </a:solidFill>
                <a:ea typeface="张海山锐线体简" panose="02000000000000000000" charset="-122"/>
                <a:cs typeface="+mn-ea"/>
                <a:sym typeface="+mn-lt"/>
              </a:rPr>
              <a:t>、单击这里添加您的标题</a:t>
            </a:r>
            <a:endParaRPr lang="zh-CN" altLang="en-US" sz="4400" b="1" dirty="0">
              <a:solidFill>
                <a:srgbClr val="C00000"/>
              </a:solidFill>
              <a:ea typeface="张海山锐线体简" panose="02000000000000000000" charset="-122"/>
              <a:cs typeface="+mn-ea"/>
              <a:sym typeface="+mn-lt"/>
            </a:endParaRPr>
          </a:p>
        </p:txBody>
      </p:sp>
      <p:sp>
        <p:nvSpPr>
          <p:cNvPr id="18" name="文本框 17"/>
          <p:cNvSpPr txBox="1"/>
          <p:nvPr/>
        </p:nvSpPr>
        <p:spPr>
          <a:xfrm>
            <a:off x="3860882" y="1930473"/>
            <a:ext cx="5404043" cy="461665"/>
          </a:xfrm>
          <a:prstGeom prst="rect">
            <a:avLst/>
          </a:prstGeom>
          <a:noFill/>
          <a:effectLst>
            <a:reflection stA="62000" endPos="54000" dir="5400000" sy="-100000" algn="bl" rotWithShape="0"/>
          </a:effectLst>
        </p:spPr>
        <p:txBody>
          <a:bodyPr wrap="none" rtlCol="0">
            <a:spAutoFit/>
          </a:bodyPr>
          <a:lstStyle/>
          <a:p>
            <a:pPr algn="ctr"/>
            <a:r>
              <a:rPr lang="zh-CN" altLang="en-US" sz="2400" dirty="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推进“两学一做” 学习</a:t>
            </a:r>
            <a:r>
              <a:rPr lang="zh-CN" altLang="en-US" sz="2400" dirty="0" smtClean="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教育常态化制度化</a:t>
            </a:r>
            <a:endParaRPr lang="zh-CN" altLang="en-US" sz="2400" dirty="0">
              <a:solidFill>
                <a:schemeClr val="accent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
        <p:nvSpPr>
          <p:cNvPr id="22" name="文本框 21"/>
          <p:cNvSpPr txBox="1"/>
          <p:nvPr/>
        </p:nvSpPr>
        <p:spPr>
          <a:xfrm>
            <a:off x="3106519" y="3413900"/>
            <a:ext cx="6912768" cy="461665"/>
          </a:xfrm>
          <a:prstGeom prst="rect">
            <a:avLst/>
          </a:prstGeom>
          <a:noFill/>
        </p:spPr>
        <p:txBody>
          <a:bodyPr wrap="square" rtlCol="0">
            <a:spAutoFit/>
          </a:bodyPr>
          <a:lstStyle/>
          <a:p>
            <a:pPr algn="ctr">
              <a:lnSpc>
                <a:spcPct val="150000"/>
              </a:lnSpc>
            </a:pPr>
            <a:r>
              <a:rPr lang="en-US" altLang="zh-CN" sz="1600" dirty="0">
                <a:solidFill>
                  <a:schemeClr val="tx2"/>
                </a:solidFill>
                <a:latin typeface="幼圆" panose="02010509060101010101" pitchFamily="49" charset="-122"/>
                <a:ea typeface="幼圆" panose="02010509060101010101" pitchFamily="49" charset="-122"/>
              </a:rPr>
              <a:t>Thesis defense Thesis </a:t>
            </a:r>
            <a:r>
              <a:rPr lang="en-US" altLang="zh-CN" sz="1600" dirty="0" err="1">
                <a:solidFill>
                  <a:schemeClr val="tx2"/>
                </a:solidFill>
                <a:latin typeface="幼圆" panose="02010509060101010101" pitchFamily="49" charset="-122"/>
                <a:ea typeface="幼圆" panose="02010509060101010101" pitchFamily="49" charset="-122"/>
              </a:rPr>
              <a:t>defenseThesis</a:t>
            </a:r>
            <a:r>
              <a:rPr lang="en-US" altLang="zh-CN" sz="1600" dirty="0">
                <a:solidFill>
                  <a:schemeClr val="tx2"/>
                </a:solidFill>
                <a:latin typeface="幼圆" panose="02010509060101010101" pitchFamily="49" charset="-122"/>
                <a:ea typeface="幼圆" panose="02010509060101010101" pitchFamily="49" charset="-122"/>
              </a:rPr>
              <a:t> </a:t>
            </a:r>
            <a:r>
              <a:rPr lang="en-US" altLang="zh-CN" sz="1600" dirty="0" err="1">
                <a:solidFill>
                  <a:schemeClr val="tx2"/>
                </a:solidFill>
                <a:latin typeface="幼圆" panose="02010509060101010101" pitchFamily="49" charset="-122"/>
                <a:ea typeface="幼圆" panose="02010509060101010101" pitchFamily="49" charset="-122"/>
              </a:rPr>
              <a:t>defenseThesis</a:t>
            </a:r>
            <a:r>
              <a:rPr lang="en-US" altLang="zh-CN" sz="1600" dirty="0">
                <a:solidFill>
                  <a:schemeClr val="tx2"/>
                </a:solidFill>
                <a:latin typeface="幼圆" panose="02010509060101010101" pitchFamily="49" charset="-122"/>
                <a:ea typeface="幼圆" panose="02010509060101010101" pitchFamily="49" charset="-122"/>
              </a:rPr>
              <a:t> defense</a:t>
            </a:r>
            <a:endParaRPr lang="zh-CN" altLang="en-US" sz="1600" dirty="0">
              <a:solidFill>
                <a:schemeClr val="tx2"/>
              </a:solidFill>
              <a:latin typeface="幼圆" panose="02010509060101010101" pitchFamily="49" charset="-122"/>
              <a:ea typeface="幼圆" panose="02010509060101010101" pitchFamily="49" charset="-122"/>
            </a:endParaRPr>
          </a:p>
        </p:txBody>
      </p:sp>
      <p:pic>
        <p:nvPicPr>
          <p:cNvPr id="6" name="图片 5"/>
          <p:cNvPicPr>
            <a:picLocks noChangeAspect="1"/>
          </p:cNvPicPr>
          <p:nvPr/>
        </p:nvPicPr>
        <p:blipFill>
          <a:blip r:embed="rId5" cstate="screen"/>
          <a:stretch>
            <a:fillRect/>
          </a:stretch>
        </p:blipFill>
        <p:spPr>
          <a:xfrm>
            <a:off x="1550428" y="3875565"/>
            <a:ext cx="9328262" cy="3055005"/>
          </a:xfrm>
          <a:prstGeom prst="rect">
            <a:avLst/>
          </a:prstGeom>
        </p:spPr>
      </p:pic>
      <p:pic>
        <p:nvPicPr>
          <p:cNvPr id="7" name="PA_图片 1"/>
          <p:cNvPicPr/>
          <p:nvPr>
            <p:custDataLst>
              <p:tags r:id="rId1"/>
            </p:custDataLst>
          </p:nvPr>
        </p:nvPicPr>
        <p:blipFill>
          <a:blip r:embed="rId6" cstate="screen"/>
          <a:stretch>
            <a:fillRect/>
          </a:stretch>
        </p:blipFill>
        <p:spPr>
          <a:xfrm flipH="1">
            <a:off x="-2" y="4731559"/>
            <a:ext cx="3687329" cy="2126441"/>
          </a:xfrm>
          <a:prstGeom prst="rect">
            <a:avLst/>
          </a:prstGeom>
        </p:spPr>
      </p:pic>
      <p:pic>
        <p:nvPicPr>
          <p:cNvPr id="8" name="PA_图片 1"/>
          <p:cNvPicPr/>
          <p:nvPr>
            <p:custDataLst>
              <p:tags r:id="rId2"/>
            </p:custDataLst>
          </p:nvPr>
        </p:nvPicPr>
        <p:blipFill>
          <a:blip r:embed="rId7" cstate="screen"/>
          <a:stretch>
            <a:fillRect/>
          </a:stretch>
        </p:blipFill>
        <p:spPr>
          <a:xfrm>
            <a:off x="9027885" y="4731559"/>
            <a:ext cx="3164113" cy="21264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1500"/>
                            </p:stCondLst>
                            <p:childTnLst>
                              <p:par>
                                <p:cTn id="27" presetID="2" presetClass="entr" presetSubtype="2"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2549"/>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3715532" y="2891475"/>
            <a:ext cx="4760939" cy="908166"/>
            <a:chOff x="2786183" y="1419610"/>
            <a:chExt cx="3571634" cy="681302"/>
          </a:xfrm>
        </p:grpSpPr>
        <p:sp>
          <p:nvSpPr>
            <p:cNvPr id="47" name="Rounded Rectangle 46"/>
            <p:cNvSpPr/>
            <p:nvPr/>
          </p:nvSpPr>
          <p:spPr>
            <a:xfrm>
              <a:off x="2786183" y="1467235"/>
              <a:ext cx="3571634" cy="633677"/>
            </a:xfrm>
            <a:prstGeom prst="roundRect">
              <a:avLst>
                <a:gd name="adj" fmla="val 106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48" name="Rounded Rectangle 47"/>
            <p:cNvSpPr/>
            <p:nvPr/>
          </p:nvSpPr>
          <p:spPr>
            <a:xfrm>
              <a:off x="2786183" y="1419610"/>
              <a:ext cx="3571634" cy="633677"/>
            </a:xfrm>
            <a:prstGeom prst="roundRect">
              <a:avLst>
                <a:gd name="adj" fmla="val 10654"/>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nvGrpSpPr>
          <p:cNvPr id="49" name="Group 48"/>
          <p:cNvGrpSpPr/>
          <p:nvPr/>
        </p:nvGrpSpPr>
        <p:grpSpPr>
          <a:xfrm>
            <a:off x="3715532" y="3966525"/>
            <a:ext cx="4760939" cy="908166"/>
            <a:chOff x="2786183" y="1419610"/>
            <a:chExt cx="3571634" cy="681302"/>
          </a:xfrm>
        </p:grpSpPr>
        <p:sp>
          <p:nvSpPr>
            <p:cNvPr id="50" name="Rounded Rectangle 49"/>
            <p:cNvSpPr/>
            <p:nvPr/>
          </p:nvSpPr>
          <p:spPr>
            <a:xfrm>
              <a:off x="2786183" y="1467235"/>
              <a:ext cx="3571634" cy="633677"/>
            </a:xfrm>
            <a:prstGeom prst="roundRect">
              <a:avLst>
                <a:gd name="adj" fmla="val 106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51" name="Rounded Rectangle 50"/>
            <p:cNvSpPr/>
            <p:nvPr/>
          </p:nvSpPr>
          <p:spPr>
            <a:xfrm>
              <a:off x="2786183" y="1419610"/>
              <a:ext cx="3571634" cy="633677"/>
            </a:xfrm>
            <a:prstGeom prst="roundRect">
              <a:avLst>
                <a:gd name="adj" fmla="val 10654"/>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nvGrpSpPr>
          <p:cNvPr id="52" name="Group 51"/>
          <p:cNvGrpSpPr/>
          <p:nvPr/>
        </p:nvGrpSpPr>
        <p:grpSpPr>
          <a:xfrm>
            <a:off x="3715532" y="5041576"/>
            <a:ext cx="4760939" cy="908166"/>
            <a:chOff x="2786183" y="1419610"/>
            <a:chExt cx="3571634" cy="681302"/>
          </a:xfrm>
        </p:grpSpPr>
        <p:sp>
          <p:nvSpPr>
            <p:cNvPr id="53" name="Rounded Rectangle 52"/>
            <p:cNvSpPr/>
            <p:nvPr/>
          </p:nvSpPr>
          <p:spPr>
            <a:xfrm>
              <a:off x="2786183" y="1467235"/>
              <a:ext cx="3571634" cy="633677"/>
            </a:xfrm>
            <a:prstGeom prst="roundRect">
              <a:avLst>
                <a:gd name="adj" fmla="val 106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54" name="Rounded Rectangle 53"/>
            <p:cNvSpPr/>
            <p:nvPr/>
          </p:nvSpPr>
          <p:spPr>
            <a:xfrm>
              <a:off x="2786183" y="1419610"/>
              <a:ext cx="3571634" cy="633677"/>
            </a:xfrm>
            <a:prstGeom prst="roundRect">
              <a:avLst>
                <a:gd name="adj" fmla="val 10654"/>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nvGrpSpPr>
          <p:cNvPr id="57" name="Group 56"/>
          <p:cNvGrpSpPr/>
          <p:nvPr/>
        </p:nvGrpSpPr>
        <p:grpSpPr>
          <a:xfrm>
            <a:off x="874327" y="1508659"/>
            <a:ext cx="1463453" cy="1445691"/>
            <a:chOff x="654724" y="1189182"/>
            <a:chExt cx="1097876" cy="1084551"/>
          </a:xfrm>
        </p:grpSpPr>
        <p:sp>
          <p:nvSpPr>
            <p:cNvPr id="56" name="Rounded Rectangle 55"/>
            <p:cNvSpPr/>
            <p:nvPr/>
          </p:nvSpPr>
          <p:spPr>
            <a:xfrm>
              <a:off x="654724" y="1246789"/>
              <a:ext cx="1097876" cy="1026944"/>
            </a:xfrm>
            <a:prstGeom prst="roundRect">
              <a:avLst>
                <a:gd name="adj" fmla="val 924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55" name="Rounded Rectangle 54"/>
            <p:cNvSpPr/>
            <p:nvPr/>
          </p:nvSpPr>
          <p:spPr>
            <a:xfrm>
              <a:off x="654724" y="1189182"/>
              <a:ext cx="1097876" cy="1026944"/>
            </a:xfrm>
            <a:prstGeom prst="roundRect">
              <a:avLst>
                <a:gd name="adj" fmla="val 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nvGrpSpPr>
          <p:cNvPr id="59" name="Group 58"/>
          <p:cNvGrpSpPr/>
          <p:nvPr/>
        </p:nvGrpSpPr>
        <p:grpSpPr>
          <a:xfrm>
            <a:off x="874327" y="3159629"/>
            <a:ext cx="1463453" cy="1445691"/>
            <a:chOff x="654724" y="1189182"/>
            <a:chExt cx="1097876" cy="1084551"/>
          </a:xfrm>
        </p:grpSpPr>
        <p:sp>
          <p:nvSpPr>
            <p:cNvPr id="60" name="Rounded Rectangle 59"/>
            <p:cNvSpPr/>
            <p:nvPr/>
          </p:nvSpPr>
          <p:spPr>
            <a:xfrm>
              <a:off x="654724" y="1246789"/>
              <a:ext cx="1097876" cy="1026944"/>
            </a:xfrm>
            <a:prstGeom prst="roundRect">
              <a:avLst>
                <a:gd name="adj" fmla="val 924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61" name="Rounded Rectangle 60"/>
            <p:cNvSpPr/>
            <p:nvPr/>
          </p:nvSpPr>
          <p:spPr>
            <a:xfrm>
              <a:off x="654724" y="1189182"/>
              <a:ext cx="1097876" cy="1026944"/>
            </a:xfrm>
            <a:prstGeom prst="roundRect">
              <a:avLst>
                <a:gd name="adj" fmla="val 92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nvGrpSpPr>
          <p:cNvPr id="62" name="Group 61"/>
          <p:cNvGrpSpPr/>
          <p:nvPr/>
        </p:nvGrpSpPr>
        <p:grpSpPr>
          <a:xfrm>
            <a:off x="874327" y="4790286"/>
            <a:ext cx="1463453" cy="1445691"/>
            <a:chOff x="654724" y="1189182"/>
            <a:chExt cx="1097876" cy="1084551"/>
          </a:xfrm>
        </p:grpSpPr>
        <p:sp>
          <p:nvSpPr>
            <p:cNvPr id="72" name="Rounded Rectangle 71"/>
            <p:cNvSpPr/>
            <p:nvPr/>
          </p:nvSpPr>
          <p:spPr>
            <a:xfrm>
              <a:off x="654724" y="1246789"/>
              <a:ext cx="1097876" cy="1026944"/>
            </a:xfrm>
            <a:prstGeom prst="roundRect">
              <a:avLst>
                <a:gd name="adj" fmla="val 92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73" name="Rounded Rectangle 72"/>
            <p:cNvSpPr/>
            <p:nvPr/>
          </p:nvSpPr>
          <p:spPr>
            <a:xfrm>
              <a:off x="654724" y="1189182"/>
              <a:ext cx="1097876" cy="1026944"/>
            </a:xfrm>
            <a:prstGeom prst="roundRect">
              <a:avLst>
                <a:gd name="adj" fmla="val 92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cxnSp>
        <p:nvCxnSpPr>
          <p:cNvPr id="78" name="Elbow Connector 77"/>
          <p:cNvCxnSpPr>
            <a:stCxn id="55" idx="3"/>
          </p:cNvCxnSpPr>
          <p:nvPr/>
        </p:nvCxnSpPr>
        <p:spPr>
          <a:xfrm>
            <a:off x="2337779" y="2193109"/>
            <a:ext cx="1300962" cy="1120708"/>
          </a:xfrm>
          <a:prstGeom prst="bentConnector3">
            <a:avLst>
              <a:gd name="adj1" fmla="val 34385"/>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flipV="1">
            <a:off x="2337779" y="4458393"/>
            <a:ext cx="1300962" cy="1120708"/>
          </a:xfrm>
          <a:prstGeom prst="bentConnector3">
            <a:avLst>
              <a:gd name="adj1" fmla="val 30481"/>
            </a:avLst>
          </a:prstGeom>
          <a:ln w="1905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1" idx="3"/>
          </p:cNvCxnSpPr>
          <p:nvPr/>
        </p:nvCxnSpPr>
        <p:spPr>
          <a:xfrm flipV="1">
            <a:off x="2337779" y="2238767"/>
            <a:ext cx="1300962" cy="1605313"/>
          </a:xfrm>
          <a:prstGeom prst="bentConnector3">
            <a:avLst>
              <a:gd name="adj1" fmla="val 54880"/>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p:nvPr/>
        </p:nvCxnSpPr>
        <p:spPr>
          <a:xfrm>
            <a:off x="2337779" y="3897000"/>
            <a:ext cx="1300962" cy="1605313"/>
          </a:xfrm>
          <a:prstGeom prst="bentConnector3">
            <a:avLst>
              <a:gd name="adj1" fmla="val 54880"/>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3715532" y="1816424"/>
            <a:ext cx="4760939" cy="908166"/>
            <a:chOff x="2786183" y="1419610"/>
            <a:chExt cx="3571634" cy="681302"/>
          </a:xfrm>
        </p:grpSpPr>
        <p:sp>
          <p:nvSpPr>
            <p:cNvPr id="102" name="Rounded Rectangle 101"/>
            <p:cNvSpPr/>
            <p:nvPr/>
          </p:nvSpPr>
          <p:spPr>
            <a:xfrm>
              <a:off x="2786183" y="1467235"/>
              <a:ext cx="3571634" cy="633677"/>
            </a:xfrm>
            <a:prstGeom prst="roundRect">
              <a:avLst>
                <a:gd name="adj" fmla="val 106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103" name="Rounded Rectangle 102"/>
            <p:cNvSpPr/>
            <p:nvPr/>
          </p:nvSpPr>
          <p:spPr>
            <a:xfrm>
              <a:off x="2786183" y="1419610"/>
              <a:ext cx="3571634" cy="633677"/>
            </a:xfrm>
            <a:prstGeom prst="roundRect">
              <a:avLst>
                <a:gd name="adj" fmla="val 10654"/>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nvGrpSpPr>
          <p:cNvPr id="106" name="Group 105"/>
          <p:cNvGrpSpPr/>
          <p:nvPr/>
        </p:nvGrpSpPr>
        <p:grpSpPr>
          <a:xfrm flipH="1">
            <a:off x="9854222" y="1508659"/>
            <a:ext cx="1463453" cy="1445691"/>
            <a:chOff x="654724" y="1189182"/>
            <a:chExt cx="1097876" cy="1084551"/>
          </a:xfrm>
        </p:grpSpPr>
        <p:sp>
          <p:nvSpPr>
            <p:cNvPr id="117" name="Rounded Rectangle 116"/>
            <p:cNvSpPr/>
            <p:nvPr/>
          </p:nvSpPr>
          <p:spPr>
            <a:xfrm>
              <a:off x="654724" y="1246789"/>
              <a:ext cx="1097876" cy="1026944"/>
            </a:xfrm>
            <a:prstGeom prst="roundRect">
              <a:avLst>
                <a:gd name="adj" fmla="val 92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118" name="Rounded Rectangle 117"/>
            <p:cNvSpPr/>
            <p:nvPr/>
          </p:nvSpPr>
          <p:spPr>
            <a:xfrm>
              <a:off x="654724" y="1189182"/>
              <a:ext cx="1097876" cy="1026944"/>
            </a:xfrm>
            <a:prstGeom prst="roundRect">
              <a:avLst>
                <a:gd name="adj" fmla="val 92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nvGrpSpPr>
          <p:cNvPr id="107" name="Group 106"/>
          <p:cNvGrpSpPr/>
          <p:nvPr/>
        </p:nvGrpSpPr>
        <p:grpSpPr>
          <a:xfrm flipH="1">
            <a:off x="9854222" y="3159629"/>
            <a:ext cx="1463453" cy="1445691"/>
            <a:chOff x="654724" y="1189182"/>
            <a:chExt cx="1097876" cy="1084551"/>
          </a:xfrm>
        </p:grpSpPr>
        <p:sp>
          <p:nvSpPr>
            <p:cNvPr id="115" name="Rounded Rectangle 114"/>
            <p:cNvSpPr/>
            <p:nvPr/>
          </p:nvSpPr>
          <p:spPr>
            <a:xfrm>
              <a:off x="654724" y="1246789"/>
              <a:ext cx="1097876" cy="1026944"/>
            </a:xfrm>
            <a:prstGeom prst="roundRect">
              <a:avLst>
                <a:gd name="adj" fmla="val 924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116" name="Rounded Rectangle 115"/>
            <p:cNvSpPr/>
            <p:nvPr/>
          </p:nvSpPr>
          <p:spPr>
            <a:xfrm>
              <a:off x="654724" y="1189182"/>
              <a:ext cx="1097876" cy="1026944"/>
            </a:xfrm>
            <a:prstGeom prst="roundRect">
              <a:avLst>
                <a:gd name="adj" fmla="val 92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grpSp>
        <p:nvGrpSpPr>
          <p:cNvPr id="108" name="Group 107"/>
          <p:cNvGrpSpPr/>
          <p:nvPr/>
        </p:nvGrpSpPr>
        <p:grpSpPr>
          <a:xfrm flipH="1">
            <a:off x="9854222" y="4790286"/>
            <a:ext cx="1463453" cy="1445691"/>
            <a:chOff x="654724" y="1189182"/>
            <a:chExt cx="1097876" cy="1084551"/>
          </a:xfrm>
        </p:grpSpPr>
        <p:sp>
          <p:nvSpPr>
            <p:cNvPr id="113" name="Rounded Rectangle 112"/>
            <p:cNvSpPr/>
            <p:nvPr/>
          </p:nvSpPr>
          <p:spPr>
            <a:xfrm>
              <a:off x="654724" y="1246789"/>
              <a:ext cx="1097876" cy="1026944"/>
            </a:xfrm>
            <a:prstGeom prst="roundRect">
              <a:avLst>
                <a:gd name="adj" fmla="val 924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sp>
          <p:nvSpPr>
            <p:cNvPr id="114" name="Rounded Rectangle 113"/>
            <p:cNvSpPr/>
            <p:nvPr/>
          </p:nvSpPr>
          <p:spPr>
            <a:xfrm>
              <a:off x="654724" y="1189182"/>
              <a:ext cx="1097876" cy="1026944"/>
            </a:xfrm>
            <a:prstGeom prst="roundRect">
              <a:avLst>
                <a:gd name="adj" fmla="val 924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rial" panose="020B0604020202020204" pitchFamily="34" charset="0"/>
                <a:cs typeface="Arial" panose="020B0604020202020204" pitchFamily="34" charset="0"/>
              </a:endParaRPr>
            </a:p>
          </p:txBody>
        </p:sp>
      </p:grpSp>
      <p:cxnSp>
        <p:nvCxnSpPr>
          <p:cNvPr id="109" name="Elbow Connector 108"/>
          <p:cNvCxnSpPr>
            <a:stCxn id="118" idx="3"/>
          </p:cNvCxnSpPr>
          <p:nvPr/>
        </p:nvCxnSpPr>
        <p:spPr>
          <a:xfrm flipH="1">
            <a:off x="8553259" y="2193109"/>
            <a:ext cx="1300962" cy="1120708"/>
          </a:xfrm>
          <a:prstGeom prst="bentConnector3">
            <a:avLst>
              <a:gd name="adj1" fmla="val 34060"/>
            </a:avLst>
          </a:prstGeom>
          <a:ln w="190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flipH="1" flipV="1">
            <a:off x="8553259" y="4458393"/>
            <a:ext cx="1300962" cy="1120708"/>
          </a:xfrm>
          <a:prstGeom prst="bentConnector3">
            <a:avLst>
              <a:gd name="adj1" fmla="val 30481"/>
            </a:avLst>
          </a:prstGeom>
          <a:ln w="190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116" idx="3"/>
          </p:cNvCxnSpPr>
          <p:nvPr/>
        </p:nvCxnSpPr>
        <p:spPr>
          <a:xfrm flipH="1" flipV="1">
            <a:off x="8553259" y="2238767"/>
            <a:ext cx="1300962" cy="1605313"/>
          </a:xfrm>
          <a:prstGeom prst="bentConnector3">
            <a:avLst>
              <a:gd name="adj1" fmla="val 54880"/>
            </a:avLst>
          </a:prstGeom>
          <a:ln w="190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p:cNvCxnSpPr/>
          <p:nvPr/>
        </p:nvCxnSpPr>
        <p:spPr>
          <a:xfrm flipH="1">
            <a:off x="8553259" y="3897000"/>
            <a:ext cx="1300962" cy="1605313"/>
          </a:xfrm>
          <a:prstGeom prst="bentConnector3">
            <a:avLst>
              <a:gd name="adj1" fmla="val 54880"/>
            </a:avLst>
          </a:prstGeom>
          <a:ln w="190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350248" y="1815450"/>
            <a:ext cx="511608" cy="528342"/>
            <a:chOff x="1227138" y="271463"/>
            <a:chExt cx="679450" cy="701675"/>
          </a:xfrm>
          <a:solidFill>
            <a:schemeClr val="bg1"/>
          </a:solidFill>
        </p:grpSpPr>
        <p:sp>
          <p:nvSpPr>
            <p:cNvPr id="1029"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30"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31"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32"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122" name="Group 121"/>
          <p:cNvGrpSpPr/>
          <p:nvPr/>
        </p:nvGrpSpPr>
        <p:grpSpPr>
          <a:xfrm>
            <a:off x="1378954" y="3418372"/>
            <a:ext cx="461159" cy="621321"/>
            <a:chOff x="1982788" y="820738"/>
            <a:chExt cx="1060450" cy="1428750"/>
          </a:xfrm>
          <a:solidFill>
            <a:schemeClr val="bg1"/>
          </a:solidFill>
        </p:grpSpPr>
        <p:sp>
          <p:nvSpPr>
            <p:cNvPr id="1036" name="Freeform 12"/>
            <p:cNvSpPr>
              <a:spLocks noEditPoints="1"/>
            </p:cNvSpPr>
            <p:nvPr/>
          </p:nvSpPr>
          <p:spPr bwMode="auto">
            <a:xfrm>
              <a:off x="2193926" y="1239838"/>
              <a:ext cx="682625" cy="590550"/>
            </a:xfrm>
            <a:custGeom>
              <a:avLst/>
              <a:gdLst/>
              <a:ahLst/>
              <a:cxnLst>
                <a:cxn ang="0">
                  <a:pos x="170" y="1"/>
                </a:cxn>
                <a:cxn ang="0">
                  <a:pos x="63" y="93"/>
                </a:cxn>
                <a:cxn ang="0">
                  <a:pos x="23" y="62"/>
                </a:cxn>
                <a:cxn ang="0">
                  <a:pos x="1" y="81"/>
                </a:cxn>
                <a:cxn ang="0">
                  <a:pos x="74" y="155"/>
                </a:cxn>
                <a:cxn ang="0">
                  <a:pos x="76" y="156"/>
                </a:cxn>
                <a:cxn ang="0">
                  <a:pos x="76" y="156"/>
                </a:cxn>
                <a:cxn ang="0">
                  <a:pos x="78" y="154"/>
                </a:cxn>
                <a:cxn ang="0">
                  <a:pos x="178" y="16"/>
                </a:cxn>
                <a:cxn ang="0">
                  <a:pos x="179" y="12"/>
                </a:cxn>
                <a:cxn ang="0">
                  <a:pos x="170" y="1"/>
                </a:cxn>
                <a:cxn ang="0">
                  <a:pos x="170" y="1"/>
                </a:cxn>
                <a:cxn ang="0">
                  <a:pos x="170" y="1"/>
                </a:cxn>
              </a:cxnLst>
              <a:rect l="0" t="0" r="r" b="b"/>
              <a:pathLst>
                <a:path w="180" h="156">
                  <a:moveTo>
                    <a:pt x="170" y="1"/>
                  </a:moveTo>
                  <a:cubicBezTo>
                    <a:pt x="117" y="33"/>
                    <a:pt x="79" y="75"/>
                    <a:pt x="63" y="93"/>
                  </a:cubicBezTo>
                  <a:cubicBezTo>
                    <a:pt x="23" y="62"/>
                    <a:pt x="23" y="62"/>
                    <a:pt x="23" y="62"/>
                  </a:cubicBezTo>
                  <a:cubicBezTo>
                    <a:pt x="22" y="61"/>
                    <a:pt x="0" y="80"/>
                    <a:pt x="1" y="81"/>
                  </a:cubicBezTo>
                  <a:cubicBezTo>
                    <a:pt x="74" y="155"/>
                    <a:pt x="74" y="155"/>
                    <a:pt x="74" y="155"/>
                  </a:cubicBezTo>
                  <a:cubicBezTo>
                    <a:pt x="74" y="155"/>
                    <a:pt x="75" y="156"/>
                    <a:pt x="76" y="156"/>
                  </a:cubicBezTo>
                  <a:cubicBezTo>
                    <a:pt x="76" y="156"/>
                    <a:pt x="76" y="156"/>
                    <a:pt x="76" y="156"/>
                  </a:cubicBezTo>
                  <a:cubicBezTo>
                    <a:pt x="77" y="156"/>
                    <a:pt x="78" y="155"/>
                    <a:pt x="78" y="154"/>
                  </a:cubicBezTo>
                  <a:cubicBezTo>
                    <a:pt x="90" y="124"/>
                    <a:pt x="129" y="61"/>
                    <a:pt x="178" y="16"/>
                  </a:cubicBezTo>
                  <a:cubicBezTo>
                    <a:pt x="179" y="15"/>
                    <a:pt x="180" y="13"/>
                    <a:pt x="179" y="12"/>
                  </a:cubicBezTo>
                  <a:cubicBezTo>
                    <a:pt x="179" y="12"/>
                    <a:pt x="171" y="0"/>
                    <a:pt x="170" y="1"/>
                  </a:cubicBezTo>
                  <a:close/>
                  <a:moveTo>
                    <a:pt x="170" y="1"/>
                  </a:moveTo>
                  <a:cubicBezTo>
                    <a:pt x="170" y="1"/>
                    <a:pt x="170" y="1"/>
                    <a:pt x="170" y="1"/>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37" name="Freeform 13"/>
            <p:cNvSpPr>
              <a:spLocks noEditPoints="1"/>
            </p:cNvSpPr>
            <p:nvPr/>
          </p:nvSpPr>
          <p:spPr bwMode="auto">
            <a:xfrm>
              <a:off x="1982788" y="820738"/>
              <a:ext cx="1060450" cy="1428750"/>
            </a:xfrm>
            <a:custGeom>
              <a:avLst/>
              <a:gdLst/>
              <a:ahLst/>
              <a:cxnLst>
                <a:cxn ang="0">
                  <a:pos x="274" y="46"/>
                </a:cxn>
                <a:cxn ang="0">
                  <a:pos x="145" y="4"/>
                </a:cxn>
                <a:cxn ang="0">
                  <a:pos x="140" y="0"/>
                </a:cxn>
                <a:cxn ang="0">
                  <a:pos x="140" y="0"/>
                </a:cxn>
                <a:cxn ang="0">
                  <a:pos x="135" y="4"/>
                </a:cxn>
                <a:cxn ang="0">
                  <a:pos x="6" y="46"/>
                </a:cxn>
                <a:cxn ang="0">
                  <a:pos x="0" y="52"/>
                </a:cxn>
                <a:cxn ang="0">
                  <a:pos x="0" y="239"/>
                </a:cxn>
                <a:cxn ang="0">
                  <a:pos x="138" y="377"/>
                </a:cxn>
                <a:cxn ang="0">
                  <a:pos x="140" y="378"/>
                </a:cxn>
                <a:cxn ang="0">
                  <a:pos x="142" y="377"/>
                </a:cxn>
                <a:cxn ang="0">
                  <a:pos x="280" y="239"/>
                </a:cxn>
                <a:cxn ang="0">
                  <a:pos x="280" y="52"/>
                </a:cxn>
                <a:cxn ang="0">
                  <a:pos x="274" y="46"/>
                </a:cxn>
                <a:cxn ang="0">
                  <a:pos x="249" y="228"/>
                </a:cxn>
                <a:cxn ang="0">
                  <a:pos x="142" y="336"/>
                </a:cxn>
                <a:cxn ang="0">
                  <a:pos x="140" y="337"/>
                </a:cxn>
                <a:cxn ang="0">
                  <a:pos x="138" y="336"/>
                </a:cxn>
                <a:cxn ang="0">
                  <a:pos x="31" y="228"/>
                </a:cxn>
                <a:cxn ang="0">
                  <a:pos x="31" y="81"/>
                </a:cxn>
                <a:cxn ang="0">
                  <a:pos x="35" y="77"/>
                </a:cxn>
                <a:cxn ang="0">
                  <a:pos x="136" y="44"/>
                </a:cxn>
                <a:cxn ang="0">
                  <a:pos x="140" y="41"/>
                </a:cxn>
                <a:cxn ang="0">
                  <a:pos x="140" y="41"/>
                </a:cxn>
                <a:cxn ang="0">
                  <a:pos x="144" y="44"/>
                </a:cxn>
                <a:cxn ang="0">
                  <a:pos x="245" y="77"/>
                </a:cxn>
                <a:cxn ang="0">
                  <a:pos x="249" y="81"/>
                </a:cxn>
                <a:cxn ang="0">
                  <a:pos x="249" y="228"/>
                </a:cxn>
                <a:cxn ang="0">
                  <a:pos x="249" y="228"/>
                </a:cxn>
                <a:cxn ang="0">
                  <a:pos x="249" y="228"/>
                </a:cxn>
              </a:cxnLst>
              <a:rect l="0" t="0" r="r" b="b"/>
              <a:pathLst>
                <a:path w="280" h="378">
                  <a:moveTo>
                    <a:pt x="274" y="46"/>
                  </a:moveTo>
                  <a:cubicBezTo>
                    <a:pt x="164" y="46"/>
                    <a:pt x="145" y="4"/>
                    <a:pt x="145" y="4"/>
                  </a:cubicBezTo>
                  <a:cubicBezTo>
                    <a:pt x="144" y="2"/>
                    <a:pt x="142" y="0"/>
                    <a:pt x="140" y="0"/>
                  </a:cubicBezTo>
                  <a:cubicBezTo>
                    <a:pt x="140" y="0"/>
                    <a:pt x="140" y="0"/>
                    <a:pt x="140" y="0"/>
                  </a:cubicBezTo>
                  <a:cubicBezTo>
                    <a:pt x="138" y="0"/>
                    <a:pt x="136" y="2"/>
                    <a:pt x="135" y="4"/>
                  </a:cubicBezTo>
                  <a:cubicBezTo>
                    <a:pt x="135" y="4"/>
                    <a:pt x="116" y="46"/>
                    <a:pt x="6" y="46"/>
                  </a:cubicBezTo>
                  <a:cubicBezTo>
                    <a:pt x="3" y="46"/>
                    <a:pt x="0" y="49"/>
                    <a:pt x="0" y="52"/>
                  </a:cubicBezTo>
                  <a:cubicBezTo>
                    <a:pt x="0" y="239"/>
                    <a:pt x="0" y="239"/>
                    <a:pt x="0" y="239"/>
                  </a:cubicBezTo>
                  <a:cubicBezTo>
                    <a:pt x="0" y="316"/>
                    <a:pt x="132" y="375"/>
                    <a:pt x="138" y="377"/>
                  </a:cubicBezTo>
                  <a:cubicBezTo>
                    <a:pt x="139" y="377"/>
                    <a:pt x="139" y="378"/>
                    <a:pt x="140" y="378"/>
                  </a:cubicBezTo>
                  <a:cubicBezTo>
                    <a:pt x="141" y="378"/>
                    <a:pt x="142" y="377"/>
                    <a:pt x="142" y="377"/>
                  </a:cubicBezTo>
                  <a:cubicBezTo>
                    <a:pt x="148" y="375"/>
                    <a:pt x="280" y="316"/>
                    <a:pt x="280" y="239"/>
                  </a:cubicBezTo>
                  <a:cubicBezTo>
                    <a:pt x="280" y="52"/>
                    <a:pt x="280" y="52"/>
                    <a:pt x="280" y="52"/>
                  </a:cubicBezTo>
                  <a:cubicBezTo>
                    <a:pt x="280" y="49"/>
                    <a:pt x="277" y="46"/>
                    <a:pt x="274" y="46"/>
                  </a:cubicBezTo>
                  <a:close/>
                  <a:moveTo>
                    <a:pt x="249" y="228"/>
                  </a:moveTo>
                  <a:cubicBezTo>
                    <a:pt x="249" y="288"/>
                    <a:pt x="146" y="334"/>
                    <a:pt x="142" y="336"/>
                  </a:cubicBezTo>
                  <a:cubicBezTo>
                    <a:pt x="141" y="337"/>
                    <a:pt x="141" y="337"/>
                    <a:pt x="140" y="337"/>
                  </a:cubicBezTo>
                  <a:cubicBezTo>
                    <a:pt x="139" y="337"/>
                    <a:pt x="139" y="337"/>
                    <a:pt x="138" y="336"/>
                  </a:cubicBezTo>
                  <a:cubicBezTo>
                    <a:pt x="134" y="334"/>
                    <a:pt x="31" y="288"/>
                    <a:pt x="31" y="228"/>
                  </a:cubicBezTo>
                  <a:cubicBezTo>
                    <a:pt x="31" y="81"/>
                    <a:pt x="31" y="81"/>
                    <a:pt x="31" y="81"/>
                  </a:cubicBezTo>
                  <a:cubicBezTo>
                    <a:pt x="31" y="79"/>
                    <a:pt x="33" y="77"/>
                    <a:pt x="35" y="77"/>
                  </a:cubicBezTo>
                  <a:cubicBezTo>
                    <a:pt x="121" y="77"/>
                    <a:pt x="136" y="44"/>
                    <a:pt x="136" y="44"/>
                  </a:cubicBezTo>
                  <a:cubicBezTo>
                    <a:pt x="137" y="42"/>
                    <a:pt x="138" y="41"/>
                    <a:pt x="140" y="41"/>
                  </a:cubicBezTo>
                  <a:cubicBezTo>
                    <a:pt x="140" y="41"/>
                    <a:pt x="140" y="41"/>
                    <a:pt x="140" y="41"/>
                  </a:cubicBezTo>
                  <a:cubicBezTo>
                    <a:pt x="142" y="41"/>
                    <a:pt x="143" y="42"/>
                    <a:pt x="144" y="44"/>
                  </a:cubicBezTo>
                  <a:cubicBezTo>
                    <a:pt x="144" y="44"/>
                    <a:pt x="159" y="77"/>
                    <a:pt x="245" y="77"/>
                  </a:cubicBezTo>
                  <a:cubicBezTo>
                    <a:pt x="247" y="77"/>
                    <a:pt x="249" y="79"/>
                    <a:pt x="249" y="81"/>
                  </a:cubicBezTo>
                  <a:lnTo>
                    <a:pt x="249" y="228"/>
                  </a:lnTo>
                  <a:close/>
                  <a:moveTo>
                    <a:pt x="249" y="228"/>
                  </a:moveTo>
                  <a:cubicBezTo>
                    <a:pt x="249" y="228"/>
                    <a:pt x="249" y="228"/>
                    <a:pt x="249" y="228"/>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127" name="Group 126"/>
          <p:cNvGrpSpPr/>
          <p:nvPr/>
        </p:nvGrpSpPr>
        <p:grpSpPr>
          <a:xfrm>
            <a:off x="1249808" y="5058506"/>
            <a:ext cx="778882" cy="537524"/>
            <a:chOff x="1616075" y="463551"/>
            <a:chExt cx="1173163" cy="809625"/>
          </a:xfrm>
          <a:solidFill>
            <a:schemeClr val="bg1"/>
          </a:solidFill>
        </p:grpSpPr>
        <p:sp>
          <p:nvSpPr>
            <p:cNvPr id="1041" name="Freeform 17"/>
            <p:cNvSpPr>
              <a:spLocks noEditPoints="1"/>
            </p:cNvSpPr>
            <p:nvPr/>
          </p:nvSpPr>
          <p:spPr bwMode="auto">
            <a:xfrm>
              <a:off x="1616075" y="463551"/>
              <a:ext cx="814388" cy="804863"/>
            </a:xfrm>
            <a:custGeom>
              <a:avLst/>
              <a:gdLst/>
              <a:ahLst/>
              <a:cxnLst>
                <a:cxn ang="0">
                  <a:pos x="215" y="95"/>
                </a:cxn>
                <a:cxn ang="0">
                  <a:pos x="190" y="38"/>
                </a:cxn>
                <a:cxn ang="0">
                  <a:pos x="165" y="19"/>
                </a:cxn>
                <a:cxn ang="0">
                  <a:pos x="117" y="0"/>
                </a:cxn>
                <a:cxn ang="0">
                  <a:pos x="75" y="28"/>
                </a:cxn>
                <a:cxn ang="0">
                  <a:pos x="38" y="24"/>
                </a:cxn>
                <a:cxn ang="0">
                  <a:pos x="28" y="74"/>
                </a:cxn>
                <a:cxn ang="0">
                  <a:pos x="0" y="116"/>
                </a:cxn>
                <a:cxn ang="0">
                  <a:pos x="25" y="174"/>
                </a:cxn>
                <a:cxn ang="0">
                  <a:pos x="50" y="192"/>
                </a:cxn>
                <a:cxn ang="0">
                  <a:pos x="98" y="212"/>
                </a:cxn>
                <a:cxn ang="0">
                  <a:pos x="141" y="183"/>
                </a:cxn>
                <a:cxn ang="0">
                  <a:pos x="177" y="187"/>
                </a:cxn>
                <a:cxn ang="0">
                  <a:pos x="187" y="138"/>
                </a:cxn>
                <a:cxn ang="0">
                  <a:pos x="165" y="174"/>
                </a:cxn>
                <a:cxn ang="0">
                  <a:pos x="140" y="164"/>
                </a:cxn>
                <a:cxn ang="0">
                  <a:pos x="126" y="173"/>
                </a:cxn>
                <a:cxn ang="0">
                  <a:pos x="99" y="194"/>
                </a:cxn>
                <a:cxn ang="0">
                  <a:pos x="88" y="170"/>
                </a:cxn>
                <a:cxn ang="0">
                  <a:pos x="72" y="166"/>
                </a:cxn>
                <a:cxn ang="0">
                  <a:pos x="38" y="162"/>
                </a:cxn>
                <a:cxn ang="0">
                  <a:pos x="48" y="138"/>
                </a:cxn>
                <a:cxn ang="0">
                  <a:pos x="39" y="123"/>
                </a:cxn>
                <a:cxn ang="0">
                  <a:pos x="17" y="97"/>
                </a:cxn>
                <a:cxn ang="0">
                  <a:pos x="42" y="87"/>
                </a:cxn>
                <a:cxn ang="0">
                  <a:pos x="46" y="71"/>
                </a:cxn>
                <a:cxn ang="0">
                  <a:pos x="50" y="38"/>
                </a:cxn>
                <a:cxn ang="0">
                  <a:pos x="75" y="47"/>
                </a:cxn>
                <a:cxn ang="0">
                  <a:pos x="90" y="38"/>
                </a:cxn>
                <a:cxn ang="0">
                  <a:pos x="116" y="18"/>
                </a:cxn>
                <a:cxn ang="0">
                  <a:pos x="127" y="42"/>
                </a:cxn>
                <a:cxn ang="0">
                  <a:pos x="144" y="46"/>
                </a:cxn>
                <a:cxn ang="0">
                  <a:pos x="177" y="49"/>
                </a:cxn>
                <a:cxn ang="0">
                  <a:pos x="167" y="74"/>
                </a:cxn>
                <a:cxn ang="0">
                  <a:pos x="177" y="88"/>
                </a:cxn>
                <a:cxn ang="0">
                  <a:pos x="198" y="114"/>
                </a:cxn>
                <a:cxn ang="0">
                  <a:pos x="173" y="125"/>
                </a:cxn>
                <a:cxn ang="0">
                  <a:pos x="169" y="141"/>
                </a:cxn>
                <a:cxn ang="0">
                  <a:pos x="165" y="174"/>
                </a:cxn>
                <a:cxn ang="0">
                  <a:pos x="165" y="174"/>
                </a:cxn>
              </a:cxnLst>
              <a:rect l="0" t="0" r="r" b="b"/>
              <a:pathLst>
                <a:path w="215" h="212">
                  <a:moveTo>
                    <a:pt x="215" y="115"/>
                  </a:moveTo>
                  <a:cubicBezTo>
                    <a:pt x="215" y="95"/>
                    <a:pt x="215" y="95"/>
                    <a:pt x="215" y="95"/>
                  </a:cubicBezTo>
                  <a:cubicBezTo>
                    <a:pt x="215" y="84"/>
                    <a:pt x="209" y="81"/>
                    <a:pt x="187" y="73"/>
                  </a:cubicBezTo>
                  <a:cubicBezTo>
                    <a:pt x="196" y="52"/>
                    <a:pt x="198" y="45"/>
                    <a:pt x="190" y="38"/>
                  </a:cubicBezTo>
                  <a:cubicBezTo>
                    <a:pt x="176" y="24"/>
                    <a:pt x="176" y="24"/>
                    <a:pt x="176" y="24"/>
                  </a:cubicBezTo>
                  <a:cubicBezTo>
                    <a:pt x="173" y="21"/>
                    <a:pt x="169" y="19"/>
                    <a:pt x="165" y="19"/>
                  </a:cubicBezTo>
                  <a:cubicBezTo>
                    <a:pt x="163" y="19"/>
                    <a:pt x="160" y="19"/>
                    <a:pt x="140" y="28"/>
                  </a:cubicBezTo>
                  <a:cubicBezTo>
                    <a:pt x="131" y="7"/>
                    <a:pt x="128" y="0"/>
                    <a:pt x="117" y="0"/>
                  </a:cubicBezTo>
                  <a:cubicBezTo>
                    <a:pt x="97" y="0"/>
                    <a:pt x="97" y="0"/>
                    <a:pt x="97" y="0"/>
                  </a:cubicBezTo>
                  <a:cubicBezTo>
                    <a:pt x="86" y="0"/>
                    <a:pt x="83" y="6"/>
                    <a:pt x="75" y="28"/>
                  </a:cubicBezTo>
                  <a:cubicBezTo>
                    <a:pt x="55" y="20"/>
                    <a:pt x="52" y="20"/>
                    <a:pt x="49" y="20"/>
                  </a:cubicBezTo>
                  <a:cubicBezTo>
                    <a:pt x="45" y="20"/>
                    <a:pt x="41" y="22"/>
                    <a:pt x="38" y="24"/>
                  </a:cubicBezTo>
                  <a:cubicBezTo>
                    <a:pt x="24" y="38"/>
                    <a:pt x="24" y="38"/>
                    <a:pt x="24" y="38"/>
                  </a:cubicBezTo>
                  <a:cubicBezTo>
                    <a:pt x="16" y="46"/>
                    <a:pt x="19" y="54"/>
                    <a:pt x="28" y="74"/>
                  </a:cubicBezTo>
                  <a:cubicBezTo>
                    <a:pt x="6" y="82"/>
                    <a:pt x="0" y="85"/>
                    <a:pt x="0" y="96"/>
                  </a:cubicBezTo>
                  <a:cubicBezTo>
                    <a:pt x="0" y="116"/>
                    <a:pt x="0" y="116"/>
                    <a:pt x="0" y="116"/>
                  </a:cubicBezTo>
                  <a:cubicBezTo>
                    <a:pt x="0" y="127"/>
                    <a:pt x="7" y="130"/>
                    <a:pt x="28" y="138"/>
                  </a:cubicBezTo>
                  <a:cubicBezTo>
                    <a:pt x="19" y="159"/>
                    <a:pt x="17" y="166"/>
                    <a:pt x="25" y="174"/>
                  </a:cubicBezTo>
                  <a:cubicBezTo>
                    <a:pt x="39" y="188"/>
                    <a:pt x="39" y="188"/>
                    <a:pt x="39" y="188"/>
                  </a:cubicBezTo>
                  <a:cubicBezTo>
                    <a:pt x="42" y="191"/>
                    <a:pt x="46" y="192"/>
                    <a:pt x="50" y="192"/>
                  </a:cubicBezTo>
                  <a:cubicBezTo>
                    <a:pt x="53" y="192"/>
                    <a:pt x="55" y="192"/>
                    <a:pt x="75" y="184"/>
                  </a:cubicBezTo>
                  <a:cubicBezTo>
                    <a:pt x="84" y="205"/>
                    <a:pt x="87" y="212"/>
                    <a:pt x="98" y="212"/>
                  </a:cubicBezTo>
                  <a:cubicBezTo>
                    <a:pt x="118" y="212"/>
                    <a:pt x="118" y="212"/>
                    <a:pt x="118" y="212"/>
                  </a:cubicBezTo>
                  <a:cubicBezTo>
                    <a:pt x="129" y="212"/>
                    <a:pt x="132" y="206"/>
                    <a:pt x="141" y="183"/>
                  </a:cubicBezTo>
                  <a:cubicBezTo>
                    <a:pt x="161" y="192"/>
                    <a:pt x="164" y="192"/>
                    <a:pt x="166" y="192"/>
                  </a:cubicBezTo>
                  <a:cubicBezTo>
                    <a:pt x="170" y="192"/>
                    <a:pt x="174" y="190"/>
                    <a:pt x="177" y="187"/>
                  </a:cubicBezTo>
                  <a:cubicBezTo>
                    <a:pt x="191" y="173"/>
                    <a:pt x="191" y="173"/>
                    <a:pt x="191" y="173"/>
                  </a:cubicBezTo>
                  <a:cubicBezTo>
                    <a:pt x="199" y="165"/>
                    <a:pt x="196" y="158"/>
                    <a:pt x="187" y="138"/>
                  </a:cubicBezTo>
                  <a:cubicBezTo>
                    <a:pt x="209" y="130"/>
                    <a:pt x="215" y="126"/>
                    <a:pt x="215" y="115"/>
                  </a:cubicBezTo>
                  <a:close/>
                  <a:moveTo>
                    <a:pt x="165" y="174"/>
                  </a:moveTo>
                  <a:cubicBezTo>
                    <a:pt x="163" y="174"/>
                    <a:pt x="158" y="172"/>
                    <a:pt x="144" y="166"/>
                  </a:cubicBezTo>
                  <a:cubicBezTo>
                    <a:pt x="140" y="164"/>
                    <a:pt x="140" y="164"/>
                    <a:pt x="140" y="164"/>
                  </a:cubicBezTo>
                  <a:cubicBezTo>
                    <a:pt x="127" y="170"/>
                    <a:pt x="127" y="170"/>
                    <a:pt x="127" y="170"/>
                  </a:cubicBezTo>
                  <a:cubicBezTo>
                    <a:pt x="126" y="173"/>
                    <a:pt x="126" y="173"/>
                    <a:pt x="126" y="173"/>
                  </a:cubicBezTo>
                  <a:cubicBezTo>
                    <a:pt x="124" y="178"/>
                    <a:pt x="119" y="190"/>
                    <a:pt x="117" y="194"/>
                  </a:cubicBezTo>
                  <a:cubicBezTo>
                    <a:pt x="99" y="194"/>
                    <a:pt x="99" y="194"/>
                    <a:pt x="99" y="194"/>
                  </a:cubicBezTo>
                  <a:cubicBezTo>
                    <a:pt x="97" y="190"/>
                    <a:pt x="92" y="178"/>
                    <a:pt x="90" y="173"/>
                  </a:cubicBezTo>
                  <a:cubicBezTo>
                    <a:pt x="88" y="170"/>
                    <a:pt x="88" y="170"/>
                    <a:pt x="88" y="170"/>
                  </a:cubicBezTo>
                  <a:cubicBezTo>
                    <a:pt x="75" y="164"/>
                    <a:pt x="75" y="164"/>
                    <a:pt x="75" y="164"/>
                  </a:cubicBezTo>
                  <a:cubicBezTo>
                    <a:pt x="72" y="166"/>
                    <a:pt x="72" y="166"/>
                    <a:pt x="72" y="166"/>
                  </a:cubicBezTo>
                  <a:cubicBezTo>
                    <a:pt x="57" y="172"/>
                    <a:pt x="52" y="174"/>
                    <a:pt x="51" y="175"/>
                  </a:cubicBezTo>
                  <a:cubicBezTo>
                    <a:pt x="38" y="162"/>
                    <a:pt x="38" y="162"/>
                    <a:pt x="38" y="162"/>
                  </a:cubicBezTo>
                  <a:cubicBezTo>
                    <a:pt x="39" y="158"/>
                    <a:pt x="44" y="146"/>
                    <a:pt x="46" y="141"/>
                  </a:cubicBezTo>
                  <a:cubicBezTo>
                    <a:pt x="48" y="138"/>
                    <a:pt x="48" y="138"/>
                    <a:pt x="48" y="138"/>
                  </a:cubicBezTo>
                  <a:cubicBezTo>
                    <a:pt x="42" y="125"/>
                    <a:pt x="42" y="125"/>
                    <a:pt x="42" y="125"/>
                  </a:cubicBezTo>
                  <a:cubicBezTo>
                    <a:pt x="39" y="123"/>
                    <a:pt x="39" y="123"/>
                    <a:pt x="39" y="123"/>
                  </a:cubicBezTo>
                  <a:cubicBezTo>
                    <a:pt x="34" y="122"/>
                    <a:pt x="22" y="117"/>
                    <a:pt x="17" y="115"/>
                  </a:cubicBezTo>
                  <a:cubicBezTo>
                    <a:pt x="17" y="97"/>
                    <a:pt x="17" y="97"/>
                    <a:pt x="17" y="97"/>
                  </a:cubicBezTo>
                  <a:cubicBezTo>
                    <a:pt x="22" y="95"/>
                    <a:pt x="33" y="91"/>
                    <a:pt x="39" y="88"/>
                  </a:cubicBezTo>
                  <a:cubicBezTo>
                    <a:pt x="42" y="87"/>
                    <a:pt x="42" y="87"/>
                    <a:pt x="42" y="87"/>
                  </a:cubicBezTo>
                  <a:cubicBezTo>
                    <a:pt x="48" y="74"/>
                    <a:pt x="48" y="74"/>
                    <a:pt x="48" y="74"/>
                  </a:cubicBezTo>
                  <a:cubicBezTo>
                    <a:pt x="46" y="71"/>
                    <a:pt x="46" y="71"/>
                    <a:pt x="46" y="71"/>
                  </a:cubicBezTo>
                  <a:cubicBezTo>
                    <a:pt x="44" y="66"/>
                    <a:pt x="39" y="55"/>
                    <a:pt x="37" y="50"/>
                  </a:cubicBezTo>
                  <a:cubicBezTo>
                    <a:pt x="50" y="38"/>
                    <a:pt x="50" y="38"/>
                    <a:pt x="50" y="38"/>
                  </a:cubicBezTo>
                  <a:cubicBezTo>
                    <a:pt x="52" y="38"/>
                    <a:pt x="57" y="40"/>
                    <a:pt x="72" y="46"/>
                  </a:cubicBezTo>
                  <a:cubicBezTo>
                    <a:pt x="75" y="47"/>
                    <a:pt x="75" y="47"/>
                    <a:pt x="75" y="47"/>
                  </a:cubicBezTo>
                  <a:cubicBezTo>
                    <a:pt x="88" y="42"/>
                    <a:pt x="88" y="42"/>
                    <a:pt x="88" y="42"/>
                  </a:cubicBezTo>
                  <a:cubicBezTo>
                    <a:pt x="90" y="38"/>
                    <a:pt x="90" y="38"/>
                    <a:pt x="90" y="38"/>
                  </a:cubicBezTo>
                  <a:cubicBezTo>
                    <a:pt x="91" y="34"/>
                    <a:pt x="96" y="22"/>
                    <a:pt x="98" y="18"/>
                  </a:cubicBezTo>
                  <a:cubicBezTo>
                    <a:pt x="116" y="18"/>
                    <a:pt x="116" y="18"/>
                    <a:pt x="116" y="18"/>
                  </a:cubicBezTo>
                  <a:cubicBezTo>
                    <a:pt x="119" y="22"/>
                    <a:pt x="124" y="34"/>
                    <a:pt x="125" y="39"/>
                  </a:cubicBezTo>
                  <a:cubicBezTo>
                    <a:pt x="127" y="42"/>
                    <a:pt x="127" y="42"/>
                    <a:pt x="127" y="42"/>
                  </a:cubicBezTo>
                  <a:cubicBezTo>
                    <a:pt x="140" y="47"/>
                    <a:pt x="140" y="47"/>
                    <a:pt x="140" y="47"/>
                  </a:cubicBezTo>
                  <a:cubicBezTo>
                    <a:pt x="144" y="46"/>
                    <a:pt x="144" y="46"/>
                    <a:pt x="144" y="46"/>
                  </a:cubicBezTo>
                  <a:cubicBezTo>
                    <a:pt x="158" y="39"/>
                    <a:pt x="163" y="37"/>
                    <a:pt x="165" y="37"/>
                  </a:cubicBezTo>
                  <a:cubicBezTo>
                    <a:pt x="177" y="49"/>
                    <a:pt x="177" y="49"/>
                    <a:pt x="177" y="49"/>
                  </a:cubicBezTo>
                  <a:cubicBezTo>
                    <a:pt x="176" y="54"/>
                    <a:pt x="171" y="66"/>
                    <a:pt x="169" y="70"/>
                  </a:cubicBezTo>
                  <a:cubicBezTo>
                    <a:pt x="167" y="74"/>
                    <a:pt x="167" y="74"/>
                    <a:pt x="167" y="74"/>
                  </a:cubicBezTo>
                  <a:cubicBezTo>
                    <a:pt x="173" y="87"/>
                    <a:pt x="173" y="87"/>
                    <a:pt x="173" y="87"/>
                  </a:cubicBezTo>
                  <a:cubicBezTo>
                    <a:pt x="177" y="88"/>
                    <a:pt x="177" y="88"/>
                    <a:pt x="177" y="88"/>
                  </a:cubicBezTo>
                  <a:cubicBezTo>
                    <a:pt x="181" y="90"/>
                    <a:pt x="193" y="94"/>
                    <a:pt x="198" y="97"/>
                  </a:cubicBezTo>
                  <a:cubicBezTo>
                    <a:pt x="198" y="114"/>
                    <a:pt x="198" y="114"/>
                    <a:pt x="198" y="114"/>
                  </a:cubicBezTo>
                  <a:cubicBezTo>
                    <a:pt x="194" y="117"/>
                    <a:pt x="181" y="121"/>
                    <a:pt x="176" y="123"/>
                  </a:cubicBezTo>
                  <a:cubicBezTo>
                    <a:pt x="173" y="125"/>
                    <a:pt x="173" y="125"/>
                    <a:pt x="173" y="125"/>
                  </a:cubicBezTo>
                  <a:cubicBezTo>
                    <a:pt x="167" y="138"/>
                    <a:pt x="167" y="138"/>
                    <a:pt x="167" y="138"/>
                  </a:cubicBezTo>
                  <a:cubicBezTo>
                    <a:pt x="169" y="141"/>
                    <a:pt x="169" y="141"/>
                    <a:pt x="169" y="141"/>
                  </a:cubicBezTo>
                  <a:cubicBezTo>
                    <a:pt x="171" y="145"/>
                    <a:pt x="177" y="157"/>
                    <a:pt x="178" y="162"/>
                  </a:cubicBezTo>
                  <a:lnTo>
                    <a:pt x="165" y="174"/>
                  </a:lnTo>
                  <a:close/>
                  <a:moveTo>
                    <a:pt x="165" y="174"/>
                  </a:moveTo>
                  <a:cubicBezTo>
                    <a:pt x="165" y="174"/>
                    <a:pt x="165" y="174"/>
                    <a:pt x="165" y="174"/>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42" name="Freeform 18"/>
            <p:cNvSpPr>
              <a:spLocks noEditPoints="1"/>
            </p:cNvSpPr>
            <p:nvPr/>
          </p:nvSpPr>
          <p:spPr bwMode="auto">
            <a:xfrm>
              <a:off x="1903413" y="744538"/>
              <a:ext cx="242888" cy="239713"/>
            </a:xfrm>
            <a:custGeom>
              <a:avLst/>
              <a:gdLst/>
              <a:ahLst/>
              <a:cxnLst>
                <a:cxn ang="0">
                  <a:pos x="32" y="0"/>
                </a:cxn>
                <a:cxn ang="0">
                  <a:pos x="0" y="32"/>
                </a:cxn>
                <a:cxn ang="0">
                  <a:pos x="32" y="63"/>
                </a:cxn>
                <a:cxn ang="0">
                  <a:pos x="64" y="32"/>
                </a:cxn>
                <a:cxn ang="0">
                  <a:pos x="32" y="0"/>
                </a:cxn>
                <a:cxn ang="0">
                  <a:pos x="32" y="46"/>
                </a:cxn>
                <a:cxn ang="0">
                  <a:pos x="17" y="32"/>
                </a:cxn>
                <a:cxn ang="0">
                  <a:pos x="32" y="18"/>
                </a:cxn>
                <a:cxn ang="0">
                  <a:pos x="46" y="32"/>
                </a:cxn>
                <a:cxn ang="0">
                  <a:pos x="32" y="46"/>
                </a:cxn>
                <a:cxn ang="0">
                  <a:pos x="32" y="46"/>
                </a:cxn>
                <a:cxn ang="0">
                  <a:pos x="32" y="46"/>
                </a:cxn>
              </a:cxnLst>
              <a:rect l="0" t="0" r="r" b="b"/>
              <a:pathLst>
                <a:path w="64" h="63">
                  <a:moveTo>
                    <a:pt x="32" y="0"/>
                  </a:moveTo>
                  <a:cubicBezTo>
                    <a:pt x="14" y="0"/>
                    <a:pt x="0" y="15"/>
                    <a:pt x="0" y="32"/>
                  </a:cubicBezTo>
                  <a:cubicBezTo>
                    <a:pt x="0" y="49"/>
                    <a:pt x="14" y="63"/>
                    <a:pt x="32" y="63"/>
                  </a:cubicBezTo>
                  <a:cubicBezTo>
                    <a:pt x="49" y="63"/>
                    <a:pt x="64" y="49"/>
                    <a:pt x="64" y="32"/>
                  </a:cubicBezTo>
                  <a:cubicBezTo>
                    <a:pt x="64" y="15"/>
                    <a:pt x="49" y="0"/>
                    <a:pt x="32" y="0"/>
                  </a:cubicBezTo>
                  <a:close/>
                  <a:moveTo>
                    <a:pt x="32" y="46"/>
                  </a:moveTo>
                  <a:cubicBezTo>
                    <a:pt x="24" y="46"/>
                    <a:pt x="17" y="40"/>
                    <a:pt x="17" y="32"/>
                  </a:cubicBezTo>
                  <a:cubicBezTo>
                    <a:pt x="17" y="24"/>
                    <a:pt x="24" y="18"/>
                    <a:pt x="32" y="18"/>
                  </a:cubicBezTo>
                  <a:cubicBezTo>
                    <a:pt x="40" y="18"/>
                    <a:pt x="46" y="24"/>
                    <a:pt x="46" y="32"/>
                  </a:cubicBezTo>
                  <a:cubicBezTo>
                    <a:pt x="46" y="40"/>
                    <a:pt x="40" y="46"/>
                    <a:pt x="32" y="46"/>
                  </a:cubicBezTo>
                  <a:close/>
                  <a:moveTo>
                    <a:pt x="32" y="46"/>
                  </a:moveTo>
                  <a:cubicBezTo>
                    <a:pt x="32" y="46"/>
                    <a:pt x="32" y="46"/>
                    <a:pt x="32" y="46"/>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43" name="Freeform 19"/>
            <p:cNvSpPr>
              <a:spLocks noEditPoints="1"/>
            </p:cNvSpPr>
            <p:nvPr/>
          </p:nvSpPr>
          <p:spPr bwMode="auto">
            <a:xfrm>
              <a:off x="2414588" y="903288"/>
              <a:ext cx="374650" cy="369888"/>
            </a:xfrm>
            <a:custGeom>
              <a:avLst/>
              <a:gdLst/>
              <a:ahLst/>
              <a:cxnLst>
                <a:cxn ang="0">
                  <a:pos x="87" y="17"/>
                </a:cxn>
                <a:cxn ang="0">
                  <a:pos x="76" y="9"/>
                </a:cxn>
                <a:cxn ang="0">
                  <a:pos x="54" y="0"/>
                </a:cxn>
                <a:cxn ang="0">
                  <a:pos x="34" y="13"/>
                </a:cxn>
                <a:cxn ang="0">
                  <a:pos x="18" y="11"/>
                </a:cxn>
                <a:cxn ang="0">
                  <a:pos x="13" y="34"/>
                </a:cxn>
                <a:cxn ang="0">
                  <a:pos x="0" y="53"/>
                </a:cxn>
                <a:cxn ang="0">
                  <a:pos x="11" y="80"/>
                </a:cxn>
                <a:cxn ang="0">
                  <a:pos x="23" y="88"/>
                </a:cxn>
                <a:cxn ang="0">
                  <a:pos x="45" y="97"/>
                </a:cxn>
                <a:cxn ang="0">
                  <a:pos x="64" y="84"/>
                </a:cxn>
                <a:cxn ang="0">
                  <a:pos x="81" y="86"/>
                </a:cxn>
                <a:cxn ang="0">
                  <a:pos x="86" y="63"/>
                </a:cxn>
                <a:cxn ang="0">
                  <a:pos x="99" y="44"/>
                </a:cxn>
                <a:cxn ang="0">
                  <a:pos x="91" y="52"/>
                </a:cxn>
                <a:cxn ang="0">
                  <a:pos x="79" y="57"/>
                </a:cxn>
                <a:cxn ang="0">
                  <a:pos x="78" y="65"/>
                </a:cxn>
                <a:cxn ang="0">
                  <a:pos x="76" y="80"/>
                </a:cxn>
                <a:cxn ang="0">
                  <a:pos x="64" y="75"/>
                </a:cxn>
                <a:cxn ang="0">
                  <a:pos x="58" y="79"/>
                </a:cxn>
                <a:cxn ang="0">
                  <a:pos x="45" y="89"/>
                </a:cxn>
                <a:cxn ang="0">
                  <a:pos x="41" y="78"/>
                </a:cxn>
                <a:cxn ang="0">
                  <a:pos x="33" y="76"/>
                </a:cxn>
                <a:cxn ang="0">
                  <a:pos x="17" y="74"/>
                </a:cxn>
                <a:cxn ang="0">
                  <a:pos x="22" y="63"/>
                </a:cxn>
                <a:cxn ang="0">
                  <a:pos x="18" y="57"/>
                </a:cxn>
                <a:cxn ang="0">
                  <a:pos x="8" y="45"/>
                </a:cxn>
                <a:cxn ang="0">
                  <a:pos x="19" y="40"/>
                </a:cxn>
                <a:cxn ang="0">
                  <a:pos x="21" y="32"/>
                </a:cxn>
                <a:cxn ang="0">
                  <a:pos x="23" y="17"/>
                </a:cxn>
                <a:cxn ang="0">
                  <a:pos x="34" y="22"/>
                </a:cxn>
                <a:cxn ang="0">
                  <a:pos x="41" y="18"/>
                </a:cxn>
                <a:cxn ang="0">
                  <a:pos x="53" y="8"/>
                </a:cxn>
                <a:cxn ang="0">
                  <a:pos x="58" y="19"/>
                </a:cxn>
                <a:cxn ang="0">
                  <a:pos x="66" y="21"/>
                </a:cxn>
                <a:cxn ang="0">
                  <a:pos x="81" y="23"/>
                </a:cxn>
                <a:cxn ang="0">
                  <a:pos x="77" y="34"/>
                </a:cxn>
                <a:cxn ang="0">
                  <a:pos x="81" y="41"/>
                </a:cxn>
                <a:cxn ang="0">
                  <a:pos x="91" y="52"/>
                </a:cxn>
                <a:cxn ang="0">
                  <a:pos x="91" y="52"/>
                </a:cxn>
              </a:cxnLst>
              <a:rect l="0" t="0" r="r" b="b"/>
              <a:pathLst>
                <a:path w="99" h="97">
                  <a:moveTo>
                    <a:pt x="86" y="34"/>
                  </a:moveTo>
                  <a:cubicBezTo>
                    <a:pt x="90" y="24"/>
                    <a:pt x="91" y="21"/>
                    <a:pt x="87" y="17"/>
                  </a:cubicBezTo>
                  <a:cubicBezTo>
                    <a:pt x="81" y="11"/>
                    <a:pt x="81" y="11"/>
                    <a:pt x="81" y="11"/>
                  </a:cubicBezTo>
                  <a:cubicBezTo>
                    <a:pt x="79" y="10"/>
                    <a:pt x="78" y="9"/>
                    <a:pt x="76" y="9"/>
                  </a:cubicBezTo>
                  <a:cubicBezTo>
                    <a:pt x="75" y="9"/>
                    <a:pt x="73" y="9"/>
                    <a:pt x="64" y="13"/>
                  </a:cubicBezTo>
                  <a:cubicBezTo>
                    <a:pt x="60" y="3"/>
                    <a:pt x="59" y="0"/>
                    <a:pt x="54" y="0"/>
                  </a:cubicBezTo>
                  <a:cubicBezTo>
                    <a:pt x="44" y="0"/>
                    <a:pt x="44" y="0"/>
                    <a:pt x="44" y="0"/>
                  </a:cubicBezTo>
                  <a:cubicBezTo>
                    <a:pt x="40" y="0"/>
                    <a:pt x="38" y="3"/>
                    <a:pt x="34" y="13"/>
                  </a:cubicBezTo>
                  <a:cubicBezTo>
                    <a:pt x="25" y="9"/>
                    <a:pt x="24" y="9"/>
                    <a:pt x="23" y="9"/>
                  </a:cubicBezTo>
                  <a:cubicBezTo>
                    <a:pt x="21" y="9"/>
                    <a:pt x="19" y="10"/>
                    <a:pt x="18" y="11"/>
                  </a:cubicBezTo>
                  <a:cubicBezTo>
                    <a:pt x="11" y="18"/>
                    <a:pt x="11" y="18"/>
                    <a:pt x="11" y="18"/>
                  </a:cubicBezTo>
                  <a:cubicBezTo>
                    <a:pt x="7" y="21"/>
                    <a:pt x="9" y="25"/>
                    <a:pt x="13" y="34"/>
                  </a:cubicBezTo>
                  <a:cubicBezTo>
                    <a:pt x="3" y="38"/>
                    <a:pt x="0" y="39"/>
                    <a:pt x="0" y="44"/>
                  </a:cubicBezTo>
                  <a:cubicBezTo>
                    <a:pt x="0" y="53"/>
                    <a:pt x="0" y="53"/>
                    <a:pt x="0" y="53"/>
                  </a:cubicBezTo>
                  <a:cubicBezTo>
                    <a:pt x="0" y="59"/>
                    <a:pt x="3" y="60"/>
                    <a:pt x="13" y="64"/>
                  </a:cubicBezTo>
                  <a:cubicBezTo>
                    <a:pt x="9" y="73"/>
                    <a:pt x="8" y="76"/>
                    <a:pt x="11" y="80"/>
                  </a:cubicBezTo>
                  <a:cubicBezTo>
                    <a:pt x="18" y="86"/>
                    <a:pt x="18" y="86"/>
                    <a:pt x="18" y="86"/>
                  </a:cubicBezTo>
                  <a:cubicBezTo>
                    <a:pt x="19" y="87"/>
                    <a:pt x="21" y="88"/>
                    <a:pt x="23" y="88"/>
                  </a:cubicBezTo>
                  <a:cubicBezTo>
                    <a:pt x="24" y="88"/>
                    <a:pt x="25" y="88"/>
                    <a:pt x="35" y="84"/>
                  </a:cubicBezTo>
                  <a:cubicBezTo>
                    <a:pt x="38" y="94"/>
                    <a:pt x="40" y="97"/>
                    <a:pt x="45" y="97"/>
                  </a:cubicBezTo>
                  <a:cubicBezTo>
                    <a:pt x="54" y="97"/>
                    <a:pt x="54" y="97"/>
                    <a:pt x="54" y="97"/>
                  </a:cubicBezTo>
                  <a:cubicBezTo>
                    <a:pt x="59" y="97"/>
                    <a:pt x="61" y="94"/>
                    <a:pt x="64" y="84"/>
                  </a:cubicBezTo>
                  <a:cubicBezTo>
                    <a:pt x="74" y="88"/>
                    <a:pt x="75" y="88"/>
                    <a:pt x="76" y="88"/>
                  </a:cubicBezTo>
                  <a:cubicBezTo>
                    <a:pt x="78" y="88"/>
                    <a:pt x="80" y="87"/>
                    <a:pt x="81" y="86"/>
                  </a:cubicBezTo>
                  <a:cubicBezTo>
                    <a:pt x="88" y="79"/>
                    <a:pt x="88" y="79"/>
                    <a:pt x="88" y="79"/>
                  </a:cubicBezTo>
                  <a:cubicBezTo>
                    <a:pt x="91" y="76"/>
                    <a:pt x="90" y="72"/>
                    <a:pt x="86" y="63"/>
                  </a:cubicBezTo>
                  <a:cubicBezTo>
                    <a:pt x="95" y="59"/>
                    <a:pt x="99" y="58"/>
                    <a:pt x="99" y="53"/>
                  </a:cubicBezTo>
                  <a:cubicBezTo>
                    <a:pt x="99" y="44"/>
                    <a:pt x="99" y="44"/>
                    <a:pt x="99" y="44"/>
                  </a:cubicBezTo>
                  <a:cubicBezTo>
                    <a:pt x="99" y="39"/>
                    <a:pt x="95" y="37"/>
                    <a:pt x="86" y="34"/>
                  </a:cubicBezTo>
                  <a:close/>
                  <a:moveTo>
                    <a:pt x="91" y="52"/>
                  </a:moveTo>
                  <a:cubicBezTo>
                    <a:pt x="89" y="54"/>
                    <a:pt x="83" y="56"/>
                    <a:pt x="81" y="57"/>
                  </a:cubicBezTo>
                  <a:cubicBezTo>
                    <a:pt x="79" y="57"/>
                    <a:pt x="79" y="57"/>
                    <a:pt x="79" y="57"/>
                  </a:cubicBezTo>
                  <a:cubicBezTo>
                    <a:pt x="77" y="63"/>
                    <a:pt x="77" y="63"/>
                    <a:pt x="77" y="63"/>
                  </a:cubicBezTo>
                  <a:cubicBezTo>
                    <a:pt x="78" y="65"/>
                    <a:pt x="78" y="65"/>
                    <a:pt x="78" y="65"/>
                  </a:cubicBezTo>
                  <a:cubicBezTo>
                    <a:pt x="78" y="67"/>
                    <a:pt x="81" y="72"/>
                    <a:pt x="82" y="74"/>
                  </a:cubicBezTo>
                  <a:cubicBezTo>
                    <a:pt x="76" y="80"/>
                    <a:pt x="76" y="80"/>
                    <a:pt x="76" y="80"/>
                  </a:cubicBezTo>
                  <a:cubicBezTo>
                    <a:pt x="75" y="80"/>
                    <a:pt x="72" y="79"/>
                    <a:pt x="66" y="76"/>
                  </a:cubicBezTo>
                  <a:cubicBezTo>
                    <a:pt x="64" y="75"/>
                    <a:pt x="64" y="75"/>
                    <a:pt x="64" y="75"/>
                  </a:cubicBezTo>
                  <a:cubicBezTo>
                    <a:pt x="58" y="78"/>
                    <a:pt x="58" y="78"/>
                    <a:pt x="58" y="78"/>
                  </a:cubicBezTo>
                  <a:cubicBezTo>
                    <a:pt x="58" y="79"/>
                    <a:pt x="58" y="79"/>
                    <a:pt x="58" y="79"/>
                  </a:cubicBezTo>
                  <a:cubicBezTo>
                    <a:pt x="57" y="81"/>
                    <a:pt x="55" y="87"/>
                    <a:pt x="54" y="89"/>
                  </a:cubicBezTo>
                  <a:cubicBezTo>
                    <a:pt x="45" y="89"/>
                    <a:pt x="45" y="89"/>
                    <a:pt x="45" y="89"/>
                  </a:cubicBezTo>
                  <a:cubicBezTo>
                    <a:pt x="44" y="87"/>
                    <a:pt x="42" y="82"/>
                    <a:pt x="41" y="79"/>
                  </a:cubicBezTo>
                  <a:cubicBezTo>
                    <a:pt x="41" y="78"/>
                    <a:pt x="41" y="78"/>
                    <a:pt x="41" y="78"/>
                  </a:cubicBezTo>
                  <a:cubicBezTo>
                    <a:pt x="35" y="75"/>
                    <a:pt x="35" y="75"/>
                    <a:pt x="35" y="75"/>
                  </a:cubicBezTo>
                  <a:cubicBezTo>
                    <a:pt x="33" y="76"/>
                    <a:pt x="33" y="76"/>
                    <a:pt x="33" y="76"/>
                  </a:cubicBezTo>
                  <a:cubicBezTo>
                    <a:pt x="26" y="79"/>
                    <a:pt x="24" y="80"/>
                    <a:pt x="23" y="80"/>
                  </a:cubicBezTo>
                  <a:cubicBezTo>
                    <a:pt x="17" y="74"/>
                    <a:pt x="17" y="74"/>
                    <a:pt x="17" y="74"/>
                  </a:cubicBezTo>
                  <a:cubicBezTo>
                    <a:pt x="18" y="72"/>
                    <a:pt x="20" y="67"/>
                    <a:pt x="21" y="65"/>
                  </a:cubicBezTo>
                  <a:cubicBezTo>
                    <a:pt x="22" y="63"/>
                    <a:pt x="22" y="63"/>
                    <a:pt x="22" y="63"/>
                  </a:cubicBezTo>
                  <a:cubicBezTo>
                    <a:pt x="19" y="57"/>
                    <a:pt x="19" y="57"/>
                    <a:pt x="19" y="57"/>
                  </a:cubicBezTo>
                  <a:cubicBezTo>
                    <a:pt x="18" y="57"/>
                    <a:pt x="18" y="57"/>
                    <a:pt x="18" y="57"/>
                  </a:cubicBezTo>
                  <a:cubicBezTo>
                    <a:pt x="16" y="56"/>
                    <a:pt x="10" y="54"/>
                    <a:pt x="8" y="53"/>
                  </a:cubicBezTo>
                  <a:cubicBezTo>
                    <a:pt x="8" y="45"/>
                    <a:pt x="8" y="45"/>
                    <a:pt x="8" y="45"/>
                  </a:cubicBezTo>
                  <a:cubicBezTo>
                    <a:pt x="10" y="44"/>
                    <a:pt x="15" y="42"/>
                    <a:pt x="18" y="41"/>
                  </a:cubicBezTo>
                  <a:cubicBezTo>
                    <a:pt x="19" y="40"/>
                    <a:pt x="19" y="40"/>
                    <a:pt x="19" y="40"/>
                  </a:cubicBezTo>
                  <a:cubicBezTo>
                    <a:pt x="22" y="34"/>
                    <a:pt x="22" y="34"/>
                    <a:pt x="22" y="34"/>
                  </a:cubicBezTo>
                  <a:cubicBezTo>
                    <a:pt x="21" y="32"/>
                    <a:pt x="21" y="32"/>
                    <a:pt x="21" y="32"/>
                  </a:cubicBezTo>
                  <a:cubicBezTo>
                    <a:pt x="20" y="31"/>
                    <a:pt x="18" y="25"/>
                    <a:pt x="17" y="23"/>
                  </a:cubicBezTo>
                  <a:cubicBezTo>
                    <a:pt x="23" y="17"/>
                    <a:pt x="23" y="17"/>
                    <a:pt x="23" y="17"/>
                  </a:cubicBezTo>
                  <a:cubicBezTo>
                    <a:pt x="24" y="18"/>
                    <a:pt x="26" y="18"/>
                    <a:pt x="33" y="21"/>
                  </a:cubicBezTo>
                  <a:cubicBezTo>
                    <a:pt x="34" y="22"/>
                    <a:pt x="34" y="22"/>
                    <a:pt x="34" y="22"/>
                  </a:cubicBezTo>
                  <a:cubicBezTo>
                    <a:pt x="40" y="19"/>
                    <a:pt x="40" y="19"/>
                    <a:pt x="40" y="19"/>
                  </a:cubicBezTo>
                  <a:cubicBezTo>
                    <a:pt x="41" y="18"/>
                    <a:pt x="41" y="18"/>
                    <a:pt x="41" y="18"/>
                  </a:cubicBezTo>
                  <a:cubicBezTo>
                    <a:pt x="42" y="16"/>
                    <a:pt x="44" y="10"/>
                    <a:pt x="45" y="8"/>
                  </a:cubicBezTo>
                  <a:cubicBezTo>
                    <a:pt x="53" y="8"/>
                    <a:pt x="53" y="8"/>
                    <a:pt x="53" y="8"/>
                  </a:cubicBezTo>
                  <a:cubicBezTo>
                    <a:pt x="54" y="10"/>
                    <a:pt x="57" y="16"/>
                    <a:pt x="58" y="18"/>
                  </a:cubicBezTo>
                  <a:cubicBezTo>
                    <a:pt x="58" y="19"/>
                    <a:pt x="58" y="19"/>
                    <a:pt x="58" y="19"/>
                  </a:cubicBezTo>
                  <a:cubicBezTo>
                    <a:pt x="64" y="22"/>
                    <a:pt x="64" y="22"/>
                    <a:pt x="64" y="22"/>
                  </a:cubicBezTo>
                  <a:cubicBezTo>
                    <a:pt x="66" y="21"/>
                    <a:pt x="66" y="21"/>
                    <a:pt x="66" y="21"/>
                  </a:cubicBezTo>
                  <a:cubicBezTo>
                    <a:pt x="72" y="18"/>
                    <a:pt x="75" y="17"/>
                    <a:pt x="75" y="17"/>
                  </a:cubicBezTo>
                  <a:cubicBezTo>
                    <a:pt x="81" y="23"/>
                    <a:pt x="81" y="23"/>
                    <a:pt x="81" y="23"/>
                  </a:cubicBezTo>
                  <a:cubicBezTo>
                    <a:pt x="81" y="25"/>
                    <a:pt x="78" y="30"/>
                    <a:pt x="77" y="32"/>
                  </a:cubicBezTo>
                  <a:cubicBezTo>
                    <a:pt x="77" y="34"/>
                    <a:pt x="77" y="34"/>
                    <a:pt x="77" y="34"/>
                  </a:cubicBezTo>
                  <a:cubicBezTo>
                    <a:pt x="79" y="40"/>
                    <a:pt x="79" y="40"/>
                    <a:pt x="79" y="40"/>
                  </a:cubicBezTo>
                  <a:cubicBezTo>
                    <a:pt x="81" y="41"/>
                    <a:pt x="81" y="41"/>
                    <a:pt x="81" y="41"/>
                  </a:cubicBezTo>
                  <a:cubicBezTo>
                    <a:pt x="83" y="41"/>
                    <a:pt x="89" y="43"/>
                    <a:pt x="91" y="44"/>
                  </a:cubicBezTo>
                  <a:lnTo>
                    <a:pt x="91" y="52"/>
                  </a:lnTo>
                  <a:close/>
                  <a:moveTo>
                    <a:pt x="91" y="52"/>
                  </a:moveTo>
                  <a:cubicBezTo>
                    <a:pt x="91" y="52"/>
                    <a:pt x="91" y="52"/>
                    <a:pt x="91" y="52"/>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44" name="Freeform 20"/>
            <p:cNvSpPr>
              <a:spLocks noEditPoints="1"/>
            </p:cNvSpPr>
            <p:nvPr/>
          </p:nvSpPr>
          <p:spPr bwMode="auto">
            <a:xfrm>
              <a:off x="2547938" y="1033463"/>
              <a:ext cx="109538" cy="109538"/>
            </a:xfrm>
            <a:custGeom>
              <a:avLst/>
              <a:gdLst/>
              <a:ahLst/>
              <a:cxnLst>
                <a:cxn ang="0">
                  <a:pos x="14" y="0"/>
                </a:cxn>
                <a:cxn ang="0">
                  <a:pos x="0" y="15"/>
                </a:cxn>
                <a:cxn ang="0">
                  <a:pos x="14" y="29"/>
                </a:cxn>
                <a:cxn ang="0">
                  <a:pos x="29" y="15"/>
                </a:cxn>
                <a:cxn ang="0">
                  <a:pos x="14" y="0"/>
                </a:cxn>
                <a:cxn ang="0">
                  <a:pos x="14" y="21"/>
                </a:cxn>
                <a:cxn ang="0">
                  <a:pos x="8" y="15"/>
                </a:cxn>
                <a:cxn ang="0">
                  <a:pos x="14" y="8"/>
                </a:cxn>
                <a:cxn ang="0">
                  <a:pos x="21" y="15"/>
                </a:cxn>
                <a:cxn ang="0">
                  <a:pos x="14" y="21"/>
                </a:cxn>
                <a:cxn ang="0">
                  <a:pos x="14" y="21"/>
                </a:cxn>
                <a:cxn ang="0">
                  <a:pos x="14" y="21"/>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1"/>
                  </a:moveTo>
                  <a:cubicBezTo>
                    <a:pt x="11" y="21"/>
                    <a:pt x="8" y="18"/>
                    <a:pt x="8" y="15"/>
                  </a:cubicBezTo>
                  <a:cubicBezTo>
                    <a:pt x="8" y="11"/>
                    <a:pt x="11" y="8"/>
                    <a:pt x="14" y="8"/>
                  </a:cubicBezTo>
                  <a:cubicBezTo>
                    <a:pt x="18" y="8"/>
                    <a:pt x="21" y="11"/>
                    <a:pt x="21" y="15"/>
                  </a:cubicBezTo>
                  <a:cubicBezTo>
                    <a:pt x="21" y="18"/>
                    <a:pt x="18" y="21"/>
                    <a:pt x="14" y="21"/>
                  </a:cubicBezTo>
                  <a:close/>
                  <a:moveTo>
                    <a:pt x="14" y="21"/>
                  </a:moveTo>
                  <a:cubicBezTo>
                    <a:pt x="14" y="21"/>
                    <a:pt x="14" y="21"/>
                    <a:pt x="14" y="21"/>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133" name="Group 132"/>
          <p:cNvGrpSpPr/>
          <p:nvPr/>
        </p:nvGrpSpPr>
        <p:grpSpPr>
          <a:xfrm>
            <a:off x="10278332" y="1771382"/>
            <a:ext cx="642699" cy="613713"/>
            <a:chOff x="-369888" y="438150"/>
            <a:chExt cx="1020763" cy="974726"/>
          </a:xfrm>
          <a:solidFill>
            <a:schemeClr val="bg1"/>
          </a:solidFill>
        </p:grpSpPr>
        <p:sp>
          <p:nvSpPr>
            <p:cNvPr id="1048" name="Freeform 24"/>
            <p:cNvSpPr>
              <a:spLocks noEditPoints="1"/>
            </p:cNvSpPr>
            <p:nvPr/>
          </p:nvSpPr>
          <p:spPr bwMode="auto">
            <a:xfrm>
              <a:off x="-369888" y="703263"/>
              <a:ext cx="827088" cy="709613"/>
            </a:xfrm>
            <a:custGeom>
              <a:avLst/>
              <a:gdLst/>
              <a:ahLst/>
              <a:cxnLst>
                <a:cxn ang="0">
                  <a:pos x="258" y="0"/>
                </a:cxn>
                <a:cxn ang="0">
                  <a:pos x="20" y="0"/>
                </a:cxn>
                <a:cxn ang="0">
                  <a:pos x="0" y="19"/>
                </a:cxn>
                <a:cxn ang="0">
                  <a:pos x="0" y="218"/>
                </a:cxn>
                <a:cxn ang="0">
                  <a:pos x="20" y="238"/>
                </a:cxn>
                <a:cxn ang="0">
                  <a:pos x="258" y="238"/>
                </a:cxn>
                <a:cxn ang="0">
                  <a:pos x="278" y="218"/>
                </a:cxn>
                <a:cxn ang="0">
                  <a:pos x="278" y="19"/>
                </a:cxn>
                <a:cxn ang="0">
                  <a:pos x="258" y="0"/>
                </a:cxn>
                <a:cxn ang="0">
                  <a:pos x="95" y="15"/>
                </a:cxn>
                <a:cxn ang="0">
                  <a:pos x="105" y="24"/>
                </a:cxn>
                <a:cxn ang="0">
                  <a:pos x="95" y="34"/>
                </a:cxn>
                <a:cxn ang="0">
                  <a:pos x="85" y="24"/>
                </a:cxn>
                <a:cxn ang="0">
                  <a:pos x="95" y="15"/>
                </a:cxn>
                <a:cxn ang="0">
                  <a:pos x="65" y="15"/>
                </a:cxn>
                <a:cxn ang="0">
                  <a:pos x="74" y="24"/>
                </a:cxn>
                <a:cxn ang="0">
                  <a:pos x="65" y="34"/>
                </a:cxn>
                <a:cxn ang="0">
                  <a:pos x="55" y="24"/>
                </a:cxn>
                <a:cxn ang="0">
                  <a:pos x="65" y="15"/>
                </a:cxn>
                <a:cxn ang="0">
                  <a:pos x="35" y="15"/>
                </a:cxn>
                <a:cxn ang="0">
                  <a:pos x="45" y="24"/>
                </a:cxn>
                <a:cxn ang="0">
                  <a:pos x="35" y="34"/>
                </a:cxn>
                <a:cxn ang="0">
                  <a:pos x="25" y="24"/>
                </a:cxn>
                <a:cxn ang="0">
                  <a:pos x="35" y="15"/>
                </a:cxn>
                <a:cxn ang="0">
                  <a:pos x="258" y="218"/>
                </a:cxn>
                <a:cxn ang="0">
                  <a:pos x="20" y="218"/>
                </a:cxn>
                <a:cxn ang="0">
                  <a:pos x="20" y="49"/>
                </a:cxn>
                <a:cxn ang="0">
                  <a:pos x="258" y="49"/>
                </a:cxn>
                <a:cxn ang="0">
                  <a:pos x="258" y="218"/>
                </a:cxn>
                <a:cxn ang="0">
                  <a:pos x="258" y="30"/>
                </a:cxn>
                <a:cxn ang="0">
                  <a:pos x="119" y="30"/>
                </a:cxn>
                <a:cxn ang="0">
                  <a:pos x="119" y="20"/>
                </a:cxn>
                <a:cxn ang="0">
                  <a:pos x="258" y="20"/>
                </a:cxn>
                <a:cxn ang="0">
                  <a:pos x="258" y="30"/>
                </a:cxn>
                <a:cxn ang="0">
                  <a:pos x="258" y="30"/>
                </a:cxn>
                <a:cxn ang="0">
                  <a:pos x="258" y="30"/>
                </a:cxn>
              </a:cxnLst>
              <a:rect l="0" t="0" r="r" b="b"/>
              <a:pathLst>
                <a:path w="278" h="238">
                  <a:moveTo>
                    <a:pt x="258" y="0"/>
                  </a:moveTo>
                  <a:cubicBezTo>
                    <a:pt x="20" y="0"/>
                    <a:pt x="20" y="0"/>
                    <a:pt x="20" y="0"/>
                  </a:cubicBezTo>
                  <a:cubicBezTo>
                    <a:pt x="9" y="0"/>
                    <a:pt x="0" y="8"/>
                    <a:pt x="0" y="19"/>
                  </a:cubicBezTo>
                  <a:cubicBezTo>
                    <a:pt x="0" y="218"/>
                    <a:pt x="0" y="218"/>
                    <a:pt x="0" y="218"/>
                  </a:cubicBezTo>
                  <a:cubicBezTo>
                    <a:pt x="0" y="229"/>
                    <a:pt x="9" y="238"/>
                    <a:pt x="20" y="238"/>
                  </a:cubicBezTo>
                  <a:cubicBezTo>
                    <a:pt x="258" y="238"/>
                    <a:pt x="258" y="238"/>
                    <a:pt x="258" y="238"/>
                  </a:cubicBezTo>
                  <a:cubicBezTo>
                    <a:pt x="269" y="238"/>
                    <a:pt x="278" y="229"/>
                    <a:pt x="278" y="218"/>
                  </a:cubicBezTo>
                  <a:cubicBezTo>
                    <a:pt x="278" y="19"/>
                    <a:pt x="278" y="19"/>
                    <a:pt x="278" y="19"/>
                  </a:cubicBezTo>
                  <a:cubicBezTo>
                    <a:pt x="278" y="8"/>
                    <a:pt x="269" y="0"/>
                    <a:pt x="258" y="0"/>
                  </a:cubicBezTo>
                  <a:close/>
                  <a:moveTo>
                    <a:pt x="95" y="15"/>
                  </a:moveTo>
                  <a:cubicBezTo>
                    <a:pt x="100" y="15"/>
                    <a:pt x="105" y="19"/>
                    <a:pt x="105" y="24"/>
                  </a:cubicBezTo>
                  <a:cubicBezTo>
                    <a:pt x="105" y="30"/>
                    <a:pt x="100" y="34"/>
                    <a:pt x="95" y="34"/>
                  </a:cubicBezTo>
                  <a:cubicBezTo>
                    <a:pt x="89" y="34"/>
                    <a:pt x="85" y="30"/>
                    <a:pt x="85" y="24"/>
                  </a:cubicBezTo>
                  <a:cubicBezTo>
                    <a:pt x="85" y="19"/>
                    <a:pt x="89" y="15"/>
                    <a:pt x="95" y="15"/>
                  </a:cubicBezTo>
                  <a:close/>
                  <a:moveTo>
                    <a:pt x="65" y="15"/>
                  </a:moveTo>
                  <a:cubicBezTo>
                    <a:pt x="70" y="15"/>
                    <a:pt x="74" y="19"/>
                    <a:pt x="74" y="24"/>
                  </a:cubicBezTo>
                  <a:cubicBezTo>
                    <a:pt x="74" y="30"/>
                    <a:pt x="70" y="34"/>
                    <a:pt x="65" y="34"/>
                  </a:cubicBezTo>
                  <a:cubicBezTo>
                    <a:pt x="59" y="34"/>
                    <a:pt x="55" y="30"/>
                    <a:pt x="55" y="24"/>
                  </a:cubicBezTo>
                  <a:cubicBezTo>
                    <a:pt x="55" y="19"/>
                    <a:pt x="59" y="15"/>
                    <a:pt x="65" y="15"/>
                  </a:cubicBezTo>
                  <a:close/>
                  <a:moveTo>
                    <a:pt x="35" y="15"/>
                  </a:moveTo>
                  <a:cubicBezTo>
                    <a:pt x="40" y="15"/>
                    <a:pt x="45" y="19"/>
                    <a:pt x="45" y="24"/>
                  </a:cubicBezTo>
                  <a:cubicBezTo>
                    <a:pt x="45" y="30"/>
                    <a:pt x="40" y="34"/>
                    <a:pt x="35" y="34"/>
                  </a:cubicBezTo>
                  <a:cubicBezTo>
                    <a:pt x="29" y="34"/>
                    <a:pt x="25" y="30"/>
                    <a:pt x="25" y="24"/>
                  </a:cubicBezTo>
                  <a:cubicBezTo>
                    <a:pt x="25" y="19"/>
                    <a:pt x="29" y="15"/>
                    <a:pt x="35" y="15"/>
                  </a:cubicBezTo>
                  <a:close/>
                  <a:moveTo>
                    <a:pt x="258" y="218"/>
                  </a:moveTo>
                  <a:cubicBezTo>
                    <a:pt x="20" y="218"/>
                    <a:pt x="20" y="218"/>
                    <a:pt x="20" y="218"/>
                  </a:cubicBezTo>
                  <a:cubicBezTo>
                    <a:pt x="20" y="49"/>
                    <a:pt x="20" y="49"/>
                    <a:pt x="20" y="49"/>
                  </a:cubicBezTo>
                  <a:cubicBezTo>
                    <a:pt x="258" y="49"/>
                    <a:pt x="258" y="49"/>
                    <a:pt x="258" y="49"/>
                  </a:cubicBezTo>
                  <a:lnTo>
                    <a:pt x="258" y="218"/>
                  </a:lnTo>
                  <a:close/>
                  <a:moveTo>
                    <a:pt x="258" y="30"/>
                  </a:moveTo>
                  <a:cubicBezTo>
                    <a:pt x="119" y="30"/>
                    <a:pt x="119" y="30"/>
                    <a:pt x="119" y="30"/>
                  </a:cubicBezTo>
                  <a:cubicBezTo>
                    <a:pt x="119" y="20"/>
                    <a:pt x="119" y="20"/>
                    <a:pt x="119" y="20"/>
                  </a:cubicBezTo>
                  <a:cubicBezTo>
                    <a:pt x="258" y="20"/>
                    <a:pt x="258" y="20"/>
                    <a:pt x="258" y="20"/>
                  </a:cubicBezTo>
                  <a:cubicBezTo>
                    <a:pt x="258" y="30"/>
                    <a:pt x="258" y="30"/>
                    <a:pt x="258" y="30"/>
                  </a:cubicBezTo>
                  <a:close/>
                  <a:moveTo>
                    <a:pt x="258" y="30"/>
                  </a:moveTo>
                  <a:cubicBezTo>
                    <a:pt x="258" y="30"/>
                    <a:pt x="258" y="30"/>
                    <a:pt x="258" y="30"/>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49" name="Freeform 25"/>
            <p:cNvSpPr>
              <a:spLocks noEditPoints="1"/>
            </p:cNvSpPr>
            <p:nvPr/>
          </p:nvSpPr>
          <p:spPr bwMode="auto">
            <a:xfrm>
              <a:off x="-176213" y="438150"/>
              <a:ext cx="827088" cy="709613"/>
            </a:xfrm>
            <a:custGeom>
              <a:avLst/>
              <a:gdLst/>
              <a:ahLst/>
              <a:cxnLst>
                <a:cxn ang="0">
                  <a:pos x="258" y="0"/>
                </a:cxn>
                <a:cxn ang="0">
                  <a:pos x="20" y="0"/>
                </a:cxn>
                <a:cxn ang="0">
                  <a:pos x="0" y="20"/>
                </a:cxn>
                <a:cxn ang="0">
                  <a:pos x="0" y="77"/>
                </a:cxn>
                <a:cxn ang="0">
                  <a:pos x="20" y="77"/>
                </a:cxn>
                <a:cxn ang="0">
                  <a:pos x="20" y="50"/>
                </a:cxn>
                <a:cxn ang="0">
                  <a:pos x="258" y="50"/>
                </a:cxn>
                <a:cxn ang="0">
                  <a:pos x="258" y="218"/>
                </a:cxn>
                <a:cxn ang="0">
                  <a:pos x="224" y="218"/>
                </a:cxn>
                <a:cxn ang="0">
                  <a:pos x="224" y="238"/>
                </a:cxn>
                <a:cxn ang="0">
                  <a:pos x="258" y="238"/>
                </a:cxn>
                <a:cxn ang="0">
                  <a:pos x="278" y="218"/>
                </a:cxn>
                <a:cxn ang="0">
                  <a:pos x="278" y="20"/>
                </a:cxn>
                <a:cxn ang="0">
                  <a:pos x="258" y="0"/>
                </a:cxn>
                <a:cxn ang="0">
                  <a:pos x="35" y="35"/>
                </a:cxn>
                <a:cxn ang="0">
                  <a:pos x="25" y="25"/>
                </a:cxn>
                <a:cxn ang="0">
                  <a:pos x="35" y="15"/>
                </a:cxn>
                <a:cxn ang="0">
                  <a:pos x="45" y="25"/>
                </a:cxn>
                <a:cxn ang="0">
                  <a:pos x="35" y="35"/>
                </a:cxn>
                <a:cxn ang="0">
                  <a:pos x="65" y="35"/>
                </a:cxn>
                <a:cxn ang="0">
                  <a:pos x="55" y="25"/>
                </a:cxn>
                <a:cxn ang="0">
                  <a:pos x="65" y="15"/>
                </a:cxn>
                <a:cxn ang="0">
                  <a:pos x="75" y="25"/>
                </a:cxn>
                <a:cxn ang="0">
                  <a:pos x="65" y="35"/>
                </a:cxn>
                <a:cxn ang="0">
                  <a:pos x="95" y="35"/>
                </a:cxn>
                <a:cxn ang="0">
                  <a:pos x="85" y="25"/>
                </a:cxn>
                <a:cxn ang="0">
                  <a:pos x="95" y="15"/>
                </a:cxn>
                <a:cxn ang="0">
                  <a:pos x="105" y="25"/>
                </a:cxn>
                <a:cxn ang="0">
                  <a:pos x="95" y="35"/>
                </a:cxn>
                <a:cxn ang="0">
                  <a:pos x="258" y="30"/>
                </a:cxn>
                <a:cxn ang="0">
                  <a:pos x="119" y="30"/>
                </a:cxn>
                <a:cxn ang="0">
                  <a:pos x="119" y="20"/>
                </a:cxn>
                <a:cxn ang="0">
                  <a:pos x="258" y="20"/>
                </a:cxn>
                <a:cxn ang="0">
                  <a:pos x="258" y="30"/>
                </a:cxn>
                <a:cxn ang="0">
                  <a:pos x="258" y="30"/>
                </a:cxn>
                <a:cxn ang="0">
                  <a:pos x="258" y="30"/>
                </a:cxn>
              </a:cxnLst>
              <a:rect l="0" t="0" r="r" b="b"/>
              <a:pathLst>
                <a:path w="278" h="238">
                  <a:moveTo>
                    <a:pt x="258" y="0"/>
                  </a:moveTo>
                  <a:cubicBezTo>
                    <a:pt x="20" y="0"/>
                    <a:pt x="20" y="0"/>
                    <a:pt x="20" y="0"/>
                  </a:cubicBezTo>
                  <a:cubicBezTo>
                    <a:pt x="9" y="0"/>
                    <a:pt x="0" y="9"/>
                    <a:pt x="0" y="20"/>
                  </a:cubicBezTo>
                  <a:cubicBezTo>
                    <a:pt x="0" y="77"/>
                    <a:pt x="0" y="77"/>
                    <a:pt x="0" y="77"/>
                  </a:cubicBezTo>
                  <a:cubicBezTo>
                    <a:pt x="20" y="77"/>
                    <a:pt x="20" y="77"/>
                    <a:pt x="20" y="77"/>
                  </a:cubicBezTo>
                  <a:cubicBezTo>
                    <a:pt x="20" y="50"/>
                    <a:pt x="20" y="50"/>
                    <a:pt x="20" y="50"/>
                  </a:cubicBezTo>
                  <a:cubicBezTo>
                    <a:pt x="258" y="50"/>
                    <a:pt x="258" y="50"/>
                    <a:pt x="258" y="50"/>
                  </a:cubicBezTo>
                  <a:cubicBezTo>
                    <a:pt x="258" y="218"/>
                    <a:pt x="258" y="218"/>
                    <a:pt x="258" y="218"/>
                  </a:cubicBezTo>
                  <a:cubicBezTo>
                    <a:pt x="224" y="218"/>
                    <a:pt x="224" y="218"/>
                    <a:pt x="224" y="218"/>
                  </a:cubicBezTo>
                  <a:cubicBezTo>
                    <a:pt x="224" y="238"/>
                    <a:pt x="224" y="238"/>
                    <a:pt x="224" y="238"/>
                  </a:cubicBezTo>
                  <a:cubicBezTo>
                    <a:pt x="258" y="238"/>
                    <a:pt x="258" y="238"/>
                    <a:pt x="258" y="238"/>
                  </a:cubicBezTo>
                  <a:cubicBezTo>
                    <a:pt x="269" y="238"/>
                    <a:pt x="278" y="229"/>
                    <a:pt x="278" y="218"/>
                  </a:cubicBezTo>
                  <a:cubicBezTo>
                    <a:pt x="278" y="20"/>
                    <a:pt x="278" y="20"/>
                    <a:pt x="278" y="20"/>
                  </a:cubicBezTo>
                  <a:cubicBezTo>
                    <a:pt x="278" y="9"/>
                    <a:pt x="269" y="0"/>
                    <a:pt x="258" y="0"/>
                  </a:cubicBezTo>
                  <a:close/>
                  <a:moveTo>
                    <a:pt x="35" y="35"/>
                  </a:moveTo>
                  <a:cubicBezTo>
                    <a:pt x="29" y="35"/>
                    <a:pt x="25" y="30"/>
                    <a:pt x="25" y="25"/>
                  </a:cubicBezTo>
                  <a:cubicBezTo>
                    <a:pt x="25" y="19"/>
                    <a:pt x="29" y="15"/>
                    <a:pt x="35" y="15"/>
                  </a:cubicBezTo>
                  <a:cubicBezTo>
                    <a:pt x="40" y="15"/>
                    <a:pt x="45" y="19"/>
                    <a:pt x="45" y="25"/>
                  </a:cubicBezTo>
                  <a:cubicBezTo>
                    <a:pt x="45" y="30"/>
                    <a:pt x="40" y="35"/>
                    <a:pt x="35" y="35"/>
                  </a:cubicBezTo>
                  <a:close/>
                  <a:moveTo>
                    <a:pt x="65" y="35"/>
                  </a:moveTo>
                  <a:cubicBezTo>
                    <a:pt x="59" y="35"/>
                    <a:pt x="55" y="30"/>
                    <a:pt x="55" y="25"/>
                  </a:cubicBezTo>
                  <a:cubicBezTo>
                    <a:pt x="55" y="19"/>
                    <a:pt x="59" y="15"/>
                    <a:pt x="65" y="15"/>
                  </a:cubicBezTo>
                  <a:cubicBezTo>
                    <a:pt x="70" y="15"/>
                    <a:pt x="75" y="19"/>
                    <a:pt x="75" y="25"/>
                  </a:cubicBezTo>
                  <a:cubicBezTo>
                    <a:pt x="75" y="30"/>
                    <a:pt x="70" y="35"/>
                    <a:pt x="65" y="35"/>
                  </a:cubicBezTo>
                  <a:close/>
                  <a:moveTo>
                    <a:pt x="95" y="35"/>
                  </a:moveTo>
                  <a:cubicBezTo>
                    <a:pt x="89" y="35"/>
                    <a:pt x="85" y="30"/>
                    <a:pt x="85" y="25"/>
                  </a:cubicBezTo>
                  <a:cubicBezTo>
                    <a:pt x="85" y="19"/>
                    <a:pt x="89" y="15"/>
                    <a:pt x="95" y="15"/>
                  </a:cubicBezTo>
                  <a:cubicBezTo>
                    <a:pt x="100" y="15"/>
                    <a:pt x="105" y="19"/>
                    <a:pt x="105" y="25"/>
                  </a:cubicBezTo>
                  <a:cubicBezTo>
                    <a:pt x="105" y="30"/>
                    <a:pt x="100" y="35"/>
                    <a:pt x="95" y="35"/>
                  </a:cubicBezTo>
                  <a:close/>
                  <a:moveTo>
                    <a:pt x="258" y="30"/>
                  </a:moveTo>
                  <a:cubicBezTo>
                    <a:pt x="119" y="30"/>
                    <a:pt x="119" y="30"/>
                    <a:pt x="119" y="30"/>
                  </a:cubicBezTo>
                  <a:cubicBezTo>
                    <a:pt x="119" y="20"/>
                    <a:pt x="119" y="20"/>
                    <a:pt x="119" y="20"/>
                  </a:cubicBezTo>
                  <a:cubicBezTo>
                    <a:pt x="258" y="20"/>
                    <a:pt x="258" y="20"/>
                    <a:pt x="258" y="20"/>
                  </a:cubicBezTo>
                  <a:lnTo>
                    <a:pt x="258" y="30"/>
                  </a:lnTo>
                  <a:close/>
                  <a:moveTo>
                    <a:pt x="258" y="30"/>
                  </a:moveTo>
                  <a:cubicBezTo>
                    <a:pt x="258" y="30"/>
                    <a:pt x="258" y="30"/>
                    <a:pt x="258" y="30"/>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grpSp>
        <p:nvGrpSpPr>
          <p:cNvPr id="143" name="Group 142"/>
          <p:cNvGrpSpPr/>
          <p:nvPr/>
        </p:nvGrpSpPr>
        <p:grpSpPr>
          <a:xfrm>
            <a:off x="10297079" y="3518489"/>
            <a:ext cx="655697" cy="541743"/>
            <a:chOff x="7531100" y="317501"/>
            <a:chExt cx="1150938" cy="950913"/>
          </a:xfrm>
          <a:solidFill>
            <a:schemeClr val="bg1"/>
          </a:solidFill>
        </p:grpSpPr>
        <p:sp>
          <p:nvSpPr>
            <p:cNvPr id="1053" name="Freeform 29"/>
            <p:cNvSpPr>
              <a:spLocks noEditPoints="1"/>
            </p:cNvSpPr>
            <p:nvPr/>
          </p:nvSpPr>
          <p:spPr bwMode="auto">
            <a:xfrm>
              <a:off x="7686675" y="708026"/>
              <a:ext cx="552450" cy="44450"/>
            </a:xfrm>
            <a:custGeom>
              <a:avLst/>
              <a:gdLst/>
              <a:ahLst/>
              <a:cxnLst>
                <a:cxn ang="0">
                  <a:pos x="140" y="0"/>
                </a:cxn>
                <a:cxn ang="0">
                  <a:pos x="6" y="0"/>
                </a:cxn>
                <a:cxn ang="0">
                  <a:pos x="0" y="6"/>
                </a:cxn>
                <a:cxn ang="0">
                  <a:pos x="6" y="12"/>
                </a:cxn>
                <a:cxn ang="0">
                  <a:pos x="140" y="12"/>
                </a:cxn>
                <a:cxn ang="0">
                  <a:pos x="146" y="6"/>
                </a:cxn>
                <a:cxn ang="0">
                  <a:pos x="140" y="0"/>
                </a:cxn>
                <a:cxn ang="0">
                  <a:pos x="140" y="0"/>
                </a:cxn>
                <a:cxn ang="0">
                  <a:pos x="140" y="0"/>
                </a:cxn>
              </a:cxnLst>
              <a:rect l="0" t="0" r="r" b="b"/>
              <a:pathLst>
                <a:path w="146" h="12">
                  <a:moveTo>
                    <a:pt x="140" y="0"/>
                  </a:moveTo>
                  <a:cubicBezTo>
                    <a:pt x="6" y="0"/>
                    <a:pt x="6" y="0"/>
                    <a:pt x="6" y="0"/>
                  </a:cubicBezTo>
                  <a:cubicBezTo>
                    <a:pt x="3" y="0"/>
                    <a:pt x="0" y="3"/>
                    <a:pt x="0" y="6"/>
                  </a:cubicBezTo>
                  <a:cubicBezTo>
                    <a:pt x="0" y="9"/>
                    <a:pt x="3" y="12"/>
                    <a:pt x="6" y="12"/>
                  </a:cubicBezTo>
                  <a:cubicBezTo>
                    <a:pt x="140" y="12"/>
                    <a:pt x="140" y="12"/>
                    <a:pt x="140" y="12"/>
                  </a:cubicBezTo>
                  <a:cubicBezTo>
                    <a:pt x="143" y="12"/>
                    <a:pt x="146" y="9"/>
                    <a:pt x="146" y="6"/>
                  </a:cubicBezTo>
                  <a:cubicBezTo>
                    <a:pt x="145" y="3"/>
                    <a:pt x="143" y="0"/>
                    <a:pt x="140" y="0"/>
                  </a:cubicBezTo>
                  <a:close/>
                  <a:moveTo>
                    <a:pt x="140" y="0"/>
                  </a:moveTo>
                  <a:cubicBezTo>
                    <a:pt x="140" y="0"/>
                    <a:pt x="140" y="0"/>
                    <a:pt x="140" y="0"/>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4" name="Freeform 30"/>
            <p:cNvSpPr>
              <a:spLocks noEditPoints="1"/>
            </p:cNvSpPr>
            <p:nvPr/>
          </p:nvSpPr>
          <p:spPr bwMode="auto">
            <a:xfrm>
              <a:off x="7531100" y="317501"/>
              <a:ext cx="1098550" cy="803275"/>
            </a:xfrm>
            <a:custGeom>
              <a:avLst/>
              <a:gdLst/>
              <a:ahLst/>
              <a:cxnLst>
                <a:cxn ang="0">
                  <a:pos x="211" y="196"/>
                </a:cxn>
                <a:cxn ang="0">
                  <a:pos x="209" y="192"/>
                </a:cxn>
                <a:cxn ang="0">
                  <a:pos x="24" y="192"/>
                </a:cxn>
                <a:cxn ang="0">
                  <a:pos x="24" y="20"/>
                </a:cxn>
                <a:cxn ang="0">
                  <a:pos x="249" y="20"/>
                </a:cxn>
                <a:cxn ang="0">
                  <a:pos x="249" y="162"/>
                </a:cxn>
                <a:cxn ang="0">
                  <a:pos x="249" y="162"/>
                </a:cxn>
                <a:cxn ang="0">
                  <a:pos x="260" y="159"/>
                </a:cxn>
                <a:cxn ang="0">
                  <a:pos x="270" y="162"/>
                </a:cxn>
                <a:cxn ang="0">
                  <a:pos x="274" y="161"/>
                </a:cxn>
                <a:cxn ang="0">
                  <a:pos x="290" y="167"/>
                </a:cxn>
                <a:cxn ang="0">
                  <a:pos x="290" y="20"/>
                </a:cxn>
                <a:cxn ang="0">
                  <a:pos x="270" y="0"/>
                </a:cxn>
                <a:cxn ang="0">
                  <a:pos x="20" y="0"/>
                </a:cxn>
                <a:cxn ang="0">
                  <a:pos x="0" y="20"/>
                </a:cxn>
                <a:cxn ang="0">
                  <a:pos x="0" y="192"/>
                </a:cxn>
                <a:cxn ang="0">
                  <a:pos x="20" y="212"/>
                </a:cxn>
                <a:cxn ang="0">
                  <a:pos x="185" y="212"/>
                </a:cxn>
                <a:cxn ang="0">
                  <a:pos x="185" y="207"/>
                </a:cxn>
                <a:cxn ang="0">
                  <a:pos x="203" y="195"/>
                </a:cxn>
                <a:cxn ang="0">
                  <a:pos x="211" y="196"/>
                </a:cxn>
                <a:cxn ang="0">
                  <a:pos x="211" y="196"/>
                </a:cxn>
                <a:cxn ang="0">
                  <a:pos x="211" y="196"/>
                </a:cxn>
              </a:cxnLst>
              <a:rect l="0" t="0" r="r" b="b"/>
              <a:pathLst>
                <a:path w="290" h="212">
                  <a:moveTo>
                    <a:pt x="211" y="196"/>
                  </a:moveTo>
                  <a:cubicBezTo>
                    <a:pt x="210" y="195"/>
                    <a:pt x="209" y="193"/>
                    <a:pt x="209" y="192"/>
                  </a:cubicBezTo>
                  <a:cubicBezTo>
                    <a:pt x="24" y="192"/>
                    <a:pt x="24" y="192"/>
                    <a:pt x="24" y="192"/>
                  </a:cubicBezTo>
                  <a:cubicBezTo>
                    <a:pt x="24" y="20"/>
                    <a:pt x="24" y="20"/>
                    <a:pt x="24" y="20"/>
                  </a:cubicBezTo>
                  <a:cubicBezTo>
                    <a:pt x="249" y="20"/>
                    <a:pt x="249" y="20"/>
                    <a:pt x="249" y="20"/>
                  </a:cubicBezTo>
                  <a:cubicBezTo>
                    <a:pt x="249" y="162"/>
                    <a:pt x="249" y="162"/>
                    <a:pt x="249" y="162"/>
                  </a:cubicBezTo>
                  <a:cubicBezTo>
                    <a:pt x="249" y="162"/>
                    <a:pt x="249" y="162"/>
                    <a:pt x="249" y="162"/>
                  </a:cubicBezTo>
                  <a:cubicBezTo>
                    <a:pt x="252" y="160"/>
                    <a:pt x="256" y="159"/>
                    <a:pt x="260" y="159"/>
                  </a:cubicBezTo>
                  <a:cubicBezTo>
                    <a:pt x="262" y="159"/>
                    <a:pt x="266" y="159"/>
                    <a:pt x="270" y="162"/>
                  </a:cubicBezTo>
                  <a:cubicBezTo>
                    <a:pt x="271" y="162"/>
                    <a:pt x="273" y="161"/>
                    <a:pt x="274" y="161"/>
                  </a:cubicBezTo>
                  <a:cubicBezTo>
                    <a:pt x="280" y="161"/>
                    <a:pt x="285" y="163"/>
                    <a:pt x="290" y="167"/>
                  </a:cubicBezTo>
                  <a:cubicBezTo>
                    <a:pt x="290" y="20"/>
                    <a:pt x="290" y="20"/>
                    <a:pt x="290" y="20"/>
                  </a:cubicBezTo>
                  <a:cubicBezTo>
                    <a:pt x="290" y="9"/>
                    <a:pt x="281" y="0"/>
                    <a:pt x="270" y="0"/>
                  </a:cubicBezTo>
                  <a:cubicBezTo>
                    <a:pt x="20" y="0"/>
                    <a:pt x="20" y="0"/>
                    <a:pt x="20" y="0"/>
                  </a:cubicBezTo>
                  <a:cubicBezTo>
                    <a:pt x="9" y="0"/>
                    <a:pt x="0" y="9"/>
                    <a:pt x="0" y="20"/>
                  </a:cubicBezTo>
                  <a:cubicBezTo>
                    <a:pt x="0" y="192"/>
                    <a:pt x="0" y="192"/>
                    <a:pt x="0" y="192"/>
                  </a:cubicBezTo>
                  <a:cubicBezTo>
                    <a:pt x="0" y="203"/>
                    <a:pt x="9" y="212"/>
                    <a:pt x="20" y="212"/>
                  </a:cubicBezTo>
                  <a:cubicBezTo>
                    <a:pt x="185" y="212"/>
                    <a:pt x="185" y="212"/>
                    <a:pt x="185" y="212"/>
                  </a:cubicBezTo>
                  <a:cubicBezTo>
                    <a:pt x="185" y="210"/>
                    <a:pt x="185" y="208"/>
                    <a:pt x="185" y="207"/>
                  </a:cubicBezTo>
                  <a:cubicBezTo>
                    <a:pt x="187" y="201"/>
                    <a:pt x="192" y="195"/>
                    <a:pt x="203" y="195"/>
                  </a:cubicBezTo>
                  <a:cubicBezTo>
                    <a:pt x="205" y="195"/>
                    <a:pt x="208" y="196"/>
                    <a:pt x="211" y="196"/>
                  </a:cubicBezTo>
                  <a:close/>
                  <a:moveTo>
                    <a:pt x="211" y="196"/>
                  </a:moveTo>
                  <a:cubicBezTo>
                    <a:pt x="211" y="196"/>
                    <a:pt x="211" y="196"/>
                    <a:pt x="211" y="196"/>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5" name="Freeform 31"/>
            <p:cNvSpPr>
              <a:spLocks noEditPoints="1"/>
            </p:cNvSpPr>
            <p:nvPr/>
          </p:nvSpPr>
          <p:spPr bwMode="auto">
            <a:xfrm>
              <a:off x="7700963" y="457201"/>
              <a:ext cx="163513" cy="174625"/>
            </a:xfrm>
            <a:custGeom>
              <a:avLst/>
              <a:gdLst/>
              <a:ahLst/>
              <a:cxnLst>
                <a:cxn ang="0">
                  <a:pos x="41" y="46"/>
                </a:cxn>
                <a:cxn ang="0">
                  <a:pos x="43" y="44"/>
                </a:cxn>
                <a:cxn ang="0">
                  <a:pos x="43" y="2"/>
                </a:cxn>
                <a:cxn ang="0">
                  <a:pos x="41" y="0"/>
                </a:cxn>
                <a:cxn ang="0">
                  <a:pos x="2" y="0"/>
                </a:cxn>
                <a:cxn ang="0">
                  <a:pos x="0" y="2"/>
                </a:cxn>
                <a:cxn ang="0">
                  <a:pos x="0" y="44"/>
                </a:cxn>
                <a:cxn ang="0">
                  <a:pos x="2" y="46"/>
                </a:cxn>
                <a:cxn ang="0">
                  <a:pos x="41" y="46"/>
                </a:cxn>
                <a:cxn ang="0">
                  <a:pos x="41" y="46"/>
                </a:cxn>
                <a:cxn ang="0">
                  <a:pos x="41" y="46"/>
                </a:cxn>
              </a:cxnLst>
              <a:rect l="0" t="0" r="r" b="b"/>
              <a:pathLst>
                <a:path w="43" h="46">
                  <a:moveTo>
                    <a:pt x="41" y="46"/>
                  </a:moveTo>
                  <a:cubicBezTo>
                    <a:pt x="42" y="46"/>
                    <a:pt x="43" y="45"/>
                    <a:pt x="43" y="44"/>
                  </a:cubicBezTo>
                  <a:cubicBezTo>
                    <a:pt x="43" y="2"/>
                    <a:pt x="43" y="2"/>
                    <a:pt x="43" y="2"/>
                  </a:cubicBezTo>
                  <a:cubicBezTo>
                    <a:pt x="43" y="1"/>
                    <a:pt x="42" y="0"/>
                    <a:pt x="41" y="0"/>
                  </a:cubicBezTo>
                  <a:cubicBezTo>
                    <a:pt x="2" y="0"/>
                    <a:pt x="2" y="0"/>
                    <a:pt x="2" y="0"/>
                  </a:cubicBezTo>
                  <a:cubicBezTo>
                    <a:pt x="1" y="0"/>
                    <a:pt x="0" y="1"/>
                    <a:pt x="0" y="2"/>
                  </a:cubicBezTo>
                  <a:cubicBezTo>
                    <a:pt x="0" y="44"/>
                    <a:pt x="0" y="44"/>
                    <a:pt x="0" y="44"/>
                  </a:cubicBezTo>
                  <a:cubicBezTo>
                    <a:pt x="0" y="45"/>
                    <a:pt x="1" y="46"/>
                    <a:pt x="2" y="46"/>
                  </a:cubicBezTo>
                  <a:lnTo>
                    <a:pt x="41" y="46"/>
                  </a:lnTo>
                  <a:close/>
                  <a:moveTo>
                    <a:pt x="41" y="46"/>
                  </a:moveTo>
                  <a:cubicBezTo>
                    <a:pt x="41" y="46"/>
                    <a:pt x="41" y="46"/>
                    <a:pt x="41" y="46"/>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6" name="Freeform 32"/>
            <p:cNvSpPr>
              <a:spLocks noEditPoints="1"/>
            </p:cNvSpPr>
            <p:nvPr/>
          </p:nvSpPr>
          <p:spPr bwMode="auto">
            <a:xfrm>
              <a:off x="7686675" y="801688"/>
              <a:ext cx="552450" cy="46038"/>
            </a:xfrm>
            <a:custGeom>
              <a:avLst/>
              <a:gdLst/>
              <a:ahLst/>
              <a:cxnLst>
                <a:cxn ang="0">
                  <a:pos x="140" y="0"/>
                </a:cxn>
                <a:cxn ang="0">
                  <a:pos x="6" y="0"/>
                </a:cxn>
                <a:cxn ang="0">
                  <a:pos x="0" y="6"/>
                </a:cxn>
                <a:cxn ang="0">
                  <a:pos x="6" y="12"/>
                </a:cxn>
                <a:cxn ang="0">
                  <a:pos x="140" y="12"/>
                </a:cxn>
                <a:cxn ang="0">
                  <a:pos x="146" y="6"/>
                </a:cxn>
                <a:cxn ang="0">
                  <a:pos x="140" y="0"/>
                </a:cxn>
                <a:cxn ang="0">
                  <a:pos x="140" y="0"/>
                </a:cxn>
                <a:cxn ang="0">
                  <a:pos x="140" y="0"/>
                </a:cxn>
              </a:cxnLst>
              <a:rect l="0" t="0" r="r" b="b"/>
              <a:pathLst>
                <a:path w="146" h="12">
                  <a:moveTo>
                    <a:pt x="140" y="0"/>
                  </a:moveTo>
                  <a:cubicBezTo>
                    <a:pt x="6" y="0"/>
                    <a:pt x="6" y="0"/>
                    <a:pt x="6" y="0"/>
                  </a:cubicBezTo>
                  <a:cubicBezTo>
                    <a:pt x="3" y="0"/>
                    <a:pt x="0" y="2"/>
                    <a:pt x="0" y="6"/>
                  </a:cubicBezTo>
                  <a:cubicBezTo>
                    <a:pt x="0" y="9"/>
                    <a:pt x="3" y="12"/>
                    <a:pt x="6" y="12"/>
                  </a:cubicBezTo>
                  <a:cubicBezTo>
                    <a:pt x="140" y="12"/>
                    <a:pt x="140" y="12"/>
                    <a:pt x="140" y="12"/>
                  </a:cubicBezTo>
                  <a:cubicBezTo>
                    <a:pt x="143" y="12"/>
                    <a:pt x="146" y="9"/>
                    <a:pt x="146" y="6"/>
                  </a:cubicBezTo>
                  <a:cubicBezTo>
                    <a:pt x="145" y="2"/>
                    <a:pt x="143" y="0"/>
                    <a:pt x="140" y="0"/>
                  </a:cubicBezTo>
                  <a:close/>
                  <a:moveTo>
                    <a:pt x="140" y="0"/>
                  </a:moveTo>
                  <a:cubicBezTo>
                    <a:pt x="140" y="0"/>
                    <a:pt x="140" y="0"/>
                    <a:pt x="140" y="0"/>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7" name="Freeform 33"/>
            <p:cNvSpPr>
              <a:spLocks noEditPoints="1"/>
            </p:cNvSpPr>
            <p:nvPr/>
          </p:nvSpPr>
          <p:spPr bwMode="auto">
            <a:xfrm>
              <a:off x="7686675" y="904876"/>
              <a:ext cx="552450" cy="41275"/>
            </a:xfrm>
            <a:custGeom>
              <a:avLst/>
              <a:gdLst/>
              <a:ahLst/>
              <a:cxnLst>
                <a:cxn ang="0">
                  <a:pos x="140" y="0"/>
                </a:cxn>
                <a:cxn ang="0">
                  <a:pos x="6" y="0"/>
                </a:cxn>
                <a:cxn ang="0">
                  <a:pos x="0" y="5"/>
                </a:cxn>
                <a:cxn ang="0">
                  <a:pos x="6" y="11"/>
                </a:cxn>
                <a:cxn ang="0">
                  <a:pos x="140" y="11"/>
                </a:cxn>
                <a:cxn ang="0">
                  <a:pos x="146" y="5"/>
                </a:cxn>
                <a:cxn ang="0">
                  <a:pos x="140" y="0"/>
                </a:cxn>
                <a:cxn ang="0">
                  <a:pos x="140" y="0"/>
                </a:cxn>
                <a:cxn ang="0">
                  <a:pos x="140" y="0"/>
                </a:cxn>
              </a:cxnLst>
              <a:rect l="0" t="0" r="r" b="b"/>
              <a:pathLst>
                <a:path w="146" h="11">
                  <a:moveTo>
                    <a:pt x="140" y="0"/>
                  </a:moveTo>
                  <a:cubicBezTo>
                    <a:pt x="6" y="0"/>
                    <a:pt x="6" y="0"/>
                    <a:pt x="6" y="0"/>
                  </a:cubicBezTo>
                  <a:cubicBezTo>
                    <a:pt x="3" y="0"/>
                    <a:pt x="0" y="2"/>
                    <a:pt x="0" y="5"/>
                  </a:cubicBezTo>
                  <a:cubicBezTo>
                    <a:pt x="0" y="9"/>
                    <a:pt x="3" y="11"/>
                    <a:pt x="6" y="11"/>
                  </a:cubicBezTo>
                  <a:cubicBezTo>
                    <a:pt x="140" y="11"/>
                    <a:pt x="140" y="11"/>
                    <a:pt x="140" y="11"/>
                  </a:cubicBezTo>
                  <a:cubicBezTo>
                    <a:pt x="143" y="11"/>
                    <a:pt x="146" y="9"/>
                    <a:pt x="146" y="5"/>
                  </a:cubicBezTo>
                  <a:cubicBezTo>
                    <a:pt x="145" y="2"/>
                    <a:pt x="143" y="0"/>
                    <a:pt x="140" y="0"/>
                  </a:cubicBezTo>
                  <a:close/>
                  <a:moveTo>
                    <a:pt x="140" y="0"/>
                  </a:moveTo>
                  <a:cubicBezTo>
                    <a:pt x="140" y="0"/>
                    <a:pt x="140" y="0"/>
                    <a:pt x="140" y="0"/>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058" name="Freeform 34"/>
            <p:cNvSpPr>
              <a:spLocks noEditPoints="1"/>
            </p:cNvSpPr>
            <p:nvPr/>
          </p:nvSpPr>
          <p:spPr bwMode="auto">
            <a:xfrm>
              <a:off x="8262938" y="828676"/>
              <a:ext cx="419100" cy="439738"/>
            </a:xfrm>
            <a:custGeom>
              <a:avLst/>
              <a:gdLst/>
              <a:ahLst/>
              <a:cxnLst>
                <a:cxn ang="0">
                  <a:pos x="109" y="89"/>
                </a:cxn>
                <a:cxn ang="0">
                  <a:pos x="95" y="46"/>
                </a:cxn>
                <a:cxn ang="0">
                  <a:pos x="75" y="38"/>
                </a:cxn>
                <a:cxn ang="0">
                  <a:pos x="57" y="40"/>
                </a:cxn>
                <a:cxn ang="0">
                  <a:pos x="40" y="44"/>
                </a:cxn>
                <a:cxn ang="0">
                  <a:pos x="17" y="10"/>
                </a:cxn>
                <a:cxn ang="0">
                  <a:pos x="6" y="16"/>
                </a:cxn>
                <a:cxn ang="0">
                  <a:pos x="29" y="59"/>
                </a:cxn>
                <a:cxn ang="0">
                  <a:pos x="38" y="86"/>
                </a:cxn>
                <a:cxn ang="0">
                  <a:pos x="17" y="72"/>
                </a:cxn>
                <a:cxn ang="0">
                  <a:pos x="6" y="80"/>
                </a:cxn>
                <a:cxn ang="0">
                  <a:pos x="22" y="96"/>
                </a:cxn>
                <a:cxn ang="0">
                  <a:pos x="35" y="102"/>
                </a:cxn>
                <a:cxn ang="0">
                  <a:pos x="64" y="111"/>
                </a:cxn>
                <a:cxn ang="0">
                  <a:pos x="74" y="116"/>
                </a:cxn>
                <a:cxn ang="0">
                  <a:pos x="111" y="97"/>
                </a:cxn>
                <a:cxn ang="0">
                  <a:pos x="109" y="89"/>
                </a:cxn>
                <a:cxn ang="0">
                  <a:pos x="109" y="89"/>
                </a:cxn>
                <a:cxn ang="0">
                  <a:pos x="109" y="89"/>
                </a:cxn>
              </a:cxnLst>
              <a:rect l="0" t="0" r="r" b="b"/>
              <a:pathLst>
                <a:path w="111" h="116">
                  <a:moveTo>
                    <a:pt x="109" y="89"/>
                  </a:moveTo>
                  <a:cubicBezTo>
                    <a:pt x="108" y="68"/>
                    <a:pt x="100" y="56"/>
                    <a:pt x="95" y="46"/>
                  </a:cubicBezTo>
                  <a:cubicBezTo>
                    <a:pt x="88" y="33"/>
                    <a:pt x="75" y="38"/>
                    <a:pt x="75" y="38"/>
                  </a:cubicBezTo>
                  <a:cubicBezTo>
                    <a:pt x="65" y="29"/>
                    <a:pt x="57" y="40"/>
                    <a:pt x="57" y="40"/>
                  </a:cubicBezTo>
                  <a:cubicBezTo>
                    <a:pt x="46" y="31"/>
                    <a:pt x="40" y="44"/>
                    <a:pt x="40" y="44"/>
                  </a:cubicBezTo>
                  <a:cubicBezTo>
                    <a:pt x="39" y="45"/>
                    <a:pt x="18" y="11"/>
                    <a:pt x="17" y="10"/>
                  </a:cubicBezTo>
                  <a:cubicBezTo>
                    <a:pt x="12" y="0"/>
                    <a:pt x="0" y="5"/>
                    <a:pt x="6" y="16"/>
                  </a:cubicBezTo>
                  <a:cubicBezTo>
                    <a:pt x="22" y="44"/>
                    <a:pt x="23" y="49"/>
                    <a:pt x="29" y="59"/>
                  </a:cubicBezTo>
                  <a:cubicBezTo>
                    <a:pt x="31" y="63"/>
                    <a:pt x="44" y="85"/>
                    <a:pt x="38" y="86"/>
                  </a:cubicBezTo>
                  <a:cubicBezTo>
                    <a:pt x="33" y="87"/>
                    <a:pt x="27" y="75"/>
                    <a:pt x="17" y="72"/>
                  </a:cubicBezTo>
                  <a:cubicBezTo>
                    <a:pt x="2" y="67"/>
                    <a:pt x="0" y="77"/>
                    <a:pt x="6" y="80"/>
                  </a:cubicBezTo>
                  <a:cubicBezTo>
                    <a:pt x="7" y="81"/>
                    <a:pt x="16" y="84"/>
                    <a:pt x="22" y="96"/>
                  </a:cubicBezTo>
                  <a:cubicBezTo>
                    <a:pt x="23" y="99"/>
                    <a:pt x="32" y="101"/>
                    <a:pt x="35" y="102"/>
                  </a:cubicBezTo>
                  <a:cubicBezTo>
                    <a:pt x="54" y="114"/>
                    <a:pt x="57" y="111"/>
                    <a:pt x="64" y="111"/>
                  </a:cubicBezTo>
                  <a:cubicBezTo>
                    <a:pt x="72" y="112"/>
                    <a:pt x="74" y="116"/>
                    <a:pt x="74" y="116"/>
                  </a:cubicBezTo>
                  <a:cubicBezTo>
                    <a:pt x="111" y="97"/>
                    <a:pt x="111" y="97"/>
                    <a:pt x="111" y="97"/>
                  </a:cubicBezTo>
                  <a:cubicBezTo>
                    <a:pt x="111" y="98"/>
                    <a:pt x="110" y="91"/>
                    <a:pt x="109" y="89"/>
                  </a:cubicBezTo>
                  <a:close/>
                  <a:moveTo>
                    <a:pt x="109" y="89"/>
                  </a:moveTo>
                  <a:cubicBezTo>
                    <a:pt x="109" y="89"/>
                    <a:pt x="109" y="89"/>
                    <a:pt x="109" y="89"/>
                  </a:cubicBezTo>
                </a:path>
              </a:pathLst>
            </a:custGeom>
            <a:grp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grpSp>
      <p:sp>
        <p:nvSpPr>
          <p:cNvPr id="1062" name="Freeform 38"/>
          <p:cNvSpPr>
            <a:spLocks noEditPoints="1"/>
          </p:cNvSpPr>
          <p:nvPr/>
        </p:nvSpPr>
        <p:spPr bwMode="auto">
          <a:xfrm rot="2700000">
            <a:off x="10370541" y="5023504"/>
            <a:ext cx="486404" cy="599926"/>
          </a:xfrm>
          <a:custGeom>
            <a:avLst/>
            <a:gdLst/>
            <a:ahLst/>
            <a:cxnLst>
              <a:cxn ang="0">
                <a:pos x="201" y="0"/>
              </a:cxn>
              <a:cxn ang="0">
                <a:pos x="65" y="0"/>
              </a:cxn>
              <a:cxn ang="0">
                <a:pos x="26" y="26"/>
              </a:cxn>
              <a:cxn ang="0">
                <a:pos x="0" y="65"/>
              </a:cxn>
              <a:cxn ang="0">
                <a:pos x="0" y="256"/>
              </a:cxn>
              <a:cxn ang="0">
                <a:pos x="32" y="288"/>
              </a:cxn>
              <a:cxn ang="0">
                <a:pos x="201" y="288"/>
              </a:cxn>
              <a:cxn ang="0">
                <a:pos x="233" y="256"/>
              </a:cxn>
              <a:cxn ang="0">
                <a:pos x="233" y="32"/>
              </a:cxn>
              <a:cxn ang="0">
                <a:pos x="201" y="0"/>
              </a:cxn>
              <a:cxn ang="0">
                <a:pos x="44" y="100"/>
              </a:cxn>
              <a:cxn ang="0">
                <a:pos x="22" y="100"/>
              </a:cxn>
              <a:cxn ang="0">
                <a:pos x="22" y="55"/>
              </a:cxn>
              <a:cxn ang="0">
                <a:pos x="44" y="55"/>
              </a:cxn>
              <a:cxn ang="0">
                <a:pos x="44" y="100"/>
              </a:cxn>
              <a:cxn ang="0">
                <a:pos x="78" y="66"/>
              </a:cxn>
              <a:cxn ang="0">
                <a:pos x="55" y="66"/>
              </a:cxn>
              <a:cxn ang="0">
                <a:pos x="55" y="22"/>
              </a:cxn>
              <a:cxn ang="0">
                <a:pos x="78" y="22"/>
              </a:cxn>
              <a:cxn ang="0">
                <a:pos x="78" y="66"/>
              </a:cxn>
              <a:cxn ang="0">
                <a:pos x="111" y="66"/>
              </a:cxn>
              <a:cxn ang="0">
                <a:pos x="89" y="66"/>
              </a:cxn>
              <a:cxn ang="0">
                <a:pos x="89" y="22"/>
              </a:cxn>
              <a:cxn ang="0">
                <a:pos x="111" y="22"/>
              </a:cxn>
              <a:cxn ang="0">
                <a:pos x="111" y="66"/>
              </a:cxn>
              <a:cxn ang="0">
                <a:pos x="144" y="66"/>
              </a:cxn>
              <a:cxn ang="0">
                <a:pos x="122" y="66"/>
              </a:cxn>
              <a:cxn ang="0">
                <a:pos x="122" y="22"/>
              </a:cxn>
              <a:cxn ang="0">
                <a:pos x="144" y="22"/>
              </a:cxn>
              <a:cxn ang="0">
                <a:pos x="144" y="66"/>
              </a:cxn>
              <a:cxn ang="0">
                <a:pos x="177" y="66"/>
              </a:cxn>
              <a:cxn ang="0">
                <a:pos x="155" y="66"/>
              </a:cxn>
              <a:cxn ang="0">
                <a:pos x="155" y="22"/>
              </a:cxn>
              <a:cxn ang="0">
                <a:pos x="177" y="22"/>
              </a:cxn>
              <a:cxn ang="0">
                <a:pos x="177" y="66"/>
              </a:cxn>
              <a:cxn ang="0">
                <a:pos x="210" y="66"/>
              </a:cxn>
              <a:cxn ang="0">
                <a:pos x="188" y="66"/>
              </a:cxn>
              <a:cxn ang="0">
                <a:pos x="188" y="22"/>
              </a:cxn>
              <a:cxn ang="0">
                <a:pos x="210" y="22"/>
              </a:cxn>
              <a:cxn ang="0">
                <a:pos x="210" y="66"/>
              </a:cxn>
              <a:cxn ang="0">
                <a:pos x="210" y="66"/>
              </a:cxn>
              <a:cxn ang="0">
                <a:pos x="210" y="66"/>
              </a:cxn>
            </a:cxnLst>
            <a:rect l="0" t="0" r="r" b="b"/>
            <a:pathLst>
              <a:path w="233" h="288">
                <a:moveTo>
                  <a:pt x="201" y="0"/>
                </a:moveTo>
                <a:cubicBezTo>
                  <a:pt x="65" y="0"/>
                  <a:pt x="65" y="0"/>
                  <a:pt x="65" y="0"/>
                </a:cubicBezTo>
                <a:cubicBezTo>
                  <a:pt x="56" y="0"/>
                  <a:pt x="51" y="1"/>
                  <a:pt x="26" y="26"/>
                </a:cubicBezTo>
                <a:cubicBezTo>
                  <a:pt x="1" y="51"/>
                  <a:pt x="0" y="56"/>
                  <a:pt x="0" y="65"/>
                </a:cubicBezTo>
                <a:cubicBezTo>
                  <a:pt x="0" y="256"/>
                  <a:pt x="0" y="256"/>
                  <a:pt x="0" y="256"/>
                </a:cubicBezTo>
                <a:cubicBezTo>
                  <a:pt x="0" y="274"/>
                  <a:pt x="14" y="288"/>
                  <a:pt x="32" y="288"/>
                </a:cubicBezTo>
                <a:cubicBezTo>
                  <a:pt x="201" y="288"/>
                  <a:pt x="201" y="288"/>
                  <a:pt x="201" y="288"/>
                </a:cubicBezTo>
                <a:cubicBezTo>
                  <a:pt x="218" y="288"/>
                  <a:pt x="233" y="274"/>
                  <a:pt x="233" y="256"/>
                </a:cubicBezTo>
                <a:cubicBezTo>
                  <a:pt x="233" y="32"/>
                  <a:pt x="233" y="32"/>
                  <a:pt x="233" y="32"/>
                </a:cubicBezTo>
                <a:cubicBezTo>
                  <a:pt x="233" y="14"/>
                  <a:pt x="218" y="0"/>
                  <a:pt x="201" y="0"/>
                </a:cubicBezTo>
                <a:close/>
                <a:moveTo>
                  <a:pt x="44" y="100"/>
                </a:moveTo>
                <a:cubicBezTo>
                  <a:pt x="22" y="100"/>
                  <a:pt x="22" y="100"/>
                  <a:pt x="22" y="100"/>
                </a:cubicBezTo>
                <a:cubicBezTo>
                  <a:pt x="22" y="55"/>
                  <a:pt x="22" y="55"/>
                  <a:pt x="22" y="55"/>
                </a:cubicBezTo>
                <a:cubicBezTo>
                  <a:pt x="44" y="55"/>
                  <a:pt x="44" y="55"/>
                  <a:pt x="44" y="55"/>
                </a:cubicBezTo>
                <a:lnTo>
                  <a:pt x="44" y="100"/>
                </a:lnTo>
                <a:close/>
                <a:moveTo>
                  <a:pt x="78" y="66"/>
                </a:moveTo>
                <a:cubicBezTo>
                  <a:pt x="55" y="66"/>
                  <a:pt x="55" y="66"/>
                  <a:pt x="55" y="66"/>
                </a:cubicBezTo>
                <a:cubicBezTo>
                  <a:pt x="55" y="22"/>
                  <a:pt x="55" y="22"/>
                  <a:pt x="55" y="22"/>
                </a:cubicBezTo>
                <a:cubicBezTo>
                  <a:pt x="78" y="22"/>
                  <a:pt x="78" y="22"/>
                  <a:pt x="78" y="22"/>
                </a:cubicBezTo>
                <a:lnTo>
                  <a:pt x="78" y="66"/>
                </a:lnTo>
                <a:close/>
                <a:moveTo>
                  <a:pt x="111" y="66"/>
                </a:moveTo>
                <a:cubicBezTo>
                  <a:pt x="89" y="66"/>
                  <a:pt x="89" y="66"/>
                  <a:pt x="89" y="66"/>
                </a:cubicBezTo>
                <a:cubicBezTo>
                  <a:pt x="89" y="22"/>
                  <a:pt x="89" y="22"/>
                  <a:pt x="89" y="22"/>
                </a:cubicBezTo>
                <a:cubicBezTo>
                  <a:pt x="111" y="22"/>
                  <a:pt x="111" y="22"/>
                  <a:pt x="111" y="22"/>
                </a:cubicBezTo>
                <a:lnTo>
                  <a:pt x="111" y="66"/>
                </a:lnTo>
                <a:close/>
                <a:moveTo>
                  <a:pt x="144" y="66"/>
                </a:moveTo>
                <a:cubicBezTo>
                  <a:pt x="122" y="66"/>
                  <a:pt x="122" y="66"/>
                  <a:pt x="122" y="66"/>
                </a:cubicBezTo>
                <a:cubicBezTo>
                  <a:pt x="122" y="22"/>
                  <a:pt x="122" y="22"/>
                  <a:pt x="122" y="22"/>
                </a:cubicBezTo>
                <a:cubicBezTo>
                  <a:pt x="144" y="22"/>
                  <a:pt x="144" y="22"/>
                  <a:pt x="144" y="22"/>
                </a:cubicBezTo>
                <a:lnTo>
                  <a:pt x="144" y="66"/>
                </a:lnTo>
                <a:close/>
                <a:moveTo>
                  <a:pt x="177" y="66"/>
                </a:moveTo>
                <a:cubicBezTo>
                  <a:pt x="155" y="66"/>
                  <a:pt x="155" y="66"/>
                  <a:pt x="155" y="66"/>
                </a:cubicBezTo>
                <a:cubicBezTo>
                  <a:pt x="155" y="22"/>
                  <a:pt x="155" y="22"/>
                  <a:pt x="155" y="22"/>
                </a:cubicBezTo>
                <a:cubicBezTo>
                  <a:pt x="177" y="22"/>
                  <a:pt x="177" y="22"/>
                  <a:pt x="177" y="22"/>
                </a:cubicBezTo>
                <a:lnTo>
                  <a:pt x="177" y="66"/>
                </a:lnTo>
                <a:close/>
                <a:moveTo>
                  <a:pt x="210" y="66"/>
                </a:moveTo>
                <a:cubicBezTo>
                  <a:pt x="188" y="66"/>
                  <a:pt x="188" y="66"/>
                  <a:pt x="188" y="66"/>
                </a:cubicBezTo>
                <a:cubicBezTo>
                  <a:pt x="188" y="22"/>
                  <a:pt x="188" y="22"/>
                  <a:pt x="188" y="22"/>
                </a:cubicBezTo>
                <a:cubicBezTo>
                  <a:pt x="210" y="22"/>
                  <a:pt x="210" y="22"/>
                  <a:pt x="210" y="22"/>
                </a:cubicBezTo>
                <a:lnTo>
                  <a:pt x="210" y="66"/>
                </a:lnTo>
                <a:close/>
                <a:moveTo>
                  <a:pt x="210" y="66"/>
                </a:moveTo>
                <a:cubicBezTo>
                  <a:pt x="210" y="66"/>
                  <a:pt x="210" y="66"/>
                  <a:pt x="210" y="66"/>
                </a:cubicBezTo>
              </a:path>
            </a:pathLst>
          </a:custGeom>
          <a:solidFill>
            <a:schemeClr val="bg1"/>
          </a:solidFill>
          <a:ln w="9525">
            <a:noFill/>
            <a:round/>
          </a:ln>
        </p:spPr>
        <p:txBody>
          <a:bodyPr vert="horz" wrap="square" lIns="121888" tIns="60944" rIns="121888" bIns="60944" numCol="1" anchor="t" anchorCtr="0" compatLnSpc="1"/>
          <a:lstStyle/>
          <a:p>
            <a:endParaRPr lang="en-US" sz="3555">
              <a:latin typeface="Arial" panose="020B0604020202020204" pitchFamily="34" charset="0"/>
              <a:cs typeface="Arial" panose="020B0604020202020204" pitchFamily="34" charset="0"/>
            </a:endParaRPr>
          </a:p>
        </p:txBody>
      </p:sp>
      <p:sp>
        <p:nvSpPr>
          <p:cNvPr id="148" name="Text Placeholder 3"/>
          <p:cNvSpPr txBox="1"/>
          <p:nvPr/>
        </p:nvSpPr>
        <p:spPr>
          <a:xfrm>
            <a:off x="1215730" y="2425241"/>
            <a:ext cx="795089" cy="2255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dirty="0">
                <a:solidFill>
                  <a:schemeClr val="bg1"/>
                </a:solidFill>
                <a:latin typeface="Arial" panose="020B0604020202020204" pitchFamily="34" charset="0"/>
                <a:cs typeface="Arial" panose="020B0604020202020204" pitchFamily="34" charset="0"/>
              </a:rPr>
              <a:t>Keyword</a:t>
            </a:r>
          </a:p>
        </p:txBody>
      </p:sp>
      <p:sp>
        <p:nvSpPr>
          <p:cNvPr id="151" name="Text Placeholder 3"/>
          <p:cNvSpPr txBox="1"/>
          <p:nvPr/>
        </p:nvSpPr>
        <p:spPr>
          <a:xfrm>
            <a:off x="1215730" y="4105455"/>
            <a:ext cx="795089" cy="2255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dirty="0">
                <a:solidFill>
                  <a:schemeClr val="bg1"/>
                </a:solidFill>
                <a:latin typeface="Arial" panose="020B0604020202020204" pitchFamily="34" charset="0"/>
                <a:cs typeface="Arial" panose="020B0604020202020204" pitchFamily="34" charset="0"/>
              </a:rPr>
              <a:t>Keyword</a:t>
            </a:r>
          </a:p>
        </p:txBody>
      </p:sp>
      <p:sp>
        <p:nvSpPr>
          <p:cNvPr id="152" name="Text Placeholder 3"/>
          <p:cNvSpPr txBox="1"/>
          <p:nvPr/>
        </p:nvSpPr>
        <p:spPr>
          <a:xfrm>
            <a:off x="1215730" y="5713838"/>
            <a:ext cx="795089" cy="2255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dirty="0">
                <a:solidFill>
                  <a:schemeClr val="bg1"/>
                </a:solidFill>
                <a:latin typeface="Arial" panose="020B0604020202020204" pitchFamily="34" charset="0"/>
                <a:cs typeface="Arial" panose="020B0604020202020204" pitchFamily="34" charset="0"/>
              </a:rPr>
              <a:t>Keyword</a:t>
            </a:r>
          </a:p>
        </p:txBody>
      </p:sp>
      <p:sp>
        <p:nvSpPr>
          <p:cNvPr id="153" name="Text Placeholder 3"/>
          <p:cNvSpPr txBox="1"/>
          <p:nvPr/>
        </p:nvSpPr>
        <p:spPr>
          <a:xfrm>
            <a:off x="10201593" y="2425241"/>
            <a:ext cx="795089" cy="2255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dirty="0">
                <a:solidFill>
                  <a:schemeClr val="bg1"/>
                </a:solidFill>
                <a:latin typeface="Arial" panose="020B0604020202020204" pitchFamily="34" charset="0"/>
                <a:cs typeface="Arial" panose="020B0604020202020204" pitchFamily="34" charset="0"/>
              </a:rPr>
              <a:t>Keyword</a:t>
            </a:r>
          </a:p>
        </p:txBody>
      </p:sp>
      <p:sp>
        <p:nvSpPr>
          <p:cNvPr id="154" name="Text Placeholder 3"/>
          <p:cNvSpPr txBox="1"/>
          <p:nvPr/>
        </p:nvSpPr>
        <p:spPr>
          <a:xfrm>
            <a:off x="10201593" y="4105455"/>
            <a:ext cx="795089" cy="2255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dirty="0">
                <a:solidFill>
                  <a:schemeClr val="bg1"/>
                </a:solidFill>
                <a:latin typeface="Arial" panose="020B0604020202020204" pitchFamily="34" charset="0"/>
                <a:cs typeface="Arial" panose="020B0604020202020204" pitchFamily="34" charset="0"/>
              </a:rPr>
              <a:t>Keyword</a:t>
            </a:r>
          </a:p>
        </p:txBody>
      </p:sp>
      <p:sp>
        <p:nvSpPr>
          <p:cNvPr id="155" name="Text Placeholder 3"/>
          <p:cNvSpPr txBox="1"/>
          <p:nvPr/>
        </p:nvSpPr>
        <p:spPr>
          <a:xfrm>
            <a:off x="10201593" y="5713838"/>
            <a:ext cx="795089" cy="2255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dirty="0">
                <a:solidFill>
                  <a:schemeClr val="bg1"/>
                </a:solidFill>
                <a:latin typeface="Arial" panose="020B0604020202020204" pitchFamily="34" charset="0"/>
                <a:cs typeface="Arial" panose="020B0604020202020204" pitchFamily="34" charset="0"/>
              </a:rPr>
              <a:t>Keyword</a:t>
            </a:r>
          </a:p>
        </p:txBody>
      </p:sp>
      <p:grpSp>
        <p:nvGrpSpPr>
          <p:cNvPr id="158" name="Group 157"/>
          <p:cNvGrpSpPr/>
          <p:nvPr/>
        </p:nvGrpSpPr>
        <p:grpSpPr>
          <a:xfrm>
            <a:off x="3715532" y="1841293"/>
            <a:ext cx="4760939" cy="709134"/>
            <a:chOff x="2786183" y="1380659"/>
            <a:chExt cx="3571634" cy="531989"/>
          </a:xfrm>
        </p:grpSpPr>
        <p:sp>
          <p:nvSpPr>
            <p:cNvPr id="156" name="Text Placeholder 3"/>
            <p:cNvSpPr txBox="1"/>
            <p:nvPr/>
          </p:nvSpPr>
          <p:spPr>
            <a:xfrm>
              <a:off x="2786183" y="1604887"/>
              <a:ext cx="3571634"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a:t>
              </a:r>
              <a:br>
                <a:rPr lang="en-US" sz="1335" dirty="0">
                  <a:solidFill>
                    <a:schemeClr val="bg1">
                      <a:lumMod val="50000"/>
                    </a:schemeClr>
                  </a:solidFill>
                  <a:latin typeface="Arial" panose="020B0604020202020204" pitchFamily="34" charset="0"/>
                  <a:cs typeface="Arial" panose="020B0604020202020204" pitchFamily="34" charset="0"/>
                </a:rPr>
              </a:br>
              <a:r>
                <a:rPr lang="en-US" sz="1335" dirty="0">
                  <a:solidFill>
                    <a:schemeClr val="bg1">
                      <a:lumMod val="50000"/>
                    </a:schemeClr>
                  </a:solidFill>
                  <a:latin typeface="Arial" panose="020B0604020202020204" pitchFamily="34" charset="0"/>
                  <a:cs typeface="Arial" panose="020B0604020202020204" pitchFamily="34" charset="0"/>
                </a:rPr>
                <a:t> majority have suffered alteration in some humour </a:t>
              </a:r>
            </a:p>
          </p:txBody>
        </p:sp>
        <p:sp>
          <p:nvSpPr>
            <p:cNvPr id="157" name="TextBox 156"/>
            <p:cNvSpPr txBox="1"/>
            <p:nvPr/>
          </p:nvSpPr>
          <p:spPr>
            <a:xfrm>
              <a:off x="3824050" y="1380659"/>
              <a:ext cx="1439234" cy="253982"/>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59" name="Group 158"/>
          <p:cNvGrpSpPr/>
          <p:nvPr/>
        </p:nvGrpSpPr>
        <p:grpSpPr>
          <a:xfrm>
            <a:off x="3715532" y="2949081"/>
            <a:ext cx="4760939" cy="709134"/>
            <a:chOff x="2786183" y="1380659"/>
            <a:chExt cx="3571634" cy="531989"/>
          </a:xfrm>
        </p:grpSpPr>
        <p:sp>
          <p:nvSpPr>
            <p:cNvPr id="160" name="Text Placeholder 3"/>
            <p:cNvSpPr txBox="1"/>
            <p:nvPr/>
          </p:nvSpPr>
          <p:spPr>
            <a:xfrm>
              <a:off x="2786183" y="1604887"/>
              <a:ext cx="3571634"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a:t>
              </a:r>
              <a:br>
                <a:rPr lang="en-US" sz="1335" dirty="0">
                  <a:solidFill>
                    <a:schemeClr val="bg1">
                      <a:lumMod val="50000"/>
                    </a:schemeClr>
                  </a:solidFill>
                  <a:latin typeface="Arial" panose="020B0604020202020204" pitchFamily="34" charset="0"/>
                  <a:cs typeface="Arial" panose="020B0604020202020204" pitchFamily="34" charset="0"/>
                </a:rPr>
              </a:br>
              <a:r>
                <a:rPr lang="en-US" sz="1335" dirty="0">
                  <a:solidFill>
                    <a:schemeClr val="bg1">
                      <a:lumMod val="50000"/>
                    </a:schemeClr>
                  </a:solidFill>
                  <a:latin typeface="Arial" panose="020B0604020202020204" pitchFamily="34" charset="0"/>
                  <a:cs typeface="Arial" panose="020B0604020202020204" pitchFamily="34" charset="0"/>
                </a:rPr>
                <a:t> majority have suffered alteration in some humour </a:t>
              </a:r>
            </a:p>
          </p:txBody>
        </p:sp>
        <p:sp>
          <p:nvSpPr>
            <p:cNvPr id="161" name="TextBox 160"/>
            <p:cNvSpPr txBox="1"/>
            <p:nvPr/>
          </p:nvSpPr>
          <p:spPr>
            <a:xfrm>
              <a:off x="3824050" y="1380659"/>
              <a:ext cx="1439234" cy="253982"/>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62" name="Group 161"/>
          <p:cNvGrpSpPr/>
          <p:nvPr/>
        </p:nvGrpSpPr>
        <p:grpSpPr>
          <a:xfrm>
            <a:off x="3715532" y="4030009"/>
            <a:ext cx="4760939" cy="709134"/>
            <a:chOff x="2786183" y="1380659"/>
            <a:chExt cx="3571634" cy="531989"/>
          </a:xfrm>
        </p:grpSpPr>
        <p:sp>
          <p:nvSpPr>
            <p:cNvPr id="163" name="Text Placeholder 3"/>
            <p:cNvSpPr txBox="1"/>
            <p:nvPr/>
          </p:nvSpPr>
          <p:spPr>
            <a:xfrm>
              <a:off x="2786183" y="1604887"/>
              <a:ext cx="3571634"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a:t>
              </a:r>
              <a:br>
                <a:rPr lang="en-US" sz="1335" dirty="0">
                  <a:solidFill>
                    <a:schemeClr val="bg1">
                      <a:lumMod val="50000"/>
                    </a:schemeClr>
                  </a:solidFill>
                  <a:latin typeface="Arial" panose="020B0604020202020204" pitchFamily="34" charset="0"/>
                  <a:cs typeface="Arial" panose="020B0604020202020204" pitchFamily="34" charset="0"/>
                </a:rPr>
              </a:br>
              <a:r>
                <a:rPr lang="en-US" sz="1335" dirty="0">
                  <a:solidFill>
                    <a:schemeClr val="bg1">
                      <a:lumMod val="50000"/>
                    </a:schemeClr>
                  </a:solidFill>
                  <a:latin typeface="Arial" panose="020B0604020202020204" pitchFamily="34" charset="0"/>
                  <a:cs typeface="Arial" panose="020B0604020202020204" pitchFamily="34" charset="0"/>
                </a:rPr>
                <a:t> majority have suffered alteration in some humour </a:t>
              </a:r>
            </a:p>
          </p:txBody>
        </p:sp>
        <p:sp>
          <p:nvSpPr>
            <p:cNvPr id="164" name="TextBox 163"/>
            <p:cNvSpPr txBox="1"/>
            <p:nvPr/>
          </p:nvSpPr>
          <p:spPr>
            <a:xfrm>
              <a:off x="3824050" y="1380659"/>
              <a:ext cx="1439234" cy="253982"/>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65" name="Group 164"/>
          <p:cNvGrpSpPr/>
          <p:nvPr/>
        </p:nvGrpSpPr>
        <p:grpSpPr>
          <a:xfrm>
            <a:off x="3715532" y="5041576"/>
            <a:ext cx="4760939" cy="709134"/>
            <a:chOff x="2786183" y="1380659"/>
            <a:chExt cx="3571634" cy="531989"/>
          </a:xfrm>
        </p:grpSpPr>
        <p:sp>
          <p:nvSpPr>
            <p:cNvPr id="166" name="Text Placeholder 3"/>
            <p:cNvSpPr txBox="1"/>
            <p:nvPr/>
          </p:nvSpPr>
          <p:spPr>
            <a:xfrm>
              <a:off x="2786183" y="1604887"/>
              <a:ext cx="3571634" cy="3077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bg1">
                      <a:lumMod val="50000"/>
                    </a:schemeClr>
                  </a:solidFill>
                  <a:latin typeface="Arial" panose="020B0604020202020204" pitchFamily="34" charset="0"/>
                  <a:cs typeface="Arial" panose="020B0604020202020204" pitchFamily="34" charset="0"/>
                </a:rPr>
                <a:t>There are many variations of passages available the</a:t>
              </a:r>
              <a:br>
                <a:rPr lang="en-US" sz="1335" dirty="0">
                  <a:solidFill>
                    <a:schemeClr val="bg1">
                      <a:lumMod val="50000"/>
                    </a:schemeClr>
                  </a:solidFill>
                  <a:latin typeface="Arial" panose="020B0604020202020204" pitchFamily="34" charset="0"/>
                  <a:cs typeface="Arial" panose="020B0604020202020204" pitchFamily="34" charset="0"/>
                </a:rPr>
              </a:br>
              <a:r>
                <a:rPr lang="en-US" sz="1335" dirty="0">
                  <a:solidFill>
                    <a:schemeClr val="bg1">
                      <a:lumMod val="50000"/>
                    </a:schemeClr>
                  </a:solidFill>
                  <a:latin typeface="Arial" panose="020B0604020202020204" pitchFamily="34" charset="0"/>
                  <a:cs typeface="Arial" panose="020B0604020202020204" pitchFamily="34" charset="0"/>
                </a:rPr>
                <a:t> majority have suffered alteration in some humour </a:t>
              </a:r>
            </a:p>
          </p:txBody>
        </p:sp>
        <p:sp>
          <p:nvSpPr>
            <p:cNvPr id="167" name="TextBox 166"/>
            <p:cNvSpPr txBox="1"/>
            <p:nvPr/>
          </p:nvSpPr>
          <p:spPr>
            <a:xfrm>
              <a:off x="3824050" y="1380659"/>
              <a:ext cx="1439234" cy="253982"/>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Arial" panose="020B0604020202020204" pitchFamily="34" charset="0"/>
                  <a:cs typeface="Arial" panose="020B0604020202020204" pitchFamily="34" charset="0"/>
                </a:rPr>
                <a:t>添加您的标题</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84" name="文本框 83"/>
          <p:cNvSpPr txBox="1"/>
          <p:nvPr/>
        </p:nvSpPr>
        <p:spPr>
          <a:xfrm>
            <a:off x="448889" y="164922"/>
            <a:ext cx="5330305" cy="707886"/>
          </a:xfrm>
          <a:prstGeom prst="rect">
            <a:avLst/>
          </a:prstGeom>
          <a:noFill/>
        </p:spPr>
        <p:txBody>
          <a:bodyPr wrap="none" rtlCol="0">
            <a:spAutoFit/>
          </a:bodyPr>
          <a:lstStyle/>
          <a:p>
            <a:pPr fontAlgn="auto">
              <a:spcBef>
                <a:spcPts val="0"/>
              </a:spcBef>
              <a:spcAft>
                <a:spcPts val="0"/>
              </a:spcAft>
              <a:defRPr/>
            </a:pPr>
            <a:r>
              <a:rPr lang="zh-CN" altLang="en-US" sz="4000" b="1" dirty="0" smtClean="0">
                <a:solidFill>
                  <a:srgbClr val="C00000"/>
                </a:solidFill>
                <a:ea typeface="张海山锐线体简" panose="02000000000000000000" charset="-122"/>
                <a:cs typeface="+mn-ea"/>
                <a:sym typeface="+mn-lt"/>
              </a:rPr>
              <a:t>单击这里添加您的标题</a:t>
            </a:r>
            <a:endParaRPr lang="zh-CN" altLang="en-US" sz="4000" b="1" dirty="0">
              <a:solidFill>
                <a:srgbClr val="C00000"/>
              </a:solidFill>
              <a:ea typeface="张海山锐线体简" panose="02000000000000000000"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1000"/>
                                        <p:tgtEl>
                                          <p:spTgt spid="159"/>
                                        </p:tgtEl>
                                      </p:cBhvr>
                                    </p:animEffect>
                                  </p:childTnLst>
                                </p:cTn>
                              </p:par>
                            </p:childTnLst>
                          </p:cTn>
                        </p:par>
                        <p:par>
                          <p:cTn id="22" fill="hold">
                            <p:stCondLst>
                              <p:cond delay="3000"/>
                            </p:stCondLst>
                            <p:childTnLst>
                              <p:par>
                                <p:cTn id="23" presetID="2" presetClass="entr" presetSubtype="4" accel="50000" decel="5000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162"/>
                                        </p:tgtEl>
                                        <p:attrNameLst>
                                          <p:attrName>style.visibility</p:attrName>
                                        </p:attrNameLst>
                                      </p:cBhvr>
                                      <p:to>
                                        <p:strVal val="visible"/>
                                      </p:to>
                                    </p:set>
                                    <p:animEffect transition="in" filter="fade">
                                      <p:cBhvr>
                                        <p:cTn id="30" dur="1000"/>
                                        <p:tgtEl>
                                          <p:spTgt spid="162"/>
                                        </p:tgtEl>
                                      </p:cBhvr>
                                    </p:animEffect>
                                  </p:childTnLst>
                                </p:cTn>
                              </p:par>
                            </p:childTnLst>
                          </p:cTn>
                        </p:par>
                        <p:par>
                          <p:cTn id="31" fill="hold">
                            <p:stCondLst>
                              <p:cond delay="4500"/>
                            </p:stCondLst>
                            <p:childTnLst>
                              <p:par>
                                <p:cTn id="32" presetID="2" presetClass="entr" presetSubtype="4" accel="50000" decel="50000"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500" fill="hold"/>
                                        <p:tgtEl>
                                          <p:spTgt spid="52"/>
                                        </p:tgtEl>
                                        <p:attrNameLst>
                                          <p:attrName>ppt_x</p:attrName>
                                        </p:attrNameLst>
                                      </p:cBhvr>
                                      <p:tavLst>
                                        <p:tav tm="0">
                                          <p:val>
                                            <p:strVal val="#ppt_x"/>
                                          </p:val>
                                        </p:tav>
                                        <p:tav tm="100000">
                                          <p:val>
                                            <p:strVal val="#ppt_x"/>
                                          </p:val>
                                        </p:tav>
                                      </p:tavLst>
                                    </p:anim>
                                    <p:anim calcmode="lin" valueType="num">
                                      <p:cBhvr additive="base">
                                        <p:cTn id="35" dur="500" fill="hold"/>
                                        <p:tgtEl>
                                          <p:spTgt spid="52"/>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fade">
                                      <p:cBhvr>
                                        <p:cTn id="39" dur="1000"/>
                                        <p:tgtEl>
                                          <p:spTgt spid="165"/>
                                        </p:tgtEl>
                                      </p:cBhvr>
                                    </p:animEffect>
                                  </p:childTnLst>
                                </p:cTn>
                              </p:par>
                            </p:childTnLst>
                          </p:cTn>
                        </p:par>
                        <p:par>
                          <p:cTn id="40" fill="hold">
                            <p:stCondLst>
                              <p:cond delay="6000"/>
                            </p:stCondLst>
                            <p:childTnLst>
                              <p:par>
                                <p:cTn id="41" presetID="2" presetClass="entr" presetSubtype="8" accel="50000" decel="5000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0-#ppt_w/2"/>
                                          </p:val>
                                        </p:tav>
                                        <p:tav tm="100000">
                                          <p:val>
                                            <p:strVal val="#ppt_x"/>
                                          </p:val>
                                        </p:tav>
                                      </p:tavLst>
                                    </p:anim>
                                    <p:anim calcmode="lin" valueType="num">
                                      <p:cBhvr additive="base">
                                        <p:cTn id="44" dur="500" fill="hold"/>
                                        <p:tgtEl>
                                          <p:spTgt spid="57"/>
                                        </p:tgtEl>
                                        <p:attrNameLst>
                                          <p:attrName>ppt_y</p:attrName>
                                        </p:attrNameLst>
                                      </p:cBhvr>
                                      <p:tavLst>
                                        <p:tav tm="0">
                                          <p:val>
                                            <p:strVal val="#ppt_y"/>
                                          </p:val>
                                        </p:tav>
                                        <p:tav tm="100000">
                                          <p:val>
                                            <p:strVal val="#ppt_y"/>
                                          </p:val>
                                        </p:tav>
                                      </p:tavLst>
                                    </p:anim>
                                  </p:childTnLst>
                                </p:cTn>
                              </p:par>
                            </p:childTnLst>
                          </p:cTn>
                        </p:par>
                        <p:par>
                          <p:cTn id="45" fill="hold">
                            <p:stCondLst>
                              <p:cond delay="6500"/>
                            </p:stCondLst>
                            <p:childTnLst>
                              <p:par>
                                <p:cTn id="46" presetID="53" presetClass="entr" presetSubtype="16" fill="hold" nodeType="afterEffect">
                                  <p:stCondLst>
                                    <p:cond delay="0"/>
                                  </p:stCondLst>
                                  <p:childTnLst>
                                    <p:set>
                                      <p:cBhvr>
                                        <p:cTn id="47" dur="1" fill="hold">
                                          <p:stCondLst>
                                            <p:cond delay="0"/>
                                          </p:stCondLst>
                                        </p:cTn>
                                        <p:tgtEl>
                                          <p:spTgt spid="120"/>
                                        </p:tgtEl>
                                        <p:attrNameLst>
                                          <p:attrName>style.visibility</p:attrName>
                                        </p:attrNameLst>
                                      </p:cBhvr>
                                      <p:to>
                                        <p:strVal val="visible"/>
                                      </p:to>
                                    </p:set>
                                    <p:anim calcmode="lin" valueType="num">
                                      <p:cBhvr>
                                        <p:cTn id="48" dur="500" fill="hold"/>
                                        <p:tgtEl>
                                          <p:spTgt spid="120"/>
                                        </p:tgtEl>
                                        <p:attrNameLst>
                                          <p:attrName>ppt_w</p:attrName>
                                        </p:attrNameLst>
                                      </p:cBhvr>
                                      <p:tavLst>
                                        <p:tav tm="0">
                                          <p:val>
                                            <p:fltVal val="0"/>
                                          </p:val>
                                        </p:tav>
                                        <p:tav tm="100000">
                                          <p:val>
                                            <p:strVal val="#ppt_w"/>
                                          </p:val>
                                        </p:tav>
                                      </p:tavLst>
                                    </p:anim>
                                    <p:anim calcmode="lin" valueType="num">
                                      <p:cBhvr>
                                        <p:cTn id="49" dur="500" fill="hold"/>
                                        <p:tgtEl>
                                          <p:spTgt spid="120"/>
                                        </p:tgtEl>
                                        <p:attrNameLst>
                                          <p:attrName>ppt_h</p:attrName>
                                        </p:attrNameLst>
                                      </p:cBhvr>
                                      <p:tavLst>
                                        <p:tav tm="0">
                                          <p:val>
                                            <p:fltVal val="0"/>
                                          </p:val>
                                        </p:tav>
                                        <p:tav tm="100000">
                                          <p:val>
                                            <p:strVal val="#ppt_h"/>
                                          </p:val>
                                        </p:tav>
                                      </p:tavLst>
                                    </p:anim>
                                    <p:animEffect transition="in" filter="fade">
                                      <p:cBhvr>
                                        <p:cTn id="50" dur="500"/>
                                        <p:tgtEl>
                                          <p:spTgt spid="120"/>
                                        </p:tgtEl>
                                      </p:cBhvr>
                                    </p:animEffect>
                                  </p:childTnLst>
                                </p:cTn>
                              </p:par>
                            </p:childTnLst>
                          </p:cTn>
                        </p:par>
                        <p:par>
                          <p:cTn id="51" fill="hold">
                            <p:stCondLst>
                              <p:cond delay="7000"/>
                            </p:stCondLst>
                            <p:childTnLst>
                              <p:par>
                                <p:cTn id="52" presetID="53" presetClass="entr" presetSubtype="16" fill="hold" nodeType="afterEffect">
                                  <p:stCondLst>
                                    <p:cond delay="0"/>
                                  </p:stCondLst>
                                  <p:childTnLst>
                                    <p:set>
                                      <p:cBhvr>
                                        <p:cTn id="53" dur="1" fill="hold">
                                          <p:stCondLst>
                                            <p:cond delay="0"/>
                                          </p:stCondLst>
                                        </p:cTn>
                                        <p:tgtEl>
                                          <p:spTgt spid="148"/>
                                        </p:tgtEl>
                                        <p:attrNameLst>
                                          <p:attrName>style.visibility</p:attrName>
                                        </p:attrNameLst>
                                      </p:cBhvr>
                                      <p:to>
                                        <p:strVal val="visible"/>
                                      </p:to>
                                    </p:set>
                                    <p:anim calcmode="lin" valueType="num">
                                      <p:cBhvr>
                                        <p:cTn id="54" dur="500" fill="hold"/>
                                        <p:tgtEl>
                                          <p:spTgt spid="148"/>
                                        </p:tgtEl>
                                        <p:attrNameLst>
                                          <p:attrName>ppt_w</p:attrName>
                                        </p:attrNameLst>
                                      </p:cBhvr>
                                      <p:tavLst>
                                        <p:tav tm="0">
                                          <p:val>
                                            <p:fltVal val="0"/>
                                          </p:val>
                                        </p:tav>
                                        <p:tav tm="100000">
                                          <p:val>
                                            <p:strVal val="#ppt_w"/>
                                          </p:val>
                                        </p:tav>
                                      </p:tavLst>
                                    </p:anim>
                                    <p:anim calcmode="lin" valueType="num">
                                      <p:cBhvr>
                                        <p:cTn id="55" dur="500" fill="hold"/>
                                        <p:tgtEl>
                                          <p:spTgt spid="148"/>
                                        </p:tgtEl>
                                        <p:attrNameLst>
                                          <p:attrName>ppt_h</p:attrName>
                                        </p:attrNameLst>
                                      </p:cBhvr>
                                      <p:tavLst>
                                        <p:tav tm="0">
                                          <p:val>
                                            <p:fltVal val="0"/>
                                          </p:val>
                                        </p:tav>
                                        <p:tav tm="100000">
                                          <p:val>
                                            <p:strVal val="#ppt_h"/>
                                          </p:val>
                                        </p:tav>
                                      </p:tavLst>
                                    </p:anim>
                                    <p:animEffect transition="in" filter="fade">
                                      <p:cBhvr>
                                        <p:cTn id="56" dur="500"/>
                                        <p:tgtEl>
                                          <p:spTgt spid="148"/>
                                        </p:tgtEl>
                                      </p:cBhvr>
                                    </p:animEffect>
                                  </p:childTnLst>
                                </p:cTn>
                              </p:par>
                            </p:childTnLst>
                          </p:cTn>
                        </p:par>
                        <p:par>
                          <p:cTn id="57" fill="hold">
                            <p:stCondLst>
                              <p:cond delay="7500"/>
                            </p:stCondLst>
                            <p:childTnLst>
                              <p:par>
                                <p:cTn id="58" presetID="2" presetClass="entr" presetSubtype="8" accel="50000" decel="50000"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additive="base">
                                        <p:cTn id="60" dur="500" fill="hold"/>
                                        <p:tgtEl>
                                          <p:spTgt spid="59"/>
                                        </p:tgtEl>
                                        <p:attrNameLst>
                                          <p:attrName>ppt_x</p:attrName>
                                        </p:attrNameLst>
                                      </p:cBhvr>
                                      <p:tavLst>
                                        <p:tav tm="0">
                                          <p:val>
                                            <p:strVal val="0-#ppt_w/2"/>
                                          </p:val>
                                        </p:tav>
                                        <p:tav tm="100000">
                                          <p:val>
                                            <p:strVal val="#ppt_x"/>
                                          </p:val>
                                        </p:tav>
                                      </p:tavLst>
                                    </p:anim>
                                    <p:anim calcmode="lin" valueType="num">
                                      <p:cBhvr additive="base">
                                        <p:cTn id="61" dur="500" fill="hold"/>
                                        <p:tgtEl>
                                          <p:spTgt spid="59"/>
                                        </p:tgtEl>
                                        <p:attrNameLst>
                                          <p:attrName>ppt_y</p:attrName>
                                        </p:attrNameLst>
                                      </p:cBhvr>
                                      <p:tavLst>
                                        <p:tav tm="0">
                                          <p:val>
                                            <p:strVal val="#ppt_y"/>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animEffect transition="in" filter="fade">
                                      <p:cBhvr>
                                        <p:cTn id="67" dur="500"/>
                                        <p:tgtEl>
                                          <p:spTgt spid="122"/>
                                        </p:tgtEl>
                                      </p:cBhvr>
                                    </p:animEffect>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151"/>
                                        </p:tgtEl>
                                        <p:attrNameLst>
                                          <p:attrName>style.visibility</p:attrName>
                                        </p:attrNameLst>
                                      </p:cBhvr>
                                      <p:to>
                                        <p:strVal val="visible"/>
                                      </p:to>
                                    </p:set>
                                    <p:anim calcmode="lin" valueType="num">
                                      <p:cBhvr>
                                        <p:cTn id="71" dur="500" fill="hold"/>
                                        <p:tgtEl>
                                          <p:spTgt spid="151"/>
                                        </p:tgtEl>
                                        <p:attrNameLst>
                                          <p:attrName>ppt_w</p:attrName>
                                        </p:attrNameLst>
                                      </p:cBhvr>
                                      <p:tavLst>
                                        <p:tav tm="0">
                                          <p:val>
                                            <p:fltVal val="0"/>
                                          </p:val>
                                        </p:tav>
                                        <p:tav tm="100000">
                                          <p:val>
                                            <p:strVal val="#ppt_w"/>
                                          </p:val>
                                        </p:tav>
                                      </p:tavLst>
                                    </p:anim>
                                    <p:anim calcmode="lin" valueType="num">
                                      <p:cBhvr>
                                        <p:cTn id="72" dur="500" fill="hold"/>
                                        <p:tgtEl>
                                          <p:spTgt spid="151"/>
                                        </p:tgtEl>
                                        <p:attrNameLst>
                                          <p:attrName>ppt_h</p:attrName>
                                        </p:attrNameLst>
                                      </p:cBhvr>
                                      <p:tavLst>
                                        <p:tav tm="0">
                                          <p:val>
                                            <p:fltVal val="0"/>
                                          </p:val>
                                        </p:tav>
                                        <p:tav tm="100000">
                                          <p:val>
                                            <p:strVal val="#ppt_h"/>
                                          </p:val>
                                        </p:tav>
                                      </p:tavLst>
                                    </p:anim>
                                    <p:animEffect transition="in" filter="fade">
                                      <p:cBhvr>
                                        <p:cTn id="73" dur="500"/>
                                        <p:tgtEl>
                                          <p:spTgt spid="151"/>
                                        </p:tgtEl>
                                      </p:cBhvr>
                                    </p:animEffect>
                                  </p:childTnLst>
                                </p:cTn>
                              </p:par>
                            </p:childTnLst>
                          </p:cTn>
                        </p:par>
                        <p:par>
                          <p:cTn id="74" fill="hold">
                            <p:stCondLst>
                              <p:cond delay="9000"/>
                            </p:stCondLst>
                            <p:childTnLst>
                              <p:par>
                                <p:cTn id="75" presetID="2" presetClass="entr" presetSubtype="8" accel="50000" decel="50000" fill="hold" nodeType="after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additive="base">
                                        <p:cTn id="77" dur="500" fill="hold"/>
                                        <p:tgtEl>
                                          <p:spTgt spid="62"/>
                                        </p:tgtEl>
                                        <p:attrNameLst>
                                          <p:attrName>ppt_x</p:attrName>
                                        </p:attrNameLst>
                                      </p:cBhvr>
                                      <p:tavLst>
                                        <p:tav tm="0">
                                          <p:val>
                                            <p:strVal val="0-#ppt_w/2"/>
                                          </p:val>
                                        </p:tav>
                                        <p:tav tm="100000">
                                          <p:val>
                                            <p:strVal val="#ppt_x"/>
                                          </p:val>
                                        </p:tav>
                                      </p:tavLst>
                                    </p:anim>
                                    <p:anim calcmode="lin" valueType="num">
                                      <p:cBhvr additive="base">
                                        <p:cTn id="78" dur="500" fill="hold"/>
                                        <p:tgtEl>
                                          <p:spTgt spid="62"/>
                                        </p:tgtEl>
                                        <p:attrNameLst>
                                          <p:attrName>ppt_y</p:attrName>
                                        </p:attrNameLst>
                                      </p:cBhvr>
                                      <p:tavLst>
                                        <p:tav tm="0">
                                          <p:val>
                                            <p:strVal val="#ppt_y"/>
                                          </p:val>
                                        </p:tav>
                                        <p:tav tm="100000">
                                          <p:val>
                                            <p:strVal val="#ppt_y"/>
                                          </p:val>
                                        </p:tav>
                                      </p:tavLst>
                                    </p:anim>
                                  </p:childTnLst>
                                </p:cTn>
                              </p:par>
                            </p:childTnLst>
                          </p:cTn>
                        </p:par>
                        <p:par>
                          <p:cTn id="79" fill="hold">
                            <p:stCondLst>
                              <p:cond delay="9500"/>
                            </p:stCondLst>
                            <p:childTnLst>
                              <p:par>
                                <p:cTn id="80" presetID="53" presetClass="entr" presetSubtype="16" fill="hold" nodeType="afterEffect">
                                  <p:stCondLst>
                                    <p:cond delay="0"/>
                                  </p:stCondLst>
                                  <p:childTnLst>
                                    <p:set>
                                      <p:cBhvr>
                                        <p:cTn id="81" dur="1" fill="hold">
                                          <p:stCondLst>
                                            <p:cond delay="0"/>
                                          </p:stCondLst>
                                        </p:cTn>
                                        <p:tgtEl>
                                          <p:spTgt spid="127"/>
                                        </p:tgtEl>
                                        <p:attrNameLst>
                                          <p:attrName>style.visibility</p:attrName>
                                        </p:attrNameLst>
                                      </p:cBhvr>
                                      <p:to>
                                        <p:strVal val="visible"/>
                                      </p:to>
                                    </p:set>
                                    <p:anim calcmode="lin" valueType="num">
                                      <p:cBhvr>
                                        <p:cTn id="82" dur="500" fill="hold"/>
                                        <p:tgtEl>
                                          <p:spTgt spid="127"/>
                                        </p:tgtEl>
                                        <p:attrNameLst>
                                          <p:attrName>ppt_w</p:attrName>
                                        </p:attrNameLst>
                                      </p:cBhvr>
                                      <p:tavLst>
                                        <p:tav tm="0">
                                          <p:val>
                                            <p:fltVal val="0"/>
                                          </p:val>
                                        </p:tav>
                                        <p:tav tm="100000">
                                          <p:val>
                                            <p:strVal val="#ppt_w"/>
                                          </p:val>
                                        </p:tav>
                                      </p:tavLst>
                                    </p:anim>
                                    <p:anim calcmode="lin" valueType="num">
                                      <p:cBhvr>
                                        <p:cTn id="83" dur="500" fill="hold"/>
                                        <p:tgtEl>
                                          <p:spTgt spid="127"/>
                                        </p:tgtEl>
                                        <p:attrNameLst>
                                          <p:attrName>ppt_h</p:attrName>
                                        </p:attrNameLst>
                                      </p:cBhvr>
                                      <p:tavLst>
                                        <p:tav tm="0">
                                          <p:val>
                                            <p:fltVal val="0"/>
                                          </p:val>
                                        </p:tav>
                                        <p:tav tm="100000">
                                          <p:val>
                                            <p:strVal val="#ppt_h"/>
                                          </p:val>
                                        </p:tav>
                                      </p:tavLst>
                                    </p:anim>
                                    <p:animEffect transition="in" filter="fade">
                                      <p:cBhvr>
                                        <p:cTn id="84" dur="500"/>
                                        <p:tgtEl>
                                          <p:spTgt spid="127"/>
                                        </p:tgtEl>
                                      </p:cBhvr>
                                    </p:animEffect>
                                  </p:childTnLst>
                                </p:cTn>
                              </p:par>
                            </p:childTnLst>
                          </p:cTn>
                        </p:par>
                        <p:par>
                          <p:cTn id="85" fill="hold">
                            <p:stCondLst>
                              <p:cond delay="10000"/>
                            </p:stCondLst>
                            <p:childTnLst>
                              <p:par>
                                <p:cTn id="86" presetID="53" presetClass="entr" presetSubtype="16" fill="hold" nodeType="afterEffect">
                                  <p:stCondLst>
                                    <p:cond delay="0"/>
                                  </p:stCondLst>
                                  <p:childTnLst>
                                    <p:set>
                                      <p:cBhvr>
                                        <p:cTn id="87" dur="1" fill="hold">
                                          <p:stCondLst>
                                            <p:cond delay="0"/>
                                          </p:stCondLst>
                                        </p:cTn>
                                        <p:tgtEl>
                                          <p:spTgt spid="152"/>
                                        </p:tgtEl>
                                        <p:attrNameLst>
                                          <p:attrName>style.visibility</p:attrName>
                                        </p:attrNameLst>
                                      </p:cBhvr>
                                      <p:to>
                                        <p:strVal val="visible"/>
                                      </p:to>
                                    </p:set>
                                    <p:anim calcmode="lin" valueType="num">
                                      <p:cBhvr>
                                        <p:cTn id="88" dur="500" fill="hold"/>
                                        <p:tgtEl>
                                          <p:spTgt spid="152"/>
                                        </p:tgtEl>
                                        <p:attrNameLst>
                                          <p:attrName>ppt_w</p:attrName>
                                        </p:attrNameLst>
                                      </p:cBhvr>
                                      <p:tavLst>
                                        <p:tav tm="0">
                                          <p:val>
                                            <p:fltVal val="0"/>
                                          </p:val>
                                        </p:tav>
                                        <p:tav tm="100000">
                                          <p:val>
                                            <p:strVal val="#ppt_w"/>
                                          </p:val>
                                        </p:tav>
                                      </p:tavLst>
                                    </p:anim>
                                    <p:anim calcmode="lin" valueType="num">
                                      <p:cBhvr>
                                        <p:cTn id="89" dur="500" fill="hold"/>
                                        <p:tgtEl>
                                          <p:spTgt spid="152"/>
                                        </p:tgtEl>
                                        <p:attrNameLst>
                                          <p:attrName>ppt_h</p:attrName>
                                        </p:attrNameLst>
                                      </p:cBhvr>
                                      <p:tavLst>
                                        <p:tav tm="0">
                                          <p:val>
                                            <p:fltVal val="0"/>
                                          </p:val>
                                        </p:tav>
                                        <p:tav tm="100000">
                                          <p:val>
                                            <p:strVal val="#ppt_h"/>
                                          </p:val>
                                        </p:tav>
                                      </p:tavLst>
                                    </p:anim>
                                    <p:animEffect transition="in" filter="fade">
                                      <p:cBhvr>
                                        <p:cTn id="90" dur="500"/>
                                        <p:tgtEl>
                                          <p:spTgt spid="152"/>
                                        </p:tgtEl>
                                      </p:cBhvr>
                                    </p:animEffect>
                                  </p:childTnLst>
                                </p:cTn>
                              </p:par>
                            </p:childTnLst>
                          </p:cTn>
                        </p:par>
                        <p:par>
                          <p:cTn id="91" fill="hold">
                            <p:stCondLst>
                              <p:cond delay="10500"/>
                            </p:stCondLst>
                            <p:childTnLst>
                              <p:par>
                                <p:cTn id="92" presetID="2" presetClass="entr" presetSubtype="2" accel="50000" decel="50000" fill="hold" nodeType="afterEffect">
                                  <p:stCondLst>
                                    <p:cond delay="0"/>
                                  </p:stCondLst>
                                  <p:childTnLst>
                                    <p:set>
                                      <p:cBhvr>
                                        <p:cTn id="93" dur="1" fill="hold">
                                          <p:stCondLst>
                                            <p:cond delay="0"/>
                                          </p:stCondLst>
                                        </p:cTn>
                                        <p:tgtEl>
                                          <p:spTgt spid="106"/>
                                        </p:tgtEl>
                                        <p:attrNameLst>
                                          <p:attrName>style.visibility</p:attrName>
                                        </p:attrNameLst>
                                      </p:cBhvr>
                                      <p:to>
                                        <p:strVal val="visible"/>
                                      </p:to>
                                    </p:set>
                                    <p:anim calcmode="lin" valueType="num">
                                      <p:cBhvr additive="base">
                                        <p:cTn id="94" dur="500" fill="hold"/>
                                        <p:tgtEl>
                                          <p:spTgt spid="106"/>
                                        </p:tgtEl>
                                        <p:attrNameLst>
                                          <p:attrName>ppt_x</p:attrName>
                                        </p:attrNameLst>
                                      </p:cBhvr>
                                      <p:tavLst>
                                        <p:tav tm="0">
                                          <p:val>
                                            <p:strVal val="1+#ppt_w/2"/>
                                          </p:val>
                                        </p:tav>
                                        <p:tav tm="100000">
                                          <p:val>
                                            <p:strVal val="#ppt_x"/>
                                          </p:val>
                                        </p:tav>
                                      </p:tavLst>
                                    </p:anim>
                                    <p:anim calcmode="lin" valueType="num">
                                      <p:cBhvr additive="base">
                                        <p:cTn id="95" dur="500" fill="hold"/>
                                        <p:tgtEl>
                                          <p:spTgt spid="106"/>
                                        </p:tgtEl>
                                        <p:attrNameLst>
                                          <p:attrName>ppt_y</p:attrName>
                                        </p:attrNameLst>
                                      </p:cBhvr>
                                      <p:tavLst>
                                        <p:tav tm="0">
                                          <p:val>
                                            <p:strVal val="#ppt_y"/>
                                          </p:val>
                                        </p:tav>
                                        <p:tav tm="100000">
                                          <p:val>
                                            <p:strVal val="#ppt_y"/>
                                          </p:val>
                                        </p:tav>
                                      </p:tavLst>
                                    </p:anim>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133"/>
                                        </p:tgtEl>
                                        <p:attrNameLst>
                                          <p:attrName>style.visibility</p:attrName>
                                        </p:attrNameLst>
                                      </p:cBhvr>
                                      <p:to>
                                        <p:strVal val="visible"/>
                                      </p:to>
                                    </p:set>
                                    <p:anim calcmode="lin" valueType="num">
                                      <p:cBhvr>
                                        <p:cTn id="99" dur="500" fill="hold"/>
                                        <p:tgtEl>
                                          <p:spTgt spid="133"/>
                                        </p:tgtEl>
                                        <p:attrNameLst>
                                          <p:attrName>ppt_w</p:attrName>
                                        </p:attrNameLst>
                                      </p:cBhvr>
                                      <p:tavLst>
                                        <p:tav tm="0">
                                          <p:val>
                                            <p:fltVal val="0"/>
                                          </p:val>
                                        </p:tav>
                                        <p:tav tm="100000">
                                          <p:val>
                                            <p:strVal val="#ppt_w"/>
                                          </p:val>
                                        </p:tav>
                                      </p:tavLst>
                                    </p:anim>
                                    <p:anim calcmode="lin" valueType="num">
                                      <p:cBhvr>
                                        <p:cTn id="100" dur="500" fill="hold"/>
                                        <p:tgtEl>
                                          <p:spTgt spid="133"/>
                                        </p:tgtEl>
                                        <p:attrNameLst>
                                          <p:attrName>ppt_h</p:attrName>
                                        </p:attrNameLst>
                                      </p:cBhvr>
                                      <p:tavLst>
                                        <p:tav tm="0">
                                          <p:val>
                                            <p:fltVal val="0"/>
                                          </p:val>
                                        </p:tav>
                                        <p:tav tm="100000">
                                          <p:val>
                                            <p:strVal val="#ppt_h"/>
                                          </p:val>
                                        </p:tav>
                                      </p:tavLst>
                                    </p:anim>
                                    <p:animEffect transition="in" filter="fade">
                                      <p:cBhvr>
                                        <p:cTn id="101" dur="500"/>
                                        <p:tgtEl>
                                          <p:spTgt spid="133"/>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53"/>
                                        </p:tgtEl>
                                        <p:attrNameLst>
                                          <p:attrName>style.visibility</p:attrName>
                                        </p:attrNameLst>
                                      </p:cBhvr>
                                      <p:to>
                                        <p:strVal val="visible"/>
                                      </p:to>
                                    </p:set>
                                    <p:anim calcmode="lin" valueType="num">
                                      <p:cBhvr>
                                        <p:cTn id="105" dur="500" fill="hold"/>
                                        <p:tgtEl>
                                          <p:spTgt spid="153"/>
                                        </p:tgtEl>
                                        <p:attrNameLst>
                                          <p:attrName>ppt_w</p:attrName>
                                        </p:attrNameLst>
                                      </p:cBhvr>
                                      <p:tavLst>
                                        <p:tav tm="0">
                                          <p:val>
                                            <p:fltVal val="0"/>
                                          </p:val>
                                        </p:tav>
                                        <p:tav tm="100000">
                                          <p:val>
                                            <p:strVal val="#ppt_w"/>
                                          </p:val>
                                        </p:tav>
                                      </p:tavLst>
                                    </p:anim>
                                    <p:anim calcmode="lin" valueType="num">
                                      <p:cBhvr>
                                        <p:cTn id="106" dur="500" fill="hold"/>
                                        <p:tgtEl>
                                          <p:spTgt spid="153"/>
                                        </p:tgtEl>
                                        <p:attrNameLst>
                                          <p:attrName>ppt_h</p:attrName>
                                        </p:attrNameLst>
                                      </p:cBhvr>
                                      <p:tavLst>
                                        <p:tav tm="0">
                                          <p:val>
                                            <p:fltVal val="0"/>
                                          </p:val>
                                        </p:tav>
                                        <p:tav tm="100000">
                                          <p:val>
                                            <p:strVal val="#ppt_h"/>
                                          </p:val>
                                        </p:tav>
                                      </p:tavLst>
                                    </p:anim>
                                    <p:animEffect transition="in" filter="fade">
                                      <p:cBhvr>
                                        <p:cTn id="107" dur="500"/>
                                        <p:tgtEl>
                                          <p:spTgt spid="153"/>
                                        </p:tgtEl>
                                      </p:cBhvr>
                                    </p:animEffect>
                                  </p:childTnLst>
                                </p:cTn>
                              </p:par>
                            </p:childTnLst>
                          </p:cTn>
                        </p:par>
                        <p:par>
                          <p:cTn id="108" fill="hold">
                            <p:stCondLst>
                              <p:cond delay="12000"/>
                            </p:stCondLst>
                            <p:childTnLst>
                              <p:par>
                                <p:cTn id="109" presetID="2" presetClass="entr" presetSubtype="2" accel="50000" decel="50000" fill="hold" nodeType="after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additive="base">
                                        <p:cTn id="111" dur="500" fill="hold"/>
                                        <p:tgtEl>
                                          <p:spTgt spid="107"/>
                                        </p:tgtEl>
                                        <p:attrNameLst>
                                          <p:attrName>ppt_x</p:attrName>
                                        </p:attrNameLst>
                                      </p:cBhvr>
                                      <p:tavLst>
                                        <p:tav tm="0">
                                          <p:val>
                                            <p:strVal val="1+#ppt_w/2"/>
                                          </p:val>
                                        </p:tav>
                                        <p:tav tm="100000">
                                          <p:val>
                                            <p:strVal val="#ppt_x"/>
                                          </p:val>
                                        </p:tav>
                                      </p:tavLst>
                                    </p:anim>
                                    <p:anim calcmode="lin" valueType="num">
                                      <p:cBhvr additive="base">
                                        <p:cTn id="112" dur="500" fill="hold"/>
                                        <p:tgtEl>
                                          <p:spTgt spid="107"/>
                                        </p:tgtEl>
                                        <p:attrNameLst>
                                          <p:attrName>ppt_y</p:attrName>
                                        </p:attrNameLst>
                                      </p:cBhvr>
                                      <p:tavLst>
                                        <p:tav tm="0">
                                          <p:val>
                                            <p:strVal val="#ppt_y"/>
                                          </p:val>
                                        </p:tav>
                                        <p:tav tm="100000">
                                          <p:val>
                                            <p:strVal val="#ppt_y"/>
                                          </p:val>
                                        </p:tav>
                                      </p:tavLst>
                                    </p:anim>
                                  </p:childTnLst>
                                </p:cTn>
                              </p:par>
                            </p:childTnLst>
                          </p:cTn>
                        </p:par>
                        <p:par>
                          <p:cTn id="113" fill="hold">
                            <p:stCondLst>
                              <p:cond delay="12500"/>
                            </p:stCondLst>
                            <p:childTnLst>
                              <p:par>
                                <p:cTn id="114" presetID="53" presetClass="entr" presetSubtype="16" fill="hold" nodeType="afterEffect">
                                  <p:stCondLst>
                                    <p:cond delay="0"/>
                                  </p:stCondLst>
                                  <p:childTnLst>
                                    <p:set>
                                      <p:cBhvr>
                                        <p:cTn id="115" dur="1" fill="hold">
                                          <p:stCondLst>
                                            <p:cond delay="0"/>
                                          </p:stCondLst>
                                        </p:cTn>
                                        <p:tgtEl>
                                          <p:spTgt spid="143"/>
                                        </p:tgtEl>
                                        <p:attrNameLst>
                                          <p:attrName>style.visibility</p:attrName>
                                        </p:attrNameLst>
                                      </p:cBhvr>
                                      <p:to>
                                        <p:strVal val="visible"/>
                                      </p:to>
                                    </p:set>
                                    <p:anim calcmode="lin" valueType="num">
                                      <p:cBhvr>
                                        <p:cTn id="116" dur="500" fill="hold"/>
                                        <p:tgtEl>
                                          <p:spTgt spid="143"/>
                                        </p:tgtEl>
                                        <p:attrNameLst>
                                          <p:attrName>ppt_w</p:attrName>
                                        </p:attrNameLst>
                                      </p:cBhvr>
                                      <p:tavLst>
                                        <p:tav tm="0">
                                          <p:val>
                                            <p:fltVal val="0"/>
                                          </p:val>
                                        </p:tav>
                                        <p:tav tm="100000">
                                          <p:val>
                                            <p:strVal val="#ppt_w"/>
                                          </p:val>
                                        </p:tav>
                                      </p:tavLst>
                                    </p:anim>
                                    <p:anim calcmode="lin" valueType="num">
                                      <p:cBhvr>
                                        <p:cTn id="117" dur="500" fill="hold"/>
                                        <p:tgtEl>
                                          <p:spTgt spid="143"/>
                                        </p:tgtEl>
                                        <p:attrNameLst>
                                          <p:attrName>ppt_h</p:attrName>
                                        </p:attrNameLst>
                                      </p:cBhvr>
                                      <p:tavLst>
                                        <p:tav tm="0">
                                          <p:val>
                                            <p:fltVal val="0"/>
                                          </p:val>
                                        </p:tav>
                                        <p:tav tm="100000">
                                          <p:val>
                                            <p:strVal val="#ppt_h"/>
                                          </p:val>
                                        </p:tav>
                                      </p:tavLst>
                                    </p:anim>
                                    <p:animEffect transition="in" filter="fade">
                                      <p:cBhvr>
                                        <p:cTn id="118" dur="500"/>
                                        <p:tgtEl>
                                          <p:spTgt spid="143"/>
                                        </p:tgtEl>
                                      </p:cBhvr>
                                    </p:animEffect>
                                  </p:childTnLst>
                                </p:cTn>
                              </p:par>
                            </p:childTnLst>
                          </p:cTn>
                        </p:par>
                        <p:par>
                          <p:cTn id="119" fill="hold">
                            <p:stCondLst>
                              <p:cond delay="13000"/>
                            </p:stCondLst>
                            <p:childTnLst>
                              <p:par>
                                <p:cTn id="120" presetID="53" presetClass="entr" presetSubtype="16" fill="hold"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500"/>
                            </p:stCondLst>
                            <p:childTnLst>
                              <p:par>
                                <p:cTn id="126" presetID="2" presetClass="entr" presetSubtype="2" accel="50000" decel="50000" fill="hold" nodeType="afterEffect">
                                  <p:stCondLst>
                                    <p:cond delay="0"/>
                                  </p:stCondLst>
                                  <p:childTnLst>
                                    <p:set>
                                      <p:cBhvr>
                                        <p:cTn id="127" dur="1" fill="hold">
                                          <p:stCondLst>
                                            <p:cond delay="0"/>
                                          </p:stCondLst>
                                        </p:cTn>
                                        <p:tgtEl>
                                          <p:spTgt spid="108"/>
                                        </p:tgtEl>
                                        <p:attrNameLst>
                                          <p:attrName>style.visibility</p:attrName>
                                        </p:attrNameLst>
                                      </p:cBhvr>
                                      <p:to>
                                        <p:strVal val="visible"/>
                                      </p:to>
                                    </p:set>
                                    <p:anim calcmode="lin" valueType="num">
                                      <p:cBhvr additive="base">
                                        <p:cTn id="128" dur="500" fill="hold"/>
                                        <p:tgtEl>
                                          <p:spTgt spid="108"/>
                                        </p:tgtEl>
                                        <p:attrNameLst>
                                          <p:attrName>ppt_x</p:attrName>
                                        </p:attrNameLst>
                                      </p:cBhvr>
                                      <p:tavLst>
                                        <p:tav tm="0">
                                          <p:val>
                                            <p:strVal val="1+#ppt_w/2"/>
                                          </p:val>
                                        </p:tav>
                                        <p:tav tm="100000">
                                          <p:val>
                                            <p:strVal val="#ppt_x"/>
                                          </p:val>
                                        </p:tav>
                                      </p:tavLst>
                                    </p:anim>
                                    <p:anim calcmode="lin" valueType="num">
                                      <p:cBhvr additive="base">
                                        <p:cTn id="129" dur="500" fill="hold"/>
                                        <p:tgtEl>
                                          <p:spTgt spid="108"/>
                                        </p:tgtEl>
                                        <p:attrNameLst>
                                          <p:attrName>ppt_y</p:attrName>
                                        </p:attrNameLst>
                                      </p:cBhvr>
                                      <p:tavLst>
                                        <p:tav tm="0">
                                          <p:val>
                                            <p:strVal val="#ppt_y"/>
                                          </p:val>
                                        </p:tav>
                                        <p:tav tm="100000">
                                          <p:val>
                                            <p:strVal val="#ppt_y"/>
                                          </p:val>
                                        </p:tav>
                                      </p:tavLst>
                                    </p:anim>
                                  </p:childTnLst>
                                </p:cTn>
                              </p:par>
                            </p:childTnLst>
                          </p:cTn>
                        </p:par>
                        <p:par>
                          <p:cTn id="130" fill="hold">
                            <p:stCondLst>
                              <p:cond delay="14000"/>
                            </p:stCondLst>
                            <p:childTnLst>
                              <p:par>
                                <p:cTn id="131" presetID="53" presetClass="entr" presetSubtype="16" fill="hold" nodeType="afterEffect">
                                  <p:stCondLst>
                                    <p:cond delay="0"/>
                                  </p:stCondLst>
                                  <p:childTnLst>
                                    <p:set>
                                      <p:cBhvr>
                                        <p:cTn id="132" dur="1" fill="hold">
                                          <p:stCondLst>
                                            <p:cond delay="0"/>
                                          </p:stCondLst>
                                        </p:cTn>
                                        <p:tgtEl>
                                          <p:spTgt spid="1062"/>
                                        </p:tgtEl>
                                        <p:attrNameLst>
                                          <p:attrName>style.visibility</p:attrName>
                                        </p:attrNameLst>
                                      </p:cBhvr>
                                      <p:to>
                                        <p:strVal val="visible"/>
                                      </p:to>
                                    </p:set>
                                    <p:anim calcmode="lin" valueType="num">
                                      <p:cBhvr>
                                        <p:cTn id="133" dur="500" fill="hold"/>
                                        <p:tgtEl>
                                          <p:spTgt spid="1062"/>
                                        </p:tgtEl>
                                        <p:attrNameLst>
                                          <p:attrName>ppt_w</p:attrName>
                                        </p:attrNameLst>
                                      </p:cBhvr>
                                      <p:tavLst>
                                        <p:tav tm="0">
                                          <p:val>
                                            <p:fltVal val="0"/>
                                          </p:val>
                                        </p:tav>
                                        <p:tav tm="100000">
                                          <p:val>
                                            <p:strVal val="#ppt_w"/>
                                          </p:val>
                                        </p:tav>
                                      </p:tavLst>
                                    </p:anim>
                                    <p:anim calcmode="lin" valueType="num">
                                      <p:cBhvr>
                                        <p:cTn id="134" dur="500" fill="hold"/>
                                        <p:tgtEl>
                                          <p:spTgt spid="1062"/>
                                        </p:tgtEl>
                                        <p:attrNameLst>
                                          <p:attrName>ppt_h</p:attrName>
                                        </p:attrNameLst>
                                      </p:cBhvr>
                                      <p:tavLst>
                                        <p:tav tm="0">
                                          <p:val>
                                            <p:fltVal val="0"/>
                                          </p:val>
                                        </p:tav>
                                        <p:tav tm="100000">
                                          <p:val>
                                            <p:strVal val="#ppt_h"/>
                                          </p:val>
                                        </p:tav>
                                      </p:tavLst>
                                    </p:anim>
                                    <p:animEffect transition="in" filter="fade">
                                      <p:cBhvr>
                                        <p:cTn id="135" dur="500"/>
                                        <p:tgtEl>
                                          <p:spTgt spid="1062"/>
                                        </p:tgtEl>
                                      </p:cBhvr>
                                    </p:animEffect>
                                  </p:childTnLst>
                                </p:cTn>
                              </p:par>
                            </p:childTnLst>
                          </p:cTn>
                        </p:par>
                        <p:par>
                          <p:cTn id="136" fill="hold">
                            <p:stCondLst>
                              <p:cond delay="14500"/>
                            </p:stCondLst>
                            <p:childTnLst>
                              <p:par>
                                <p:cTn id="137" presetID="53" presetClass="entr" presetSubtype="16" fill="hold" nodeType="afterEffect">
                                  <p:stCondLst>
                                    <p:cond delay="0"/>
                                  </p:stCondLst>
                                  <p:childTnLst>
                                    <p:set>
                                      <p:cBhvr>
                                        <p:cTn id="138" dur="1" fill="hold">
                                          <p:stCondLst>
                                            <p:cond delay="0"/>
                                          </p:stCondLst>
                                        </p:cTn>
                                        <p:tgtEl>
                                          <p:spTgt spid="155"/>
                                        </p:tgtEl>
                                        <p:attrNameLst>
                                          <p:attrName>style.visibility</p:attrName>
                                        </p:attrNameLst>
                                      </p:cBhvr>
                                      <p:to>
                                        <p:strVal val="visible"/>
                                      </p:to>
                                    </p:set>
                                    <p:anim calcmode="lin" valueType="num">
                                      <p:cBhvr>
                                        <p:cTn id="139" dur="500" fill="hold"/>
                                        <p:tgtEl>
                                          <p:spTgt spid="155"/>
                                        </p:tgtEl>
                                        <p:attrNameLst>
                                          <p:attrName>ppt_w</p:attrName>
                                        </p:attrNameLst>
                                      </p:cBhvr>
                                      <p:tavLst>
                                        <p:tav tm="0">
                                          <p:val>
                                            <p:fltVal val="0"/>
                                          </p:val>
                                        </p:tav>
                                        <p:tav tm="100000">
                                          <p:val>
                                            <p:strVal val="#ppt_w"/>
                                          </p:val>
                                        </p:tav>
                                      </p:tavLst>
                                    </p:anim>
                                    <p:anim calcmode="lin" valueType="num">
                                      <p:cBhvr>
                                        <p:cTn id="140" dur="500" fill="hold"/>
                                        <p:tgtEl>
                                          <p:spTgt spid="155"/>
                                        </p:tgtEl>
                                        <p:attrNameLst>
                                          <p:attrName>ppt_h</p:attrName>
                                        </p:attrNameLst>
                                      </p:cBhvr>
                                      <p:tavLst>
                                        <p:tav tm="0">
                                          <p:val>
                                            <p:fltVal val="0"/>
                                          </p:val>
                                        </p:tav>
                                        <p:tav tm="100000">
                                          <p:val>
                                            <p:strVal val="#ppt_h"/>
                                          </p:val>
                                        </p:tav>
                                      </p:tavLst>
                                    </p:anim>
                                    <p:animEffect transition="in" filter="fade">
                                      <p:cBhvr>
                                        <p:cTn id="141" dur="500"/>
                                        <p:tgtEl>
                                          <p:spTgt spid="155"/>
                                        </p:tgtEl>
                                      </p:cBhvr>
                                    </p:animEffect>
                                  </p:childTnLst>
                                </p:cTn>
                              </p:par>
                            </p:childTnLst>
                          </p:cTn>
                        </p:par>
                        <p:par>
                          <p:cTn id="142" fill="hold">
                            <p:stCondLst>
                              <p:cond delay="15000"/>
                            </p:stCondLst>
                            <p:childTnLst>
                              <p:par>
                                <p:cTn id="143" presetID="18" presetClass="entr" presetSubtype="6" fill="hold" nodeType="after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strips(downRight)">
                                      <p:cBhvr>
                                        <p:cTn id="145" dur="500"/>
                                        <p:tgtEl>
                                          <p:spTgt spid="78"/>
                                        </p:tgtEl>
                                      </p:cBhvr>
                                    </p:animEffect>
                                  </p:childTnLst>
                                </p:cTn>
                              </p:par>
                            </p:childTnLst>
                          </p:cTn>
                        </p:par>
                        <p:par>
                          <p:cTn id="146" fill="hold">
                            <p:stCondLst>
                              <p:cond delay="15500"/>
                            </p:stCondLst>
                            <p:childTnLst>
                              <p:par>
                                <p:cTn id="147" presetID="18" presetClass="entr" presetSubtype="12"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strips(downLeft)">
                                      <p:cBhvr>
                                        <p:cTn id="149" dur="500"/>
                                        <p:tgtEl>
                                          <p:spTgt spid="109"/>
                                        </p:tgtEl>
                                      </p:cBhvr>
                                    </p:animEffect>
                                  </p:childTnLst>
                                </p:cTn>
                              </p:par>
                            </p:childTnLst>
                          </p:cTn>
                        </p:par>
                        <p:par>
                          <p:cTn id="150" fill="hold">
                            <p:stCondLst>
                              <p:cond delay="16000"/>
                            </p:stCondLst>
                            <p:childTnLst>
                              <p:par>
                                <p:cTn id="151" presetID="18" presetClass="entr" presetSubtype="3" fill="hold" nodeType="afterEffect">
                                  <p:stCondLst>
                                    <p:cond delay="0"/>
                                  </p:stCondLst>
                                  <p:childTnLst>
                                    <p:set>
                                      <p:cBhvr>
                                        <p:cTn id="152" dur="1" fill="hold">
                                          <p:stCondLst>
                                            <p:cond delay="0"/>
                                          </p:stCondLst>
                                        </p:cTn>
                                        <p:tgtEl>
                                          <p:spTgt spid="80"/>
                                        </p:tgtEl>
                                        <p:attrNameLst>
                                          <p:attrName>style.visibility</p:attrName>
                                        </p:attrNameLst>
                                      </p:cBhvr>
                                      <p:to>
                                        <p:strVal val="visible"/>
                                      </p:to>
                                    </p:set>
                                    <p:animEffect transition="in" filter="strips(upRight)">
                                      <p:cBhvr>
                                        <p:cTn id="153" dur="500"/>
                                        <p:tgtEl>
                                          <p:spTgt spid="80"/>
                                        </p:tgtEl>
                                      </p:cBhvr>
                                    </p:animEffect>
                                  </p:childTnLst>
                                </p:cTn>
                              </p:par>
                            </p:childTnLst>
                          </p:cTn>
                        </p:par>
                        <p:par>
                          <p:cTn id="154" fill="hold">
                            <p:stCondLst>
                              <p:cond delay="16500"/>
                            </p:stCondLst>
                            <p:childTnLst>
                              <p:par>
                                <p:cTn id="155" presetID="18" presetClass="entr" presetSubtype="9" fill="hold" nodeType="afterEffect">
                                  <p:stCondLst>
                                    <p:cond delay="0"/>
                                  </p:stCondLst>
                                  <p:childTnLst>
                                    <p:set>
                                      <p:cBhvr>
                                        <p:cTn id="156" dur="1" fill="hold">
                                          <p:stCondLst>
                                            <p:cond delay="0"/>
                                          </p:stCondLst>
                                        </p:cTn>
                                        <p:tgtEl>
                                          <p:spTgt spid="111"/>
                                        </p:tgtEl>
                                        <p:attrNameLst>
                                          <p:attrName>style.visibility</p:attrName>
                                        </p:attrNameLst>
                                      </p:cBhvr>
                                      <p:to>
                                        <p:strVal val="visible"/>
                                      </p:to>
                                    </p:set>
                                    <p:animEffect transition="in" filter="strips(upLeft)">
                                      <p:cBhvr>
                                        <p:cTn id="157" dur="500"/>
                                        <p:tgtEl>
                                          <p:spTgt spid="111"/>
                                        </p:tgtEl>
                                      </p:cBhvr>
                                    </p:animEffect>
                                  </p:childTnLst>
                                </p:cTn>
                              </p:par>
                            </p:childTnLst>
                          </p:cTn>
                        </p:par>
                        <p:par>
                          <p:cTn id="158" fill="hold">
                            <p:stCondLst>
                              <p:cond delay="17000"/>
                            </p:stCondLst>
                            <p:childTnLst>
                              <p:par>
                                <p:cTn id="159" presetID="18" presetClass="entr" presetSubtype="6" fill="hold" nodeType="afterEffect">
                                  <p:stCondLst>
                                    <p:cond delay="0"/>
                                  </p:stCondLst>
                                  <p:childTnLst>
                                    <p:set>
                                      <p:cBhvr>
                                        <p:cTn id="160" dur="1" fill="hold">
                                          <p:stCondLst>
                                            <p:cond delay="0"/>
                                          </p:stCondLst>
                                        </p:cTn>
                                        <p:tgtEl>
                                          <p:spTgt spid="92"/>
                                        </p:tgtEl>
                                        <p:attrNameLst>
                                          <p:attrName>style.visibility</p:attrName>
                                        </p:attrNameLst>
                                      </p:cBhvr>
                                      <p:to>
                                        <p:strVal val="visible"/>
                                      </p:to>
                                    </p:set>
                                    <p:animEffect transition="in" filter="strips(downRight)">
                                      <p:cBhvr>
                                        <p:cTn id="161" dur="500"/>
                                        <p:tgtEl>
                                          <p:spTgt spid="92"/>
                                        </p:tgtEl>
                                      </p:cBhvr>
                                    </p:animEffect>
                                  </p:childTnLst>
                                </p:cTn>
                              </p:par>
                            </p:childTnLst>
                          </p:cTn>
                        </p:par>
                        <p:par>
                          <p:cTn id="162" fill="hold">
                            <p:stCondLst>
                              <p:cond delay="17500"/>
                            </p:stCondLst>
                            <p:childTnLst>
                              <p:par>
                                <p:cTn id="163" presetID="18" presetClass="entr" presetSubtype="12" fill="hold" nodeType="afterEffect">
                                  <p:stCondLst>
                                    <p:cond delay="0"/>
                                  </p:stCondLst>
                                  <p:childTnLst>
                                    <p:set>
                                      <p:cBhvr>
                                        <p:cTn id="164" dur="1" fill="hold">
                                          <p:stCondLst>
                                            <p:cond delay="0"/>
                                          </p:stCondLst>
                                        </p:cTn>
                                        <p:tgtEl>
                                          <p:spTgt spid="112"/>
                                        </p:tgtEl>
                                        <p:attrNameLst>
                                          <p:attrName>style.visibility</p:attrName>
                                        </p:attrNameLst>
                                      </p:cBhvr>
                                      <p:to>
                                        <p:strVal val="visible"/>
                                      </p:to>
                                    </p:set>
                                    <p:animEffect transition="in" filter="strips(downLeft)">
                                      <p:cBhvr>
                                        <p:cTn id="165" dur="500"/>
                                        <p:tgtEl>
                                          <p:spTgt spid="112"/>
                                        </p:tgtEl>
                                      </p:cBhvr>
                                    </p:animEffect>
                                  </p:childTnLst>
                                </p:cTn>
                              </p:par>
                            </p:childTnLst>
                          </p:cTn>
                        </p:par>
                        <p:par>
                          <p:cTn id="166" fill="hold">
                            <p:stCondLst>
                              <p:cond delay="18000"/>
                            </p:stCondLst>
                            <p:childTnLst>
                              <p:par>
                                <p:cTn id="167" presetID="18" presetClass="entr" presetSubtype="3" fill="hold" nodeType="afterEffect">
                                  <p:stCondLst>
                                    <p:cond delay="0"/>
                                  </p:stCondLst>
                                  <p:childTnLst>
                                    <p:set>
                                      <p:cBhvr>
                                        <p:cTn id="168" dur="1" fill="hold">
                                          <p:stCondLst>
                                            <p:cond delay="0"/>
                                          </p:stCondLst>
                                        </p:cTn>
                                        <p:tgtEl>
                                          <p:spTgt spid="79"/>
                                        </p:tgtEl>
                                        <p:attrNameLst>
                                          <p:attrName>style.visibility</p:attrName>
                                        </p:attrNameLst>
                                      </p:cBhvr>
                                      <p:to>
                                        <p:strVal val="visible"/>
                                      </p:to>
                                    </p:set>
                                    <p:animEffect transition="in" filter="strips(upRight)">
                                      <p:cBhvr>
                                        <p:cTn id="169" dur="500"/>
                                        <p:tgtEl>
                                          <p:spTgt spid="79"/>
                                        </p:tgtEl>
                                      </p:cBhvr>
                                    </p:animEffect>
                                  </p:childTnLst>
                                </p:cTn>
                              </p:par>
                            </p:childTnLst>
                          </p:cTn>
                        </p:par>
                        <p:par>
                          <p:cTn id="170" fill="hold">
                            <p:stCondLst>
                              <p:cond delay="18500"/>
                            </p:stCondLst>
                            <p:childTnLst>
                              <p:par>
                                <p:cTn id="171" presetID="18" presetClass="entr" presetSubtype="9" fill="hold" nodeType="afterEffect">
                                  <p:stCondLst>
                                    <p:cond delay="0"/>
                                  </p:stCondLst>
                                  <p:childTnLst>
                                    <p:set>
                                      <p:cBhvr>
                                        <p:cTn id="172" dur="1" fill="hold">
                                          <p:stCondLst>
                                            <p:cond delay="0"/>
                                          </p:stCondLst>
                                        </p:cTn>
                                        <p:tgtEl>
                                          <p:spTgt spid="110"/>
                                        </p:tgtEl>
                                        <p:attrNameLst>
                                          <p:attrName>style.visibility</p:attrName>
                                        </p:attrNameLst>
                                      </p:cBhvr>
                                      <p:to>
                                        <p:strVal val="visible"/>
                                      </p:to>
                                    </p:set>
                                    <p:animEffect transition="in" filter="strips(upLeft)">
                                      <p:cBhvr>
                                        <p:cTn id="173"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两学一做"/>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2ppt.com">
  <a:themeElements>
    <a:clrScheme name="自定义 436">
      <a:dk1>
        <a:srgbClr val="000000"/>
      </a:dk1>
      <a:lt1>
        <a:sysClr val="window" lastClr="FFFFFF"/>
      </a:lt1>
      <a:dk2>
        <a:srgbClr val="000000"/>
      </a:dk2>
      <a:lt2>
        <a:srgbClr val="E7E6E6"/>
      </a:lt2>
      <a:accent1>
        <a:srgbClr val="C00000"/>
      </a:accent1>
      <a:accent2>
        <a:srgbClr val="FF0000"/>
      </a:accent2>
      <a:accent3>
        <a:srgbClr val="C00000"/>
      </a:accent3>
      <a:accent4>
        <a:srgbClr val="FF0000"/>
      </a:accent4>
      <a:accent5>
        <a:srgbClr val="C00000"/>
      </a:accent5>
      <a:accent6>
        <a:srgbClr val="FF0000"/>
      </a:accent6>
      <a:hlink>
        <a:srgbClr val="C00000"/>
      </a:hlink>
      <a:folHlink>
        <a:srgbClr val="FF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宽屏</PresentationFormat>
  <Paragraphs>313</Paragraphs>
  <Slides>27</Slides>
  <Notes>27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微软雅黑</vt:lpstr>
      <vt:lpstr>宋体</vt:lpstr>
      <vt:lpstr>等线 Light</vt:lpstr>
      <vt:lpstr>幼圆</vt:lpstr>
      <vt:lpstr>等线</vt:lpstr>
      <vt:lpstr>张海山锐线体简</vt:lpstr>
      <vt:lpstr>Calibri</vt:lpstr>
      <vt:lpstr>FontAwesome</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2016-10-27T12:36:00Z</dcterms:created>
  <dcterms:modified xsi:type="dcterms:W3CDTF">2023-01-10T05:11:45Z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6C603F11D505418AA88EA52BC6DB97B3</vt:lpwstr>
  </property>
  <property fmtid="{A09F084E-AD41-489F-8076-AA5BE3082BCA}" pid="100">
    <vt:ui4>5</vt:ui4>
  </property>
  <property fmtid="{64440492-4C8B-11D1-8B70-080036B11A03}" pid="11">
    <vt:lpwstr>www.2ppt.com-爱PPT提供资源下载</vt:lpwstr>
  </property>
</Properties>
</file>