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69" r:id="rId6"/>
    <p:sldId id="274" r:id="rId7"/>
    <p:sldId id="271" r:id="rId8"/>
    <p:sldId id="264" r:id="rId9"/>
    <p:sldId id="267" r:id="rId10"/>
    <p:sldId id="263" r:id="rId11"/>
    <p:sldId id="266" r:id="rId12"/>
    <p:sldId id="272" r:id="rId13"/>
    <p:sldId id="268" r:id="rId14"/>
    <p:sldId id="278" r:id="rId15"/>
    <p:sldId id="289" r:id="rId16"/>
    <p:sldId id="276" r:id="rId17"/>
    <p:sldId id="277" r:id="rId18"/>
    <p:sldId id="273" r:id="rId19"/>
    <p:sldId id="261" r:id="rId20"/>
    <p:sldId id="270" r:id="rId21"/>
    <p:sldId id="286" r:id="rId22"/>
    <p:sldId id="287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52" autoAdjust="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74C08-E20C-4626-AEDE-F29A26EEFD8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CBE8C-B986-4654-ABC1-424B8E02D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120F-12F7-4F2E-B569-C87E92AB752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5C6-AE69-4390-8996-9FCCAAD44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120F-12F7-4F2E-B569-C87E92AB752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5C6-AE69-4390-8996-9FCCAAD44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F103-45F8-4435-920B-9FA42CB69FF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772A-FA06-42B9-9CB8-180A8F473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120F-12F7-4F2E-B569-C87E92AB752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5C6-AE69-4390-8996-9FCCAAD44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120F-12F7-4F2E-B569-C87E92AB752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5C6-AE69-4390-8996-9FCCAAD44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120F-12F7-4F2E-B569-C87E92AB752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5C6-AE69-4390-8996-9FCCAAD44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120F-12F7-4F2E-B569-C87E92AB752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5C6-AE69-4390-8996-9FCCAAD44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120F-12F7-4F2E-B569-C87E92AB752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5C6-AE69-4390-8996-9FCCAAD442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Dmnd">
            <a:fgClr>
              <a:srgbClr val="E7E7E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120F-12F7-4F2E-B569-C87E92AB752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5C6-AE69-4390-8996-9FCCAAD44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120F-12F7-4F2E-B569-C87E92AB752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5C6-AE69-4390-8996-9FCCAAD44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120F-12F7-4F2E-B569-C87E92AB752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5C6-AE69-4390-8996-9FCCAAD44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120F-12F7-4F2E-B569-C87E92AB752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B05C6-AE69-4390-8996-9FCCAAD442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2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1912" y="1"/>
            <a:ext cx="9628177" cy="6858000"/>
          </a:xfrm>
          <a:custGeom>
            <a:avLst/>
            <a:gdLst>
              <a:gd name="connsiteX0" fmla="*/ 3771900 w 7543800"/>
              <a:gd name="connsiteY0" fmla="*/ 0 h 6858000"/>
              <a:gd name="connsiteX1" fmla="*/ 7543800 w 7543800"/>
              <a:gd name="connsiteY1" fmla="*/ 6858000 h 6858000"/>
              <a:gd name="connsiteX2" fmla="*/ 0 w 75438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800" h="6858000">
                <a:moveTo>
                  <a:pt x="3771900" y="0"/>
                </a:moveTo>
                <a:lnTo>
                  <a:pt x="7543800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1905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91081" y="582890"/>
            <a:ext cx="8809838" cy="6275110"/>
          </a:xfrm>
          <a:custGeom>
            <a:avLst/>
            <a:gdLst>
              <a:gd name="connsiteX0" fmla="*/ 3771900 w 7543800"/>
              <a:gd name="connsiteY0" fmla="*/ 0 h 6858000"/>
              <a:gd name="connsiteX1" fmla="*/ 7543800 w 7543800"/>
              <a:gd name="connsiteY1" fmla="*/ 6858000 h 6858000"/>
              <a:gd name="connsiteX2" fmla="*/ 0 w 75438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800" h="6858000">
                <a:moveTo>
                  <a:pt x="3771900" y="0"/>
                </a:moveTo>
                <a:lnTo>
                  <a:pt x="7543800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190500" sx="101000" sy="101000" algn="ctr" rotWithShape="0">
              <a:prstClr val="black">
                <a:alpha val="7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124921" y="1351274"/>
            <a:ext cx="7942158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</a:t>
            </a:r>
            <a:endParaRPr lang="zh-CN" altLang="en-US" sz="19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86714" y="3859464"/>
            <a:ext cx="459613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欧美杂志风项目策划动态</a:t>
            </a:r>
            <a:r>
              <a:rPr lang="en-US" altLang="zh-CN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模板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7657" y="4505984"/>
            <a:ext cx="1811714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140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出品人：</a:t>
            </a:r>
            <a:r>
              <a:rPr lang="en-US" altLang="zh-CN" sz="140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</a:t>
            </a:r>
            <a:endParaRPr lang="en-US" altLang="zh-CN" sz="1400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c25cdcf-b2e8-41ab-8f7d-0a6b05a4b697"/>
          <p:cNvGrpSpPr>
            <a:grpSpLocks noChangeAspect="1"/>
          </p:cNvGrpSpPr>
          <p:nvPr/>
        </p:nvGrpSpPr>
        <p:grpSpPr>
          <a:xfrm>
            <a:off x="-575052" y="1928686"/>
            <a:ext cx="13309115" cy="5704540"/>
            <a:chOff x="-575052" y="1928686"/>
            <a:chExt cx="13309114" cy="5704540"/>
          </a:xfrm>
        </p:grpSpPr>
        <p:sp>
          <p:nvSpPr>
            <p:cNvPr id="4" name="矩形 3"/>
            <p:cNvSpPr/>
            <p:nvPr/>
          </p:nvSpPr>
          <p:spPr>
            <a:xfrm>
              <a:off x="1400440" y="1928686"/>
              <a:ext cx="9398000" cy="39600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ctr">
                <a:defRPr sz="1800"/>
              </a:pPr>
              <a:r>
                <a:rPr lang="zh-CN" altLang="en-US" sz="28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260739" y="2405763"/>
              <a:ext cx="9677401" cy="4062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ctr">
              <a:normAutofit/>
            </a:bodyPr>
            <a:lstStyle/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6" name="矩形 5"/>
            <p:cNvSpPr/>
            <p:nvPr/>
          </p:nvSpPr>
          <p:spPr>
            <a:xfrm rot="21142182">
              <a:off x="10211661" y="4978179"/>
              <a:ext cx="2522401" cy="2655047"/>
            </a:xfrm>
            <a:prstGeom prst="rect">
              <a:avLst/>
            </a:prstGeom>
            <a:blipFill>
              <a:blip r:embed="rId2" cstate="email"/>
              <a:stretch>
                <a:fillRect l="833" r="833"/>
              </a:stretch>
            </a:blipFill>
            <a:ln w="4445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44450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 6"/>
            <p:cNvSpPr/>
            <p:nvPr/>
          </p:nvSpPr>
          <p:spPr>
            <a:xfrm rot="446411">
              <a:off x="-575052" y="4298439"/>
              <a:ext cx="2522401" cy="2655047"/>
            </a:xfrm>
            <a:prstGeom prst="rect">
              <a:avLst/>
            </a:prstGeom>
            <a:blipFill>
              <a:blip r:embed="rId3" cstate="email"/>
              <a:stretch>
                <a:fillRect l="833" r="833"/>
              </a:stretch>
            </a:blipFill>
            <a:ln w="4445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44450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矩形 7"/>
            <p:cNvSpPr/>
            <p:nvPr/>
          </p:nvSpPr>
          <p:spPr>
            <a:xfrm rot="935071">
              <a:off x="3015464" y="4843859"/>
              <a:ext cx="2522401" cy="2655047"/>
            </a:xfrm>
            <a:prstGeom prst="rect">
              <a:avLst/>
            </a:prstGeom>
            <a:blipFill>
              <a:blip r:embed="rId4" cstate="email"/>
              <a:stretch>
                <a:fillRect l="833" r="833"/>
              </a:stretch>
            </a:blipFill>
            <a:ln w="4445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44450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矩形 8"/>
            <p:cNvSpPr/>
            <p:nvPr/>
          </p:nvSpPr>
          <p:spPr>
            <a:xfrm rot="20685697">
              <a:off x="879340" y="4896516"/>
              <a:ext cx="2522401" cy="2655047"/>
            </a:xfrm>
            <a:prstGeom prst="rect">
              <a:avLst/>
            </a:prstGeom>
            <a:blipFill>
              <a:blip r:embed="rId5" cstate="email"/>
              <a:stretch>
                <a:fillRect l="833" r="833"/>
              </a:stretch>
            </a:blipFill>
            <a:ln w="4445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44450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矩形 9"/>
            <p:cNvSpPr/>
            <p:nvPr/>
          </p:nvSpPr>
          <p:spPr>
            <a:xfrm rot="21388791">
              <a:off x="4550309" y="4159110"/>
              <a:ext cx="2522401" cy="2655047"/>
            </a:xfrm>
            <a:prstGeom prst="rect">
              <a:avLst/>
            </a:prstGeom>
            <a:blipFill>
              <a:blip r:embed="rId6" cstate="email"/>
              <a:stretch>
                <a:fillRect l="833" r="833"/>
              </a:stretch>
            </a:blipFill>
            <a:ln w="4445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44450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/>
            <p:cNvSpPr/>
            <p:nvPr/>
          </p:nvSpPr>
          <p:spPr>
            <a:xfrm rot="19459520">
              <a:off x="6626355" y="4333300"/>
              <a:ext cx="2522401" cy="2655047"/>
            </a:xfrm>
            <a:prstGeom prst="rect">
              <a:avLst/>
            </a:prstGeom>
            <a:blipFill>
              <a:blip r:embed="rId2" cstate="email"/>
              <a:stretch>
                <a:fillRect l="833" r="833"/>
              </a:stretch>
            </a:blipFill>
            <a:ln w="4445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44450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矩形 11"/>
            <p:cNvSpPr/>
            <p:nvPr/>
          </p:nvSpPr>
          <p:spPr>
            <a:xfrm rot="665593">
              <a:off x="8455676" y="4437078"/>
              <a:ext cx="2522401" cy="2655047"/>
            </a:xfrm>
            <a:prstGeom prst="rect">
              <a:avLst/>
            </a:prstGeom>
            <a:blipFill>
              <a:blip r:embed="rId7" cstate="email"/>
              <a:stretch>
                <a:fillRect l="833" r="833"/>
              </a:stretch>
            </a:blipFill>
            <a:ln w="4445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44450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e68c277-9053-48a8-bc25-00ed3f1d8694"/>
          <p:cNvGrpSpPr>
            <a:grpSpLocks noChangeAspect="1"/>
          </p:cNvGrpSpPr>
          <p:nvPr/>
        </p:nvGrpSpPr>
        <p:grpSpPr>
          <a:xfrm>
            <a:off x="0" y="1021404"/>
            <a:ext cx="12192000" cy="4807896"/>
            <a:chOff x="0" y="1021404"/>
            <a:chExt cx="12192000" cy="4807896"/>
          </a:xfrm>
        </p:grpSpPr>
        <p:sp>
          <p:nvSpPr>
            <p:cNvPr id="4" name="矩形 3"/>
            <p:cNvSpPr/>
            <p:nvPr/>
          </p:nvSpPr>
          <p:spPr>
            <a:xfrm>
              <a:off x="6090205" y="1021404"/>
              <a:ext cx="6101795" cy="3429000"/>
            </a:xfrm>
            <a:prstGeom prst="rect">
              <a:avLst/>
            </a:prstGeom>
            <a:blipFill>
              <a:blip r:embed="rId2" cstate="email"/>
              <a:stretch>
                <a:fillRect l="833" r="8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400300"/>
              <a:ext cx="6101795" cy="3429000"/>
            </a:xfrm>
            <a:prstGeom prst="rect">
              <a:avLst/>
            </a:prstGeom>
            <a:blipFill>
              <a:blip r:embed="rId3" cstate="email"/>
              <a:stretch>
                <a:fillRect l="833" r="8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 5"/>
            <p:cNvSpPr/>
            <p:nvPr/>
          </p:nvSpPr>
          <p:spPr>
            <a:xfrm>
              <a:off x="4722594" y="2400300"/>
              <a:ext cx="2746812" cy="20501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9"/>
            <p:cNvSpPr txBox="1"/>
            <p:nvPr/>
          </p:nvSpPr>
          <p:spPr>
            <a:xfrm>
              <a:off x="5002890" y="3385102"/>
              <a:ext cx="2174632" cy="57137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002889" y="2901524"/>
              <a:ext cx="2174632" cy="483578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lvl="0" defTabSz="913765">
                <a:defRPr/>
              </a:pPr>
              <a:r>
                <a:rPr lang="zh-CN" altLang="en-US"/>
                <a:t>标题文本预设</a:t>
              </a:r>
            </a:p>
          </p:txBody>
        </p:sp>
        <p:sp>
          <p:nvSpPr>
            <p:cNvPr id="9" name="文本框 12"/>
            <p:cNvSpPr txBox="1"/>
            <p:nvPr/>
          </p:nvSpPr>
          <p:spPr>
            <a:xfrm>
              <a:off x="7469406" y="5065804"/>
              <a:ext cx="2174632" cy="57137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469406" y="4582227"/>
              <a:ext cx="1384995" cy="483578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lvl="0" defTabSz="913765">
                <a:defRPr/>
              </a:pPr>
              <a:r>
                <a:rPr lang="zh-CN" altLang="en-US"/>
                <a:t>标题文本预设</a:t>
              </a:r>
            </a:p>
          </p:txBody>
        </p:sp>
        <p:sp>
          <p:nvSpPr>
            <p:cNvPr id="11" name="文本框 14"/>
            <p:cNvSpPr txBox="1"/>
            <p:nvPr/>
          </p:nvSpPr>
          <p:spPr>
            <a:xfrm>
              <a:off x="2547962" y="1504981"/>
              <a:ext cx="2174632" cy="57137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337599" y="1021404"/>
              <a:ext cx="1384995" cy="483578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lvl="0" algn="r" defTabSz="913765">
                <a:defRPr/>
              </a:pPr>
              <a:r>
                <a:rPr lang="zh-CN" altLang="en-US"/>
                <a:t>标题文本预设</a:t>
              </a:r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96277" y="-1"/>
            <a:ext cx="9999446" cy="6858001"/>
          </a:xfrm>
          <a:custGeom>
            <a:avLst/>
            <a:gdLst>
              <a:gd name="connsiteX0" fmla="*/ 0 w 7955280"/>
              <a:gd name="connsiteY0" fmla="*/ 0 h 6858000"/>
              <a:gd name="connsiteX1" fmla="*/ 7955280 w 7955280"/>
              <a:gd name="connsiteY1" fmla="*/ 0 h 6858000"/>
              <a:gd name="connsiteX2" fmla="*/ 3977640 w 795528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5280" h="6858000">
                <a:moveTo>
                  <a:pt x="0" y="0"/>
                </a:moveTo>
                <a:lnTo>
                  <a:pt x="7955280" y="0"/>
                </a:lnTo>
                <a:lnTo>
                  <a:pt x="3977640" y="6858000"/>
                </a:lnTo>
                <a:close/>
              </a:path>
            </a:pathLst>
          </a:custGeom>
          <a:effectLst>
            <a:outerShdw blurRad="190500" sx="101000" sy="101000" algn="ctr" rotWithShape="0">
              <a:prstClr val="black">
                <a:alpha val="70000"/>
              </a:prstClr>
            </a:outerShdw>
          </a:effectLst>
        </p:spPr>
      </p:pic>
      <p:sp>
        <p:nvSpPr>
          <p:cNvPr id="7" name="等腰三角形 6"/>
          <p:cNvSpPr/>
          <p:nvPr/>
        </p:nvSpPr>
        <p:spPr>
          <a:xfrm flipV="1">
            <a:off x="2207444" y="490194"/>
            <a:ext cx="7777112" cy="5395790"/>
          </a:xfrm>
          <a:prstGeom prst="triangle">
            <a:avLst>
              <a:gd name="adj" fmla="val 50121"/>
            </a:avLst>
          </a:prstGeom>
          <a:solidFill>
            <a:srgbClr val="FFC000">
              <a:alpha val="60000"/>
            </a:srgbClr>
          </a:solidFill>
          <a:ln>
            <a:solidFill>
              <a:schemeClr val="bg1"/>
            </a:solidFill>
          </a:ln>
          <a:effectLst>
            <a:outerShdw blurRad="190500" sx="106000" sy="106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420679" y="1351274"/>
            <a:ext cx="93506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Three</a:t>
            </a:r>
            <a:endParaRPr lang="zh-CN" alt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5479" y="3436070"/>
            <a:ext cx="3801042" cy="737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4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点击添加标题</a:t>
            </a:r>
          </a:p>
        </p:txBody>
      </p:sp>
    </p:spTree>
  </p:cSld>
  <p:clrMapOvr>
    <a:masterClrMapping/>
  </p:clrMapOvr>
  <p:transition spd="slow" advClick="0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b9c953e-8254-494b-a154-f21fe55b5396"/>
          <p:cNvGrpSpPr>
            <a:grpSpLocks noChangeAspect="1"/>
          </p:cNvGrpSpPr>
          <p:nvPr/>
        </p:nvGrpSpPr>
        <p:grpSpPr>
          <a:xfrm>
            <a:off x="20638" y="0"/>
            <a:ext cx="11331946" cy="6858000"/>
            <a:chOff x="20638" y="0"/>
            <a:chExt cx="11331946" cy="6858000"/>
          </a:xfrm>
        </p:grpSpPr>
        <p:sp>
          <p:nvSpPr>
            <p:cNvPr id="4" name="箭头: V 形 3"/>
            <p:cNvSpPr/>
            <p:nvPr/>
          </p:nvSpPr>
          <p:spPr>
            <a:xfrm>
              <a:off x="20638" y="0"/>
              <a:ext cx="3144614" cy="6858000"/>
            </a:xfrm>
            <a:prstGeom prst="chevron">
              <a:avLst/>
            </a:prstGeom>
            <a:blipFill>
              <a:blip r:embed="rId2" cstate="email"/>
              <a:stretch>
                <a:fillRect l="833" r="8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2135560" y="0"/>
              <a:ext cx="3144614" cy="6858000"/>
            </a:xfrm>
            <a:prstGeom prst="chevron">
              <a:avLst/>
            </a:prstGeom>
            <a:blipFill>
              <a:blip r:embed="rId2" cstate="email"/>
              <a:stretch>
                <a:fillRect l="833" r="8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箭头: V 形 5"/>
            <p:cNvSpPr/>
            <p:nvPr/>
          </p:nvSpPr>
          <p:spPr>
            <a:xfrm>
              <a:off x="4250482" y="0"/>
              <a:ext cx="3144614" cy="6858000"/>
            </a:xfrm>
            <a:prstGeom prst="chevron">
              <a:avLst/>
            </a:prstGeom>
            <a:blipFill>
              <a:blip r:embed="rId2" cstate="email"/>
              <a:stretch>
                <a:fillRect l="833" r="8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608168" y="2060851"/>
              <a:ext cx="3744416" cy="4055791"/>
              <a:chOff x="2495600" y="3260341"/>
              <a:chExt cx="2952328" cy="1040712"/>
            </a:xfrm>
          </p:grpSpPr>
          <p:sp>
            <p:nvSpPr>
              <p:cNvPr id="8" name="文本框 6"/>
              <p:cNvSpPr txBox="1"/>
              <p:nvPr/>
            </p:nvSpPr>
            <p:spPr bwMode="auto">
              <a:xfrm>
                <a:off x="2495600" y="3260341"/>
                <a:ext cx="2952328" cy="3285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>
                  <a:defRPr/>
                </a:pPr>
                <a:r>
                  <a:rPr lang="zh-CN" altLang="en-US" sz="2800" b="1">
                    <a:solidFill>
                      <a:schemeClr val="accent2"/>
                    </a:solidFill>
                  </a:rPr>
                  <a:t>标题</a:t>
                </a:r>
                <a:br>
                  <a:rPr lang="zh-CN" altLang="en-US" sz="2800" b="1">
                    <a:solidFill>
                      <a:schemeClr val="accent2"/>
                    </a:solidFill>
                  </a:rPr>
                </a:br>
                <a:r>
                  <a:rPr lang="zh-CN" altLang="en-US" sz="2800" b="1">
                    <a:solidFill>
                      <a:schemeClr val="accent2"/>
                    </a:solidFill>
                  </a:rPr>
                  <a:t>文本预设</a:t>
                </a: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2495600" y="3588904"/>
                <a:ext cx="2952328" cy="712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400"/>
                  <a:t>此部分内容作为文字排版占位显示（建议使用主题字体）。如需更改请在（设置形状格式）菜单下（文本选项）中调整。</a:t>
                </a:r>
              </a:p>
            </p:txBody>
          </p:sp>
        </p:grpSp>
      </p:grpSp>
    </p:spTree>
  </p:cSld>
  <p:clrMapOvr>
    <a:masterClrMapping/>
  </p:clrMapOvr>
  <p:transition spd="slow" advClick="0" advTm="2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18819" y="2500885"/>
            <a:ext cx="2633472" cy="1856232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矩形 11"/>
          <p:cNvSpPr/>
          <p:nvPr/>
        </p:nvSpPr>
        <p:spPr>
          <a:xfrm>
            <a:off x="763399" y="4409413"/>
            <a:ext cx="2633472" cy="1856232"/>
          </a:xfrm>
          <a:prstGeom prst="rect">
            <a:avLst/>
          </a:pr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矩形 13"/>
          <p:cNvSpPr/>
          <p:nvPr/>
        </p:nvSpPr>
        <p:spPr>
          <a:xfrm>
            <a:off x="6118819" y="4409413"/>
            <a:ext cx="2633472" cy="1856232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2" name="组合 21"/>
          <p:cNvGrpSpPr/>
          <p:nvPr/>
        </p:nvGrpSpPr>
        <p:grpSpPr>
          <a:xfrm>
            <a:off x="763399" y="594093"/>
            <a:ext cx="10665203" cy="5671552"/>
            <a:chOff x="763399" y="594093"/>
            <a:chExt cx="10665203" cy="5671552"/>
          </a:xfrm>
          <a:blipFill>
            <a:blip r:embed="rId2"/>
            <a:stretch>
              <a:fillRect l="833" r="833"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763399" y="594093"/>
              <a:ext cx="2633472" cy="185623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矩形 4"/>
            <p:cNvSpPr/>
            <p:nvPr/>
          </p:nvSpPr>
          <p:spPr>
            <a:xfrm>
              <a:off x="3441109" y="594093"/>
              <a:ext cx="2633472" cy="185623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 5"/>
            <p:cNvSpPr/>
            <p:nvPr/>
          </p:nvSpPr>
          <p:spPr>
            <a:xfrm>
              <a:off x="6118819" y="594093"/>
              <a:ext cx="2633472" cy="185623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 6"/>
            <p:cNvSpPr/>
            <p:nvPr/>
          </p:nvSpPr>
          <p:spPr>
            <a:xfrm>
              <a:off x="8795130" y="594093"/>
              <a:ext cx="2633472" cy="185623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矩形 7"/>
            <p:cNvSpPr/>
            <p:nvPr/>
          </p:nvSpPr>
          <p:spPr>
            <a:xfrm>
              <a:off x="763399" y="2500885"/>
              <a:ext cx="2633472" cy="185623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矩形 8"/>
            <p:cNvSpPr/>
            <p:nvPr/>
          </p:nvSpPr>
          <p:spPr>
            <a:xfrm>
              <a:off x="3441109" y="2500885"/>
              <a:ext cx="2633472" cy="185623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/>
            <p:cNvSpPr/>
            <p:nvPr/>
          </p:nvSpPr>
          <p:spPr>
            <a:xfrm>
              <a:off x="8795130" y="2500885"/>
              <a:ext cx="2633472" cy="185623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矩形 12"/>
            <p:cNvSpPr/>
            <p:nvPr/>
          </p:nvSpPr>
          <p:spPr>
            <a:xfrm>
              <a:off x="3441109" y="4409413"/>
              <a:ext cx="2633472" cy="185623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矩形 14"/>
            <p:cNvSpPr/>
            <p:nvPr/>
          </p:nvSpPr>
          <p:spPr>
            <a:xfrm>
              <a:off x="8795130" y="4409413"/>
              <a:ext cx="2633472" cy="185623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" name="文本框 36"/>
          <p:cNvSpPr txBox="1"/>
          <p:nvPr/>
        </p:nvSpPr>
        <p:spPr>
          <a:xfrm>
            <a:off x="6350002" y="3434609"/>
            <a:ext cx="1915909" cy="4103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7" name="文本框 37"/>
          <p:cNvSpPr txBox="1"/>
          <p:nvPr/>
        </p:nvSpPr>
        <p:spPr>
          <a:xfrm>
            <a:off x="6350002" y="3065277"/>
            <a:ext cx="1569660" cy="369332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bg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8" name="文本框 38"/>
          <p:cNvSpPr txBox="1"/>
          <p:nvPr/>
        </p:nvSpPr>
        <p:spPr>
          <a:xfrm>
            <a:off x="6350002" y="5342268"/>
            <a:ext cx="1915909" cy="4103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9" name="文本框 39"/>
          <p:cNvSpPr txBox="1"/>
          <p:nvPr/>
        </p:nvSpPr>
        <p:spPr>
          <a:xfrm>
            <a:off x="6350002" y="4972936"/>
            <a:ext cx="1569660" cy="369332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bg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0" name="文本框 40"/>
          <p:cNvSpPr txBox="1"/>
          <p:nvPr/>
        </p:nvSpPr>
        <p:spPr>
          <a:xfrm>
            <a:off x="1038820" y="5342268"/>
            <a:ext cx="1915909" cy="4103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bg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1" name="文本框 41"/>
          <p:cNvSpPr txBox="1"/>
          <p:nvPr/>
        </p:nvSpPr>
        <p:spPr>
          <a:xfrm>
            <a:off x="1038820" y="4972936"/>
            <a:ext cx="1569660" cy="369332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bg1">
                    <a:lumMod val="100000"/>
                  </a:schemeClr>
                </a:solidFill>
              </a:rPr>
              <a:t>标题文本预设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00421" y="4911"/>
            <a:ext cx="12192001" cy="6865496"/>
          </a:xfrm>
          <a:prstGeom prst="rect">
            <a:avLst/>
          </a:prstGeom>
          <a:pattFill prst="dotDmnd">
            <a:fgClr>
              <a:srgbClr val="3E4142"/>
            </a:fgClr>
            <a:bgClr>
              <a:srgbClr val="191A1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795805" y="3455730"/>
            <a:ext cx="10637306" cy="1245460"/>
          </a:xfrm>
          <a:prstGeom prst="rect">
            <a:avLst/>
          </a:prstGeom>
        </p:spPr>
        <p:txBody>
          <a:bodyPr lIns="91425" tIns="45712" rIns="91425" bIns="45712"/>
          <a:lstStyle>
            <a:lvl1pPr algn="ctr" defTabSz="108712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4983480" algn="l"/>
              </a:tabLst>
            </a:pPr>
            <a:r>
              <a:rPr 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Coffee Break</a:t>
            </a:r>
          </a:p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Take your time and relax!</a:t>
            </a:r>
          </a:p>
        </p:txBody>
      </p:sp>
      <p:sp>
        <p:nvSpPr>
          <p:cNvPr id="6" name="Freeform 291"/>
          <p:cNvSpPr>
            <a:spLocks noChangeArrowheads="1"/>
          </p:cNvSpPr>
          <p:nvPr/>
        </p:nvSpPr>
        <p:spPr bwMode="auto">
          <a:xfrm>
            <a:off x="5406915" y="2967163"/>
            <a:ext cx="1184256" cy="103871"/>
          </a:xfrm>
          <a:custGeom>
            <a:avLst/>
            <a:gdLst>
              <a:gd name="T0" fmla="*/ 41 w 753"/>
              <a:gd name="T1" fmla="*/ 42 h 68"/>
              <a:gd name="T2" fmla="*/ 192 w 753"/>
              <a:gd name="T3" fmla="*/ 42 h 68"/>
              <a:gd name="T4" fmla="*/ 217 w 753"/>
              <a:gd name="T5" fmla="*/ 67 h 68"/>
              <a:gd name="T6" fmla="*/ 543 w 753"/>
              <a:gd name="T7" fmla="*/ 67 h 68"/>
              <a:gd name="T8" fmla="*/ 568 w 753"/>
              <a:gd name="T9" fmla="*/ 42 h 68"/>
              <a:gd name="T10" fmla="*/ 710 w 753"/>
              <a:gd name="T11" fmla="*/ 42 h 68"/>
              <a:gd name="T12" fmla="*/ 752 w 753"/>
              <a:gd name="T13" fmla="*/ 0 h 68"/>
              <a:gd name="T14" fmla="*/ 0 w 753"/>
              <a:gd name="T15" fmla="*/ 0 h 68"/>
              <a:gd name="T16" fmla="*/ 41 w 753"/>
              <a:gd name="T17" fmla="*/ 42 h 68"/>
              <a:gd name="T18" fmla="*/ 41 w 753"/>
              <a:gd name="T19" fmla="*/ 42 h 68"/>
              <a:gd name="T20" fmla="*/ 41 w 753"/>
              <a:gd name="T21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3" h="68">
                <a:moveTo>
                  <a:pt x="41" y="42"/>
                </a:moveTo>
                <a:cubicBezTo>
                  <a:pt x="192" y="42"/>
                  <a:pt x="192" y="42"/>
                  <a:pt x="192" y="42"/>
                </a:cubicBezTo>
                <a:cubicBezTo>
                  <a:pt x="192" y="50"/>
                  <a:pt x="200" y="67"/>
                  <a:pt x="217" y="67"/>
                </a:cubicBezTo>
                <a:cubicBezTo>
                  <a:pt x="543" y="67"/>
                  <a:pt x="543" y="67"/>
                  <a:pt x="543" y="67"/>
                </a:cubicBezTo>
                <a:cubicBezTo>
                  <a:pt x="552" y="67"/>
                  <a:pt x="568" y="50"/>
                  <a:pt x="568" y="42"/>
                </a:cubicBezTo>
                <a:cubicBezTo>
                  <a:pt x="710" y="42"/>
                  <a:pt x="710" y="42"/>
                  <a:pt x="710" y="42"/>
                </a:cubicBezTo>
                <a:cubicBezTo>
                  <a:pt x="735" y="42"/>
                  <a:pt x="752" y="17"/>
                  <a:pt x="7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"/>
                  <a:pt x="16" y="42"/>
                  <a:pt x="41" y="42"/>
                </a:cubicBezTo>
                <a:close/>
                <a:moveTo>
                  <a:pt x="41" y="42"/>
                </a:moveTo>
                <a:lnTo>
                  <a:pt x="41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7" name="Freeform 292"/>
          <p:cNvSpPr>
            <a:spLocks noChangeArrowheads="1"/>
          </p:cNvSpPr>
          <p:nvPr/>
        </p:nvSpPr>
        <p:spPr bwMode="auto">
          <a:xfrm>
            <a:off x="5261478" y="2163911"/>
            <a:ext cx="1669045" cy="761705"/>
          </a:xfrm>
          <a:custGeom>
            <a:avLst/>
            <a:gdLst>
              <a:gd name="T0" fmla="*/ 1020 w 1062"/>
              <a:gd name="T1" fmla="*/ 100 h 486"/>
              <a:gd name="T2" fmla="*/ 894 w 1062"/>
              <a:gd name="T3" fmla="*/ 75 h 486"/>
              <a:gd name="T4" fmla="*/ 894 w 1062"/>
              <a:gd name="T5" fmla="*/ 0 h 486"/>
              <a:gd name="T6" fmla="*/ 0 w 1062"/>
              <a:gd name="T7" fmla="*/ 0 h 486"/>
              <a:gd name="T8" fmla="*/ 267 w 1062"/>
              <a:gd name="T9" fmla="*/ 485 h 486"/>
              <a:gd name="T10" fmla="*/ 627 w 1062"/>
              <a:gd name="T11" fmla="*/ 485 h 486"/>
              <a:gd name="T12" fmla="*/ 819 w 1062"/>
              <a:gd name="T13" fmla="*/ 351 h 486"/>
              <a:gd name="T14" fmla="*/ 1061 w 1062"/>
              <a:gd name="T15" fmla="*/ 192 h 486"/>
              <a:gd name="T16" fmla="*/ 1020 w 1062"/>
              <a:gd name="T17" fmla="*/ 100 h 486"/>
              <a:gd name="T18" fmla="*/ 861 w 1062"/>
              <a:gd name="T19" fmla="*/ 284 h 486"/>
              <a:gd name="T20" fmla="*/ 894 w 1062"/>
              <a:gd name="T21" fmla="*/ 142 h 486"/>
              <a:gd name="T22" fmla="*/ 978 w 1062"/>
              <a:gd name="T23" fmla="*/ 151 h 486"/>
              <a:gd name="T24" fmla="*/ 995 w 1062"/>
              <a:gd name="T25" fmla="*/ 192 h 486"/>
              <a:gd name="T26" fmla="*/ 861 w 1062"/>
              <a:gd name="T27" fmla="*/ 284 h 486"/>
              <a:gd name="T28" fmla="*/ 861 w 1062"/>
              <a:gd name="T29" fmla="*/ 284 h 486"/>
              <a:gd name="T30" fmla="*/ 861 w 1062"/>
              <a:gd name="T31" fmla="*/ 284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2" h="486">
                <a:moveTo>
                  <a:pt x="1020" y="100"/>
                </a:moveTo>
                <a:cubicBezTo>
                  <a:pt x="986" y="67"/>
                  <a:pt x="928" y="67"/>
                  <a:pt x="894" y="75"/>
                </a:cubicBezTo>
                <a:cubicBezTo>
                  <a:pt x="894" y="50"/>
                  <a:pt x="894" y="25"/>
                  <a:pt x="8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3"/>
                  <a:pt x="42" y="418"/>
                  <a:pt x="267" y="485"/>
                </a:cubicBezTo>
                <a:cubicBezTo>
                  <a:pt x="627" y="485"/>
                  <a:pt x="627" y="485"/>
                  <a:pt x="627" y="485"/>
                </a:cubicBezTo>
                <a:cubicBezTo>
                  <a:pt x="719" y="452"/>
                  <a:pt x="786" y="410"/>
                  <a:pt x="819" y="351"/>
                </a:cubicBezTo>
                <a:cubicBezTo>
                  <a:pt x="911" y="351"/>
                  <a:pt x="1053" y="318"/>
                  <a:pt x="1061" y="192"/>
                </a:cubicBezTo>
                <a:cubicBezTo>
                  <a:pt x="1061" y="142"/>
                  <a:pt x="1036" y="117"/>
                  <a:pt x="1020" y="100"/>
                </a:cubicBezTo>
                <a:close/>
                <a:moveTo>
                  <a:pt x="861" y="284"/>
                </a:moveTo>
                <a:cubicBezTo>
                  <a:pt x="878" y="243"/>
                  <a:pt x="886" y="192"/>
                  <a:pt x="894" y="142"/>
                </a:cubicBezTo>
                <a:cubicBezTo>
                  <a:pt x="919" y="134"/>
                  <a:pt x="961" y="134"/>
                  <a:pt x="978" y="151"/>
                </a:cubicBezTo>
                <a:cubicBezTo>
                  <a:pt x="978" y="151"/>
                  <a:pt x="995" y="159"/>
                  <a:pt x="995" y="192"/>
                </a:cubicBezTo>
                <a:cubicBezTo>
                  <a:pt x="986" y="259"/>
                  <a:pt x="911" y="276"/>
                  <a:pt x="861" y="284"/>
                </a:cubicBezTo>
                <a:close/>
                <a:moveTo>
                  <a:pt x="861" y="284"/>
                </a:moveTo>
                <a:lnTo>
                  <a:pt x="861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" name="Freeform 293"/>
          <p:cNvSpPr>
            <a:spLocks noChangeArrowheads="1"/>
          </p:cNvSpPr>
          <p:nvPr/>
        </p:nvSpPr>
        <p:spPr bwMode="auto">
          <a:xfrm>
            <a:off x="5614680" y="1485301"/>
            <a:ext cx="491708" cy="630140"/>
          </a:xfrm>
          <a:custGeom>
            <a:avLst/>
            <a:gdLst>
              <a:gd name="T0" fmla="*/ 142 w 311"/>
              <a:gd name="T1" fmla="*/ 401 h 402"/>
              <a:gd name="T2" fmla="*/ 234 w 311"/>
              <a:gd name="T3" fmla="*/ 243 h 402"/>
              <a:gd name="T4" fmla="*/ 268 w 311"/>
              <a:gd name="T5" fmla="*/ 0 h 402"/>
              <a:gd name="T6" fmla="*/ 159 w 311"/>
              <a:gd name="T7" fmla="*/ 276 h 402"/>
              <a:gd name="T8" fmla="*/ 142 w 311"/>
              <a:gd name="T9" fmla="*/ 401 h 402"/>
              <a:gd name="T10" fmla="*/ 142 w 311"/>
              <a:gd name="T11" fmla="*/ 401 h 402"/>
              <a:gd name="T12" fmla="*/ 142 w 311"/>
              <a:gd name="T13" fmla="*/ 401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1" h="402">
                <a:moveTo>
                  <a:pt x="142" y="401"/>
                </a:moveTo>
                <a:cubicBezTo>
                  <a:pt x="142" y="401"/>
                  <a:pt x="310" y="385"/>
                  <a:pt x="234" y="243"/>
                </a:cubicBezTo>
                <a:cubicBezTo>
                  <a:pt x="168" y="126"/>
                  <a:pt x="184" y="59"/>
                  <a:pt x="268" y="0"/>
                </a:cubicBezTo>
                <a:cubicBezTo>
                  <a:pt x="268" y="0"/>
                  <a:pt x="0" y="67"/>
                  <a:pt x="159" y="276"/>
                </a:cubicBezTo>
                <a:cubicBezTo>
                  <a:pt x="209" y="360"/>
                  <a:pt x="142" y="401"/>
                  <a:pt x="142" y="401"/>
                </a:cubicBezTo>
                <a:close/>
                <a:moveTo>
                  <a:pt x="142" y="401"/>
                </a:moveTo>
                <a:lnTo>
                  <a:pt x="142" y="4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13" name="Freeform 294"/>
          <p:cNvSpPr>
            <a:spLocks noChangeArrowheads="1"/>
          </p:cNvSpPr>
          <p:nvPr/>
        </p:nvSpPr>
        <p:spPr bwMode="auto">
          <a:xfrm>
            <a:off x="5995580" y="1776134"/>
            <a:ext cx="235467" cy="318531"/>
          </a:xfrm>
          <a:custGeom>
            <a:avLst/>
            <a:gdLst>
              <a:gd name="T0" fmla="*/ 17 w 151"/>
              <a:gd name="T1" fmla="*/ 201 h 202"/>
              <a:gd name="T2" fmla="*/ 75 w 151"/>
              <a:gd name="T3" fmla="*/ 67 h 202"/>
              <a:gd name="T4" fmla="*/ 84 w 151"/>
              <a:gd name="T5" fmla="*/ 0 h 202"/>
              <a:gd name="T6" fmla="*/ 33 w 151"/>
              <a:gd name="T7" fmla="*/ 75 h 202"/>
              <a:gd name="T8" fmla="*/ 17 w 151"/>
              <a:gd name="T9" fmla="*/ 201 h 202"/>
              <a:gd name="T10" fmla="*/ 17 w 151"/>
              <a:gd name="T11" fmla="*/ 201 h 202"/>
              <a:gd name="T12" fmla="*/ 17 w 151"/>
              <a:gd name="T13" fmla="*/ 201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" h="202">
                <a:moveTo>
                  <a:pt x="17" y="201"/>
                </a:moveTo>
                <a:cubicBezTo>
                  <a:pt x="17" y="201"/>
                  <a:pt x="150" y="176"/>
                  <a:pt x="75" y="67"/>
                </a:cubicBezTo>
                <a:cubicBezTo>
                  <a:pt x="50" y="17"/>
                  <a:pt x="84" y="0"/>
                  <a:pt x="84" y="0"/>
                </a:cubicBezTo>
                <a:cubicBezTo>
                  <a:pt x="84" y="0"/>
                  <a:pt x="0" y="0"/>
                  <a:pt x="33" y="75"/>
                </a:cubicBezTo>
                <a:cubicBezTo>
                  <a:pt x="67" y="142"/>
                  <a:pt x="58" y="176"/>
                  <a:pt x="17" y="201"/>
                </a:cubicBezTo>
                <a:close/>
                <a:moveTo>
                  <a:pt x="17" y="201"/>
                </a:moveTo>
                <a:lnTo>
                  <a:pt x="17" y="2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a22d88e-d7e3-4eb4-8027-08fec76d9d42"/>
          <p:cNvGrpSpPr>
            <a:grpSpLocks noChangeAspect="1"/>
          </p:cNvGrpSpPr>
          <p:nvPr/>
        </p:nvGrpSpPr>
        <p:grpSpPr>
          <a:xfrm>
            <a:off x="719667" y="-1988840"/>
            <a:ext cx="10755197" cy="8105477"/>
            <a:chOff x="719667" y="-1988840"/>
            <a:chExt cx="10755197" cy="8105477"/>
          </a:xfrm>
        </p:grpSpPr>
        <p:sp>
          <p:nvSpPr>
            <p:cNvPr id="4" name="菱形 3"/>
            <p:cNvSpPr/>
            <p:nvPr/>
          </p:nvSpPr>
          <p:spPr>
            <a:xfrm>
              <a:off x="2117375" y="-1988840"/>
              <a:ext cx="3978625" cy="3977680"/>
            </a:xfrm>
            <a:prstGeom prst="diamond">
              <a:avLst/>
            </a:prstGeom>
            <a:blipFill>
              <a:blip r:embed="rId2" cstate="email"/>
              <a:stretch>
                <a:fillRect l="833" r="8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菱形 4"/>
            <p:cNvSpPr/>
            <p:nvPr/>
          </p:nvSpPr>
          <p:spPr>
            <a:xfrm>
              <a:off x="6096000" y="-1988840"/>
              <a:ext cx="3978625" cy="3977680"/>
            </a:xfrm>
            <a:prstGeom prst="diamond">
              <a:avLst/>
            </a:prstGeom>
            <a:blipFill>
              <a:blip r:embed="rId2" cstate="email"/>
              <a:stretch>
                <a:fillRect l="833" r="8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菱形 5"/>
            <p:cNvSpPr/>
            <p:nvPr/>
          </p:nvSpPr>
          <p:spPr>
            <a:xfrm>
              <a:off x="4106688" y="44624"/>
              <a:ext cx="3978625" cy="3977680"/>
            </a:xfrm>
            <a:prstGeom prst="diamond">
              <a:avLst/>
            </a:prstGeom>
            <a:blipFill>
              <a:blip r:embed="rId2" cstate="email"/>
              <a:stretch>
                <a:fillRect l="833" r="8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菱形 6"/>
            <p:cNvSpPr/>
            <p:nvPr/>
          </p:nvSpPr>
          <p:spPr>
            <a:xfrm>
              <a:off x="4051300" y="2054696"/>
              <a:ext cx="4038600" cy="4038600"/>
            </a:xfrm>
            <a:prstGeom prst="diamond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菱形 7"/>
            <p:cNvSpPr/>
            <p:nvPr/>
          </p:nvSpPr>
          <p:spPr>
            <a:xfrm>
              <a:off x="9347258" y="3638872"/>
              <a:ext cx="870248" cy="870248"/>
            </a:xfrm>
            <a:prstGeom prst="diamond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19667" y="4509120"/>
              <a:ext cx="3331633" cy="1607517"/>
              <a:chOff x="2495600" y="3260341"/>
              <a:chExt cx="2952328" cy="1040712"/>
            </a:xfrm>
          </p:grpSpPr>
          <p:sp>
            <p:nvSpPr>
              <p:cNvPr id="14" name="文本框 9"/>
              <p:cNvSpPr txBox="1"/>
              <p:nvPr/>
            </p:nvSpPr>
            <p:spPr bwMode="auto">
              <a:xfrm>
                <a:off x="2495600" y="3260341"/>
                <a:ext cx="2952328" cy="3285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2495600" y="3588904"/>
                <a:ext cx="2952328" cy="712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（建议使用主题字体）。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085313" y="4509120"/>
              <a:ext cx="3389551" cy="1607517"/>
              <a:chOff x="2495600" y="3260341"/>
              <a:chExt cx="2952328" cy="1040712"/>
            </a:xfrm>
          </p:grpSpPr>
          <p:sp>
            <p:nvSpPr>
              <p:cNvPr id="12" name="文本框 12"/>
              <p:cNvSpPr txBox="1"/>
              <p:nvPr/>
            </p:nvSpPr>
            <p:spPr bwMode="auto">
              <a:xfrm>
                <a:off x="2495600" y="3260341"/>
                <a:ext cx="2952328" cy="3285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2495600" y="3588904"/>
                <a:ext cx="2952328" cy="712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（建议使用主题字体）。</a:t>
                </a:r>
              </a:p>
            </p:txBody>
          </p:sp>
        </p:grpSp>
        <p:sp>
          <p:nvSpPr>
            <p:cNvPr id="11" name="菱形 10"/>
            <p:cNvSpPr/>
            <p:nvPr/>
          </p:nvSpPr>
          <p:spPr>
            <a:xfrm>
              <a:off x="1953885" y="3638872"/>
              <a:ext cx="870248" cy="870248"/>
            </a:xfrm>
            <a:prstGeom prst="diamond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2d3acb1-c67e-4ee6-82fb-4d7af03243d3"/>
          <p:cNvGrpSpPr>
            <a:grpSpLocks noChangeAspect="1"/>
          </p:cNvGrpSpPr>
          <p:nvPr/>
        </p:nvGrpSpPr>
        <p:grpSpPr>
          <a:xfrm>
            <a:off x="-600" y="1028700"/>
            <a:ext cx="12193200" cy="5853685"/>
            <a:chOff x="-600" y="1028700"/>
            <a:chExt cx="12193200" cy="5853685"/>
          </a:xfrm>
        </p:grpSpPr>
        <p:sp>
          <p:nvSpPr>
            <p:cNvPr id="4" name="Rectangle 1"/>
            <p:cNvSpPr/>
            <p:nvPr/>
          </p:nvSpPr>
          <p:spPr>
            <a:xfrm>
              <a:off x="-600" y="1028700"/>
              <a:ext cx="12193200" cy="4992588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24"/>
            <p:cNvSpPr/>
            <p:nvPr/>
          </p:nvSpPr>
          <p:spPr>
            <a:xfrm>
              <a:off x="-600" y="1028700"/>
              <a:ext cx="12193200" cy="4992588"/>
            </a:xfrm>
            <a:prstGeom prst="rect">
              <a:avLst/>
            </a:prstGeom>
            <a:blipFill>
              <a:blip r:embed="rId2" cstate="email"/>
              <a:stretch>
                <a:fillRect l="833" r="8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0"/>
            <p:cNvSpPr/>
            <p:nvPr/>
          </p:nvSpPr>
          <p:spPr>
            <a:xfrm>
              <a:off x="8503886" y="4437112"/>
              <a:ext cx="3688714" cy="2420888"/>
            </a:xfrm>
            <a:custGeom>
              <a:avLst/>
              <a:gdLst>
                <a:gd name="connsiteX0" fmla="*/ 3688714 w 3688714"/>
                <a:gd name="connsiteY0" fmla="*/ 0 h 2420888"/>
                <a:gd name="connsiteX1" fmla="*/ 3688714 w 3688714"/>
                <a:gd name="connsiteY1" fmla="*/ 2420888 h 2420888"/>
                <a:gd name="connsiteX2" fmla="*/ 3670355 w 3688714"/>
                <a:gd name="connsiteY2" fmla="*/ 2420888 h 2420888"/>
                <a:gd name="connsiteX3" fmla="*/ 0 w 3688714"/>
                <a:gd name="connsiteY3" fmla="*/ 1287232 h 2420888"/>
                <a:gd name="connsiteX4" fmla="*/ 383560 w 3688714"/>
                <a:gd name="connsiteY4" fmla="*/ 1099596 h 2420888"/>
                <a:gd name="connsiteX5" fmla="*/ 1359480 w 3688714"/>
                <a:gd name="connsiteY5" fmla="*/ 365748 h 2420888"/>
                <a:gd name="connsiteX6" fmla="*/ 3688714 w 3688714"/>
                <a:gd name="connsiteY6" fmla="*/ 0 h 242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8714" h="2420888">
                  <a:moveTo>
                    <a:pt x="3688714" y="0"/>
                  </a:moveTo>
                  <a:lnTo>
                    <a:pt x="3688714" y="2420888"/>
                  </a:lnTo>
                  <a:lnTo>
                    <a:pt x="3670355" y="2420888"/>
                  </a:lnTo>
                  <a:lnTo>
                    <a:pt x="0" y="1287232"/>
                  </a:lnTo>
                  <a:lnTo>
                    <a:pt x="383560" y="1099596"/>
                  </a:lnTo>
                  <a:lnTo>
                    <a:pt x="1359480" y="365748"/>
                  </a:lnTo>
                  <a:lnTo>
                    <a:pt x="36887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29"/>
            <p:cNvSpPr/>
            <p:nvPr/>
          </p:nvSpPr>
          <p:spPr>
            <a:xfrm>
              <a:off x="1" y="4683726"/>
              <a:ext cx="4455570" cy="2174274"/>
            </a:xfrm>
            <a:custGeom>
              <a:avLst/>
              <a:gdLst>
                <a:gd name="connsiteX0" fmla="*/ 0 w 4455570"/>
                <a:gd name="connsiteY0" fmla="*/ 0 h 2174274"/>
                <a:gd name="connsiteX1" fmla="*/ 4442042 w 4455570"/>
                <a:gd name="connsiteY1" fmla="*/ 1329040 h 2174274"/>
                <a:gd name="connsiteX2" fmla="*/ 4455570 w 4455570"/>
                <a:gd name="connsiteY2" fmla="*/ 1328838 h 2174274"/>
                <a:gd name="connsiteX3" fmla="*/ 1467932 w 4455570"/>
                <a:gd name="connsiteY3" fmla="*/ 2174274 h 2174274"/>
                <a:gd name="connsiteX4" fmla="*/ 0 w 4455570"/>
                <a:gd name="connsiteY4" fmla="*/ 2174274 h 2174274"/>
                <a:gd name="connsiteX5" fmla="*/ 0 w 4455570"/>
                <a:gd name="connsiteY5" fmla="*/ 0 h 217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5570" h="2174274">
                  <a:moveTo>
                    <a:pt x="0" y="0"/>
                  </a:moveTo>
                  <a:lnTo>
                    <a:pt x="4442042" y="1329040"/>
                  </a:lnTo>
                  <a:lnTo>
                    <a:pt x="4455570" y="1328838"/>
                  </a:lnTo>
                  <a:lnTo>
                    <a:pt x="1467932" y="2174274"/>
                  </a:lnTo>
                  <a:lnTo>
                    <a:pt x="0" y="2174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32"/>
            <p:cNvSpPr/>
            <p:nvPr/>
          </p:nvSpPr>
          <p:spPr>
            <a:xfrm>
              <a:off x="1467932" y="5276909"/>
              <a:ext cx="10706308" cy="1605476"/>
            </a:xfrm>
            <a:custGeom>
              <a:avLst/>
              <a:gdLst>
                <a:gd name="connsiteX0" fmla="*/ 5587325 w 10706308"/>
                <a:gd name="connsiteY0" fmla="*/ 0 h 1581090"/>
                <a:gd name="connsiteX1" fmla="*/ 7035952 w 10706308"/>
                <a:gd name="connsiteY1" fmla="*/ 447435 h 1581090"/>
                <a:gd name="connsiteX2" fmla="*/ 7035953 w 10706308"/>
                <a:gd name="connsiteY2" fmla="*/ 447434 h 1581090"/>
                <a:gd name="connsiteX3" fmla="*/ 10706308 w 10706308"/>
                <a:gd name="connsiteY3" fmla="*/ 1581090 h 1581090"/>
                <a:gd name="connsiteX4" fmla="*/ 0 w 10706308"/>
                <a:gd name="connsiteY4" fmla="*/ 1581090 h 1581090"/>
                <a:gd name="connsiteX5" fmla="*/ 2987638 w 10706308"/>
                <a:gd name="connsiteY5" fmla="*/ 735654 h 1581090"/>
                <a:gd name="connsiteX6" fmla="*/ 2987642 w 10706308"/>
                <a:gd name="connsiteY6" fmla="*/ 735654 h 158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06308" h="1581090">
                  <a:moveTo>
                    <a:pt x="5587325" y="0"/>
                  </a:moveTo>
                  <a:lnTo>
                    <a:pt x="7035952" y="447435"/>
                  </a:lnTo>
                  <a:lnTo>
                    <a:pt x="7035953" y="447434"/>
                  </a:lnTo>
                  <a:lnTo>
                    <a:pt x="10706308" y="1581090"/>
                  </a:lnTo>
                  <a:lnTo>
                    <a:pt x="0" y="1581090"/>
                  </a:lnTo>
                  <a:lnTo>
                    <a:pt x="2987638" y="735654"/>
                  </a:lnTo>
                  <a:lnTo>
                    <a:pt x="2987642" y="7356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"/>
            <p:cNvSpPr/>
            <p:nvPr/>
          </p:nvSpPr>
          <p:spPr>
            <a:xfrm>
              <a:off x="3436071" y="4162620"/>
              <a:ext cx="4447728" cy="815405"/>
            </a:xfrm>
            <a:custGeom>
              <a:avLst/>
              <a:gdLst>
                <a:gd name="connsiteX0" fmla="*/ 0 w 288032"/>
                <a:gd name="connsiteY0" fmla="*/ 288032 h 288032"/>
                <a:gd name="connsiteX1" fmla="*/ 144016 w 288032"/>
                <a:gd name="connsiteY1" fmla="*/ 0 h 288032"/>
                <a:gd name="connsiteX2" fmla="*/ 288032 w 288032"/>
                <a:gd name="connsiteY2" fmla="*/ 288032 h 288032"/>
                <a:gd name="connsiteX3" fmla="*/ 0 w 288032"/>
                <a:gd name="connsiteY3" fmla="*/ 288032 h 288032"/>
                <a:gd name="connsiteX0-1" fmla="*/ 0 w 1469132"/>
                <a:gd name="connsiteY0-2" fmla="*/ 0 h 584200"/>
                <a:gd name="connsiteX1-3" fmla="*/ 1325116 w 1469132"/>
                <a:gd name="connsiteY1-4" fmla="*/ 296168 h 584200"/>
                <a:gd name="connsiteX2-5" fmla="*/ 1469132 w 1469132"/>
                <a:gd name="connsiteY2-6" fmla="*/ 584200 h 584200"/>
                <a:gd name="connsiteX3-7" fmla="*/ 0 w 1469132"/>
                <a:gd name="connsiteY3-8" fmla="*/ 0 h 584200"/>
                <a:gd name="connsiteX0-9" fmla="*/ 0 w 1325116"/>
                <a:gd name="connsiteY0-10" fmla="*/ 0 h 768350"/>
                <a:gd name="connsiteX1-11" fmla="*/ 1325116 w 1325116"/>
                <a:gd name="connsiteY1-12" fmla="*/ 296168 h 768350"/>
                <a:gd name="connsiteX2-13" fmla="*/ 1253232 w 1325116"/>
                <a:gd name="connsiteY2-14" fmla="*/ 768350 h 768350"/>
                <a:gd name="connsiteX3-15" fmla="*/ 0 w 1325116"/>
                <a:gd name="connsiteY3-16" fmla="*/ 0 h 768350"/>
                <a:gd name="connsiteX0-17" fmla="*/ 0 w 1337816"/>
                <a:gd name="connsiteY0-18" fmla="*/ 0 h 774700"/>
                <a:gd name="connsiteX1-19" fmla="*/ 1337816 w 1337816"/>
                <a:gd name="connsiteY1-20" fmla="*/ 302518 h 774700"/>
                <a:gd name="connsiteX2-21" fmla="*/ 1265932 w 1337816"/>
                <a:gd name="connsiteY2-22" fmla="*/ 774700 h 774700"/>
                <a:gd name="connsiteX3-23" fmla="*/ 0 w 1337816"/>
                <a:gd name="connsiteY3-24" fmla="*/ 0 h 774700"/>
                <a:gd name="connsiteX0-25" fmla="*/ 0 w 3509516"/>
                <a:gd name="connsiteY0-26" fmla="*/ 0 h 774700"/>
                <a:gd name="connsiteX1-27" fmla="*/ 3509516 w 3509516"/>
                <a:gd name="connsiteY1-28" fmla="*/ 407293 h 774700"/>
                <a:gd name="connsiteX2-29" fmla="*/ 1265932 w 3509516"/>
                <a:gd name="connsiteY2-30" fmla="*/ 774700 h 774700"/>
                <a:gd name="connsiteX3-31" fmla="*/ 0 w 3509516"/>
                <a:gd name="connsiteY3-32" fmla="*/ 0 h 774700"/>
                <a:gd name="connsiteX0-33" fmla="*/ 0 w 3509516"/>
                <a:gd name="connsiteY0-34" fmla="*/ 0 h 768350"/>
                <a:gd name="connsiteX1-35" fmla="*/ 3509516 w 3509516"/>
                <a:gd name="connsiteY1-36" fmla="*/ 407293 h 768350"/>
                <a:gd name="connsiteX2-37" fmla="*/ 1250057 w 3509516"/>
                <a:gd name="connsiteY2-38" fmla="*/ 768350 h 768350"/>
                <a:gd name="connsiteX3-39" fmla="*/ 0 w 3509516"/>
                <a:gd name="connsiteY3-40" fmla="*/ 0 h 768350"/>
                <a:gd name="connsiteX0-41" fmla="*/ 0 w 3509516"/>
                <a:gd name="connsiteY0-42" fmla="*/ 0 h 770974"/>
                <a:gd name="connsiteX1-43" fmla="*/ 3509516 w 3509516"/>
                <a:gd name="connsiteY1-44" fmla="*/ 407293 h 770974"/>
                <a:gd name="connsiteX2-45" fmla="*/ 1269107 w 3509516"/>
                <a:gd name="connsiteY2-46" fmla="*/ 770974 h 770974"/>
                <a:gd name="connsiteX3-47" fmla="*/ 0 w 3509516"/>
                <a:gd name="connsiteY3-48" fmla="*/ 0 h 770974"/>
                <a:gd name="connsiteX0-49" fmla="*/ 0 w 3509516"/>
                <a:gd name="connsiteY0-50" fmla="*/ 0 h 925788"/>
                <a:gd name="connsiteX1-51" fmla="*/ 3509516 w 3509516"/>
                <a:gd name="connsiteY1-52" fmla="*/ 407293 h 925788"/>
                <a:gd name="connsiteX2-53" fmla="*/ 1065907 w 3509516"/>
                <a:gd name="connsiteY2-54" fmla="*/ 925788 h 925788"/>
                <a:gd name="connsiteX3-55" fmla="*/ 0 w 3509516"/>
                <a:gd name="connsiteY3-56" fmla="*/ 0 h 925788"/>
                <a:gd name="connsiteX0-57" fmla="*/ 0 w 3509516"/>
                <a:gd name="connsiteY0-58" fmla="*/ 0 h 669952"/>
                <a:gd name="connsiteX1-59" fmla="*/ 3509516 w 3509516"/>
                <a:gd name="connsiteY1-60" fmla="*/ 407293 h 669952"/>
                <a:gd name="connsiteX2-61" fmla="*/ 951607 w 3509516"/>
                <a:gd name="connsiteY2-62" fmla="*/ 669952 h 669952"/>
                <a:gd name="connsiteX3-63" fmla="*/ 0 w 3509516"/>
                <a:gd name="connsiteY3-64" fmla="*/ 0 h 669952"/>
                <a:gd name="connsiteX0-65" fmla="*/ 0 w 4447728"/>
                <a:gd name="connsiteY0-66" fmla="*/ 0 h 673888"/>
                <a:gd name="connsiteX1-67" fmla="*/ 4447728 w 4447728"/>
                <a:gd name="connsiteY1-68" fmla="*/ 411229 h 673888"/>
                <a:gd name="connsiteX2-69" fmla="*/ 1889819 w 4447728"/>
                <a:gd name="connsiteY2-70" fmla="*/ 673888 h 673888"/>
                <a:gd name="connsiteX3-71" fmla="*/ 0 w 4447728"/>
                <a:gd name="connsiteY3-72" fmla="*/ 0 h 6738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447728" h="673888">
                  <a:moveTo>
                    <a:pt x="0" y="0"/>
                  </a:moveTo>
                  <a:lnTo>
                    <a:pt x="4447728" y="411229"/>
                  </a:lnTo>
                  <a:lnTo>
                    <a:pt x="1889819" y="673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3"/>
            <p:cNvSpPr/>
            <p:nvPr/>
          </p:nvSpPr>
          <p:spPr>
            <a:xfrm>
              <a:off x="6934574" y="2493670"/>
              <a:ext cx="1579748" cy="2172720"/>
            </a:xfrm>
            <a:custGeom>
              <a:avLst/>
              <a:gdLst>
                <a:gd name="connsiteX0" fmla="*/ 0 w 648072"/>
                <a:gd name="connsiteY0" fmla="*/ 525636 h 525636"/>
                <a:gd name="connsiteX1" fmla="*/ 324036 w 648072"/>
                <a:gd name="connsiteY1" fmla="*/ 0 h 525636"/>
                <a:gd name="connsiteX2" fmla="*/ 648072 w 648072"/>
                <a:gd name="connsiteY2" fmla="*/ 525636 h 525636"/>
                <a:gd name="connsiteX3" fmla="*/ 0 w 648072"/>
                <a:gd name="connsiteY3" fmla="*/ 525636 h 525636"/>
                <a:gd name="connsiteX0-1" fmla="*/ 0 w 1308472"/>
                <a:gd name="connsiteY0-2" fmla="*/ 160511 h 525636"/>
                <a:gd name="connsiteX1-3" fmla="*/ 984436 w 1308472"/>
                <a:gd name="connsiteY1-4" fmla="*/ 0 h 525636"/>
                <a:gd name="connsiteX2-5" fmla="*/ 1308472 w 1308472"/>
                <a:gd name="connsiteY2-6" fmla="*/ 525636 h 525636"/>
                <a:gd name="connsiteX3-7" fmla="*/ 0 w 1308472"/>
                <a:gd name="connsiteY3-8" fmla="*/ 160511 h 525636"/>
                <a:gd name="connsiteX0-9" fmla="*/ 0 w 1187822"/>
                <a:gd name="connsiteY0-10" fmla="*/ 160511 h 1357486"/>
                <a:gd name="connsiteX1-11" fmla="*/ 984436 w 1187822"/>
                <a:gd name="connsiteY1-12" fmla="*/ 0 h 1357486"/>
                <a:gd name="connsiteX2-13" fmla="*/ 1187822 w 1187822"/>
                <a:gd name="connsiteY2-14" fmla="*/ 1357486 h 1357486"/>
                <a:gd name="connsiteX3-15" fmla="*/ 0 w 1187822"/>
                <a:gd name="connsiteY3-16" fmla="*/ 160511 h 1357486"/>
                <a:gd name="connsiteX0-17" fmla="*/ 0 w 1806761"/>
                <a:gd name="connsiteY0-18" fmla="*/ 598661 h 1795636"/>
                <a:gd name="connsiteX1-19" fmla="*/ 1806761 w 1806761"/>
                <a:gd name="connsiteY1-20" fmla="*/ 0 h 1795636"/>
                <a:gd name="connsiteX2-21" fmla="*/ 1187822 w 1806761"/>
                <a:gd name="connsiteY2-22" fmla="*/ 1795636 h 1795636"/>
                <a:gd name="connsiteX3-23" fmla="*/ 0 w 1806761"/>
                <a:gd name="connsiteY3-24" fmla="*/ 598661 h 1795636"/>
                <a:gd name="connsiteX0-25" fmla="*/ 0 w 1813111"/>
                <a:gd name="connsiteY0-26" fmla="*/ 601836 h 1795636"/>
                <a:gd name="connsiteX1-27" fmla="*/ 1813111 w 1813111"/>
                <a:gd name="connsiteY1-28" fmla="*/ 0 h 1795636"/>
                <a:gd name="connsiteX2-29" fmla="*/ 1194172 w 1813111"/>
                <a:gd name="connsiteY2-30" fmla="*/ 1795636 h 1795636"/>
                <a:gd name="connsiteX3-31" fmla="*/ 0 w 1813111"/>
                <a:gd name="connsiteY3-32" fmla="*/ 601836 h 1795636"/>
                <a:gd name="connsiteX0-33" fmla="*/ 0 w 1806761"/>
                <a:gd name="connsiteY0-34" fmla="*/ 605011 h 1795636"/>
                <a:gd name="connsiteX1-35" fmla="*/ 1806761 w 1806761"/>
                <a:gd name="connsiteY1-36" fmla="*/ 0 h 1795636"/>
                <a:gd name="connsiteX2-37" fmla="*/ 1187822 w 1806761"/>
                <a:gd name="connsiteY2-38" fmla="*/ 1795636 h 1795636"/>
                <a:gd name="connsiteX3-39" fmla="*/ 0 w 1806761"/>
                <a:gd name="connsiteY3-40" fmla="*/ 605011 h 1795636"/>
                <a:gd name="connsiteX0-41" fmla="*/ 0 w 1806761"/>
                <a:gd name="connsiteY0-42" fmla="*/ 597867 h 1795636"/>
                <a:gd name="connsiteX1-43" fmla="*/ 1806761 w 1806761"/>
                <a:gd name="connsiteY1-44" fmla="*/ 0 h 1795636"/>
                <a:gd name="connsiteX2-45" fmla="*/ 1187822 w 1806761"/>
                <a:gd name="connsiteY2-46" fmla="*/ 1795636 h 1795636"/>
                <a:gd name="connsiteX3-47" fmla="*/ 0 w 1806761"/>
                <a:gd name="connsiteY3-48" fmla="*/ 597867 h 1795636"/>
                <a:gd name="connsiteX0-49" fmla="*/ 0 w 1811523"/>
                <a:gd name="connsiteY0-50" fmla="*/ 597867 h 1795636"/>
                <a:gd name="connsiteX1-51" fmla="*/ 1811523 w 1811523"/>
                <a:gd name="connsiteY1-52" fmla="*/ 0 h 1795636"/>
                <a:gd name="connsiteX2-53" fmla="*/ 1187822 w 1811523"/>
                <a:gd name="connsiteY2-54" fmla="*/ 1795636 h 1795636"/>
                <a:gd name="connsiteX3-55" fmla="*/ 0 w 1811523"/>
                <a:gd name="connsiteY3-56" fmla="*/ 597867 h 1795636"/>
                <a:gd name="connsiteX0-57" fmla="*/ 0 w 1579748"/>
                <a:gd name="connsiteY0-58" fmla="*/ 836648 h 1795636"/>
                <a:gd name="connsiteX1-59" fmla="*/ 1579748 w 1579748"/>
                <a:gd name="connsiteY1-60" fmla="*/ 0 h 1795636"/>
                <a:gd name="connsiteX2-61" fmla="*/ 956047 w 1579748"/>
                <a:gd name="connsiteY2-62" fmla="*/ 1795636 h 1795636"/>
                <a:gd name="connsiteX3-63" fmla="*/ 0 w 1579748"/>
                <a:gd name="connsiteY3-64" fmla="*/ 836648 h 17956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9748" h="1795636">
                  <a:moveTo>
                    <a:pt x="0" y="836648"/>
                  </a:moveTo>
                  <a:lnTo>
                    <a:pt x="1579748" y="0"/>
                  </a:lnTo>
                  <a:lnTo>
                    <a:pt x="956047" y="1795636"/>
                  </a:lnTo>
                  <a:lnTo>
                    <a:pt x="0" y="836648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4"/>
            <p:cNvSpPr/>
            <p:nvPr/>
          </p:nvSpPr>
          <p:spPr>
            <a:xfrm>
              <a:off x="3438736" y="1560141"/>
              <a:ext cx="3501057" cy="2599671"/>
            </a:xfrm>
            <a:custGeom>
              <a:avLst/>
              <a:gdLst>
                <a:gd name="connsiteX0" fmla="*/ 0 w 1080120"/>
                <a:gd name="connsiteY0" fmla="*/ 1008112 h 1008112"/>
                <a:gd name="connsiteX1" fmla="*/ 540060 w 1080120"/>
                <a:gd name="connsiteY1" fmla="*/ 0 h 1008112"/>
                <a:gd name="connsiteX2" fmla="*/ 1080120 w 1080120"/>
                <a:gd name="connsiteY2" fmla="*/ 1008112 h 1008112"/>
                <a:gd name="connsiteX3" fmla="*/ 0 w 1080120"/>
                <a:gd name="connsiteY3" fmla="*/ 1008112 h 1008112"/>
                <a:gd name="connsiteX0-1" fmla="*/ 0 w 1499220"/>
                <a:gd name="connsiteY0-2" fmla="*/ 1547862 h 1547862"/>
                <a:gd name="connsiteX1-3" fmla="*/ 959160 w 1499220"/>
                <a:gd name="connsiteY1-4" fmla="*/ 0 h 1547862"/>
                <a:gd name="connsiteX2-5" fmla="*/ 1499220 w 1499220"/>
                <a:gd name="connsiteY2-6" fmla="*/ 1008112 h 1547862"/>
                <a:gd name="connsiteX3-7" fmla="*/ 0 w 1499220"/>
                <a:gd name="connsiteY3-8" fmla="*/ 1547862 h 1547862"/>
                <a:gd name="connsiteX0-9" fmla="*/ 0 w 2346945"/>
                <a:gd name="connsiteY0-10" fmla="*/ 1547862 h 1547862"/>
                <a:gd name="connsiteX1-11" fmla="*/ 959160 w 2346945"/>
                <a:gd name="connsiteY1-12" fmla="*/ 0 h 1547862"/>
                <a:gd name="connsiteX2-13" fmla="*/ 2346945 w 2346945"/>
                <a:gd name="connsiteY2-14" fmla="*/ 757287 h 1547862"/>
                <a:gd name="connsiteX3-15" fmla="*/ 0 w 2346945"/>
                <a:gd name="connsiteY3-16" fmla="*/ 1547862 h 1547862"/>
                <a:gd name="connsiteX0-17" fmla="*/ 0 w 2346945"/>
                <a:gd name="connsiteY0-18" fmla="*/ 2151112 h 2151112"/>
                <a:gd name="connsiteX1-19" fmla="*/ 959160 w 2346945"/>
                <a:gd name="connsiteY1-20" fmla="*/ 0 h 2151112"/>
                <a:gd name="connsiteX2-21" fmla="*/ 2346945 w 2346945"/>
                <a:gd name="connsiteY2-22" fmla="*/ 1360537 h 2151112"/>
                <a:gd name="connsiteX3-23" fmla="*/ 0 w 2346945"/>
                <a:gd name="connsiteY3-24" fmla="*/ 2151112 h 2151112"/>
                <a:gd name="connsiteX0-25" fmla="*/ 0 w 2324720"/>
                <a:gd name="connsiteY0-26" fmla="*/ 2151112 h 2151112"/>
                <a:gd name="connsiteX1-27" fmla="*/ 959160 w 2324720"/>
                <a:gd name="connsiteY1-28" fmla="*/ 0 h 2151112"/>
                <a:gd name="connsiteX2-29" fmla="*/ 2324720 w 2324720"/>
                <a:gd name="connsiteY2-30" fmla="*/ 1370062 h 2151112"/>
                <a:gd name="connsiteX3-31" fmla="*/ 0 w 2324720"/>
                <a:gd name="connsiteY3-32" fmla="*/ 2151112 h 2151112"/>
                <a:gd name="connsiteX0-33" fmla="*/ 0 w 2308845"/>
                <a:gd name="connsiteY0-34" fmla="*/ 2101257 h 2101257"/>
                <a:gd name="connsiteX1-35" fmla="*/ 943285 w 2308845"/>
                <a:gd name="connsiteY1-36" fmla="*/ 0 h 2101257"/>
                <a:gd name="connsiteX2-37" fmla="*/ 2308845 w 2308845"/>
                <a:gd name="connsiteY2-38" fmla="*/ 1370062 h 2101257"/>
                <a:gd name="connsiteX3-39" fmla="*/ 0 w 2308845"/>
                <a:gd name="connsiteY3-40" fmla="*/ 2101257 h 2101257"/>
                <a:gd name="connsiteX0-41" fmla="*/ 0 w 2334245"/>
                <a:gd name="connsiteY0-42" fmla="*/ 2156360 h 2156360"/>
                <a:gd name="connsiteX1-43" fmla="*/ 968685 w 2334245"/>
                <a:gd name="connsiteY1-44" fmla="*/ 0 h 2156360"/>
                <a:gd name="connsiteX2-45" fmla="*/ 2334245 w 2334245"/>
                <a:gd name="connsiteY2-46" fmla="*/ 1370062 h 2156360"/>
                <a:gd name="connsiteX3-47" fmla="*/ 0 w 2334245"/>
                <a:gd name="connsiteY3-48" fmla="*/ 2156360 h 2156360"/>
                <a:gd name="connsiteX0-49" fmla="*/ 0 w 2572370"/>
                <a:gd name="connsiteY0-50" fmla="*/ 2156360 h 2156360"/>
                <a:gd name="connsiteX1-51" fmla="*/ 968685 w 2572370"/>
                <a:gd name="connsiteY1-52" fmla="*/ 0 h 2156360"/>
                <a:gd name="connsiteX2-53" fmla="*/ 2572370 w 2572370"/>
                <a:gd name="connsiteY2-54" fmla="*/ 1606219 h 2156360"/>
                <a:gd name="connsiteX3-55" fmla="*/ 0 w 2572370"/>
                <a:gd name="connsiteY3-56" fmla="*/ 2156360 h 2156360"/>
                <a:gd name="connsiteX0-57" fmla="*/ 0 w 3496295"/>
                <a:gd name="connsiteY0-58" fmla="*/ 2148488 h 2148488"/>
                <a:gd name="connsiteX1-59" fmla="*/ 1892610 w 3496295"/>
                <a:gd name="connsiteY1-60" fmla="*/ 0 h 2148488"/>
                <a:gd name="connsiteX2-61" fmla="*/ 3496295 w 3496295"/>
                <a:gd name="connsiteY2-62" fmla="*/ 1606219 h 2148488"/>
                <a:gd name="connsiteX3-63" fmla="*/ 0 w 3496295"/>
                <a:gd name="connsiteY3-64" fmla="*/ 2148488 h 2148488"/>
                <a:gd name="connsiteX0-65" fmla="*/ 0 w 3501057"/>
                <a:gd name="connsiteY0-66" fmla="*/ 2148488 h 2148488"/>
                <a:gd name="connsiteX1-67" fmla="*/ 1892610 w 3501057"/>
                <a:gd name="connsiteY1-68" fmla="*/ 0 h 2148488"/>
                <a:gd name="connsiteX2-69" fmla="*/ 3501057 w 3501057"/>
                <a:gd name="connsiteY2-70" fmla="*/ 1610155 h 2148488"/>
                <a:gd name="connsiteX3-71" fmla="*/ 0 w 3501057"/>
                <a:gd name="connsiteY3-72" fmla="*/ 2148488 h 21484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01057" h="2148488">
                  <a:moveTo>
                    <a:pt x="0" y="2148488"/>
                  </a:moveTo>
                  <a:lnTo>
                    <a:pt x="1892610" y="0"/>
                  </a:lnTo>
                  <a:lnTo>
                    <a:pt x="3501057" y="1610155"/>
                  </a:lnTo>
                  <a:lnTo>
                    <a:pt x="0" y="2148488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5"/>
            <p:cNvSpPr/>
            <p:nvPr/>
          </p:nvSpPr>
          <p:spPr>
            <a:xfrm>
              <a:off x="3431704" y="1556792"/>
              <a:ext cx="4452699" cy="3102549"/>
            </a:xfrm>
            <a:custGeom>
              <a:avLst/>
              <a:gdLst>
                <a:gd name="connsiteX0" fmla="*/ 0 w 3456384"/>
                <a:gd name="connsiteY0" fmla="*/ 2880320 h 2880320"/>
                <a:gd name="connsiteX1" fmla="*/ 1728192 w 3456384"/>
                <a:gd name="connsiteY1" fmla="*/ 0 h 2880320"/>
                <a:gd name="connsiteX2" fmla="*/ 3456384 w 3456384"/>
                <a:gd name="connsiteY2" fmla="*/ 2880320 h 2880320"/>
                <a:gd name="connsiteX3" fmla="*/ 0 w 3456384"/>
                <a:gd name="connsiteY3" fmla="*/ 2880320 h 2880320"/>
                <a:gd name="connsiteX0-1" fmla="*/ 0 w 3970734"/>
                <a:gd name="connsiteY0-2" fmla="*/ 2880320 h 2880320"/>
                <a:gd name="connsiteX1-3" fmla="*/ 1728192 w 3970734"/>
                <a:gd name="connsiteY1-4" fmla="*/ 0 h 2880320"/>
                <a:gd name="connsiteX2-5" fmla="*/ 3970734 w 3970734"/>
                <a:gd name="connsiteY2-6" fmla="*/ 2356445 h 2880320"/>
                <a:gd name="connsiteX3-7" fmla="*/ 0 w 3970734"/>
                <a:gd name="connsiteY3-8" fmla="*/ 2880320 h 2880320"/>
                <a:gd name="connsiteX0-9" fmla="*/ 0 w 3970734"/>
                <a:gd name="connsiteY0-10" fmla="*/ 2756495 h 2756495"/>
                <a:gd name="connsiteX1-11" fmla="*/ 1280517 w 3970734"/>
                <a:gd name="connsiteY1-12" fmla="*/ 0 h 2756495"/>
                <a:gd name="connsiteX2-13" fmla="*/ 3970734 w 3970734"/>
                <a:gd name="connsiteY2-14" fmla="*/ 2232620 h 2756495"/>
                <a:gd name="connsiteX3-15" fmla="*/ 0 w 3970734"/>
                <a:gd name="connsiteY3-16" fmla="*/ 2756495 h 2756495"/>
                <a:gd name="connsiteX0-17" fmla="*/ 0 w 3989784"/>
                <a:gd name="connsiteY0-18" fmla="*/ 3661370 h 3661370"/>
                <a:gd name="connsiteX1-19" fmla="*/ 1299567 w 3989784"/>
                <a:gd name="connsiteY1-20" fmla="*/ 0 h 3661370"/>
                <a:gd name="connsiteX2-21" fmla="*/ 3989784 w 3989784"/>
                <a:gd name="connsiteY2-22" fmla="*/ 2232620 h 3661370"/>
                <a:gd name="connsiteX3-23" fmla="*/ 0 w 3989784"/>
                <a:gd name="connsiteY3-24" fmla="*/ 3661370 h 3661370"/>
                <a:gd name="connsiteX0-25" fmla="*/ 0 w 4989909"/>
                <a:gd name="connsiteY0-26" fmla="*/ 3661370 h 3661370"/>
                <a:gd name="connsiteX1-27" fmla="*/ 1299567 w 4989909"/>
                <a:gd name="connsiteY1-28" fmla="*/ 0 h 3661370"/>
                <a:gd name="connsiteX2-29" fmla="*/ 4989909 w 4989909"/>
                <a:gd name="connsiteY2-30" fmla="*/ 1118195 h 3661370"/>
                <a:gd name="connsiteX3-31" fmla="*/ 0 w 4989909"/>
                <a:gd name="connsiteY3-32" fmla="*/ 3661370 h 3661370"/>
                <a:gd name="connsiteX0-33" fmla="*/ 0 w 4999434"/>
                <a:gd name="connsiteY0-34" fmla="*/ 3318470 h 3318470"/>
                <a:gd name="connsiteX1-35" fmla="*/ 1309092 w 4999434"/>
                <a:gd name="connsiteY1-36" fmla="*/ 0 h 3318470"/>
                <a:gd name="connsiteX2-37" fmla="*/ 4999434 w 4999434"/>
                <a:gd name="connsiteY2-38" fmla="*/ 1118195 h 3318470"/>
                <a:gd name="connsiteX3-39" fmla="*/ 0 w 4999434"/>
                <a:gd name="connsiteY3-40" fmla="*/ 3318470 h 3318470"/>
                <a:gd name="connsiteX0-41" fmla="*/ 0 w 4304109"/>
                <a:gd name="connsiteY0-42" fmla="*/ 3318470 h 3318470"/>
                <a:gd name="connsiteX1-43" fmla="*/ 1309092 w 4304109"/>
                <a:gd name="connsiteY1-44" fmla="*/ 0 h 3318470"/>
                <a:gd name="connsiteX2-45" fmla="*/ 4304109 w 4304109"/>
                <a:gd name="connsiteY2-46" fmla="*/ 2442170 h 3318470"/>
                <a:gd name="connsiteX3-47" fmla="*/ 0 w 4304109"/>
                <a:gd name="connsiteY3-48" fmla="*/ 3318470 h 3318470"/>
                <a:gd name="connsiteX0-49" fmla="*/ 0 w 3961209"/>
                <a:gd name="connsiteY0-50" fmla="*/ 2156420 h 2442170"/>
                <a:gd name="connsiteX1-51" fmla="*/ 966192 w 3961209"/>
                <a:gd name="connsiteY1-52" fmla="*/ 0 h 2442170"/>
                <a:gd name="connsiteX2-53" fmla="*/ 3961209 w 3961209"/>
                <a:gd name="connsiteY2-54" fmla="*/ 2442170 h 2442170"/>
                <a:gd name="connsiteX3-55" fmla="*/ 0 w 3961209"/>
                <a:gd name="connsiteY3-56" fmla="*/ 2156420 h 2442170"/>
                <a:gd name="connsiteX0-57" fmla="*/ 0 w 3519249"/>
                <a:gd name="connsiteY0-58" fmla="*/ 2156420 h 2564090"/>
                <a:gd name="connsiteX1-59" fmla="*/ 966192 w 3519249"/>
                <a:gd name="connsiteY1-60" fmla="*/ 0 h 2564090"/>
                <a:gd name="connsiteX2-61" fmla="*/ 3519249 w 3519249"/>
                <a:gd name="connsiteY2-62" fmla="*/ 2564090 h 2564090"/>
                <a:gd name="connsiteX3-63" fmla="*/ 0 w 3519249"/>
                <a:gd name="connsiteY3-64" fmla="*/ 2156420 h 2564090"/>
                <a:gd name="connsiteX0-65" fmla="*/ 0 w 4465399"/>
                <a:gd name="connsiteY0-66" fmla="*/ 2161668 h 2564090"/>
                <a:gd name="connsiteX1-67" fmla="*/ 1912342 w 4465399"/>
                <a:gd name="connsiteY1-68" fmla="*/ 0 h 2564090"/>
                <a:gd name="connsiteX2-69" fmla="*/ 4465399 w 4465399"/>
                <a:gd name="connsiteY2-70" fmla="*/ 2564090 h 2564090"/>
                <a:gd name="connsiteX3-71" fmla="*/ 0 w 4465399"/>
                <a:gd name="connsiteY3-72" fmla="*/ 2161668 h 2564090"/>
                <a:gd name="connsiteX0-73" fmla="*/ 0 w 4452699"/>
                <a:gd name="connsiteY0-74" fmla="*/ 2151172 h 2564090"/>
                <a:gd name="connsiteX1-75" fmla="*/ 1899642 w 4452699"/>
                <a:gd name="connsiteY1-76" fmla="*/ 0 h 2564090"/>
                <a:gd name="connsiteX2-77" fmla="*/ 4452699 w 4452699"/>
                <a:gd name="connsiteY2-78" fmla="*/ 2564090 h 2564090"/>
                <a:gd name="connsiteX3-79" fmla="*/ 0 w 4452699"/>
                <a:gd name="connsiteY3-80" fmla="*/ 2151172 h 25640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452699" h="2564090">
                  <a:moveTo>
                    <a:pt x="0" y="2151172"/>
                  </a:moveTo>
                  <a:lnTo>
                    <a:pt x="1899642" y="0"/>
                  </a:lnTo>
                  <a:lnTo>
                    <a:pt x="4452699" y="2564090"/>
                  </a:lnTo>
                  <a:lnTo>
                    <a:pt x="0" y="2151172"/>
                  </a:lnTo>
                  <a:close/>
                </a:path>
              </a:pathLst>
            </a:cu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3" name="Straight Connector 6"/>
            <p:cNvCxnSpPr>
              <a:stCxn id="12" idx="1"/>
            </p:cNvCxnSpPr>
            <p:nvPr/>
          </p:nvCxnSpPr>
          <p:spPr>
            <a:xfrm flipH="1">
              <a:off x="3696136" y="1556792"/>
              <a:ext cx="1635210" cy="470113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7"/>
            <p:cNvCxnSpPr/>
            <p:nvPr/>
          </p:nvCxnSpPr>
          <p:spPr>
            <a:xfrm flipH="1">
              <a:off x="3423344" y="2026905"/>
              <a:ext cx="272792" cy="2131535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"/>
            <p:cNvCxnSpPr/>
            <p:nvPr/>
          </p:nvCxnSpPr>
          <p:spPr>
            <a:xfrm>
              <a:off x="5332487" y="1560141"/>
              <a:ext cx="3181834" cy="933529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9"/>
            <p:cNvCxnSpPr>
              <a:endCxn id="12" idx="2"/>
            </p:cNvCxnSpPr>
            <p:nvPr/>
          </p:nvCxnSpPr>
          <p:spPr>
            <a:xfrm flipH="1">
              <a:off x="7884403" y="2491567"/>
              <a:ext cx="626956" cy="2167774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0"/>
            <p:cNvCxnSpPr/>
            <p:nvPr/>
          </p:nvCxnSpPr>
          <p:spPr>
            <a:xfrm>
              <a:off x="3423344" y="4158440"/>
              <a:ext cx="1908002" cy="814709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1"/>
            <p:cNvCxnSpPr>
              <a:stCxn id="12" idx="2"/>
            </p:cNvCxnSpPr>
            <p:nvPr/>
          </p:nvCxnSpPr>
          <p:spPr>
            <a:xfrm flipH="1">
              <a:off x="5332487" y="4659341"/>
              <a:ext cx="2551916" cy="313808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2"/>
            <p:cNvCxnSpPr/>
            <p:nvPr/>
          </p:nvCxnSpPr>
          <p:spPr>
            <a:xfrm flipV="1">
              <a:off x="3423344" y="3509822"/>
              <a:ext cx="3500060" cy="648618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3"/>
            <p:cNvCxnSpPr/>
            <p:nvPr/>
          </p:nvCxnSpPr>
          <p:spPr>
            <a:xfrm flipV="1">
              <a:off x="6923404" y="2491569"/>
              <a:ext cx="1587954" cy="1018253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4"/>
            <p:cNvSpPr txBox="1"/>
            <p:nvPr/>
          </p:nvSpPr>
          <p:spPr bwMode="auto">
            <a:xfrm>
              <a:off x="4740252" y="1308405"/>
              <a:ext cx="1020922" cy="1846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2" name="TextBox 15"/>
            <p:cNvSpPr txBox="1"/>
            <p:nvPr/>
          </p:nvSpPr>
          <p:spPr bwMode="auto">
            <a:xfrm>
              <a:off x="8673076" y="2399234"/>
              <a:ext cx="1050466" cy="1846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3" name="TextBox 16"/>
            <p:cNvSpPr txBox="1"/>
            <p:nvPr/>
          </p:nvSpPr>
          <p:spPr bwMode="auto">
            <a:xfrm>
              <a:off x="7411489" y="4844538"/>
              <a:ext cx="1043248" cy="1846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4" name="TextBox 17"/>
            <p:cNvSpPr txBox="1"/>
            <p:nvPr/>
          </p:nvSpPr>
          <p:spPr bwMode="auto">
            <a:xfrm>
              <a:off x="4852387" y="5145270"/>
              <a:ext cx="983371" cy="1846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TextBox 18"/>
            <p:cNvSpPr txBox="1"/>
            <p:nvPr/>
          </p:nvSpPr>
          <p:spPr bwMode="auto">
            <a:xfrm>
              <a:off x="2496331" y="1934572"/>
              <a:ext cx="974105" cy="1846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TextBox 19"/>
            <p:cNvSpPr txBox="1"/>
            <p:nvPr/>
          </p:nvSpPr>
          <p:spPr bwMode="auto">
            <a:xfrm>
              <a:off x="2208299" y="4050537"/>
              <a:ext cx="967926" cy="1846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20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707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96277" y="7070"/>
            <a:ext cx="9999446" cy="6858000"/>
          </a:xfrm>
          <a:custGeom>
            <a:avLst/>
            <a:gdLst>
              <a:gd name="connsiteX0" fmla="*/ 0 w 7955280"/>
              <a:gd name="connsiteY0" fmla="*/ 0 h 6858000"/>
              <a:gd name="connsiteX1" fmla="*/ 7955280 w 7955280"/>
              <a:gd name="connsiteY1" fmla="*/ 0 h 6858000"/>
              <a:gd name="connsiteX2" fmla="*/ 3977640 w 795528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5280" h="6858000">
                <a:moveTo>
                  <a:pt x="0" y="0"/>
                </a:moveTo>
                <a:lnTo>
                  <a:pt x="7955280" y="0"/>
                </a:lnTo>
                <a:lnTo>
                  <a:pt x="3977640" y="6858000"/>
                </a:lnTo>
                <a:close/>
              </a:path>
            </a:pathLst>
          </a:custGeom>
          <a:effectLst>
            <a:outerShdw blurRad="190500" sx="101000" sy="101000" algn="ctr" rotWithShape="0">
              <a:prstClr val="black">
                <a:alpha val="70000"/>
              </a:prstClr>
            </a:outerShdw>
          </a:effectLst>
        </p:spPr>
      </p:pic>
      <p:sp>
        <p:nvSpPr>
          <p:cNvPr id="7" name="等腰三角形 6"/>
          <p:cNvSpPr/>
          <p:nvPr/>
        </p:nvSpPr>
        <p:spPr>
          <a:xfrm flipV="1">
            <a:off x="2207444" y="490194"/>
            <a:ext cx="7777112" cy="5395790"/>
          </a:xfrm>
          <a:prstGeom prst="triangle">
            <a:avLst>
              <a:gd name="adj" fmla="val 50121"/>
            </a:avLst>
          </a:prstGeom>
          <a:solidFill>
            <a:srgbClr val="FFC000">
              <a:alpha val="60000"/>
            </a:srgbClr>
          </a:solidFill>
          <a:ln>
            <a:solidFill>
              <a:schemeClr val="bg1"/>
            </a:solidFill>
          </a:ln>
          <a:effectLst>
            <a:outerShdw blurRad="190500" sx="106000" sy="106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420679" y="1351274"/>
            <a:ext cx="93506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Four</a:t>
            </a:r>
            <a:endParaRPr lang="zh-CN" alt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5479" y="3436070"/>
            <a:ext cx="3801042" cy="737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4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点击添加标题</a:t>
            </a:r>
          </a:p>
        </p:txBody>
      </p:sp>
    </p:spTree>
  </p:cSld>
  <p:clrMapOvr>
    <a:masterClrMapping/>
  </p:clrMapOvr>
  <p:transition spd="slow" advClick="0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68942" y="942975"/>
            <a:ext cx="3838581" cy="3095626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矩形 6"/>
          <p:cNvSpPr/>
          <p:nvPr/>
        </p:nvSpPr>
        <p:spPr>
          <a:xfrm>
            <a:off x="0" y="6229351"/>
            <a:ext cx="121920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矩形 7"/>
          <p:cNvSpPr/>
          <p:nvPr/>
        </p:nvSpPr>
        <p:spPr>
          <a:xfrm>
            <a:off x="5568947" y="4038601"/>
            <a:ext cx="3838576" cy="2419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zh-CN" altLang="en-US" sz="1400"/>
              <a:t>此部分内容作为文字排版占位显示</a:t>
            </a:r>
            <a:br>
              <a:rPr lang="zh-CN" altLang="en-US" sz="1400"/>
            </a:br>
            <a:r>
              <a:rPr lang="zh-CN" altLang="en-US" sz="1400"/>
              <a:t>（建议使用主题字体）</a:t>
            </a:r>
          </a:p>
        </p:txBody>
      </p:sp>
      <p:sp>
        <p:nvSpPr>
          <p:cNvPr id="9" name="文本框 10"/>
          <p:cNvSpPr txBox="1"/>
          <p:nvPr/>
        </p:nvSpPr>
        <p:spPr>
          <a:xfrm>
            <a:off x="914400" y="1977378"/>
            <a:ext cx="2294819" cy="69455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10" name="文本框 11"/>
          <p:cNvSpPr txBox="1"/>
          <p:nvPr/>
        </p:nvSpPr>
        <p:spPr>
          <a:xfrm>
            <a:off x="914400" y="826736"/>
            <a:ext cx="1465418" cy="63029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 fontScale="92500" lnSpcReduction="10000"/>
          </a:bodyPr>
          <a:lstStyle/>
          <a:p>
            <a:r>
              <a:rPr lang="en-US" altLang="zh-CN" sz="4800" spc="-150"/>
              <a:t>80%</a:t>
            </a:r>
          </a:p>
        </p:txBody>
      </p:sp>
      <p:sp>
        <p:nvSpPr>
          <p:cNvPr id="11" name="矩形 10"/>
          <p:cNvSpPr/>
          <p:nvPr/>
        </p:nvSpPr>
        <p:spPr>
          <a:xfrm>
            <a:off x="914400" y="1608046"/>
            <a:ext cx="1673326" cy="36933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defTabSz="913765">
              <a:defRPr/>
            </a:pPr>
            <a:r>
              <a:rPr lang="zh-CN" altLang="en-US" b="1"/>
              <a:t>标题文本预设</a:t>
            </a:r>
          </a:p>
        </p:txBody>
      </p:sp>
      <p:sp>
        <p:nvSpPr>
          <p:cNvPr id="12" name="矩形 11"/>
          <p:cNvSpPr/>
          <p:nvPr/>
        </p:nvSpPr>
        <p:spPr>
          <a:xfrm>
            <a:off x="555572" y="6397110"/>
            <a:ext cx="1673326" cy="2894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3765"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3" name="矩形 12"/>
          <p:cNvSpPr/>
          <p:nvPr/>
        </p:nvSpPr>
        <p:spPr>
          <a:xfrm>
            <a:off x="3340047" y="6397110"/>
            <a:ext cx="1673326" cy="2894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3765"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4" name="矩形 13"/>
          <p:cNvSpPr/>
          <p:nvPr/>
        </p:nvSpPr>
        <p:spPr>
          <a:xfrm>
            <a:off x="9963099" y="6397110"/>
            <a:ext cx="1673326" cy="2894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3765"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3618767"/>
            <a:ext cx="12192000" cy="2615684"/>
            <a:chOff x="0" y="3618767"/>
            <a:chExt cx="12192000" cy="2615684"/>
          </a:xfrm>
          <a:blipFill>
            <a:blip r:embed="rId3"/>
            <a:stretch>
              <a:fillRect t="-1225" r="-244430" b="1540"/>
            </a:stretch>
          </a:blipFill>
        </p:grpSpPr>
        <p:sp>
          <p:nvSpPr>
            <p:cNvPr id="5" name="矩形 4"/>
            <p:cNvSpPr/>
            <p:nvPr/>
          </p:nvSpPr>
          <p:spPr>
            <a:xfrm>
              <a:off x="2784473" y="3618767"/>
              <a:ext cx="2784473" cy="26156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3618767"/>
              <a:ext cx="2784473" cy="26156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矩形 14"/>
            <p:cNvSpPr/>
            <p:nvPr/>
          </p:nvSpPr>
          <p:spPr>
            <a:xfrm>
              <a:off x="9407527" y="3618767"/>
              <a:ext cx="2784473" cy="26156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96277" y="0"/>
            <a:ext cx="9999446" cy="6858000"/>
          </a:xfrm>
          <a:custGeom>
            <a:avLst/>
            <a:gdLst>
              <a:gd name="connsiteX0" fmla="*/ 0 w 7955280"/>
              <a:gd name="connsiteY0" fmla="*/ 0 h 6858000"/>
              <a:gd name="connsiteX1" fmla="*/ 7955280 w 7955280"/>
              <a:gd name="connsiteY1" fmla="*/ 0 h 6858000"/>
              <a:gd name="connsiteX2" fmla="*/ 3977640 w 795528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5280" h="6858000">
                <a:moveTo>
                  <a:pt x="0" y="0"/>
                </a:moveTo>
                <a:lnTo>
                  <a:pt x="7955280" y="0"/>
                </a:lnTo>
                <a:lnTo>
                  <a:pt x="3977640" y="6858000"/>
                </a:lnTo>
                <a:close/>
              </a:path>
            </a:pathLst>
          </a:custGeom>
          <a:effectLst>
            <a:outerShdw blurRad="190500" sx="101000" sy="101000" algn="ctr" rotWithShape="0">
              <a:prstClr val="black">
                <a:alpha val="70000"/>
              </a:prstClr>
            </a:outerShdw>
          </a:effectLst>
        </p:spPr>
      </p:pic>
      <p:sp>
        <p:nvSpPr>
          <p:cNvPr id="7" name="等腰三角形 6"/>
          <p:cNvSpPr/>
          <p:nvPr/>
        </p:nvSpPr>
        <p:spPr>
          <a:xfrm flipV="1">
            <a:off x="2207444" y="490194"/>
            <a:ext cx="7777112" cy="5395790"/>
          </a:xfrm>
          <a:prstGeom prst="triangle">
            <a:avLst>
              <a:gd name="adj" fmla="val 50121"/>
            </a:avLst>
          </a:prstGeom>
          <a:solidFill>
            <a:srgbClr val="FFC000">
              <a:alpha val="60000"/>
            </a:srgbClr>
          </a:solidFill>
          <a:ln>
            <a:solidFill>
              <a:schemeClr val="bg1"/>
            </a:solidFill>
          </a:ln>
          <a:effectLst>
            <a:outerShdw blurRad="190500" sx="106000" sy="106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420679" y="1351274"/>
            <a:ext cx="93506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One</a:t>
            </a:r>
            <a:endParaRPr lang="zh-CN" alt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5479" y="3436070"/>
            <a:ext cx="3801042" cy="737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4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点击添加标题</a:t>
            </a:r>
          </a:p>
        </p:txBody>
      </p:sp>
    </p:spTree>
  </p:cSld>
  <p:clrMapOvr>
    <a:masterClrMapping/>
  </p:clrMapOvr>
  <p:transition spd="slow" advClick="0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d20cf701-3461-4dcc-b3f6-61fb63fc1ffe"/>
          <p:cNvGrpSpPr>
            <a:grpSpLocks noChangeAspect="1"/>
          </p:cNvGrpSpPr>
          <p:nvPr/>
        </p:nvGrpSpPr>
        <p:grpSpPr>
          <a:xfrm>
            <a:off x="0" y="0"/>
            <a:ext cx="12192000" cy="5969001"/>
            <a:chOff x="0" y="0"/>
            <a:chExt cx="12192000" cy="5969001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3357563"/>
            </a:xfrm>
            <a:prstGeom prst="rect">
              <a:avLst/>
            </a:prstGeom>
            <a:blipFill>
              <a:blip r:embed="rId2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矩形 4"/>
            <p:cNvSpPr/>
            <p:nvPr/>
          </p:nvSpPr>
          <p:spPr>
            <a:xfrm>
              <a:off x="539750" y="2133601"/>
              <a:ext cx="11112501" cy="38354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8526295" y="4481193"/>
              <a:ext cx="2310391" cy="91133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8665828" y="3916380"/>
              <a:ext cx="2031325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defTabSz="913765">
                <a:defRPr/>
              </a:pPr>
              <a:r>
                <a:rPr lang="zh-CN" altLang="en-US" sz="2400" b="1" dirty="0"/>
                <a:t>标题文本预设</a:t>
              </a: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4940805" y="4481193"/>
              <a:ext cx="2310391" cy="91133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080338" y="3916380"/>
              <a:ext cx="2031325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defTabSz="913765">
                <a:defRPr/>
              </a:pPr>
              <a:r>
                <a:rPr lang="zh-CN" altLang="en-US" sz="2400" b="1" dirty="0"/>
                <a:t>标题文本预设</a:t>
              </a: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1355315" y="4481193"/>
              <a:ext cx="2310391" cy="91133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494848" y="3916380"/>
              <a:ext cx="2031325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defTabSz="913765">
                <a:defRPr/>
              </a:pPr>
              <a:r>
                <a:rPr lang="zh-CN" altLang="en-US" sz="2400" b="1" dirty="0"/>
                <a:t>标题文本预设</a:t>
              </a: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331966" y="2501477"/>
              <a:ext cx="699047" cy="673625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2177525" y="2564604"/>
              <a:ext cx="665970" cy="54737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5833286" y="2570011"/>
              <a:ext cx="537555" cy="536556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文本框 17"/>
            <p:cNvSpPr txBox="1"/>
            <p:nvPr/>
          </p:nvSpPr>
          <p:spPr>
            <a:xfrm>
              <a:off x="4221843" y="307850"/>
              <a:ext cx="3748314" cy="242374"/>
            </a:xfrm>
            <a:prstGeom prst="rect">
              <a:avLst/>
            </a:prstGeom>
            <a:noFill/>
          </p:spPr>
          <p:txBody>
            <a:bodyPr wrap="square" lIns="72000" tIns="0" rIns="72000" bIns="0" anchor="b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100" dirty="0"/>
                <a:t>此部分内容作为文字排版占位显示（建议使用主题字体）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209675" y="365558"/>
              <a:ext cx="2224314" cy="369332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sz="2400" b="1" dirty="0"/>
                <a:t>标题文本预设</a:t>
              </a:r>
            </a:p>
          </p:txBody>
        </p:sp>
        <p:sp>
          <p:nvSpPr>
            <p:cNvPr id="17" name="任意多边形: 形状 16"/>
            <p:cNvSpPr>
              <a:spLocks noChangeAspect="1"/>
            </p:cNvSpPr>
            <p:nvPr/>
          </p:nvSpPr>
          <p:spPr bwMode="auto">
            <a:xfrm>
              <a:off x="571487" y="268879"/>
              <a:ext cx="533426" cy="531948"/>
            </a:xfrm>
            <a:custGeom>
              <a:avLst/>
              <a:gdLst>
                <a:gd name="T0" fmla="*/ 150 w 150"/>
                <a:gd name="T1" fmla="*/ 38 h 150"/>
                <a:gd name="T2" fmla="*/ 112 w 150"/>
                <a:gd name="T3" fmla="*/ 0 h 150"/>
                <a:gd name="T4" fmla="*/ 38 w 150"/>
                <a:gd name="T5" fmla="*/ 0 h 150"/>
                <a:gd name="T6" fmla="*/ 0 w 150"/>
                <a:gd name="T7" fmla="*/ 38 h 150"/>
                <a:gd name="T8" fmla="*/ 0 w 150"/>
                <a:gd name="T9" fmla="*/ 112 h 150"/>
                <a:gd name="T10" fmla="*/ 38 w 150"/>
                <a:gd name="T11" fmla="*/ 150 h 150"/>
                <a:gd name="T12" fmla="*/ 112 w 150"/>
                <a:gd name="T13" fmla="*/ 150 h 150"/>
                <a:gd name="T14" fmla="*/ 150 w 150"/>
                <a:gd name="T15" fmla="*/ 112 h 150"/>
                <a:gd name="T16" fmla="*/ 150 w 150"/>
                <a:gd name="T17" fmla="*/ 38 h 150"/>
                <a:gd name="T18" fmla="*/ 90 w 150"/>
                <a:gd name="T19" fmla="*/ 105 h 150"/>
                <a:gd name="T20" fmla="*/ 81 w 150"/>
                <a:gd name="T21" fmla="*/ 117 h 150"/>
                <a:gd name="T22" fmla="*/ 76 w 150"/>
                <a:gd name="T23" fmla="*/ 115 h 150"/>
                <a:gd name="T24" fmla="*/ 74 w 150"/>
                <a:gd name="T25" fmla="*/ 107 h 150"/>
                <a:gd name="T26" fmla="*/ 74 w 150"/>
                <a:gd name="T27" fmla="*/ 54 h 150"/>
                <a:gd name="T28" fmla="*/ 53 w 150"/>
                <a:gd name="T29" fmla="*/ 66 h 150"/>
                <a:gd name="T30" fmla="*/ 49 w 150"/>
                <a:gd name="T31" fmla="*/ 64 h 150"/>
                <a:gd name="T32" fmla="*/ 47 w 150"/>
                <a:gd name="T33" fmla="*/ 59 h 150"/>
                <a:gd name="T34" fmla="*/ 49 w 150"/>
                <a:gd name="T35" fmla="*/ 55 h 150"/>
                <a:gd name="T36" fmla="*/ 55 w 150"/>
                <a:gd name="T37" fmla="*/ 51 h 150"/>
                <a:gd name="T38" fmla="*/ 67 w 150"/>
                <a:gd name="T39" fmla="*/ 44 h 150"/>
                <a:gd name="T40" fmla="*/ 74 w 150"/>
                <a:gd name="T41" fmla="*/ 36 h 150"/>
                <a:gd name="T42" fmla="*/ 79 w 150"/>
                <a:gd name="T43" fmla="*/ 30 h 150"/>
                <a:gd name="T44" fmla="*/ 82 w 150"/>
                <a:gd name="T45" fmla="*/ 29 h 150"/>
                <a:gd name="T46" fmla="*/ 88 w 150"/>
                <a:gd name="T47" fmla="*/ 31 h 150"/>
                <a:gd name="T48" fmla="*/ 90 w 150"/>
                <a:gd name="T49" fmla="*/ 38 h 150"/>
                <a:gd name="T50" fmla="*/ 90 w 150"/>
                <a:gd name="T51" fmla="*/ 105 h 150"/>
                <a:gd name="T52" fmla="*/ 90 w 150"/>
                <a:gd name="T53" fmla="*/ 105 h 150"/>
                <a:gd name="T54" fmla="*/ 90 w 150"/>
                <a:gd name="T55" fmla="*/ 10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50">
                  <a:moveTo>
                    <a:pt x="150" y="38"/>
                  </a:moveTo>
                  <a:cubicBezTo>
                    <a:pt x="150" y="17"/>
                    <a:pt x="133" y="0"/>
                    <a:pt x="11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3"/>
                    <a:pt x="17" y="150"/>
                    <a:pt x="38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33" y="150"/>
                    <a:pt x="150" y="133"/>
                    <a:pt x="150" y="112"/>
                  </a:cubicBezTo>
                  <a:lnTo>
                    <a:pt x="150" y="38"/>
                  </a:lnTo>
                  <a:close/>
                  <a:moveTo>
                    <a:pt x="90" y="105"/>
                  </a:moveTo>
                  <a:cubicBezTo>
                    <a:pt x="90" y="113"/>
                    <a:pt x="87" y="117"/>
                    <a:pt x="81" y="117"/>
                  </a:cubicBezTo>
                  <a:cubicBezTo>
                    <a:pt x="79" y="117"/>
                    <a:pt x="77" y="116"/>
                    <a:pt x="76" y="115"/>
                  </a:cubicBezTo>
                  <a:cubicBezTo>
                    <a:pt x="74" y="113"/>
                    <a:pt x="74" y="111"/>
                    <a:pt x="74" y="10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64" y="62"/>
                    <a:pt x="57" y="66"/>
                    <a:pt x="53" y="66"/>
                  </a:cubicBezTo>
                  <a:cubicBezTo>
                    <a:pt x="52" y="66"/>
                    <a:pt x="50" y="65"/>
                    <a:pt x="49" y="64"/>
                  </a:cubicBezTo>
                  <a:cubicBezTo>
                    <a:pt x="48" y="62"/>
                    <a:pt x="47" y="61"/>
                    <a:pt x="47" y="59"/>
                  </a:cubicBezTo>
                  <a:cubicBezTo>
                    <a:pt x="47" y="57"/>
                    <a:pt x="48" y="56"/>
                    <a:pt x="49" y="55"/>
                  </a:cubicBezTo>
                  <a:cubicBezTo>
                    <a:pt x="50" y="54"/>
                    <a:pt x="52" y="52"/>
                    <a:pt x="55" y="51"/>
                  </a:cubicBezTo>
                  <a:cubicBezTo>
                    <a:pt x="60" y="49"/>
                    <a:pt x="64" y="46"/>
                    <a:pt x="67" y="44"/>
                  </a:cubicBezTo>
                  <a:cubicBezTo>
                    <a:pt x="70" y="42"/>
                    <a:pt x="72" y="39"/>
                    <a:pt x="74" y="36"/>
                  </a:cubicBezTo>
                  <a:cubicBezTo>
                    <a:pt x="76" y="33"/>
                    <a:pt x="78" y="31"/>
                    <a:pt x="79" y="30"/>
                  </a:cubicBezTo>
                  <a:cubicBezTo>
                    <a:pt x="79" y="29"/>
                    <a:pt x="80" y="29"/>
                    <a:pt x="82" y="29"/>
                  </a:cubicBezTo>
                  <a:cubicBezTo>
                    <a:pt x="84" y="29"/>
                    <a:pt x="86" y="30"/>
                    <a:pt x="88" y="31"/>
                  </a:cubicBezTo>
                  <a:cubicBezTo>
                    <a:pt x="89" y="33"/>
                    <a:pt x="90" y="35"/>
                    <a:pt x="90" y="38"/>
                  </a:cubicBezTo>
                  <a:lnTo>
                    <a:pt x="90" y="105"/>
                  </a:ln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1652a014-5e52-441b-94e3-80afd2d153a3"/>
          <p:cNvGrpSpPr>
            <a:grpSpLocks noChangeAspect="1"/>
          </p:cNvGrpSpPr>
          <p:nvPr/>
        </p:nvGrpSpPr>
        <p:grpSpPr>
          <a:xfrm>
            <a:off x="12578" y="0"/>
            <a:ext cx="12179422" cy="6858000"/>
            <a:chOff x="12578" y="0"/>
            <a:chExt cx="12179422" cy="6858000"/>
          </a:xfrm>
        </p:grpSpPr>
        <p:sp>
          <p:nvSpPr>
            <p:cNvPr id="4" name="矩形 3"/>
            <p:cNvSpPr/>
            <p:nvPr/>
          </p:nvSpPr>
          <p:spPr>
            <a:xfrm>
              <a:off x="12578" y="0"/>
              <a:ext cx="8826621" cy="6858000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5775324" y="0"/>
              <a:ext cx="6416676" cy="6858000"/>
            </a:xfrm>
            <a:custGeom>
              <a:avLst/>
              <a:gdLst>
                <a:gd name="connsiteX0" fmla="*/ 2977264 w 6416676"/>
                <a:gd name="connsiteY0" fmla="*/ 0 h 6858000"/>
                <a:gd name="connsiteX1" fmla="*/ 6416676 w 6416676"/>
                <a:gd name="connsiteY1" fmla="*/ 0 h 6858000"/>
                <a:gd name="connsiteX2" fmla="*/ 6416676 w 6416676"/>
                <a:gd name="connsiteY2" fmla="*/ 6858000 h 6858000"/>
                <a:gd name="connsiteX3" fmla="*/ 0 w 6416676"/>
                <a:gd name="connsiteY3" fmla="*/ 6858000 h 6858000"/>
                <a:gd name="connsiteX4" fmla="*/ 2977264 w 6416676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6676" h="6858000">
                  <a:moveTo>
                    <a:pt x="2977264" y="0"/>
                  </a:moveTo>
                  <a:lnTo>
                    <a:pt x="6416676" y="0"/>
                  </a:lnTo>
                  <a:lnTo>
                    <a:pt x="6416676" y="6858000"/>
                  </a:lnTo>
                  <a:lnTo>
                    <a:pt x="0" y="6858000"/>
                  </a:lnTo>
                  <a:lnTo>
                    <a:pt x="29772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6796087" y="824707"/>
              <a:ext cx="1600200" cy="800100"/>
            </a:xfrm>
            <a:prstGeom prst="parallelogram">
              <a:avLst>
                <a:gd name="adj" fmla="val 43453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11"/>
            <p:cNvSpPr txBox="1"/>
            <p:nvPr/>
          </p:nvSpPr>
          <p:spPr>
            <a:xfrm>
              <a:off x="9059434" y="3982758"/>
              <a:ext cx="2469419" cy="4847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</a:rPr>
              </a:br>
              <a:r>
                <a:rPr lang="zh-CN" altLang="en-US" sz="12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9059435" y="3632456"/>
              <a:ext cx="2469418" cy="28095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pPr lvl="0" algn="r" defTabSz="913765">
                <a:defRPr/>
              </a:pPr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8997888" y="4622580"/>
              <a:ext cx="25309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997888" y="3391657"/>
              <a:ext cx="25309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9161592" y="2255101"/>
              <a:ext cx="2367261" cy="411897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lvl="0" algn="r" defTabSz="913765">
                <a:defRPr/>
              </a:pPr>
              <a:r>
                <a:rPr lang="zh-CN" altLang="en-US" sz="2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文本框 16"/>
            <p:cNvSpPr txBox="1"/>
            <p:nvPr/>
          </p:nvSpPr>
          <p:spPr>
            <a:xfrm>
              <a:off x="10063435" y="1624807"/>
              <a:ext cx="1465418" cy="63029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10000"/>
            </a:bodyPr>
            <a:lstStyle/>
            <a:p>
              <a:pPr algn="r"/>
              <a:r>
                <a:rPr lang="en-US" altLang="zh-CN" sz="4800" spc="-150">
                  <a:solidFill>
                    <a:schemeClr val="bg1"/>
                  </a:solidFill>
                </a:rPr>
                <a:t>80%</a:t>
              </a:r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a579d153-d8c7-45a7-ba01-c0efbe36349d"/>
          <p:cNvGrpSpPr>
            <a:grpSpLocks noChangeAspect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椭圆 4"/>
            <p:cNvSpPr/>
            <p:nvPr/>
          </p:nvSpPr>
          <p:spPr>
            <a:xfrm>
              <a:off x="4254502" y="1764211"/>
              <a:ext cx="1045500" cy="1045500"/>
            </a:xfrm>
            <a:prstGeom prst="ellipse">
              <a:avLst/>
            </a:prstGeom>
            <a:solidFill>
              <a:schemeClr val="bg1">
                <a:alpha val="11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椭圆 5"/>
            <p:cNvSpPr/>
            <p:nvPr/>
          </p:nvSpPr>
          <p:spPr>
            <a:xfrm>
              <a:off x="6951776" y="1764211"/>
              <a:ext cx="1045500" cy="1045500"/>
            </a:xfrm>
            <a:prstGeom prst="ellipse">
              <a:avLst/>
            </a:prstGeom>
            <a:solidFill>
              <a:schemeClr val="bg1">
                <a:alpha val="11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椭圆 6"/>
            <p:cNvSpPr/>
            <p:nvPr/>
          </p:nvSpPr>
          <p:spPr>
            <a:xfrm>
              <a:off x="4254502" y="4433892"/>
              <a:ext cx="1045500" cy="1045500"/>
            </a:xfrm>
            <a:prstGeom prst="ellipse">
              <a:avLst/>
            </a:prstGeom>
            <a:solidFill>
              <a:schemeClr val="bg1">
                <a:alpha val="11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椭圆 7"/>
            <p:cNvSpPr/>
            <p:nvPr/>
          </p:nvSpPr>
          <p:spPr>
            <a:xfrm>
              <a:off x="6951776" y="4433892"/>
              <a:ext cx="1045500" cy="1045500"/>
            </a:xfrm>
            <a:prstGeom prst="ellipse">
              <a:avLst/>
            </a:prstGeom>
            <a:solidFill>
              <a:schemeClr val="bg1">
                <a:alpha val="11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椭圆 8"/>
            <p:cNvSpPr/>
            <p:nvPr/>
          </p:nvSpPr>
          <p:spPr>
            <a:xfrm>
              <a:off x="5601518" y="1196752"/>
              <a:ext cx="1045500" cy="1045500"/>
            </a:xfrm>
            <a:prstGeom prst="ellipse">
              <a:avLst/>
            </a:prstGeom>
            <a:solidFill>
              <a:schemeClr val="bg1">
                <a:alpha val="11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/>
            <p:cNvSpPr/>
            <p:nvPr/>
          </p:nvSpPr>
          <p:spPr>
            <a:xfrm>
              <a:off x="5601518" y="4995927"/>
              <a:ext cx="1045500" cy="1045500"/>
            </a:xfrm>
            <a:prstGeom prst="ellipse">
              <a:avLst/>
            </a:prstGeom>
            <a:solidFill>
              <a:schemeClr val="bg1">
                <a:alpha val="11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椭圆 10"/>
            <p:cNvSpPr/>
            <p:nvPr/>
          </p:nvSpPr>
          <p:spPr>
            <a:xfrm>
              <a:off x="3678246" y="3099807"/>
              <a:ext cx="1045500" cy="1045500"/>
            </a:xfrm>
            <a:prstGeom prst="ellipse">
              <a:avLst/>
            </a:prstGeom>
            <a:solidFill>
              <a:schemeClr val="bg1">
                <a:alpha val="11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椭圆 11"/>
            <p:cNvSpPr/>
            <p:nvPr/>
          </p:nvSpPr>
          <p:spPr>
            <a:xfrm>
              <a:off x="7468254" y="3099807"/>
              <a:ext cx="1045500" cy="1045500"/>
            </a:xfrm>
            <a:prstGeom prst="ellipse">
              <a:avLst/>
            </a:prstGeom>
            <a:solidFill>
              <a:schemeClr val="bg1">
                <a:alpha val="11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文本框 25"/>
            <p:cNvSpPr txBox="1"/>
            <p:nvPr/>
          </p:nvSpPr>
          <p:spPr>
            <a:xfrm>
              <a:off x="5429370" y="620689"/>
              <a:ext cx="1333260" cy="5760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29370" y="6041427"/>
              <a:ext cx="1333260" cy="5760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" name="文本框 27"/>
            <p:cNvSpPr txBox="1"/>
            <p:nvPr/>
          </p:nvSpPr>
          <p:spPr>
            <a:xfrm>
              <a:off x="8513754" y="3334525"/>
              <a:ext cx="1333260" cy="5760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6" name="文本框 28"/>
            <p:cNvSpPr txBox="1"/>
            <p:nvPr/>
          </p:nvSpPr>
          <p:spPr>
            <a:xfrm>
              <a:off x="2344986" y="3334525"/>
              <a:ext cx="1333260" cy="5760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7" name="文本框 29"/>
            <p:cNvSpPr txBox="1"/>
            <p:nvPr/>
          </p:nvSpPr>
          <p:spPr>
            <a:xfrm>
              <a:off x="7997276" y="1977035"/>
              <a:ext cx="1333260" cy="5760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8" name="文本框 30"/>
            <p:cNvSpPr txBox="1"/>
            <p:nvPr/>
          </p:nvSpPr>
          <p:spPr>
            <a:xfrm>
              <a:off x="2921242" y="1977035"/>
              <a:ext cx="1333260" cy="5760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9" name="文本框 31"/>
            <p:cNvSpPr txBox="1"/>
            <p:nvPr/>
          </p:nvSpPr>
          <p:spPr>
            <a:xfrm>
              <a:off x="7997276" y="4668057"/>
              <a:ext cx="1333260" cy="5760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0" name="文本框 32"/>
            <p:cNvSpPr txBox="1"/>
            <p:nvPr/>
          </p:nvSpPr>
          <p:spPr>
            <a:xfrm>
              <a:off x="2921242" y="4668057"/>
              <a:ext cx="1333260" cy="5760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3979323" y="3400884"/>
              <a:ext cx="443348" cy="44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4555579" y="4775265"/>
              <a:ext cx="443348" cy="36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2" y="12000"/>
                  </a:moveTo>
                  <a:cubicBezTo>
                    <a:pt x="6653" y="12000"/>
                    <a:pt x="6873" y="12268"/>
                    <a:pt x="6873" y="12599"/>
                  </a:cubicBezTo>
                  <a:cubicBezTo>
                    <a:pt x="6873" y="12931"/>
                    <a:pt x="6653" y="13199"/>
                    <a:pt x="6382" y="13199"/>
                  </a:cubicBezTo>
                  <a:cubicBezTo>
                    <a:pt x="6111" y="13199"/>
                    <a:pt x="5891" y="12931"/>
                    <a:pt x="5891" y="12599"/>
                  </a:cubicBezTo>
                  <a:cubicBezTo>
                    <a:pt x="5891" y="12268"/>
                    <a:pt x="6111" y="12000"/>
                    <a:pt x="6382" y="12000"/>
                  </a:cubicBezTo>
                  <a:moveTo>
                    <a:pt x="6382" y="14399"/>
                  </a:moveTo>
                  <a:cubicBezTo>
                    <a:pt x="7195" y="14399"/>
                    <a:pt x="7855" y="13594"/>
                    <a:pt x="7855" y="12599"/>
                  </a:cubicBezTo>
                  <a:cubicBezTo>
                    <a:pt x="7855" y="11606"/>
                    <a:pt x="7195" y="10800"/>
                    <a:pt x="6382" y="10800"/>
                  </a:cubicBezTo>
                  <a:cubicBezTo>
                    <a:pt x="5568" y="10800"/>
                    <a:pt x="4909" y="11606"/>
                    <a:pt x="4909" y="12599"/>
                  </a:cubicBezTo>
                  <a:cubicBezTo>
                    <a:pt x="4909" y="13594"/>
                    <a:pt x="5568" y="14399"/>
                    <a:pt x="6382" y="14399"/>
                  </a:cubicBezTo>
                  <a:moveTo>
                    <a:pt x="20618" y="3600"/>
                  </a:moveTo>
                  <a:lnTo>
                    <a:pt x="982" y="3600"/>
                  </a:lnTo>
                  <a:lnTo>
                    <a:pt x="982" y="1200"/>
                  </a:lnTo>
                  <a:lnTo>
                    <a:pt x="20618" y="1200"/>
                  </a:lnTo>
                  <a:cubicBezTo>
                    <a:pt x="20618" y="1200"/>
                    <a:pt x="20618" y="3600"/>
                    <a:pt x="20618" y="3600"/>
                  </a:cubicBezTo>
                  <a:close/>
                  <a:moveTo>
                    <a:pt x="18655" y="20399"/>
                  </a:moveTo>
                  <a:lnTo>
                    <a:pt x="2945" y="20399"/>
                  </a:lnTo>
                  <a:lnTo>
                    <a:pt x="2945" y="4800"/>
                  </a:lnTo>
                  <a:lnTo>
                    <a:pt x="18655" y="4800"/>
                  </a:lnTo>
                  <a:cubicBezTo>
                    <a:pt x="18655" y="4800"/>
                    <a:pt x="18655" y="20399"/>
                    <a:pt x="18655" y="20399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538"/>
                    <a:pt x="0" y="1200"/>
                  </a:cubicBezTo>
                  <a:lnTo>
                    <a:pt x="0" y="3600"/>
                  </a:lnTo>
                  <a:cubicBezTo>
                    <a:pt x="0" y="4263"/>
                    <a:pt x="440" y="4800"/>
                    <a:pt x="982" y="4800"/>
                  </a:cubicBezTo>
                  <a:lnTo>
                    <a:pt x="1964" y="4800"/>
                  </a:lnTo>
                  <a:lnTo>
                    <a:pt x="1964" y="20399"/>
                  </a:lnTo>
                  <a:cubicBezTo>
                    <a:pt x="1964" y="21062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062"/>
                    <a:pt x="19636" y="20399"/>
                  </a:cubicBezTo>
                  <a:lnTo>
                    <a:pt x="19636" y="4800"/>
                  </a:lnTo>
                  <a:lnTo>
                    <a:pt x="20618" y="4800"/>
                  </a:lnTo>
                  <a:cubicBezTo>
                    <a:pt x="21160" y="4800"/>
                    <a:pt x="21600" y="4263"/>
                    <a:pt x="21600" y="3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10800" y="12000"/>
                  </a:moveTo>
                  <a:cubicBezTo>
                    <a:pt x="11071" y="12000"/>
                    <a:pt x="11291" y="12268"/>
                    <a:pt x="11291" y="12599"/>
                  </a:cubicBezTo>
                  <a:cubicBezTo>
                    <a:pt x="11291" y="12931"/>
                    <a:pt x="11071" y="13199"/>
                    <a:pt x="10800" y="13199"/>
                  </a:cubicBezTo>
                  <a:cubicBezTo>
                    <a:pt x="10529" y="13199"/>
                    <a:pt x="10309" y="12931"/>
                    <a:pt x="10309" y="12599"/>
                  </a:cubicBezTo>
                  <a:cubicBezTo>
                    <a:pt x="10309" y="12268"/>
                    <a:pt x="10529" y="12000"/>
                    <a:pt x="10800" y="12000"/>
                  </a:cubicBezTo>
                  <a:moveTo>
                    <a:pt x="10800" y="14399"/>
                  </a:moveTo>
                  <a:cubicBezTo>
                    <a:pt x="11614" y="14399"/>
                    <a:pt x="12273" y="13594"/>
                    <a:pt x="12273" y="12599"/>
                  </a:cubicBezTo>
                  <a:cubicBezTo>
                    <a:pt x="12273" y="11606"/>
                    <a:pt x="11614" y="10800"/>
                    <a:pt x="10800" y="10800"/>
                  </a:cubicBezTo>
                  <a:cubicBezTo>
                    <a:pt x="9986" y="10800"/>
                    <a:pt x="9327" y="11606"/>
                    <a:pt x="9327" y="12599"/>
                  </a:cubicBezTo>
                  <a:cubicBezTo>
                    <a:pt x="9327" y="13594"/>
                    <a:pt x="9986" y="14399"/>
                    <a:pt x="10800" y="14399"/>
                  </a:cubicBezTo>
                  <a:moveTo>
                    <a:pt x="15218" y="12000"/>
                  </a:moveTo>
                  <a:cubicBezTo>
                    <a:pt x="15489" y="12000"/>
                    <a:pt x="15709" y="12268"/>
                    <a:pt x="15709" y="12599"/>
                  </a:cubicBezTo>
                  <a:cubicBezTo>
                    <a:pt x="15709" y="12931"/>
                    <a:pt x="15489" y="13199"/>
                    <a:pt x="15218" y="13199"/>
                  </a:cubicBezTo>
                  <a:cubicBezTo>
                    <a:pt x="14947" y="13199"/>
                    <a:pt x="14727" y="12931"/>
                    <a:pt x="14727" y="12599"/>
                  </a:cubicBezTo>
                  <a:cubicBezTo>
                    <a:pt x="14727" y="12268"/>
                    <a:pt x="14947" y="12000"/>
                    <a:pt x="15218" y="12000"/>
                  </a:cubicBezTo>
                  <a:moveTo>
                    <a:pt x="15218" y="14399"/>
                  </a:moveTo>
                  <a:cubicBezTo>
                    <a:pt x="16032" y="14399"/>
                    <a:pt x="16691" y="13594"/>
                    <a:pt x="16691" y="12599"/>
                  </a:cubicBezTo>
                  <a:cubicBezTo>
                    <a:pt x="16691" y="11606"/>
                    <a:pt x="16032" y="10800"/>
                    <a:pt x="15218" y="10800"/>
                  </a:cubicBezTo>
                  <a:cubicBezTo>
                    <a:pt x="14405" y="10800"/>
                    <a:pt x="13745" y="11606"/>
                    <a:pt x="13745" y="12599"/>
                  </a:cubicBezTo>
                  <a:cubicBezTo>
                    <a:pt x="13745" y="13594"/>
                    <a:pt x="14405" y="14399"/>
                    <a:pt x="15218" y="1439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5902595" y="1517973"/>
              <a:ext cx="443348" cy="40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2" y="15119"/>
                  </a:moveTo>
                  <a:cubicBezTo>
                    <a:pt x="7195" y="15119"/>
                    <a:pt x="7855" y="14394"/>
                    <a:pt x="7855" y="13500"/>
                  </a:cubicBezTo>
                  <a:cubicBezTo>
                    <a:pt x="7855" y="12605"/>
                    <a:pt x="7195" y="11880"/>
                    <a:pt x="6382" y="11880"/>
                  </a:cubicBezTo>
                  <a:cubicBezTo>
                    <a:pt x="5568" y="11880"/>
                    <a:pt x="4909" y="12605"/>
                    <a:pt x="4909" y="13500"/>
                  </a:cubicBezTo>
                  <a:cubicBezTo>
                    <a:pt x="4909" y="14394"/>
                    <a:pt x="5568" y="15119"/>
                    <a:pt x="6382" y="15119"/>
                  </a:cubicBezTo>
                  <a:moveTo>
                    <a:pt x="2455" y="3240"/>
                  </a:moveTo>
                  <a:cubicBezTo>
                    <a:pt x="2725" y="3240"/>
                    <a:pt x="2945" y="2999"/>
                    <a:pt x="2945" y="2700"/>
                  </a:cubicBezTo>
                  <a:cubicBezTo>
                    <a:pt x="2945" y="2402"/>
                    <a:pt x="2725" y="2160"/>
                    <a:pt x="2455" y="2160"/>
                  </a:cubicBezTo>
                  <a:cubicBezTo>
                    <a:pt x="2184" y="2160"/>
                    <a:pt x="1964" y="2402"/>
                    <a:pt x="1964" y="2700"/>
                  </a:cubicBezTo>
                  <a:cubicBezTo>
                    <a:pt x="1964" y="2999"/>
                    <a:pt x="2184" y="3240"/>
                    <a:pt x="2455" y="3240"/>
                  </a:cubicBezTo>
                  <a:moveTo>
                    <a:pt x="3927" y="8100"/>
                  </a:moveTo>
                  <a:cubicBezTo>
                    <a:pt x="3927" y="6609"/>
                    <a:pt x="5026" y="5400"/>
                    <a:pt x="6382" y="5400"/>
                  </a:cubicBezTo>
                  <a:cubicBezTo>
                    <a:pt x="7738" y="5400"/>
                    <a:pt x="8836" y="6609"/>
                    <a:pt x="8836" y="8100"/>
                  </a:cubicBezTo>
                  <a:lnTo>
                    <a:pt x="8836" y="13500"/>
                  </a:lnTo>
                  <a:cubicBezTo>
                    <a:pt x="8836" y="14991"/>
                    <a:pt x="7738" y="16199"/>
                    <a:pt x="6382" y="16199"/>
                  </a:cubicBezTo>
                  <a:cubicBezTo>
                    <a:pt x="5026" y="16199"/>
                    <a:pt x="3927" y="14991"/>
                    <a:pt x="3927" y="13500"/>
                  </a:cubicBezTo>
                  <a:cubicBezTo>
                    <a:pt x="3927" y="13500"/>
                    <a:pt x="3927" y="8100"/>
                    <a:pt x="3927" y="8100"/>
                  </a:cubicBezTo>
                  <a:close/>
                  <a:moveTo>
                    <a:pt x="2945" y="13500"/>
                  </a:moveTo>
                  <a:cubicBezTo>
                    <a:pt x="2945" y="15587"/>
                    <a:pt x="4484" y="17279"/>
                    <a:pt x="6382" y="17279"/>
                  </a:cubicBezTo>
                  <a:cubicBezTo>
                    <a:pt x="8280" y="17279"/>
                    <a:pt x="9818" y="15587"/>
                    <a:pt x="9818" y="13500"/>
                  </a:cubicBezTo>
                  <a:lnTo>
                    <a:pt x="9818" y="8100"/>
                  </a:lnTo>
                  <a:cubicBezTo>
                    <a:pt x="9818" y="6012"/>
                    <a:pt x="8280" y="4320"/>
                    <a:pt x="6382" y="4320"/>
                  </a:cubicBezTo>
                  <a:cubicBezTo>
                    <a:pt x="4484" y="4320"/>
                    <a:pt x="2945" y="6012"/>
                    <a:pt x="2945" y="8100"/>
                  </a:cubicBezTo>
                  <a:cubicBezTo>
                    <a:pt x="2945" y="8100"/>
                    <a:pt x="2945" y="13500"/>
                    <a:pt x="2945" y="13500"/>
                  </a:cubicBezTo>
                  <a:close/>
                  <a:moveTo>
                    <a:pt x="2455" y="19439"/>
                  </a:moveTo>
                  <a:cubicBezTo>
                    <a:pt x="2725" y="19439"/>
                    <a:pt x="2945" y="19198"/>
                    <a:pt x="2945" y="18899"/>
                  </a:cubicBezTo>
                  <a:cubicBezTo>
                    <a:pt x="2945" y="18601"/>
                    <a:pt x="2725" y="18359"/>
                    <a:pt x="2455" y="18359"/>
                  </a:cubicBezTo>
                  <a:cubicBezTo>
                    <a:pt x="2184" y="18359"/>
                    <a:pt x="1964" y="18601"/>
                    <a:pt x="1964" y="18899"/>
                  </a:cubicBezTo>
                  <a:cubicBezTo>
                    <a:pt x="1964" y="19198"/>
                    <a:pt x="2184" y="19439"/>
                    <a:pt x="2455" y="19439"/>
                  </a:cubicBezTo>
                  <a:moveTo>
                    <a:pt x="20618" y="20519"/>
                  </a:moveTo>
                  <a:lnTo>
                    <a:pt x="982" y="20519"/>
                  </a:lnTo>
                  <a:lnTo>
                    <a:pt x="982" y="1080"/>
                  </a:lnTo>
                  <a:lnTo>
                    <a:pt x="20618" y="1080"/>
                  </a:lnTo>
                  <a:cubicBezTo>
                    <a:pt x="20618" y="1080"/>
                    <a:pt x="20618" y="20519"/>
                    <a:pt x="20618" y="20519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84"/>
                    <a:pt x="0" y="1080"/>
                  </a:cubicBezTo>
                  <a:lnTo>
                    <a:pt x="0" y="20519"/>
                  </a:lnTo>
                  <a:cubicBezTo>
                    <a:pt x="0" y="21115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115"/>
                    <a:pt x="21600" y="20519"/>
                  </a:cubicBezTo>
                  <a:lnTo>
                    <a:pt x="21600" y="1080"/>
                  </a:lnTo>
                  <a:cubicBezTo>
                    <a:pt x="21600" y="484"/>
                    <a:pt x="21160" y="0"/>
                    <a:pt x="20618" y="0"/>
                  </a:cubicBezTo>
                  <a:moveTo>
                    <a:pt x="19145" y="3240"/>
                  </a:moveTo>
                  <a:cubicBezTo>
                    <a:pt x="19416" y="3240"/>
                    <a:pt x="19636" y="2999"/>
                    <a:pt x="19636" y="2700"/>
                  </a:cubicBezTo>
                  <a:cubicBezTo>
                    <a:pt x="19636" y="2402"/>
                    <a:pt x="19416" y="2160"/>
                    <a:pt x="19145" y="2160"/>
                  </a:cubicBezTo>
                  <a:cubicBezTo>
                    <a:pt x="18875" y="2160"/>
                    <a:pt x="18655" y="2402"/>
                    <a:pt x="18655" y="2700"/>
                  </a:cubicBezTo>
                  <a:cubicBezTo>
                    <a:pt x="18655" y="2999"/>
                    <a:pt x="18875" y="3240"/>
                    <a:pt x="19145" y="3240"/>
                  </a:cubicBezTo>
                  <a:moveTo>
                    <a:pt x="12764" y="8100"/>
                  </a:moveTo>
                  <a:cubicBezTo>
                    <a:pt x="12764" y="6609"/>
                    <a:pt x="13863" y="5400"/>
                    <a:pt x="15218" y="5400"/>
                  </a:cubicBezTo>
                  <a:cubicBezTo>
                    <a:pt x="16574" y="5400"/>
                    <a:pt x="17673" y="6609"/>
                    <a:pt x="17673" y="8100"/>
                  </a:cubicBezTo>
                  <a:lnTo>
                    <a:pt x="17673" y="13500"/>
                  </a:lnTo>
                  <a:cubicBezTo>
                    <a:pt x="17673" y="14991"/>
                    <a:pt x="16574" y="16199"/>
                    <a:pt x="15218" y="16199"/>
                  </a:cubicBezTo>
                  <a:cubicBezTo>
                    <a:pt x="13863" y="16199"/>
                    <a:pt x="12764" y="14991"/>
                    <a:pt x="12764" y="13500"/>
                  </a:cubicBezTo>
                  <a:cubicBezTo>
                    <a:pt x="12764" y="13500"/>
                    <a:pt x="12764" y="8100"/>
                    <a:pt x="12764" y="8100"/>
                  </a:cubicBezTo>
                  <a:close/>
                  <a:moveTo>
                    <a:pt x="15218" y="17279"/>
                  </a:moveTo>
                  <a:cubicBezTo>
                    <a:pt x="17116" y="17279"/>
                    <a:pt x="18655" y="15587"/>
                    <a:pt x="18655" y="13500"/>
                  </a:cubicBezTo>
                  <a:lnTo>
                    <a:pt x="18655" y="8100"/>
                  </a:lnTo>
                  <a:cubicBezTo>
                    <a:pt x="18655" y="6012"/>
                    <a:pt x="17116" y="4320"/>
                    <a:pt x="15218" y="4320"/>
                  </a:cubicBezTo>
                  <a:cubicBezTo>
                    <a:pt x="13320" y="4320"/>
                    <a:pt x="11782" y="6012"/>
                    <a:pt x="11782" y="8100"/>
                  </a:cubicBezTo>
                  <a:lnTo>
                    <a:pt x="11782" y="13500"/>
                  </a:lnTo>
                  <a:cubicBezTo>
                    <a:pt x="11782" y="15587"/>
                    <a:pt x="13320" y="17279"/>
                    <a:pt x="15218" y="17279"/>
                  </a:cubicBezTo>
                  <a:moveTo>
                    <a:pt x="15218" y="9720"/>
                  </a:moveTo>
                  <a:cubicBezTo>
                    <a:pt x="16032" y="9720"/>
                    <a:pt x="16691" y="8995"/>
                    <a:pt x="16691" y="8100"/>
                  </a:cubicBezTo>
                  <a:cubicBezTo>
                    <a:pt x="16691" y="7206"/>
                    <a:pt x="16032" y="6480"/>
                    <a:pt x="15218" y="6480"/>
                  </a:cubicBezTo>
                  <a:cubicBezTo>
                    <a:pt x="14405" y="6480"/>
                    <a:pt x="13745" y="7206"/>
                    <a:pt x="13745" y="8100"/>
                  </a:cubicBezTo>
                  <a:cubicBezTo>
                    <a:pt x="13745" y="8995"/>
                    <a:pt x="14405" y="9720"/>
                    <a:pt x="15218" y="9720"/>
                  </a:cubicBezTo>
                  <a:moveTo>
                    <a:pt x="19145" y="18359"/>
                  </a:moveTo>
                  <a:cubicBezTo>
                    <a:pt x="18875" y="18359"/>
                    <a:pt x="18655" y="18601"/>
                    <a:pt x="18655" y="18899"/>
                  </a:cubicBezTo>
                  <a:cubicBezTo>
                    <a:pt x="18655" y="19198"/>
                    <a:pt x="18875" y="19439"/>
                    <a:pt x="19145" y="19439"/>
                  </a:cubicBezTo>
                  <a:cubicBezTo>
                    <a:pt x="19416" y="19439"/>
                    <a:pt x="19636" y="19198"/>
                    <a:pt x="19636" y="18899"/>
                  </a:cubicBezTo>
                  <a:cubicBezTo>
                    <a:pt x="19636" y="18601"/>
                    <a:pt x="19416" y="18359"/>
                    <a:pt x="19145" y="1835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7252853" y="2065288"/>
              <a:ext cx="443348" cy="44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8095"/>
                  </a:moveTo>
                  <a:lnTo>
                    <a:pt x="20091" y="8640"/>
                  </a:lnTo>
                  <a:cubicBezTo>
                    <a:pt x="19294" y="8426"/>
                    <a:pt x="18482" y="8322"/>
                    <a:pt x="17675" y="8322"/>
                  </a:cubicBezTo>
                  <a:lnTo>
                    <a:pt x="17150" y="7377"/>
                  </a:lnTo>
                  <a:cubicBezTo>
                    <a:pt x="17052" y="7203"/>
                    <a:pt x="16911" y="7035"/>
                    <a:pt x="16741" y="6937"/>
                  </a:cubicBezTo>
                  <a:cubicBezTo>
                    <a:pt x="16601" y="6856"/>
                    <a:pt x="16442" y="6822"/>
                    <a:pt x="16268" y="6868"/>
                  </a:cubicBezTo>
                  <a:lnTo>
                    <a:pt x="13487" y="7613"/>
                  </a:lnTo>
                  <a:cubicBezTo>
                    <a:pt x="13102" y="7716"/>
                    <a:pt x="12995" y="8125"/>
                    <a:pt x="12977" y="8495"/>
                  </a:cubicBezTo>
                  <a:lnTo>
                    <a:pt x="12996" y="9570"/>
                  </a:lnTo>
                  <a:cubicBezTo>
                    <a:pt x="12293" y="9973"/>
                    <a:pt x="11639" y="10471"/>
                    <a:pt x="11053" y="11057"/>
                  </a:cubicBezTo>
                  <a:lnTo>
                    <a:pt x="10023" y="10762"/>
                  </a:lnTo>
                  <a:cubicBezTo>
                    <a:pt x="9673" y="10664"/>
                    <a:pt x="9239" y="10682"/>
                    <a:pt x="9040" y="11026"/>
                  </a:cubicBezTo>
                  <a:lnTo>
                    <a:pt x="7600" y="13520"/>
                  </a:lnTo>
                  <a:cubicBezTo>
                    <a:pt x="7401" y="13864"/>
                    <a:pt x="7614" y="14229"/>
                    <a:pt x="7863" y="14504"/>
                  </a:cubicBezTo>
                  <a:lnTo>
                    <a:pt x="8633" y="15248"/>
                  </a:lnTo>
                  <a:cubicBezTo>
                    <a:pt x="8419" y="16049"/>
                    <a:pt x="8315" y="16864"/>
                    <a:pt x="8317" y="17674"/>
                  </a:cubicBezTo>
                  <a:lnTo>
                    <a:pt x="7377" y="18196"/>
                  </a:lnTo>
                  <a:cubicBezTo>
                    <a:pt x="7060" y="18373"/>
                    <a:pt x="6765" y="18693"/>
                    <a:pt x="6868" y="19077"/>
                  </a:cubicBezTo>
                  <a:lnTo>
                    <a:pt x="7281" y="20619"/>
                  </a:lnTo>
                  <a:lnTo>
                    <a:pt x="1964" y="20619"/>
                  </a:lnTo>
                  <a:cubicBezTo>
                    <a:pt x="1422" y="20619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1931" y="11291"/>
                  </a:lnTo>
                  <a:cubicBezTo>
                    <a:pt x="2328" y="11291"/>
                    <a:pt x="2538" y="10924"/>
                    <a:pt x="2651" y="10571"/>
                  </a:cubicBezTo>
                  <a:lnTo>
                    <a:pt x="2913" y="9523"/>
                  </a:lnTo>
                  <a:cubicBezTo>
                    <a:pt x="3711" y="9310"/>
                    <a:pt x="4466" y="8993"/>
                    <a:pt x="5164" y="8590"/>
                  </a:cubicBezTo>
                  <a:lnTo>
                    <a:pt x="6091" y="9146"/>
                  </a:lnTo>
                  <a:cubicBezTo>
                    <a:pt x="6275" y="9241"/>
                    <a:pt x="6484" y="9317"/>
                    <a:pt x="6681" y="9317"/>
                  </a:cubicBezTo>
                  <a:cubicBezTo>
                    <a:pt x="6837" y="9317"/>
                    <a:pt x="6985" y="9270"/>
                    <a:pt x="7110" y="9146"/>
                  </a:cubicBezTo>
                  <a:lnTo>
                    <a:pt x="9146" y="7109"/>
                  </a:lnTo>
                  <a:cubicBezTo>
                    <a:pt x="9427" y="6828"/>
                    <a:pt x="9332" y="6404"/>
                    <a:pt x="9146" y="6091"/>
                  </a:cubicBezTo>
                  <a:lnTo>
                    <a:pt x="8593" y="5169"/>
                  </a:lnTo>
                  <a:cubicBezTo>
                    <a:pt x="8999" y="4469"/>
                    <a:pt x="9317" y="3711"/>
                    <a:pt x="9531" y="2911"/>
                  </a:cubicBezTo>
                  <a:lnTo>
                    <a:pt x="10571" y="2651"/>
                  </a:lnTo>
                  <a:cubicBezTo>
                    <a:pt x="10924" y="2538"/>
                    <a:pt x="11291" y="2328"/>
                    <a:pt x="11291" y="1931"/>
                  </a:cubicBezTo>
                  <a:lnTo>
                    <a:pt x="11291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8095"/>
                    <a:pt x="20618" y="8095"/>
                  </a:cubicBezTo>
                  <a:close/>
                  <a:moveTo>
                    <a:pt x="20618" y="12594"/>
                  </a:moveTo>
                  <a:cubicBezTo>
                    <a:pt x="19750" y="12088"/>
                    <a:pt x="18750" y="11782"/>
                    <a:pt x="17673" y="11782"/>
                  </a:cubicBezTo>
                  <a:cubicBezTo>
                    <a:pt x="14419" y="11782"/>
                    <a:pt x="11782" y="14419"/>
                    <a:pt x="11782" y="17673"/>
                  </a:cubicBezTo>
                  <a:cubicBezTo>
                    <a:pt x="11782" y="18751"/>
                    <a:pt x="12088" y="19750"/>
                    <a:pt x="12594" y="20619"/>
                  </a:cubicBezTo>
                  <a:lnTo>
                    <a:pt x="8298" y="20619"/>
                  </a:lnTo>
                  <a:lnTo>
                    <a:pt x="7875" y="19042"/>
                  </a:lnTo>
                  <a:lnTo>
                    <a:pt x="8794" y="18532"/>
                  </a:lnTo>
                  <a:cubicBezTo>
                    <a:pt x="9106" y="18358"/>
                    <a:pt x="9299" y="18028"/>
                    <a:pt x="9299" y="17671"/>
                  </a:cubicBezTo>
                  <a:cubicBezTo>
                    <a:pt x="9298" y="16938"/>
                    <a:pt x="9392" y="16208"/>
                    <a:pt x="9582" y="15502"/>
                  </a:cubicBezTo>
                  <a:cubicBezTo>
                    <a:pt x="9674" y="15158"/>
                    <a:pt x="9572" y="14791"/>
                    <a:pt x="9316" y="14543"/>
                  </a:cubicBezTo>
                  <a:lnTo>
                    <a:pt x="8572" y="13823"/>
                  </a:lnTo>
                  <a:cubicBezTo>
                    <a:pt x="8569" y="13820"/>
                    <a:pt x="8566" y="13817"/>
                    <a:pt x="8564" y="13813"/>
                  </a:cubicBezTo>
                  <a:lnTo>
                    <a:pt x="9776" y="11713"/>
                  </a:lnTo>
                  <a:lnTo>
                    <a:pt x="10783" y="12001"/>
                  </a:lnTo>
                  <a:cubicBezTo>
                    <a:pt x="11126" y="12099"/>
                    <a:pt x="11495" y="12003"/>
                    <a:pt x="11748" y="11751"/>
                  </a:cubicBezTo>
                  <a:cubicBezTo>
                    <a:pt x="12264" y="11234"/>
                    <a:pt x="12848" y="10787"/>
                    <a:pt x="13485" y="10421"/>
                  </a:cubicBezTo>
                  <a:cubicBezTo>
                    <a:pt x="13794" y="10243"/>
                    <a:pt x="13983" y="9911"/>
                    <a:pt x="13977" y="9554"/>
                  </a:cubicBezTo>
                  <a:lnTo>
                    <a:pt x="13960" y="8514"/>
                  </a:lnTo>
                  <a:lnTo>
                    <a:pt x="13960" y="8503"/>
                  </a:lnTo>
                  <a:lnTo>
                    <a:pt x="16304" y="7875"/>
                  </a:lnTo>
                  <a:lnTo>
                    <a:pt x="16817" y="8799"/>
                  </a:lnTo>
                  <a:cubicBezTo>
                    <a:pt x="16905" y="8958"/>
                    <a:pt x="17032" y="9085"/>
                    <a:pt x="17184" y="9172"/>
                  </a:cubicBezTo>
                  <a:cubicBezTo>
                    <a:pt x="17330" y="9257"/>
                    <a:pt x="17499" y="9304"/>
                    <a:pt x="17675" y="9304"/>
                  </a:cubicBezTo>
                  <a:cubicBezTo>
                    <a:pt x="18407" y="9304"/>
                    <a:pt x="19135" y="9399"/>
                    <a:pt x="19837" y="9589"/>
                  </a:cubicBezTo>
                  <a:cubicBezTo>
                    <a:pt x="20106" y="9660"/>
                    <a:pt x="20389" y="9611"/>
                    <a:pt x="20618" y="9464"/>
                  </a:cubicBezTo>
                  <a:cubicBezTo>
                    <a:pt x="20618" y="9464"/>
                    <a:pt x="20618" y="12594"/>
                    <a:pt x="20618" y="12594"/>
                  </a:cubicBezTo>
                  <a:close/>
                  <a:moveTo>
                    <a:pt x="20618" y="15475"/>
                  </a:moveTo>
                  <a:lnTo>
                    <a:pt x="19093" y="16323"/>
                  </a:lnTo>
                  <a:cubicBezTo>
                    <a:pt x="18735" y="15946"/>
                    <a:pt x="18233" y="15709"/>
                    <a:pt x="17673" y="15709"/>
                  </a:cubicBezTo>
                  <a:cubicBezTo>
                    <a:pt x="17113" y="15709"/>
                    <a:pt x="16610" y="15946"/>
                    <a:pt x="16253" y="16323"/>
                  </a:cubicBezTo>
                  <a:lnTo>
                    <a:pt x="13643" y="14873"/>
                  </a:lnTo>
                  <a:cubicBezTo>
                    <a:pt x="14530" y="13599"/>
                    <a:pt x="16003" y="12764"/>
                    <a:pt x="17673" y="12764"/>
                  </a:cubicBezTo>
                  <a:cubicBezTo>
                    <a:pt x="18783" y="12764"/>
                    <a:pt x="19798" y="13141"/>
                    <a:pt x="20618" y="13764"/>
                  </a:cubicBezTo>
                  <a:cubicBezTo>
                    <a:pt x="20618" y="13764"/>
                    <a:pt x="20618" y="15475"/>
                    <a:pt x="20618" y="15475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9"/>
                    <a:pt x="19636" y="20619"/>
                  </a:cubicBezTo>
                  <a:lnTo>
                    <a:pt x="18164" y="20619"/>
                  </a:lnTo>
                  <a:lnTo>
                    <a:pt x="18164" y="19567"/>
                  </a:lnTo>
                  <a:cubicBezTo>
                    <a:pt x="19009" y="19348"/>
                    <a:pt x="19636" y="18587"/>
                    <a:pt x="19636" y="17673"/>
                  </a:cubicBezTo>
                  <a:cubicBezTo>
                    <a:pt x="19636" y="17502"/>
                    <a:pt x="19608" y="17339"/>
                    <a:pt x="19567" y="17182"/>
                  </a:cubicBezTo>
                  <a:lnTo>
                    <a:pt x="20618" y="16598"/>
                  </a:lnTo>
                  <a:cubicBezTo>
                    <a:pt x="20618" y="16598"/>
                    <a:pt x="20618" y="19636"/>
                    <a:pt x="20618" y="19636"/>
                  </a:cubicBezTo>
                  <a:close/>
                  <a:moveTo>
                    <a:pt x="16691" y="17673"/>
                  </a:moveTo>
                  <a:cubicBezTo>
                    <a:pt x="16691" y="17131"/>
                    <a:pt x="17131" y="16691"/>
                    <a:pt x="17673" y="16691"/>
                  </a:cubicBezTo>
                  <a:cubicBezTo>
                    <a:pt x="18214" y="16691"/>
                    <a:pt x="18655" y="17131"/>
                    <a:pt x="18655" y="17673"/>
                  </a:cubicBezTo>
                  <a:cubicBezTo>
                    <a:pt x="18655" y="18215"/>
                    <a:pt x="18214" y="18655"/>
                    <a:pt x="17673" y="18655"/>
                  </a:cubicBezTo>
                  <a:cubicBezTo>
                    <a:pt x="17131" y="18655"/>
                    <a:pt x="16691" y="18215"/>
                    <a:pt x="16691" y="17673"/>
                  </a:cubicBezTo>
                  <a:moveTo>
                    <a:pt x="17182" y="20619"/>
                  </a:moveTo>
                  <a:lnTo>
                    <a:pt x="13757" y="20619"/>
                  </a:lnTo>
                  <a:cubicBezTo>
                    <a:pt x="13138" y="19797"/>
                    <a:pt x="12764" y="18781"/>
                    <a:pt x="12764" y="17673"/>
                  </a:cubicBezTo>
                  <a:cubicBezTo>
                    <a:pt x="12764" y="16982"/>
                    <a:pt x="12907" y="16326"/>
                    <a:pt x="13165" y="15730"/>
                  </a:cubicBezTo>
                  <a:lnTo>
                    <a:pt x="15779" y="17182"/>
                  </a:lnTo>
                  <a:cubicBezTo>
                    <a:pt x="15738" y="17339"/>
                    <a:pt x="15709" y="17502"/>
                    <a:pt x="15709" y="17673"/>
                  </a:cubicBezTo>
                  <a:cubicBezTo>
                    <a:pt x="15709" y="18587"/>
                    <a:pt x="16336" y="19348"/>
                    <a:pt x="17182" y="19567"/>
                  </a:cubicBezTo>
                  <a:cubicBezTo>
                    <a:pt x="17182" y="19567"/>
                    <a:pt x="17182" y="20619"/>
                    <a:pt x="17182" y="20619"/>
                  </a:cubicBezTo>
                  <a:close/>
                  <a:moveTo>
                    <a:pt x="982" y="5376"/>
                  </a:moveTo>
                  <a:cubicBezTo>
                    <a:pt x="3301" y="5145"/>
                    <a:pt x="5145" y="3301"/>
                    <a:pt x="5375" y="982"/>
                  </a:cubicBezTo>
                  <a:lnTo>
                    <a:pt x="10309" y="982"/>
                  </a:lnTo>
                  <a:lnTo>
                    <a:pt x="10309" y="1703"/>
                  </a:lnTo>
                  <a:cubicBezTo>
                    <a:pt x="10305" y="1705"/>
                    <a:pt x="10302" y="1706"/>
                    <a:pt x="10298" y="1707"/>
                  </a:cubicBezTo>
                  <a:lnTo>
                    <a:pt x="9293" y="1958"/>
                  </a:lnTo>
                  <a:cubicBezTo>
                    <a:pt x="8947" y="2045"/>
                    <a:pt x="8675" y="2313"/>
                    <a:pt x="8583" y="2657"/>
                  </a:cubicBezTo>
                  <a:cubicBezTo>
                    <a:pt x="8394" y="3363"/>
                    <a:pt x="8112" y="4042"/>
                    <a:pt x="7744" y="4676"/>
                  </a:cubicBezTo>
                  <a:cubicBezTo>
                    <a:pt x="7564" y="4986"/>
                    <a:pt x="7567" y="5368"/>
                    <a:pt x="7751" y="5674"/>
                  </a:cubicBezTo>
                  <a:lnTo>
                    <a:pt x="8292" y="6575"/>
                  </a:lnTo>
                  <a:lnTo>
                    <a:pt x="6576" y="8291"/>
                  </a:lnTo>
                  <a:cubicBezTo>
                    <a:pt x="6573" y="8290"/>
                    <a:pt x="6569" y="8288"/>
                    <a:pt x="6566" y="8286"/>
                  </a:cubicBezTo>
                  <a:lnTo>
                    <a:pt x="5669" y="7748"/>
                  </a:lnTo>
                  <a:cubicBezTo>
                    <a:pt x="5513" y="7655"/>
                    <a:pt x="5339" y="7608"/>
                    <a:pt x="5164" y="7608"/>
                  </a:cubicBezTo>
                  <a:cubicBezTo>
                    <a:pt x="4995" y="7608"/>
                    <a:pt x="4825" y="7652"/>
                    <a:pt x="4673" y="7739"/>
                  </a:cubicBezTo>
                  <a:cubicBezTo>
                    <a:pt x="4039" y="8106"/>
                    <a:pt x="3362" y="8387"/>
                    <a:pt x="2659" y="8575"/>
                  </a:cubicBezTo>
                  <a:cubicBezTo>
                    <a:pt x="2315" y="8666"/>
                    <a:pt x="2047" y="8938"/>
                    <a:pt x="1960" y="9285"/>
                  </a:cubicBezTo>
                  <a:lnTo>
                    <a:pt x="1707" y="10298"/>
                  </a:lnTo>
                  <a:cubicBezTo>
                    <a:pt x="1706" y="10302"/>
                    <a:pt x="1705" y="10305"/>
                    <a:pt x="1703" y="10310"/>
                  </a:cubicBezTo>
                  <a:lnTo>
                    <a:pt x="982" y="10310"/>
                  </a:lnTo>
                  <a:cubicBezTo>
                    <a:pt x="982" y="10310"/>
                    <a:pt x="982" y="5376"/>
                    <a:pt x="982" y="5376"/>
                  </a:cubicBezTo>
                  <a:close/>
                  <a:moveTo>
                    <a:pt x="982" y="1964"/>
                  </a:moveTo>
                  <a:cubicBezTo>
                    <a:pt x="982" y="1421"/>
                    <a:pt x="1422" y="982"/>
                    <a:pt x="1964" y="982"/>
                  </a:cubicBezTo>
                  <a:lnTo>
                    <a:pt x="4384" y="982"/>
                  </a:lnTo>
                  <a:cubicBezTo>
                    <a:pt x="4162" y="2758"/>
                    <a:pt x="2758" y="4162"/>
                    <a:pt x="982" y="4384"/>
                  </a:cubicBezTo>
                  <a:cubicBezTo>
                    <a:pt x="982" y="4384"/>
                    <a:pt x="982" y="1964"/>
                    <a:pt x="982" y="1964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7769331" y="3420960"/>
              <a:ext cx="443348" cy="40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902595" y="5297004"/>
              <a:ext cx="443348" cy="44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4" y="13255"/>
                  </a:moveTo>
                  <a:lnTo>
                    <a:pt x="5400" y="13255"/>
                  </a:lnTo>
                  <a:lnTo>
                    <a:pt x="5400" y="15218"/>
                  </a:lnTo>
                  <a:lnTo>
                    <a:pt x="7364" y="15218"/>
                  </a:lnTo>
                  <a:cubicBezTo>
                    <a:pt x="7364" y="15218"/>
                    <a:pt x="7364" y="13255"/>
                    <a:pt x="7364" y="13255"/>
                  </a:cubicBezTo>
                  <a:close/>
                  <a:moveTo>
                    <a:pt x="7364" y="16691"/>
                  </a:moveTo>
                  <a:lnTo>
                    <a:pt x="5400" y="16691"/>
                  </a:lnTo>
                  <a:lnTo>
                    <a:pt x="5400" y="18655"/>
                  </a:lnTo>
                  <a:lnTo>
                    <a:pt x="7364" y="18655"/>
                  </a:lnTo>
                  <a:cubicBezTo>
                    <a:pt x="7364" y="18655"/>
                    <a:pt x="7364" y="16691"/>
                    <a:pt x="7364" y="16691"/>
                  </a:cubicBezTo>
                  <a:close/>
                  <a:moveTo>
                    <a:pt x="7364" y="9818"/>
                  </a:moveTo>
                  <a:lnTo>
                    <a:pt x="5400" y="9818"/>
                  </a:lnTo>
                  <a:lnTo>
                    <a:pt x="5400" y="11782"/>
                  </a:lnTo>
                  <a:lnTo>
                    <a:pt x="7364" y="11782"/>
                  </a:lnTo>
                  <a:cubicBezTo>
                    <a:pt x="7364" y="11782"/>
                    <a:pt x="7364" y="9818"/>
                    <a:pt x="7364" y="9818"/>
                  </a:cubicBezTo>
                  <a:close/>
                  <a:moveTo>
                    <a:pt x="4418" y="16691"/>
                  </a:moveTo>
                  <a:lnTo>
                    <a:pt x="2455" y="16691"/>
                  </a:lnTo>
                  <a:lnTo>
                    <a:pt x="2455" y="18655"/>
                  </a:lnTo>
                  <a:lnTo>
                    <a:pt x="4418" y="18655"/>
                  </a:lnTo>
                  <a:cubicBezTo>
                    <a:pt x="4418" y="18655"/>
                    <a:pt x="4418" y="16691"/>
                    <a:pt x="4418" y="1669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2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8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  <a:moveTo>
                    <a:pt x="4418" y="9818"/>
                  </a:moveTo>
                  <a:lnTo>
                    <a:pt x="2455" y="9818"/>
                  </a:lnTo>
                  <a:lnTo>
                    <a:pt x="2455" y="11782"/>
                  </a:lnTo>
                  <a:lnTo>
                    <a:pt x="4418" y="11782"/>
                  </a:lnTo>
                  <a:cubicBezTo>
                    <a:pt x="4418" y="11782"/>
                    <a:pt x="4418" y="9818"/>
                    <a:pt x="4418" y="9818"/>
                  </a:cubicBezTo>
                  <a:close/>
                  <a:moveTo>
                    <a:pt x="4418" y="13255"/>
                  </a:moveTo>
                  <a:lnTo>
                    <a:pt x="2455" y="13255"/>
                  </a:lnTo>
                  <a:lnTo>
                    <a:pt x="2455" y="15218"/>
                  </a:lnTo>
                  <a:lnTo>
                    <a:pt x="4418" y="15218"/>
                  </a:lnTo>
                  <a:cubicBezTo>
                    <a:pt x="4418" y="15218"/>
                    <a:pt x="4418" y="13255"/>
                    <a:pt x="4418" y="13255"/>
                  </a:cubicBezTo>
                  <a:close/>
                  <a:moveTo>
                    <a:pt x="10309" y="16691"/>
                  </a:moveTo>
                  <a:lnTo>
                    <a:pt x="8345" y="16691"/>
                  </a:lnTo>
                  <a:lnTo>
                    <a:pt x="8345" y="18655"/>
                  </a:lnTo>
                  <a:lnTo>
                    <a:pt x="10309" y="18655"/>
                  </a:lnTo>
                  <a:cubicBezTo>
                    <a:pt x="10309" y="18655"/>
                    <a:pt x="10309" y="16691"/>
                    <a:pt x="10309" y="16691"/>
                  </a:cubicBezTo>
                  <a:close/>
                  <a:moveTo>
                    <a:pt x="10309" y="9818"/>
                  </a:moveTo>
                  <a:lnTo>
                    <a:pt x="8345" y="9818"/>
                  </a:lnTo>
                  <a:lnTo>
                    <a:pt x="8345" y="11782"/>
                  </a:lnTo>
                  <a:lnTo>
                    <a:pt x="10309" y="11782"/>
                  </a:lnTo>
                  <a:cubicBezTo>
                    <a:pt x="10309" y="11782"/>
                    <a:pt x="10309" y="9818"/>
                    <a:pt x="10309" y="9818"/>
                  </a:cubicBezTo>
                  <a:close/>
                  <a:moveTo>
                    <a:pt x="10309" y="13255"/>
                  </a:moveTo>
                  <a:lnTo>
                    <a:pt x="8345" y="13255"/>
                  </a:lnTo>
                  <a:lnTo>
                    <a:pt x="8345" y="15218"/>
                  </a:lnTo>
                  <a:lnTo>
                    <a:pt x="10309" y="15218"/>
                  </a:lnTo>
                  <a:cubicBezTo>
                    <a:pt x="10309" y="15218"/>
                    <a:pt x="10309" y="13255"/>
                    <a:pt x="10309" y="13255"/>
                  </a:cubicBezTo>
                  <a:close/>
                  <a:moveTo>
                    <a:pt x="19145" y="13255"/>
                  </a:moveTo>
                  <a:lnTo>
                    <a:pt x="17182" y="13255"/>
                  </a:lnTo>
                  <a:lnTo>
                    <a:pt x="17182" y="15218"/>
                  </a:lnTo>
                  <a:lnTo>
                    <a:pt x="19145" y="15218"/>
                  </a:lnTo>
                  <a:cubicBezTo>
                    <a:pt x="19145" y="15218"/>
                    <a:pt x="19145" y="13255"/>
                    <a:pt x="19145" y="13255"/>
                  </a:cubicBezTo>
                  <a:close/>
                  <a:moveTo>
                    <a:pt x="16200" y="13255"/>
                  </a:moveTo>
                  <a:lnTo>
                    <a:pt x="14236" y="13255"/>
                  </a:lnTo>
                  <a:lnTo>
                    <a:pt x="14236" y="15218"/>
                  </a:lnTo>
                  <a:lnTo>
                    <a:pt x="16200" y="15218"/>
                  </a:lnTo>
                  <a:cubicBezTo>
                    <a:pt x="16200" y="15218"/>
                    <a:pt x="16200" y="13255"/>
                    <a:pt x="16200" y="13255"/>
                  </a:cubicBezTo>
                  <a:close/>
                  <a:moveTo>
                    <a:pt x="19145" y="9818"/>
                  </a:moveTo>
                  <a:lnTo>
                    <a:pt x="17182" y="9818"/>
                  </a:lnTo>
                  <a:lnTo>
                    <a:pt x="17182" y="11782"/>
                  </a:lnTo>
                  <a:lnTo>
                    <a:pt x="19145" y="11782"/>
                  </a:lnTo>
                  <a:cubicBezTo>
                    <a:pt x="19145" y="11782"/>
                    <a:pt x="19145" y="9818"/>
                    <a:pt x="19145" y="9818"/>
                  </a:cubicBezTo>
                  <a:close/>
                  <a:moveTo>
                    <a:pt x="16200" y="9818"/>
                  </a:moveTo>
                  <a:lnTo>
                    <a:pt x="14236" y="9818"/>
                  </a:lnTo>
                  <a:lnTo>
                    <a:pt x="14236" y="11782"/>
                  </a:lnTo>
                  <a:lnTo>
                    <a:pt x="16200" y="11782"/>
                  </a:lnTo>
                  <a:cubicBezTo>
                    <a:pt x="16200" y="11782"/>
                    <a:pt x="16200" y="9818"/>
                    <a:pt x="16200" y="9818"/>
                  </a:cubicBezTo>
                  <a:close/>
                  <a:moveTo>
                    <a:pt x="13255" y="16691"/>
                  </a:moveTo>
                  <a:lnTo>
                    <a:pt x="11291" y="16691"/>
                  </a:lnTo>
                  <a:lnTo>
                    <a:pt x="11291" y="18655"/>
                  </a:lnTo>
                  <a:lnTo>
                    <a:pt x="13255" y="18655"/>
                  </a:lnTo>
                  <a:cubicBezTo>
                    <a:pt x="13255" y="18655"/>
                    <a:pt x="13255" y="16691"/>
                    <a:pt x="13255" y="16691"/>
                  </a:cubicBezTo>
                  <a:close/>
                  <a:moveTo>
                    <a:pt x="13255" y="9818"/>
                  </a:moveTo>
                  <a:lnTo>
                    <a:pt x="11291" y="9818"/>
                  </a:lnTo>
                  <a:lnTo>
                    <a:pt x="11291" y="11782"/>
                  </a:lnTo>
                  <a:lnTo>
                    <a:pt x="13255" y="11782"/>
                  </a:lnTo>
                  <a:cubicBezTo>
                    <a:pt x="13255" y="11782"/>
                    <a:pt x="13255" y="9818"/>
                    <a:pt x="13255" y="9818"/>
                  </a:cubicBezTo>
                  <a:close/>
                  <a:moveTo>
                    <a:pt x="13255" y="13255"/>
                  </a:moveTo>
                  <a:lnTo>
                    <a:pt x="11291" y="13255"/>
                  </a:lnTo>
                  <a:lnTo>
                    <a:pt x="11291" y="15218"/>
                  </a:lnTo>
                  <a:lnTo>
                    <a:pt x="13255" y="15218"/>
                  </a:lnTo>
                  <a:cubicBezTo>
                    <a:pt x="13255" y="15218"/>
                    <a:pt x="13255" y="13255"/>
                    <a:pt x="13255" y="1325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555579" y="2065280"/>
              <a:ext cx="443348" cy="44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4909"/>
                  </a:moveTo>
                  <a:lnTo>
                    <a:pt x="12764" y="4909"/>
                  </a:lnTo>
                  <a:cubicBezTo>
                    <a:pt x="12493" y="4909"/>
                    <a:pt x="12273" y="5129"/>
                    <a:pt x="12273" y="5400"/>
                  </a:cubicBezTo>
                  <a:cubicBezTo>
                    <a:pt x="12273" y="5671"/>
                    <a:pt x="12493" y="5891"/>
                    <a:pt x="12764" y="5891"/>
                  </a:cubicBezTo>
                  <a:lnTo>
                    <a:pt x="20618" y="5891"/>
                  </a:lnTo>
                  <a:lnTo>
                    <a:pt x="20618" y="7854"/>
                  </a:lnTo>
                  <a:lnTo>
                    <a:pt x="12764" y="7854"/>
                  </a:lnTo>
                  <a:cubicBezTo>
                    <a:pt x="12493" y="7854"/>
                    <a:pt x="12273" y="8074"/>
                    <a:pt x="12273" y="8345"/>
                  </a:cubicBezTo>
                  <a:cubicBezTo>
                    <a:pt x="12273" y="8617"/>
                    <a:pt x="12493" y="8836"/>
                    <a:pt x="12764" y="8836"/>
                  </a:cubicBezTo>
                  <a:lnTo>
                    <a:pt x="18655" y="8836"/>
                  </a:lnTo>
                  <a:lnTo>
                    <a:pt x="18655" y="20617"/>
                  </a:lnTo>
                  <a:lnTo>
                    <a:pt x="2945" y="20617"/>
                  </a:lnTo>
                  <a:lnTo>
                    <a:pt x="2945" y="8836"/>
                  </a:lnTo>
                  <a:lnTo>
                    <a:pt x="8836" y="8836"/>
                  </a:lnTo>
                  <a:cubicBezTo>
                    <a:pt x="9107" y="8836"/>
                    <a:pt x="9327" y="8617"/>
                    <a:pt x="9327" y="8345"/>
                  </a:cubicBezTo>
                  <a:cubicBezTo>
                    <a:pt x="9327" y="8074"/>
                    <a:pt x="9107" y="7854"/>
                    <a:pt x="8836" y="7854"/>
                  </a:cubicBezTo>
                  <a:lnTo>
                    <a:pt x="982" y="7854"/>
                  </a:lnTo>
                  <a:lnTo>
                    <a:pt x="982" y="5891"/>
                  </a:lnTo>
                  <a:lnTo>
                    <a:pt x="8836" y="5891"/>
                  </a:lnTo>
                  <a:cubicBezTo>
                    <a:pt x="9107" y="5891"/>
                    <a:pt x="9327" y="5671"/>
                    <a:pt x="9327" y="5400"/>
                  </a:cubicBezTo>
                  <a:cubicBezTo>
                    <a:pt x="9327" y="5129"/>
                    <a:pt x="9107" y="4909"/>
                    <a:pt x="8836" y="4909"/>
                  </a:cubicBez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7854"/>
                  </a:lnTo>
                  <a:cubicBezTo>
                    <a:pt x="0" y="8396"/>
                    <a:pt x="440" y="8836"/>
                    <a:pt x="982" y="8836"/>
                  </a:cubicBezTo>
                  <a:lnTo>
                    <a:pt x="1964" y="8836"/>
                  </a:lnTo>
                  <a:lnTo>
                    <a:pt x="1964" y="20617"/>
                  </a:lnTo>
                  <a:cubicBezTo>
                    <a:pt x="1964" y="21159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159"/>
                    <a:pt x="19636" y="20617"/>
                  </a:cubicBezTo>
                  <a:lnTo>
                    <a:pt x="19636" y="8836"/>
                  </a:lnTo>
                  <a:lnTo>
                    <a:pt x="20618" y="8836"/>
                  </a:lnTo>
                  <a:cubicBezTo>
                    <a:pt x="21160" y="8836"/>
                    <a:pt x="21600" y="8396"/>
                    <a:pt x="21600" y="7854"/>
                  </a:cubicBezTo>
                  <a:lnTo>
                    <a:pt x="21600" y="5891"/>
                  </a:lnTo>
                  <a:cubicBezTo>
                    <a:pt x="21600" y="5349"/>
                    <a:pt x="21160" y="4909"/>
                    <a:pt x="20618" y="4909"/>
                  </a:cubicBezTo>
                  <a:moveTo>
                    <a:pt x="7855" y="11782"/>
                  </a:moveTo>
                  <a:cubicBezTo>
                    <a:pt x="7584" y="11782"/>
                    <a:pt x="7364" y="12001"/>
                    <a:pt x="7364" y="12272"/>
                  </a:cubicBezTo>
                  <a:cubicBezTo>
                    <a:pt x="7364" y="12408"/>
                    <a:pt x="7419" y="12531"/>
                    <a:pt x="7507" y="12619"/>
                  </a:cubicBezTo>
                  <a:lnTo>
                    <a:pt x="10453" y="15565"/>
                  </a:lnTo>
                  <a:cubicBezTo>
                    <a:pt x="10542" y="15654"/>
                    <a:pt x="10665" y="15709"/>
                    <a:pt x="10800" y="15709"/>
                  </a:cubicBezTo>
                  <a:cubicBezTo>
                    <a:pt x="10935" y="15709"/>
                    <a:pt x="11058" y="15654"/>
                    <a:pt x="11147" y="15565"/>
                  </a:cubicBezTo>
                  <a:lnTo>
                    <a:pt x="14093" y="12619"/>
                  </a:lnTo>
                  <a:cubicBezTo>
                    <a:pt x="14181" y="12531"/>
                    <a:pt x="14236" y="12408"/>
                    <a:pt x="14236" y="12272"/>
                  </a:cubicBezTo>
                  <a:cubicBezTo>
                    <a:pt x="14236" y="12001"/>
                    <a:pt x="14016" y="11782"/>
                    <a:pt x="13745" y="11782"/>
                  </a:cubicBezTo>
                  <a:cubicBezTo>
                    <a:pt x="13610" y="11782"/>
                    <a:pt x="13487" y="11837"/>
                    <a:pt x="13398" y="11925"/>
                  </a:cubicBezTo>
                  <a:lnTo>
                    <a:pt x="11291" y="14033"/>
                  </a:lnTo>
                  <a:lnTo>
                    <a:pt x="11291" y="492"/>
                  </a:ln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4033"/>
                  </a:lnTo>
                  <a:lnTo>
                    <a:pt x="8202" y="11925"/>
                  </a:lnTo>
                  <a:cubicBezTo>
                    <a:pt x="8113" y="11837"/>
                    <a:pt x="7990" y="11782"/>
                    <a:pt x="7855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7252853" y="4734969"/>
              <a:ext cx="443348" cy="44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 l="833" r="8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1912" y="1"/>
            <a:ext cx="9628177" cy="6858000"/>
          </a:xfrm>
          <a:custGeom>
            <a:avLst/>
            <a:gdLst>
              <a:gd name="connsiteX0" fmla="*/ 3771900 w 7543800"/>
              <a:gd name="connsiteY0" fmla="*/ 0 h 6858000"/>
              <a:gd name="connsiteX1" fmla="*/ 7543800 w 7543800"/>
              <a:gd name="connsiteY1" fmla="*/ 6858000 h 6858000"/>
              <a:gd name="connsiteX2" fmla="*/ 0 w 75438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800" h="6858000">
                <a:moveTo>
                  <a:pt x="3771900" y="0"/>
                </a:moveTo>
                <a:lnTo>
                  <a:pt x="7543800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1905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91081" y="582890"/>
            <a:ext cx="8809838" cy="6275110"/>
          </a:xfrm>
          <a:custGeom>
            <a:avLst/>
            <a:gdLst>
              <a:gd name="connsiteX0" fmla="*/ 3771900 w 7543800"/>
              <a:gd name="connsiteY0" fmla="*/ 0 h 6858000"/>
              <a:gd name="connsiteX1" fmla="*/ 7543800 w 7543800"/>
              <a:gd name="connsiteY1" fmla="*/ 6858000 h 6858000"/>
              <a:gd name="connsiteX2" fmla="*/ 0 w 75438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800" h="6858000">
                <a:moveTo>
                  <a:pt x="3771900" y="0"/>
                </a:moveTo>
                <a:lnTo>
                  <a:pt x="7543800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190500" sx="101000" sy="101000" algn="ctr" rotWithShape="0">
              <a:prstClr val="black">
                <a:alpha val="7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124921" y="1996233"/>
            <a:ext cx="7942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感谢聆听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26597" y="3413196"/>
            <a:ext cx="459613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欧美杂志风项目策划动态</a:t>
            </a:r>
            <a:r>
              <a:rPr lang="en-US" altLang="zh-CN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模板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7657" y="4505984"/>
            <a:ext cx="1811714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140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汇报人：</a:t>
            </a:r>
            <a:r>
              <a:rPr lang="en-US" altLang="zh-CN" sz="140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PPT818</a:t>
            </a:r>
            <a:endParaRPr lang="en-US" altLang="zh-CN" sz="1400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bf50773-dbed-453d-aeab-608d0cfb2fb1"/>
          <p:cNvGrpSpPr>
            <a:grpSpLocks noChangeAspect="1"/>
          </p:cNvGrpSpPr>
          <p:nvPr/>
        </p:nvGrpSpPr>
        <p:grpSpPr>
          <a:xfrm>
            <a:off x="705537" y="-94268"/>
            <a:ext cx="10343418" cy="6356839"/>
            <a:chOff x="771525" y="0"/>
            <a:chExt cx="10343418" cy="6356839"/>
          </a:xfrm>
        </p:grpSpPr>
        <p:sp>
          <p:nvSpPr>
            <p:cNvPr id="4" name="矩形 3"/>
            <p:cNvSpPr/>
            <p:nvPr/>
          </p:nvSpPr>
          <p:spPr>
            <a:xfrm>
              <a:off x="6087196" y="641839"/>
              <a:ext cx="2646496" cy="5715000"/>
            </a:xfrm>
            <a:prstGeom prst="rect">
              <a:avLst/>
            </a:prstGeom>
            <a:blipFill>
              <a:blip r:embed="rId3" cstate="email"/>
              <a:srcRect/>
              <a:stretch>
                <a:fillRect b="154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58308" y="2847975"/>
              <a:ext cx="0" cy="350886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20616" y="2847975"/>
              <a:ext cx="0" cy="350886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8"/>
            <p:cNvSpPr txBox="1"/>
            <p:nvPr/>
          </p:nvSpPr>
          <p:spPr>
            <a:xfrm>
              <a:off x="990601" y="4649981"/>
              <a:ext cx="2133614" cy="69455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200"/>
                <a:t>此部分内容作为文字排版占位</a:t>
              </a:r>
              <a:br>
                <a:rPr lang="zh-CN" altLang="en-US" sz="1200"/>
              </a:br>
              <a:r>
                <a:rPr lang="zh-CN" altLang="en-US" sz="1200"/>
                <a:t>显示（建议使用主题字体）</a:t>
              </a:r>
            </a:p>
          </p:txBody>
        </p:sp>
        <p:sp>
          <p:nvSpPr>
            <p:cNvPr id="8" name="文本框 9"/>
            <p:cNvSpPr txBox="1"/>
            <p:nvPr/>
          </p:nvSpPr>
          <p:spPr>
            <a:xfrm>
              <a:off x="990601" y="2737283"/>
              <a:ext cx="2133614" cy="63029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10000"/>
            </a:bodyPr>
            <a:lstStyle/>
            <a:p>
              <a:r>
                <a:rPr lang="en-US" altLang="zh-CN" sz="4800" b="1" spc="-150">
                  <a:solidFill>
                    <a:schemeClr val="accent1"/>
                  </a:solidFill>
                </a:rPr>
                <a:t>2014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990601" y="4280649"/>
              <a:ext cx="2133614" cy="369332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b="1"/>
                <a:t>标题文本预设</a:t>
              </a:r>
            </a:p>
          </p:txBody>
        </p:sp>
        <p:sp>
          <p:nvSpPr>
            <p:cNvPr id="10" name="文本框 11"/>
            <p:cNvSpPr txBox="1"/>
            <p:nvPr/>
          </p:nvSpPr>
          <p:spPr>
            <a:xfrm>
              <a:off x="3705946" y="4649981"/>
              <a:ext cx="2133614" cy="69455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200"/>
                <a:t>此部分内容作为文字排版占位</a:t>
              </a:r>
              <a:br>
                <a:rPr lang="zh-CN" altLang="en-US" sz="1200"/>
              </a:br>
              <a:r>
                <a:rPr lang="zh-CN" altLang="en-US" sz="1200"/>
                <a:t>显示（建议使用主题字体）</a:t>
              </a: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3705946" y="2737283"/>
              <a:ext cx="2133614" cy="63029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10000"/>
            </a:bodyPr>
            <a:lstStyle/>
            <a:p>
              <a:r>
                <a:rPr lang="en-US" altLang="zh-CN" sz="4800" b="1" spc="-150">
                  <a:solidFill>
                    <a:schemeClr val="accent2"/>
                  </a:solidFill>
                </a:rPr>
                <a:t>2015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705946" y="4280649"/>
              <a:ext cx="2133614" cy="369332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b="1"/>
                <a:t>标题文本预设</a:t>
              </a:r>
            </a:p>
          </p:txBody>
        </p:sp>
        <p:sp>
          <p:nvSpPr>
            <p:cNvPr id="13" name="文本框 14"/>
            <p:cNvSpPr txBox="1"/>
            <p:nvPr/>
          </p:nvSpPr>
          <p:spPr>
            <a:xfrm>
              <a:off x="6343637" y="4649981"/>
              <a:ext cx="2133614" cy="69455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200" dirty="0"/>
                <a:t>此部分内容作为文字排版占位</a:t>
              </a:r>
              <a:br>
                <a:rPr lang="zh-CN" altLang="en-US" sz="1200" dirty="0"/>
              </a:br>
              <a:r>
                <a:rPr lang="zh-CN" altLang="en-US" sz="1200" dirty="0"/>
                <a:t>显示（建议使用主题字体）</a:t>
              </a:r>
            </a:p>
          </p:txBody>
        </p:sp>
        <p:sp>
          <p:nvSpPr>
            <p:cNvPr id="14" name="文本框 15"/>
            <p:cNvSpPr txBox="1"/>
            <p:nvPr/>
          </p:nvSpPr>
          <p:spPr>
            <a:xfrm>
              <a:off x="6343637" y="2737283"/>
              <a:ext cx="2133614" cy="63029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10000"/>
            </a:bodyPr>
            <a:lstStyle/>
            <a:p>
              <a:r>
                <a:rPr lang="en-US" altLang="zh-CN" sz="4800" b="1" spc="-150">
                  <a:solidFill>
                    <a:schemeClr val="accent3"/>
                  </a:solidFill>
                </a:rPr>
                <a:t>2016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343637" y="4280649"/>
              <a:ext cx="2133614" cy="369332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b="1"/>
                <a:t>标题文本预设</a:t>
              </a:r>
            </a:p>
          </p:txBody>
        </p:sp>
        <p:sp>
          <p:nvSpPr>
            <p:cNvPr id="16" name="文本框 17"/>
            <p:cNvSpPr txBox="1"/>
            <p:nvPr/>
          </p:nvSpPr>
          <p:spPr>
            <a:xfrm>
              <a:off x="8981329" y="4649981"/>
              <a:ext cx="2133614" cy="69455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200"/>
                <a:t>此部分内容作为文字排版占位</a:t>
              </a:r>
              <a:br>
                <a:rPr lang="zh-CN" altLang="en-US" sz="1200"/>
              </a:br>
              <a:r>
                <a:rPr lang="zh-CN" altLang="en-US" sz="1200"/>
                <a:t>显示（建议使用主题字体）</a:t>
              </a:r>
            </a:p>
          </p:txBody>
        </p:sp>
        <p:sp>
          <p:nvSpPr>
            <p:cNvPr id="17" name="文本框 18"/>
            <p:cNvSpPr txBox="1"/>
            <p:nvPr/>
          </p:nvSpPr>
          <p:spPr>
            <a:xfrm>
              <a:off x="8981329" y="2737283"/>
              <a:ext cx="2133614" cy="63029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10000"/>
            </a:bodyPr>
            <a:lstStyle/>
            <a:p>
              <a:r>
                <a:rPr lang="en-US" altLang="zh-CN" sz="4800" b="1" spc="-150">
                  <a:solidFill>
                    <a:schemeClr val="accent4"/>
                  </a:solidFill>
                </a:rPr>
                <a:t>2017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981329" y="4280649"/>
              <a:ext cx="2133614" cy="369332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b="1"/>
                <a:t>标题文本预设</a:t>
              </a:r>
            </a:p>
          </p:txBody>
        </p:sp>
        <p:sp>
          <p:nvSpPr>
            <p:cNvPr id="19" name="文本框 21"/>
            <p:cNvSpPr txBox="1"/>
            <p:nvPr/>
          </p:nvSpPr>
          <p:spPr>
            <a:xfrm>
              <a:off x="1170840" y="378803"/>
              <a:ext cx="2133614" cy="4249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70000" lnSpcReduction="20000"/>
            </a:bodyPr>
            <a:lstStyle/>
            <a:p>
              <a:r>
                <a:rPr lang="zh-CN" altLang="en-US" sz="4800" spc="-150"/>
                <a:t>标题文本预设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71525" y="0"/>
              <a:ext cx="142875" cy="80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36c66ff1-bd61-4f46-b5f0-094d3b85fab4"/>
          <p:cNvGrpSpPr>
            <a:grpSpLocks noChangeAspect="1"/>
          </p:cNvGrpSpPr>
          <p:nvPr/>
        </p:nvGrpSpPr>
        <p:grpSpPr>
          <a:xfrm>
            <a:off x="0" y="0"/>
            <a:ext cx="12192000" cy="5841268"/>
            <a:chOff x="0" y="0"/>
            <a:chExt cx="12192000" cy="58412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3429000"/>
            </a:xfrm>
            <a:prstGeom prst="rect">
              <a:avLst/>
            </a:prstGeom>
            <a:blipFill>
              <a:blip r:embed="rId2" cstate="email"/>
              <a:stretch>
                <a:fillRect b="154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6096000" y="2528899"/>
              <a:ext cx="5851525" cy="331236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6159385" y="2601827"/>
              <a:ext cx="5724756" cy="3166514"/>
            </a:xfrm>
            <a:prstGeom prst="rect">
              <a:avLst/>
            </a:prstGeom>
            <a:blipFill>
              <a:blip r:embed="rId3" cstate="email"/>
              <a:srcRect/>
              <a:stretch>
                <a:fillRect l="833" r="8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>
              <a:spLocks noChangeAspect="1"/>
            </p:cNvSpPr>
            <p:nvPr/>
          </p:nvSpPr>
          <p:spPr bwMode="auto">
            <a:xfrm>
              <a:off x="2734530" y="3905777"/>
              <a:ext cx="609685" cy="604535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>
              <a:spLocks noChangeAspect="1"/>
            </p:cNvSpPr>
            <p:nvPr/>
          </p:nvSpPr>
          <p:spPr bwMode="auto">
            <a:xfrm>
              <a:off x="924630" y="3903202"/>
              <a:ext cx="592430" cy="609685"/>
            </a:xfrm>
            <a:custGeom>
              <a:avLst/>
              <a:gdLst>
                <a:gd name="connsiteX0" fmla="*/ 164307 w 327025"/>
                <a:gd name="connsiteY0" fmla="*/ 277812 h 336550"/>
                <a:gd name="connsiteX1" fmla="*/ 168474 w 327025"/>
                <a:gd name="connsiteY1" fmla="*/ 280634 h 336550"/>
                <a:gd name="connsiteX2" fmla="*/ 169863 w 327025"/>
                <a:gd name="connsiteY2" fmla="*/ 283457 h 336550"/>
                <a:gd name="connsiteX3" fmla="*/ 168474 w 327025"/>
                <a:gd name="connsiteY3" fmla="*/ 287690 h 336550"/>
                <a:gd name="connsiteX4" fmla="*/ 164307 w 327025"/>
                <a:gd name="connsiteY4" fmla="*/ 290512 h 336550"/>
                <a:gd name="connsiteX5" fmla="*/ 160139 w 327025"/>
                <a:gd name="connsiteY5" fmla="*/ 287690 h 336550"/>
                <a:gd name="connsiteX6" fmla="*/ 158750 w 327025"/>
                <a:gd name="connsiteY6" fmla="*/ 283457 h 336550"/>
                <a:gd name="connsiteX7" fmla="*/ 160139 w 327025"/>
                <a:gd name="connsiteY7" fmla="*/ 280634 h 336550"/>
                <a:gd name="connsiteX8" fmla="*/ 164307 w 327025"/>
                <a:gd name="connsiteY8" fmla="*/ 277812 h 336550"/>
                <a:gd name="connsiteX9" fmla="*/ 152767 w 327025"/>
                <a:gd name="connsiteY9" fmla="*/ 261937 h 336550"/>
                <a:gd name="connsiteX10" fmla="*/ 175847 w 327025"/>
                <a:gd name="connsiteY10" fmla="*/ 261937 h 336550"/>
                <a:gd name="connsiteX11" fmla="*/ 180976 w 327025"/>
                <a:gd name="connsiteY11" fmla="*/ 266700 h 336550"/>
                <a:gd name="connsiteX12" fmla="*/ 175847 w 327025"/>
                <a:gd name="connsiteY12" fmla="*/ 271462 h 336550"/>
                <a:gd name="connsiteX13" fmla="*/ 152767 w 327025"/>
                <a:gd name="connsiteY13" fmla="*/ 271462 h 336550"/>
                <a:gd name="connsiteX14" fmla="*/ 147638 w 327025"/>
                <a:gd name="connsiteY14" fmla="*/ 266700 h 336550"/>
                <a:gd name="connsiteX15" fmla="*/ 152767 w 327025"/>
                <a:gd name="connsiteY15" fmla="*/ 261937 h 336550"/>
                <a:gd name="connsiteX16" fmla="*/ 55269 w 327025"/>
                <a:gd name="connsiteY16" fmla="*/ 250580 h 336550"/>
                <a:gd name="connsiteX17" fmla="*/ 63030 w 327025"/>
                <a:gd name="connsiteY17" fmla="*/ 250580 h 336550"/>
                <a:gd name="connsiteX18" fmla="*/ 70791 w 327025"/>
                <a:gd name="connsiteY18" fmla="*/ 258640 h 336550"/>
                <a:gd name="connsiteX19" fmla="*/ 78552 w 327025"/>
                <a:gd name="connsiteY19" fmla="*/ 250580 h 336550"/>
                <a:gd name="connsiteX20" fmla="*/ 86313 w 327025"/>
                <a:gd name="connsiteY20" fmla="*/ 250580 h 336550"/>
                <a:gd name="connsiteX21" fmla="*/ 86313 w 327025"/>
                <a:gd name="connsiteY21" fmla="*/ 258640 h 336550"/>
                <a:gd name="connsiteX22" fmla="*/ 78552 w 327025"/>
                <a:gd name="connsiteY22" fmla="*/ 266700 h 336550"/>
                <a:gd name="connsiteX23" fmla="*/ 86313 w 327025"/>
                <a:gd name="connsiteY23" fmla="*/ 274759 h 336550"/>
                <a:gd name="connsiteX24" fmla="*/ 86313 w 327025"/>
                <a:gd name="connsiteY24" fmla="*/ 282819 h 336550"/>
                <a:gd name="connsiteX25" fmla="*/ 82432 w 327025"/>
                <a:gd name="connsiteY25" fmla="*/ 284162 h 336550"/>
                <a:gd name="connsiteX26" fmla="*/ 78552 w 327025"/>
                <a:gd name="connsiteY26" fmla="*/ 282819 h 336550"/>
                <a:gd name="connsiteX27" fmla="*/ 70791 w 327025"/>
                <a:gd name="connsiteY27" fmla="*/ 274759 h 336550"/>
                <a:gd name="connsiteX28" fmla="*/ 63030 w 327025"/>
                <a:gd name="connsiteY28" fmla="*/ 282819 h 336550"/>
                <a:gd name="connsiteX29" fmla="*/ 59149 w 327025"/>
                <a:gd name="connsiteY29" fmla="*/ 284162 h 336550"/>
                <a:gd name="connsiteX30" fmla="*/ 55269 w 327025"/>
                <a:gd name="connsiteY30" fmla="*/ 282819 h 336550"/>
                <a:gd name="connsiteX31" fmla="*/ 55269 w 327025"/>
                <a:gd name="connsiteY31" fmla="*/ 274759 h 336550"/>
                <a:gd name="connsiteX32" fmla="*/ 63030 w 327025"/>
                <a:gd name="connsiteY32" fmla="*/ 266700 h 336550"/>
                <a:gd name="connsiteX33" fmla="*/ 55269 w 327025"/>
                <a:gd name="connsiteY33" fmla="*/ 258640 h 336550"/>
                <a:gd name="connsiteX34" fmla="*/ 55269 w 327025"/>
                <a:gd name="connsiteY34" fmla="*/ 250580 h 336550"/>
                <a:gd name="connsiteX35" fmla="*/ 164307 w 327025"/>
                <a:gd name="connsiteY35" fmla="*/ 244475 h 336550"/>
                <a:gd name="connsiteX36" fmla="*/ 168474 w 327025"/>
                <a:gd name="connsiteY36" fmla="*/ 245666 h 336550"/>
                <a:gd name="connsiteX37" fmla="*/ 169863 w 327025"/>
                <a:gd name="connsiteY37" fmla="*/ 249238 h 336550"/>
                <a:gd name="connsiteX38" fmla="*/ 168474 w 327025"/>
                <a:gd name="connsiteY38" fmla="*/ 252809 h 336550"/>
                <a:gd name="connsiteX39" fmla="*/ 164307 w 327025"/>
                <a:gd name="connsiteY39" fmla="*/ 254000 h 336550"/>
                <a:gd name="connsiteX40" fmla="*/ 160139 w 327025"/>
                <a:gd name="connsiteY40" fmla="*/ 252809 h 336550"/>
                <a:gd name="connsiteX41" fmla="*/ 158750 w 327025"/>
                <a:gd name="connsiteY41" fmla="*/ 249238 h 336550"/>
                <a:gd name="connsiteX42" fmla="*/ 160139 w 327025"/>
                <a:gd name="connsiteY42" fmla="*/ 245666 h 336550"/>
                <a:gd name="connsiteX43" fmla="*/ 164307 w 327025"/>
                <a:gd name="connsiteY43" fmla="*/ 244475 h 336550"/>
                <a:gd name="connsiteX44" fmla="*/ 140278 w 327025"/>
                <a:gd name="connsiteY44" fmla="*/ 238125 h 336550"/>
                <a:gd name="connsiteX45" fmla="*/ 134938 w 327025"/>
                <a:gd name="connsiteY45" fmla="*/ 244651 h 336550"/>
                <a:gd name="connsiteX46" fmla="*/ 134938 w 327025"/>
                <a:gd name="connsiteY46" fmla="*/ 290337 h 336550"/>
                <a:gd name="connsiteX47" fmla="*/ 140278 w 327025"/>
                <a:gd name="connsiteY47" fmla="*/ 296863 h 336550"/>
                <a:gd name="connsiteX48" fmla="*/ 188336 w 327025"/>
                <a:gd name="connsiteY48" fmla="*/ 296863 h 336550"/>
                <a:gd name="connsiteX49" fmla="*/ 193676 w 327025"/>
                <a:gd name="connsiteY49" fmla="*/ 290337 h 336550"/>
                <a:gd name="connsiteX50" fmla="*/ 193676 w 327025"/>
                <a:gd name="connsiteY50" fmla="*/ 244651 h 336550"/>
                <a:gd name="connsiteX51" fmla="*/ 188336 w 327025"/>
                <a:gd name="connsiteY51" fmla="*/ 238125 h 336550"/>
                <a:gd name="connsiteX52" fmla="*/ 140278 w 327025"/>
                <a:gd name="connsiteY52" fmla="*/ 238125 h 336550"/>
                <a:gd name="connsiteX53" fmla="*/ 47978 w 327025"/>
                <a:gd name="connsiteY53" fmla="*/ 238125 h 336550"/>
                <a:gd name="connsiteX54" fmla="*/ 41275 w 327025"/>
                <a:gd name="connsiteY54" fmla="*/ 244651 h 336550"/>
                <a:gd name="connsiteX55" fmla="*/ 41275 w 327025"/>
                <a:gd name="connsiteY55" fmla="*/ 290337 h 336550"/>
                <a:gd name="connsiteX56" fmla="*/ 47978 w 327025"/>
                <a:gd name="connsiteY56" fmla="*/ 296863 h 336550"/>
                <a:gd name="connsiteX57" fmla="*/ 94897 w 327025"/>
                <a:gd name="connsiteY57" fmla="*/ 296863 h 336550"/>
                <a:gd name="connsiteX58" fmla="*/ 101600 w 327025"/>
                <a:gd name="connsiteY58" fmla="*/ 290337 h 336550"/>
                <a:gd name="connsiteX59" fmla="*/ 101600 w 327025"/>
                <a:gd name="connsiteY59" fmla="*/ 244651 h 336550"/>
                <a:gd name="connsiteX60" fmla="*/ 94897 w 327025"/>
                <a:gd name="connsiteY60" fmla="*/ 238125 h 336550"/>
                <a:gd name="connsiteX61" fmla="*/ 47978 w 327025"/>
                <a:gd name="connsiteY61" fmla="*/ 238125 h 336550"/>
                <a:gd name="connsiteX62" fmla="*/ 246429 w 327025"/>
                <a:gd name="connsiteY62" fmla="*/ 227012 h 336550"/>
                <a:gd name="connsiteX63" fmla="*/ 269509 w 327025"/>
                <a:gd name="connsiteY63" fmla="*/ 227012 h 336550"/>
                <a:gd name="connsiteX64" fmla="*/ 274638 w 327025"/>
                <a:gd name="connsiteY64" fmla="*/ 232568 h 336550"/>
                <a:gd name="connsiteX65" fmla="*/ 269509 w 327025"/>
                <a:gd name="connsiteY65" fmla="*/ 238125 h 336550"/>
                <a:gd name="connsiteX66" fmla="*/ 246429 w 327025"/>
                <a:gd name="connsiteY66" fmla="*/ 238125 h 336550"/>
                <a:gd name="connsiteX67" fmla="*/ 241300 w 327025"/>
                <a:gd name="connsiteY67" fmla="*/ 232568 h 336550"/>
                <a:gd name="connsiteX68" fmla="*/ 246429 w 327025"/>
                <a:gd name="connsiteY68" fmla="*/ 227012 h 336550"/>
                <a:gd name="connsiteX69" fmla="*/ 140801 w 327025"/>
                <a:gd name="connsiteY69" fmla="*/ 227012 h 336550"/>
                <a:gd name="connsiteX70" fmla="*/ 187812 w 327025"/>
                <a:gd name="connsiteY70" fmla="*/ 227012 h 336550"/>
                <a:gd name="connsiteX71" fmla="*/ 204788 w 327025"/>
                <a:gd name="connsiteY71" fmla="*/ 244266 h 336550"/>
                <a:gd name="connsiteX72" fmla="*/ 204788 w 327025"/>
                <a:gd name="connsiteY72" fmla="*/ 290721 h 336550"/>
                <a:gd name="connsiteX73" fmla="*/ 187812 w 327025"/>
                <a:gd name="connsiteY73" fmla="*/ 307975 h 336550"/>
                <a:gd name="connsiteX74" fmla="*/ 140801 w 327025"/>
                <a:gd name="connsiteY74" fmla="*/ 307975 h 336550"/>
                <a:gd name="connsiteX75" fmla="*/ 123825 w 327025"/>
                <a:gd name="connsiteY75" fmla="*/ 290721 h 336550"/>
                <a:gd name="connsiteX76" fmla="*/ 123825 w 327025"/>
                <a:gd name="connsiteY76" fmla="*/ 244266 h 336550"/>
                <a:gd name="connsiteX77" fmla="*/ 140801 w 327025"/>
                <a:gd name="connsiteY77" fmla="*/ 227012 h 336550"/>
                <a:gd name="connsiteX78" fmla="*/ 48666 w 327025"/>
                <a:gd name="connsiteY78" fmla="*/ 227012 h 336550"/>
                <a:gd name="connsiteX79" fmla="*/ 94209 w 327025"/>
                <a:gd name="connsiteY79" fmla="*/ 227012 h 336550"/>
                <a:gd name="connsiteX80" fmla="*/ 111125 w 327025"/>
                <a:gd name="connsiteY80" fmla="*/ 244266 h 336550"/>
                <a:gd name="connsiteX81" fmla="*/ 111125 w 327025"/>
                <a:gd name="connsiteY81" fmla="*/ 290721 h 336550"/>
                <a:gd name="connsiteX82" fmla="*/ 94209 w 327025"/>
                <a:gd name="connsiteY82" fmla="*/ 307975 h 336550"/>
                <a:gd name="connsiteX83" fmla="*/ 48666 w 327025"/>
                <a:gd name="connsiteY83" fmla="*/ 307975 h 336550"/>
                <a:gd name="connsiteX84" fmla="*/ 31750 w 327025"/>
                <a:gd name="connsiteY84" fmla="*/ 290721 h 336550"/>
                <a:gd name="connsiteX85" fmla="*/ 31750 w 327025"/>
                <a:gd name="connsiteY85" fmla="*/ 244266 h 336550"/>
                <a:gd name="connsiteX86" fmla="*/ 48666 w 327025"/>
                <a:gd name="connsiteY86" fmla="*/ 227012 h 336550"/>
                <a:gd name="connsiteX87" fmla="*/ 246429 w 327025"/>
                <a:gd name="connsiteY87" fmla="*/ 203200 h 336550"/>
                <a:gd name="connsiteX88" fmla="*/ 269509 w 327025"/>
                <a:gd name="connsiteY88" fmla="*/ 203200 h 336550"/>
                <a:gd name="connsiteX89" fmla="*/ 274638 w 327025"/>
                <a:gd name="connsiteY89" fmla="*/ 208756 h 336550"/>
                <a:gd name="connsiteX90" fmla="*/ 269509 w 327025"/>
                <a:gd name="connsiteY90" fmla="*/ 214313 h 336550"/>
                <a:gd name="connsiteX91" fmla="*/ 246429 w 327025"/>
                <a:gd name="connsiteY91" fmla="*/ 214313 h 336550"/>
                <a:gd name="connsiteX92" fmla="*/ 241300 w 327025"/>
                <a:gd name="connsiteY92" fmla="*/ 208756 h 336550"/>
                <a:gd name="connsiteX93" fmla="*/ 246429 w 327025"/>
                <a:gd name="connsiteY93" fmla="*/ 203200 h 336550"/>
                <a:gd name="connsiteX94" fmla="*/ 152767 w 327025"/>
                <a:gd name="connsiteY94" fmla="*/ 168275 h 336550"/>
                <a:gd name="connsiteX95" fmla="*/ 175847 w 327025"/>
                <a:gd name="connsiteY95" fmla="*/ 168275 h 336550"/>
                <a:gd name="connsiteX96" fmla="*/ 180976 w 327025"/>
                <a:gd name="connsiteY96" fmla="*/ 173214 h 336550"/>
                <a:gd name="connsiteX97" fmla="*/ 175847 w 327025"/>
                <a:gd name="connsiteY97" fmla="*/ 179388 h 336550"/>
                <a:gd name="connsiteX98" fmla="*/ 152767 w 327025"/>
                <a:gd name="connsiteY98" fmla="*/ 179388 h 336550"/>
                <a:gd name="connsiteX99" fmla="*/ 147638 w 327025"/>
                <a:gd name="connsiteY99" fmla="*/ 173214 h 336550"/>
                <a:gd name="connsiteX100" fmla="*/ 152767 w 327025"/>
                <a:gd name="connsiteY100" fmla="*/ 168275 h 336550"/>
                <a:gd name="connsiteX101" fmla="*/ 70644 w 327025"/>
                <a:gd name="connsiteY101" fmla="*/ 155575 h 336550"/>
                <a:gd name="connsiteX102" fmla="*/ 75773 w 327025"/>
                <a:gd name="connsiteY102" fmla="*/ 162291 h 336550"/>
                <a:gd name="connsiteX103" fmla="*/ 75773 w 327025"/>
                <a:gd name="connsiteY103" fmla="*/ 167664 h 336550"/>
                <a:gd name="connsiteX104" fmla="*/ 82184 w 327025"/>
                <a:gd name="connsiteY104" fmla="*/ 167664 h 336550"/>
                <a:gd name="connsiteX105" fmla="*/ 87313 w 327025"/>
                <a:gd name="connsiteY105" fmla="*/ 173037 h 336550"/>
                <a:gd name="connsiteX106" fmla="*/ 82184 w 327025"/>
                <a:gd name="connsiteY106" fmla="*/ 179754 h 336550"/>
                <a:gd name="connsiteX107" fmla="*/ 75773 w 327025"/>
                <a:gd name="connsiteY107" fmla="*/ 179754 h 336550"/>
                <a:gd name="connsiteX108" fmla="*/ 75773 w 327025"/>
                <a:gd name="connsiteY108" fmla="*/ 185127 h 336550"/>
                <a:gd name="connsiteX109" fmla="*/ 70644 w 327025"/>
                <a:gd name="connsiteY109" fmla="*/ 190500 h 336550"/>
                <a:gd name="connsiteX110" fmla="*/ 65515 w 327025"/>
                <a:gd name="connsiteY110" fmla="*/ 185127 h 336550"/>
                <a:gd name="connsiteX111" fmla="*/ 65515 w 327025"/>
                <a:gd name="connsiteY111" fmla="*/ 179754 h 336550"/>
                <a:gd name="connsiteX112" fmla="*/ 59104 w 327025"/>
                <a:gd name="connsiteY112" fmla="*/ 179754 h 336550"/>
                <a:gd name="connsiteX113" fmla="*/ 53975 w 327025"/>
                <a:gd name="connsiteY113" fmla="*/ 173037 h 336550"/>
                <a:gd name="connsiteX114" fmla="*/ 59104 w 327025"/>
                <a:gd name="connsiteY114" fmla="*/ 167664 h 336550"/>
                <a:gd name="connsiteX115" fmla="*/ 65515 w 327025"/>
                <a:gd name="connsiteY115" fmla="*/ 167664 h 336550"/>
                <a:gd name="connsiteX116" fmla="*/ 65515 w 327025"/>
                <a:gd name="connsiteY116" fmla="*/ 162291 h 336550"/>
                <a:gd name="connsiteX117" fmla="*/ 70644 w 327025"/>
                <a:gd name="connsiteY117" fmla="*/ 155575 h 336550"/>
                <a:gd name="connsiteX118" fmla="*/ 233716 w 327025"/>
                <a:gd name="connsiteY118" fmla="*/ 144462 h 336550"/>
                <a:gd name="connsiteX119" fmla="*/ 227013 w 327025"/>
                <a:gd name="connsiteY119" fmla="*/ 151031 h 336550"/>
                <a:gd name="connsiteX120" fmla="*/ 227013 w 327025"/>
                <a:gd name="connsiteY120" fmla="*/ 290293 h 336550"/>
                <a:gd name="connsiteX121" fmla="*/ 233716 w 327025"/>
                <a:gd name="connsiteY121" fmla="*/ 296862 h 336550"/>
                <a:gd name="connsiteX122" fmla="*/ 280635 w 327025"/>
                <a:gd name="connsiteY122" fmla="*/ 296862 h 336550"/>
                <a:gd name="connsiteX123" fmla="*/ 287338 w 327025"/>
                <a:gd name="connsiteY123" fmla="*/ 290293 h 336550"/>
                <a:gd name="connsiteX124" fmla="*/ 287338 w 327025"/>
                <a:gd name="connsiteY124" fmla="*/ 151031 h 336550"/>
                <a:gd name="connsiteX125" fmla="*/ 280635 w 327025"/>
                <a:gd name="connsiteY125" fmla="*/ 144462 h 336550"/>
                <a:gd name="connsiteX126" fmla="*/ 233716 w 327025"/>
                <a:gd name="connsiteY126" fmla="*/ 144462 h 336550"/>
                <a:gd name="connsiteX127" fmla="*/ 140278 w 327025"/>
                <a:gd name="connsiteY127" fmla="*/ 144462 h 336550"/>
                <a:gd name="connsiteX128" fmla="*/ 134938 w 327025"/>
                <a:gd name="connsiteY128" fmla="*/ 150988 h 336550"/>
                <a:gd name="connsiteX129" fmla="*/ 134938 w 327025"/>
                <a:gd name="connsiteY129" fmla="*/ 196673 h 336550"/>
                <a:gd name="connsiteX130" fmla="*/ 140278 w 327025"/>
                <a:gd name="connsiteY130" fmla="*/ 203200 h 336550"/>
                <a:gd name="connsiteX131" fmla="*/ 188336 w 327025"/>
                <a:gd name="connsiteY131" fmla="*/ 203200 h 336550"/>
                <a:gd name="connsiteX132" fmla="*/ 193676 w 327025"/>
                <a:gd name="connsiteY132" fmla="*/ 196673 h 336550"/>
                <a:gd name="connsiteX133" fmla="*/ 193676 w 327025"/>
                <a:gd name="connsiteY133" fmla="*/ 150988 h 336550"/>
                <a:gd name="connsiteX134" fmla="*/ 188336 w 327025"/>
                <a:gd name="connsiteY134" fmla="*/ 144462 h 336550"/>
                <a:gd name="connsiteX135" fmla="*/ 140278 w 327025"/>
                <a:gd name="connsiteY135" fmla="*/ 144462 h 336550"/>
                <a:gd name="connsiteX136" fmla="*/ 47978 w 327025"/>
                <a:gd name="connsiteY136" fmla="*/ 144462 h 336550"/>
                <a:gd name="connsiteX137" fmla="*/ 41275 w 327025"/>
                <a:gd name="connsiteY137" fmla="*/ 150988 h 336550"/>
                <a:gd name="connsiteX138" fmla="*/ 41275 w 327025"/>
                <a:gd name="connsiteY138" fmla="*/ 196673 h 336550"/>
                <a:gd name="connsiteX139" fmla="*/ 47978 w 327025"/>
                <a:gd name="connsiteY139" fmla="*/ 203200 h 336550"/>
                <a:gd name="connsiteX140" fmla="*/ 94897 w 327025"/>
                <a:gd name="connsiteY140" fmla="*/ 203200 h 336550"/>
                <a:gd name="connsiteX141" fmla="*/ 101600 w 327025"/>
                <a:gd name="connsiteY141" fmla="*/ 196673 h 336550"/>
                <a:gd name="connsiteX142" fmla="*/ 101600 w 327025"/>
                <a:gd name="connsiteY142" fmla="*/ 150988 h 336550"/>
                <a:gd name="connsiteX143" fmla="*/ 94897 w 327025"/>
                <a:gd name="connsiteY143" fmla="*/ 144462 h 336550"/>
                <a:gd name="connsiteX144" fmla="*/ 47978 w 327025"/>
                <a:gd name="connsiteY144" fmla="*/ 144462 h 336550"/>
                <a:gd name="connsiteX145" fmla="*/ 234404 w 327025"/>
                <a:gd name="connsiteY145" fmla="*/ 133350 h 336550"/>
                <a:gd name="connsiteX146" fmla="*/ 279947 w 327025"/>
                <a:gd name="connsiteY146" fmla="*/ 133350 h 336550"/>
                <a:gd name="connsiteX147" fmla="*/ 296863 w 327025"/>
                <a:gd name="connsiteY147" fmla="*/ 150548 h 336550"/>
                <a:gd name="connsiteX148" fmla="*/ 296863 w 327025"/>
                <a:gd name="connsiteY148" fmla="*/ 290777 h 336550"/>
                <a:gd name="connsiteX149" fmla="*/ 279947 w 327025"/>
                <a:gd name="connsiteY149" fmla="*/ 307975 h 336550"/>
                <a:gd name="connsiteX150" fmla="*/ 234404 w 327025"/>
                <a:gd name="connsiteY150" fmla="*/ 307975 h 336550"/>
                <a:gd name="connsiteX151" fmla="*/ 217488 w 327025"/>
                <a:gd name="connsiteY151" fmla="*/ 290777 h 336550"/>
                <a:gd name="connsiteX152" fmla="*/ 217488 w 327025"/>
                <a:gd name="connsiteY152" fmla="*/ 150548 h 336550"/>
                <a:gd name="connsiteX153" fmla="*/ 234404 w 327025"/>
                <a:gd name="connsiteY153" fmla="*/ 133350 h 336550"/>
                <a:gd name="connsiteX154" fmla="*/ 140801 w 327025"/>
                <a:gd name="connsiteY154" fmla="*/ 133350 h 336550"/>
                <a:gd name="connsiteX155" fmla="*/ 187812 w 327025"/>
                <a:gd name="connsiteY155" fmla="*/ 133350 h 336550"/>
                <a:gd name="connsiteX156" fmla="*/ 204788 w 327025"/>
                <a:gd name="connsiteY156" fmla="*/ 150604 h 336550"/>
                <a:gd name="connsiteX157" fmla="*/ 204788 w 327025"/>
                <a:gd name="connsiteY157" fmla="*/ 197059 h 336550"/>
                <a:gd name="connsiteX158" fmla="*/ 187812 w 327025"/>
                <a:gd name="connsiteY158" fmla="*/ 214313 h 336550"/>
                <a:gd name="connsiteX159" fmla="*/ 140801 w 327025"/>
                <a:gd name="connsiteY159" fmla="*/ 214313 h 336550"/>
                <a:gd name="connsiteX160" fmla="*/ 123825 w 327025"/>
                <a:gd name="connsiteY160" fmla="*/ 197059 h 336550"/>
                <a:gd name="connsiteX161" fmla="*/ 123825 w 327025"/>
                <a:gd name="connsiteY161" fmla="*/ 150604 h 336550"/>
                <a:gd name="connsiteX162" fmla="*/ 140801 w 327025"/>
                <a:gd name="connsiteY162" fmla="*/ 133350 h 336550"/>
                <a:gd name="connsiteX163" fmla="*/ 48666 w 327025"/>
                <a:gd name="connsiteY163" fmla="*/ 133350 h 336550"/>
                <a:gd name="connsiteX164" fmla="*/ 94209 w 327025"/>
                <a:gd name="connsiteY164" fmla="*/ 133350 h 336550"/>
                <a:gd name="connsiteX165" fmla="*/ 111125 w 327025"/>
                <a:gd name="connsiteY165" fmla="*/ 150604 h 336550"/>
                <a:gd name="connsiteX166" fmla="*/ 111125 w 327025"/>
                <a:gd name="connsiteY166" fmla="*/ 197059 h 336550"/>
                <a:gd name="connsiteX167" fmla="*/ 94209 w 327025"/>
                <a:gd name="connsiteY167" fmla="*/ 214313 h 336550"/>
                <a:gd name="connsiteX168" fmla="*/ 48666 w 327025"/>
                <a:gd name="connsiteY168" fmla="*/ 214313 h 336550"/>
                <a:gd name="connsiteX169" fmla="*/ 31750 w 327025"/>
                <a:gd name="connsiteY169" fmla="*/ 197059 h 336550"/>
                <a:gd name="connsiteX170" fmla="*/ 31750 w 327025"/>
                <a:gd name="connsiteY170" fmla="*/ 150604 h 336550"/>
                <a:gd name="connsiteX171" fmla="*/ 48666 w 327025"/>
                <a:gd name="connsiteY171" fmla="*/ 133350 h 336550"/>
                <a:gd name="connsiteX172" fmla="*/ 47890 w 327025"/>
                <a:gd name="connsiteY172" fmla="*/ 38100 h 336550"/>
                <a:gd name="connsiteX173" fmla="*/ 41275 w 327025"/>
                <a:gd name="connsiteY173" fmla="*/ 44715 h 336550"/>
                <a:gd name="connsiteX174" fmla="*/ 41275 w 327025"/>
                <a:gd name="connsiteY174" fmla="*/ 102923 h 336550"/>
                <a:gd name="connsiteX175" fmla="*/ 47890 w 327025"/>
                <a:gd name="connsiteY175" fmla="*/ 109538 h 336550"/>
                <a:gd name="connsiteX176" fmla="*/ 280723 w 327025"/>
                <a:gd name="connsiteY176" fmla="*/ 109538 h 336550"/>
                <a:gd name="connsiteX177" fmla="*/ 287338 w 327025"/>
                <a:gd name="connsiteY177" fmla="*/ 102923 h 336550"/>
                <a:gd name="connsiteX178" fmla="*/ 287338 w 327025"/>
                <a:gd name="connsiteY178" fmla="*/ 44715 h 336550"/>
                <a:gd name="connsiteX179" fmla="*/ 280723 w 327025"/>
                <a:gd name="connsiteY179" fmla="*/ 38100 h 336550"/>
                <a:gd name="connsiteX180" fmla="*/ 47890 w 327025"/>
                <a:gd name="connsiteY180" fmla="*/ 38100 h 336550"/>
                <a:gd name="connsiteX181" fmla="*/ 48812 w 327025"/>
                <a:gd name="connsiteY181" fmla="*/ 28575 h 336550"/>
                <a:gd name="connsiteX182" fmla="*/ 279801 w 327025"/>
                <a:gd name="connsiteY182" fmla="*/ 28575 h 336550"/>
                <a:gd name="connsiteX183" fmla="*/ 296863 w 327025"/>
                <a:gd name="connsiteY183" fmla="*/ 45675 h 336550"/>
                <a:gd name="connsiteX184" fmla="*/ 296863 w 327025"/>
                <a:gd name="connsiteY184" fmla="*/ 103550 h 336550"/>
                <a:gd name="connsiteX185" fmla="*/ 279801 w 327025"/>
                <a:gd name="connsiteY185" fmla="*/ 120650 h 336550"/>
                <a:gd name="connsiteX186" fmla="*/ 48812 w 327025"/>
                <a:gd name="connsiteY186" fmla="*/ 120650 h 336550"/>
                <a:gd name="connsiteX187" fmla="*/ 31750 w 327025"/>
                <a:gd name="connsiteY187" fmla="*/ 103550 h 336550"/>
                <a:gd name="connsiteX188" fmla="*/ 31750 w 327025"/>
                <a:gd name="connsiteY188" fmla="*/ 45675 h 336550"/>
                <a:gd name="connsiteX189" fmla="*/ 48812 w 327025"/>
                <a:gd name="connsiteY189" fmla="*/ 28575 h 336550"/>
                <a:gd name="connsiteX190" fmla="*/ 41703 w 327025"/>
                <a:gd name="connsiteY190" fmla="*/ 9525 h 336550"/>
                <a:gd name="connsiteX191" fmla="*/ 12700 w 327025"/>
                <a:gd name="connsiteY191" fmla="*/ 39800 h 336550"/>
                <a:gd name="connsiteX192" fmla="*/ 12700 w 327025"/>
                <a:gd name="connsiteY192" fmla="*/ 295163 h 336550"/>
                <a:gd name="connsiteX193" fmla="*/ 41703 w 327025"/>
                <a:gd name="connsiteY193" fmla="*/ 325438 h 336550"/>
                <a:gd name="connsiteX194" fmla="*/ 286910 w 327025"/>
                <a:gd name="connsiteY194" fmla="*/ 325438 h 336550"/>
                <a:gd name="connsiteX195" fmla="*/ 315913 w 327025"/>
                <a:gd name="connsiteY195" fmla="*/ 295163 h 336550"/>
                <a:gd name="connsiteX196" fmla="*/ 315913 w 327025"/>
                <a:gd name="connsiteY196" fmla="*/ 39800 h 336550"/>
                <a:gd name="connsiteX197" fmla="*/ 286910 w 327025"/>
                <a:gd name="connsiteY197" fmla="*/ 9525 h 336550"/>
                <a:gd name="connsiteX198" fmla="*/ 41703 w 327025"/>
                <a:gd name="connsiteY198" fmla="*/ 9525 h 336550"/>
                <a:gd name="connsiteX199" fmla="*/ 40878 w 327025"/>
                <a:gd name="connsiteY199" fmla="*/ 0 h 336550"/>
                <a:gd name="connsiteX200" fmla="*/ 286147 w 327025"/>
                <a:gd name="connsiteY200" fmla="*/ 0 h 336550"/>
                <a:gd name="connsiteX201" fmla="*/ 327025 w 327025"/>
                <a:gd name="connsiteY201" fmla="*/ 40754 h 336550"/>
                <a:gd name="connsiteX202" fmla="*/ 327025 w 327025"/>
                <a:gd name="connsiteY202" fmla="*/ 295796 h 336550"/>
                <a:gd name="connsiteX203" fmla="*/ 286147 w 327025"/>
                <a:gd name="connsiteY203" fmla="*/ 336550 h 336550"/>
                <a:gd name="connsiteX204" fmla="*/ 40878 w 327025"/>
                <a:gd name="connsiteY204" fmla="*/ 336550 h 336550"/>
                <a:gd name="connsiteX205" fmla="*/ 0 w 327025"/>
                <a:gd name="connsiteY205" fmla="*/ 295796 h 336550"/>
                <a:gd name="connsiteX206" fmla="*/ 0 w 327025"/>
                <a:gd name="connsiteY206" fmla="*/ 40754 h 336550"/>
                <a:gd name="connsiteX207" fmla="*/ 40878 w 327025"/>
                <a:gd name="connsiteY207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327025" h="336550">
                  <a:moveTo>
                    <a:pt x="164307" y="277812"/>
                  </a:moveTo>
                  <a:cubicBezTo>
                    <a:pt x="165696" y="277812"/>
                    <a:pt x="167085" y="279223"/>
                    <a:pt x="168474" y="280634"/>
                  </a:cubicBezTo>
                  <a:cubicBezTo>
                    <a:pt x="169863" y="280634"/>
                    <a:pt x="169863" y="282045"/>
                    <a:pt x="169863" y="283457"/>
                  </a:cubicBezTo>
                  <a:cubicBezTo>
                    <a:pt x="169863" y="286279"/>
                    <a:pt x="169863" y="287690"/>
                    <a:pt x="168474" y="287690"/>
                  </a:cubicBezTo>
                  <a:cubicBezTo>
                    <a:pt x="167085" y="289101"/>
                    <a:pt x="165696" y="290512"/>
                    <a:pt x="164307" y="290512"/>
                  </a:cubicBezTo>
                  <a:cubicBezTo>
                    <a:pt x="162917" y="290512"/>
                    <a:pt x="161528" y="289101"/>
                    <a:pt x="160139" y="287690"/>
                  </a:cubicBezTo>
                  <a:cubicBezTo>
                    <a:pt x="158750" y="287690"/>
                    <a:pt x="158750" y="286279"/>
                    <a:pt x="158750" y="283457"/>
                  </a:cubicBezTo>
                  <a:cubicBezTo>
                    <a:pt x="158750" y="282045"/>
                    <a:pt x="158750" y="280634"/>
                    <a:pt x="160139" y="280634"/>
                  </a:cubicBezTo>
                  <a:cubicBezTo>
                    <a:pt x="161528" y="279223"/>
                    <a:pt x="162917" y="277812"/>
                    <a:pt x="164307" y="277812"/>
                  </a:cubicBezTo>
                  <a:close/>
                  <a:moveTo>
                    <a:pt x="152767" y="261937"/>
                  </a:moveTo>
                  <a:cubicBezTo>
                    <a:pt x="152767" y="261937"/>
                    <a:pt x="152767" y="261937"/>
                    <a:pt x="175847" y="261937"/>
                  </a:cubicBezTo>
                  <a:cubicBezTo>
                    <a:pt x="178412" y="261937"/>
                    <a:pt x="180976" y="264318"/>
                    <a:pt x="180976" y="266700"/>
                  </a:cubicBezTo>
                  <a:cubicBezTo>
                    <a:pt x="180976" y="269081"/>
                    <a:pt x="178412" y="271462"/>
                    <a:pt x="175847" y="271462"/>
                  </a:cubicBezTo>
                  <a:cubicBezTo>
                    <a:pt x="175847" y="271462"/>
                    <a:pt x="175847" y="271462"/>
                    <a:pt x="152767" y="271462"/>
                  </a:cubicBezTo>
                  <a:cubicBezTo>
                    <a:pt x="150202" y="271462"/>
                    <a:pt x="147638" y="269081"/>
                    <a:pt x="147638" y="266700"/>
                  </a:cubicBezTo>
                  <a:cubicBezTo>
                    <a:pt x="147638" y="264318"/>
                    <a:pt x="150202" y="261937"/>
                    <a:pt x="152767" y="261937"/>
                  </a:cubicBezTo>
                  <a:close/>
                  <a:moveTo>
                    <a:pt x="55269" y="250580"/>
                  </a:moveTo>
                  <a:cubicBezTo>
                    <a:pt x="57856" y="249237"/>
                    <a:pt x="61736" y="249237"/>
                    <a:pt x="63030" y="250580"/>
                  </a:cubicBezTo>
                  <a:cubicBezTo>
                    <a:pt x="63030" y="250580"/>
                    <a:pt x="63030" y="250580"/>
                    <a:pt x="70791" y="258640"/>
                  </a:cubicBezTo>
                  <a:cubicBezTo>
                    <a:pt x="70791" y="258640"/>
                    <a:pt x="70791" y="258640"/>
                    <a:pt x="78552" y="250580"/>
                  </a:cubicBezTo>
                  <a:cubicBezTo>
                    <a:pt x="81139" y="249237"/>
                    <a:pt x="83726" y="249237"/>
                    <a:pt x="86313" y="250580"/>
                  </a:cubicBezTo>
                  <a:cubicBezTo>
                    <a:pt x="88900" y="253267"/>
                    <a:pt x="88900" y="257297"/>
                    <a:pt x="86313" y="258640"/>
                  </a:cubicBezTo>
                  <a:cubicBezTo>
                    <a:pt x="86313" y="258640"/>
                    <a:pt x="86313" y="258640"/>
                    <a:pt x="78552" y="266700"/>
                  </a:cubicBezTo>
                  <a:cubicBezTo>
                    <a:pt x="78552" y="266700"/>
                    <a:pt x="78552" y="266700"/>
                    <a:pt x="86313" y="274759"/>
                  </a:cubicBezTo>
                  <a:cubicBezTo>
                    <a:pt x="88900" y="277446"/>
                    <a:pt x="88900" y="280132"/>
                    <a:pt x="86313" y="282819"/>
                  </a:cubicBezTo>
                  <a:cubicBezTo>
                    <a:pt x="85020" y="284162"/>
                    <a:pt x="83726" y="284162"/>
                    <a:pt x="82432" y="284162"/>
                  </a:cubicBezTo>
                  <a:cubicBezTo>
                    <a:pt x="81139" y="284162"/>
                    <a:pt x="79845" y="284162"/>
                    <a:pt x="78552" y="282819"/>
                  </a:cubicBezTo>
                  <a:cubicBezTo>
                    <a:pt x="78552" y="282819"/>
                    <a:pt x="78552" y="282819"/>
                    <a:pt x="70791" y="274759"/>
                  </a:cubicBezTo>
                  <a:cubicBezTo>
                    <a:pt x="70791" y="274759"/>
                    <a:pt x="70791" y="274759"/>
                    <a:pt x="63030" y="282819"/>
                  </a:cubicBezTo>
                  <a:cubicBezTo>
                    <a:pt x="63030" y="284162"/>
                    <a:pt x="60443" y="284162"/>
                    <a:pt x="59149" y="284162"/>
                  </a:cubicBezTo>
                  <a:cubicBezTo>
                    <a:pt x="57856" y="284162"/>
                    <a:pt x="56562" y="284162"/>
                    <a:pt x="55269" y="282819"/>
                  </a:cubicBezTo>
                  <a:cubicBezTo>
                    <a:pt x="53975" y="280132"/>
                    <a:pt x="53975" y="277446"/>
                    <a:pt x="55269" y="274759"/>
                  </a:cubicBezTo>
                  <a:cubicBezTo>
                    <a:pt x="55269" y="274759"/>
                    <a:pt x="55269" y="274759"/>
                    <a:pt x="63030" y="266700"/>
                  </a:cubicBezTo>
                  <a:cubicBezTo>
                    <a:pt x="63030" y="266700"/>
                    <a:pt x="63030" y="266700"/>
                    <a:pt x="55269" y="258640"/>
                  </a:cubicBezTo>
                  <a:cubicBezTo>
                    <a:pt x="53975" y="257297"/>
                    <a:pt x="53975" y="253267"/>
                    <a:pt x="55269" y="250580"/>
                  </a:cubicBezTo>
                  <a:close/>
                  <a:moveTo>
                    <a:pt x="164307" y="244475"/>
                  </a:moveTo>
                  <a:cubicBezTo>
                    <a:pt x="165696" y="244475"/>
                    <a:pt x="167085" y="244475"/>
                    <a:pt x="168474" y="245666"/>
                  </a:cubicBezTo>
                  <a:cubicBezTo>
                    <a:pt x="169863" y="246856"/>
                    <a:pt x="169863" y="248047"/>
                    <a:pt x="169863" y="249238"/>
                  </a:cubicBezTo>
                  <a:cubicBezTo>
                    <a:pt x="169863" y="250428"/>
                    <a:pt x="169863" y="251619"/>
                    <a:pt x="168474" y="252809"/>
                  </a:cubicBezTo>
                  <a:cubicBezTo>
                    <a:pt x="167085" y="254000"/>
                    <a:pt x="165696" y="254000"/>
                    <a:pt x="164307" y="254000"/>
                  </a:cubicBezTo>
                  <a:cubicBezTo>
                    <a:pt x="162917" y="254000"/>
                    <a:pt x="161528" y="254000"/>
                    <a:pt x="160139" y="252809"/>
                  </a:cubicBezTo>
                  <a:cubicBezTo>
                    <a:pt x="158750" y="251619"/>
                    <a:pt x="158750" y="250428"/>
                    <a:pt x="158750" y="249238"/>
                  </a:cubicBezTo>
                  <a:cubicBezTo>
                    <a:pt x="158750" y="248047"/>
                    <a:pt x="158750" y="246856"/>
                    <a:pt x="160139" y="245666"/>
                  </a:cubicBezTo>
                  <a:cubicBezTo>
                    <a:pt x="161528" y="244475"/>
                    <a:pt x="162917" y="244475"/>
                    <a:pt x="164307" y="244475"/>
                  </a:cubicBezTo>
                  <a:close/>
                  <a:moveTo>
                    <a:pt x="140278" y="238125"/>
                  </a:moveTo>
                  <a:cubicBezTo>
                    <a:pt x="137608" y="238125"/>
                    <a:pt x="134938" y="240736"/>
                    <a:pt x="134938" y="244651"/>
                  </a:cubicBezTo>
                  <a:cubicBezTo>
                    <a:pt x="134938" y="244651"/>
                    <a:pt x="134938" y="244651"/>
                    <a:pt x="134938" y="290337"/>
                  </a:cubicBezTo>
                  <a:cubicBezTo>
                    <a:pt x="134938" y="292947"/>
                    <a:pt x="137608" y="296863"/>
                    <a:pt x="140278" y="296863"/>
                  </a:cubicBezTo>
                  <a:cubicBezTo>
                    <a:pt x="140278" y="296863"/>
                    <a:pt x="140278" y="296863"/>
                    <a:pt x="188336" y="296863"/>
                  </a:cubicBezTo>
                  <a:cubicBezTo>
                    <a:pt x="191006" y="296863"/>
                    <a:pt x="193676" y="292947"/>
                    <a:pt x="193676" y="290337"/>
                  </a:cubicBezTo>
                  <a:lnTo>
                    <a:pt x="193676" y="244651"/>
                  </a:lnTo>
                  <a:cubicBezTo>
                    <a:pt x="193676" y="240736"/>
                    <a:pt x="191006" y="238125"/>
                    <a:pt x="188336" y="238125"/>
                  </a:cubicBezTo>
                  <a:cubicBezTo>
                    <a:pt x="188336" y="238125"/>
                    <a:pt x="188336" y="238125"/>
                    <a:pt x="140278" y="238125"/>
                  </a:cubicBezTo>
                  <a:close/>
                  <a:moveTo>
                    <a:pt x="47978" y="238125"/>
                  </a:moveTo>
                  <a:cubicBezTo>
                    <a:pt x="43956" y="238125"/>
                    <a:pt x="41275" y="240736"/>
                    <a:pt x="41275" y="244651"/>
                  </a:cubicBezTo>
                  <a:cubicBezTo>
                    <a:pt x="41275" y="244651"/>
                    <a:pt x="41275" y="244651"/>
                    <a:pt x="41275" y="290337"/>
                  </a:cubicBezTo>
                  <a:cubicBezTo>
                    <a:pt x="41275" y="292947"/>
                    <a:pt x="43956" y="296863"/>
                    <a:pt x="47978" y="296863"/>
                  </a:cubicBezTo>
                  <a:cubicBezTo>
                    <a:pt x="47978" y="296863"/>
                    <a:pt x="47978" y="296863"/>
                    <a:pt x="94897" y="296863"/>
                  </a:cubicBezTo>
                  <a:cubicBezTo>
                    <a:pt x="98919" y="296863"/>
                    <a:pt x="101600" y="292947"/>
                    <a:pt x="101600" y="290337"/>
                  </a:cubicBezTo>
                  <a:lnTo>
                    <a:pt x="101600" y="244651"/>
                  </a:lnTo>
                  <a:cubicBezTo>
                    <a:pt x="101600" y="240736"/>
                    <a:pt x="98919" y="238125"/>
                    <a:pt x="94897" y="238125"/>
                  </a:cubicBezTo>
                  <a:cubicBezTo>
                    <a:pt x="94897" y="238125"/>
                    <a:pt x="94897" y="238125"/>
                    <a:pt x="47978" y="238125"/>
                  </a:cubicBezTo>
                  <a:close/>
                  <a:moveTo>
                    <a:pt x="246429" y="227012"/>
                  </a:moveTo>
                  <a:cubicBezTo>
                    <a:pt x="246429" y="227012"/>
                    <a:pt x="246429" y="227012"/>
                    <a:pt x="269509" y="227012"/>
                  </a:cubicBezTo>
                  <a:cubicBezTo>
                    <a:pt x="272074" y="227012"/>
                    <a:pt x="274638" y="228401"/>
                    <a:pt x="274638" y="232568"/>
                  </a:cubicBezTo>
                  <a:cubicBezTo>
                    <a:pt x="274638" y="235347"/>
                    <a:pt x="272074" y="238125"/>
                    <a:pt x="269509" y="238125"/>
                  </a:cubicBezTo>
                  <a:cubicBezTo>
                    <a:pt x="269509" y="238125"/>
                    <a:pt x="269509" y="238125"/>
                    <a:pt x="246429" y="238125"/>
                  </a:cubicBezTo>
                  <a:cubicBezTo>
                    <a:pt x="243864" y="238125"/>
                    <a:pt x="241300" y="235347"/>
                    <a:pt x="241300" y="232568"/>
                  </a:cubicBezTo>
                  <a:cubicBezTo>
                    <a:pt x="241300" y="228401"/>
                    <a:pt x="243864" y="227012"/>
                    <a:pt x="246429" y="227012"/>
                  </a:cubicBezTo>
                  <a:close/>
                  <a:moveTo>
                    <a:pt x="140801" y="227012"/>
                  </a:moveTo>
                  <a:cubicBezTo>
                    <a:pt x="140801" y="227012"/>
                    <a:pt x="140801" y="227012"/>
                    <a:pt x="187812" y="227012"/>
                  </a:cubicBezTo>
                  <a:cubicBezTo>
                    <a:pt x="196953" y="227012"/>
                    <a:pt x="204788" y="233648"/>
                    <a:pt x="204788" y="244266"/>
                  </a:cubicBezTo>
                  <a:cubicBezTo>
                    <a:pt x="204788" y="244266"/>
                    <a:pt x="204788" y="244266"/>
                    <a:pt x="204788" y="290721"/>
                  </a:cubicBezTo>
                  <a:cubicBezTo>
                    <a:pt x="204788" y="300011"/>
                    <a:pt x="196953" y="307975"/>
                    <a:pt x="187812" y="307975"/>
                  </a:cubicBezTo>
                  <a:cubicBezTo>
                    <a:pt x="187812" y="307975"/>
                    <a:pt x="187812" y="307975"/>
                    <a:pt x="140801" y="307975"/>
                  </a:cubicBezTo>
                  <a:cubicBezTo>
                    <a:pt x="131660" y="307975"/>
                    <a:pt x="123825" y="300011"/>
                    <a:pt x="123825" y="290721"/>
                  </a:cubicBezTo>
                  <a:cubicBezTo>
                    <a:pt x="123825" y="290721"/>
                    <a:pt x="123825" y="290721"/>
                    <a:pt x="123825" y="244266"/>
                  </a:cubicBezTo>
                  <a:cubicBezTo>
                    <a:pt x="123825" y="233648"/>
                    <a:pt x="131660" y="227012"/>
                    <a:pt x="140801" y="227012"/>
                  </a:cubicBezTo>
                  <a:close/>
                  <a:moveTo>
                    <a:pt x="48666" y="227012"/>
                  </a:moveTo>
                  <a:cubicBezTo>
                    <a:pt x="48666" y="227012"/>
                    <a:pt x="48666" y="227012"/>
                    <a:pt x="94209" y="227012"/>
                  </a:cubicBezTo>
                  <a:cubicBezTo>
                    <a:pt x="103318" y="227012"/>
                    <a:pt x="111125" y="233648"/>
                    <a:pt x="111125" y="244266"/>
                  </a:cubicBezTo>
                  <a:cubicBezTo>
                    <a:pt x="111125" y="244266"/>
                    <a:pt x="111125" y="244266"/>
                    <a:pt x="111125" y="290721"/>
                  </a:cubicBezTo>
                  <a:cubicBezTo>
                    <a:pt x="111125" y="300011"/>
                    <a:pt x="103318" y="307975"/>
                    <a:pt x="94209" y="307975"/>
                  </a:cubicBezTo>
                  <a:cubicBezTo>
                    <a:pt x="94209" y="307975"/>
                    <a:pt x="94209" y="307975"/>
                    <a:pt x="48666" y="307975"/>
                  </a:cubicBezTo>
                  <a:cubicBezTo>
                    <a:pt x="38256" y="307975"/>
                    <a:pt x="31750" y="300011"/>
                    <a:pt x="31750" y="290721"/>
                  </a:cubicBezTo>
                  <a:cubicBezTo>
                    <a:pt x="31750" y="290721"/>
                    <a:pt x="31750" y="290721"/>
                    <a:pt x="31750" y="244266"/>
                  </a:cubicBezTo>
                  <a:cubicBezTo>
                    <a:pt x="31750" y="233648"/>
                    <a:pt x="38256" y="227012"/>
                    <a:pt x="48666" y="227012"/>
                  </a:cubicBezTo>
                  <a:close/>
                  <a:moveTo>
                    <a:pt x="246429" y="203200"/>
                  </a:moveTo>
                  <a:cubicBezTo>
                    <a:pt x="246429" y="203200"/>
                    <a:pt x="246429" y="203200"/>
                    <a:pt x="269509" y="203200"/>
                  </a:cubicBezTo>
                  <a:cubicBezTo>
                    <a:pt x="272074" y="203200"/>
                    <a:pt x="274638" y="205978"/>
                    <a:pt x="274638" y="208756"/>
                  </a:cubicBezTo>
                  <a:cubicBezTo>
                    <a:pt x="274638" y="211535"/>
                    <a:pt x="272074" y="214313"/>
                    <a:pt x="269509" y="214313"/>
                  </a:cubicBezTo>
                  <a:cubicBezTo>
                    <a:pt x="269509" y="214313"/>
                    <a:pt x="269509" y="214313"/>
                    <a:pt x="246429" y="214313"/>
                  </a:cubicBezTo>
                  <a:cubicBezTo>
                    <a:pt x="243864" y="214313"/>
                    <a:pt x="241300" y="211535"/>
                    <a:pt x="241300" y="208756"/>
                  </a:cubicBezTo>
                  <a:cubicBezTo>
                    <a:pt x="241300" y="205978"/>
                    <a:pt x="243864" y="203200"/>
                    <a:pt x="246429" y="203200"/>
                  </a:cubicBezTo>
                  <a:close/>
                  <a:moveTo>
                    <a:pt x="152767" y="168275"/>
                  </a:moveTo>
                  <a:cubicBezTo>
                    <a:pt x="152767" y="168275"/>
                    <a:pt x="152767" y="168275"/>
                    <a:pt x="175847" y="168275"/>
                  </a:cubicBezTo>
                  <a:cubicBezTo>
                    <a:pt x="178412" y="168275"/>
                    <a:pt x="180976" y="170744"/>
                    <a:pt x="180976" y="173214"/>
                  </a:cubicBezTo>
                  <a:cubicBezTo>
                    <a:pt x="180976" y="176918"/>
                    <a:pt x="178412" y="179388"/>
                    <a:pt x="175847" y="179388"/>
                  </a:cubicBezTo>
                  <a:cubicBezTo>
                    <a:pt x="175847" y="179388"/>
                    <a:pt x="175847" y="179388"/>
                    <a:pt x="152767" y="179388"/>
                  </a:cubicBezTo>
                  <a:cubicBezTo>
                    <a:pt x="150202" y="179388"/>
                    <a:pt x="147638" y="176918"/>
                    <a:pt x="147638" y="173214"/>
                  </a:cubicBezTo>
                  <a:cubicBezTo>
                    <a:pt x="147638" y="170744"/>
                    <a:pt x="150202" y="168275"/>
                    <a:pt x="152767" y="168275"/>
                  </a:cubicBezTo>
                  <a:close/>
                  <a:moveTo>
                    <a:pt x="70644" y="155575"/>
                  </a:moveTo>
                  <a:cubicBezTo>
                    <a:pt x="74491" y="155575"/>
                    <a:pt x="75773" y="158261"/>
                    <a:pt x="75773" y="162291"/>
                  </a:cubicBezTo>
                  <a:cubicBezTo>
                    <a:pt x="75773" y="162291"/>
                    <a:pt x="75773" y="162291"/>
                    <a:pt x="75773" y="167664"/>
                  </a:cubicBezTo>
                  <a:cubicBezTo>
                    <a:pt x="75773" y="167664"/>
                    <a:pt x="75773" y="167664"/>
                    <a:pt x="82184" y="167664"/>
                  </a:cubicBezTo>
                  <a:cubicBezTo>
                    <a:pt x="84749" y="167664"/>
                    <a:pt x="87313" y="170351"/>
                    <a:pt x="87313" y="173037"/>
                  </a:cubicBezTo>
                  <a:cubicBezTo>
                    <a:pt x="87313" y="177067"/>
                    <a:pt x="84749" y="179754"/>
                    <a:pt x="82184" y="179754"/>
                  </a:cubicBezTo>
                  <a:cubicBezTo>
                    <a:pt x="82184" y="179754"/>
                    <a:pt x="82184" y="179754"/>
                    <a:pt x="75773" y="179754"/>
                  </a:cubicBezTo>
                  <a:cubicBezTo>
                    <a:pt x="75773" y="179754"/>
                    <a:pt x="75773" y="179754"/>
                    <a:pt x="75773" y="185127"/>
                  </a:cubicBezTo>
                  <a:cubicBezTo>
                    <a:pt x="75773" y="189157"/>
                    <a:pt x="74491" y="190500"/>
                    <a:pt x="70644" y="190500"/>
                  </a:cubicBezTo>
                  <a:cubicBezTo>
                    <a:pt x="68080" y="190500"/>
                    <a:pt x="65515" y="189157"/>
                    <a:pt x="65515" y="185127"/>
                  </a:cubicBezTo>
                  <a:cubicBezTo>
                    <a:pt x="65515" y="185127"/>
                    <a:pt x="65515" y="185127"/>
                    <a:pt x="65515" y="179754"/>
                  </a:cubicBezTo>
                  <a:cubicBezTo>
                    <a:pt x="65515" y="179754"/>
                    <a:pt x="65515" y="179754"/>
                    <a:pt x="59104" y="179754"/>
                  </a:cubicBezTo>
                  <a:cubicBezTo>
                    <a:pt x="56540" y="179754"/>
                    <a:pt x="53975" y="177067"/>
                    <a:pt x="53975" y="173037"/>
                  </a:cubicBezTo>
                  <a:cubicBezTo>
                    <a:pt x="53975" y="170351"/>
                    <a:pt x="56540" y="167664"/>
                    <a:pt x="59104" y="167664"/>
                  </a:cubicBezTo>
                  <a:cubicBezTo>
                    <a:pt x="59104" y="167664"/>
                    <a:pt x="59104" y="167664"/>
                    <a:pt x="65515" y="167664"/>
                  </a:cubicBezTo>
                  <a:cubicBezTo>
                    <a:pt x="65515" y="167664"/>
                    <a:pt x="65515" y="167664"/>
                    <a:pt x="65515" y="162291"/>
                  </a:cubicBezTo>
                  <a:cubicBezTo>
                    <a:pt x="65515" y="158261"/>
                    <a:pt x="68080" y="155575"/>
                    <a:pt x="70644" y="155575"/>
                  </a:cubicBezTo>
                  <a:close/>
                  <a:moveTo>
                    <a:pt x="233716" y="144462"/>
                  </a:moveTo>
                  <a:cubicBezTo>
                    <a:pt x="229694" y="144462"/>
                    <a:pt x="227013" y="147090"/>
                    <a:pt x="227013" y="151031"/>
                  </a:cubicBezTo>
                  <a:cubicBezTo>
                    <a:pt x="227013" y="151031"/>
                    <a:pt x="227013" y="151031"/>
                    <a:pt x="227013" y="290293"/>
                  </a:cubicBezTo>
                  <a:cubicBezTo>
                    <a:pt x="227013" y="292921"/>
                    <a:pt x="229694" y="296862"/>
                    <a:pt x="233716" y="296862"/>
                  </a:cubicBezTo>
                  <a:cubicBezTo>
                    <a:pt x="233716" y="296862"/>
                    <a:pt x="233716" y="296862"/>
                    <a:pt x="280635" y="296862"/>
                  </a:cubicBezTo>
                  <a:cubicBezTo>
                    <a:pt x="284657" y="296862"/>
                    <a:pt x="287338" y="292921"/>
                    <a:pt x="287338" y="290293"/>
                  </a:cubicBezTo>
                  <a:lnTo>
                    <a:pt x="287338" y="151031"/>
                  </a:lnTo>
                  <a:cubicBezTo>
                    <a:pt x="287338" y="147090"/>
                    <a:pt x="284657" y="144462"/>
                    <a:pt x="280635" y="144462"/>
                  </a:cubicBezTo>
                  <a:cubicBezTo>
                    <a:pt x="280635" y="144462"/>
                    <a:pt x="280635" y="144462"/>
                    <a:pt x="233716" y="144462"/>
                  </a:cubicBezTo>
                  <a:close/>
                  <a:moveTo>
                    <a:pt x="140278" y="144462"/>
                  </a:moveTo>
                  <a:cubicBezTo>
                    <a:pt x="137608" y="144462"/>
                    <a:pt x="134938" y="147073"/>
                    <a:pt x="134938" y="150988"/>
                  </a:cubicBezTo>
                  <a:cubicBezTo>
                    <a:pt x="134938" y="150988"/>
                    <a:pt x="134938" y="150988"/>
                    <a:pt x="134938" y="196673"/>
                  </a:cubicBezTo>
                  <a:cubicBezTo>
                    <a:pt x="134938" y="200589"/>
                    <a:pt x="137608" y="203200"/>
                    <a:pt x="140278" y="203200"/>
                  </a:cubicBezTo>
                  <a:cubicBezTo>
                    <a:pt x="140278" y="203200"/>
                    <a:pt x="140278" y="203200"/>
                    <a:pt x="188336" y="203200"/>
                  </a:cubicBezTo>
                  <a:cubicBezTo>
                    <a:pt x="191006" y="203200"/>
                    <a:pt x="193676" y="200589"/>
                    <a:pt x="193676" y="196673"/>
                  </a:cubicBezTo>
                  <a:lnTo>
                    <a:pt x="193676" y="150988"/>
                  </a:lnTo>
                  <a:cubicBezTo>
                    <a:pt x="193676" y="147073"/>
                    <a:pt x="191006" y="144462"/>
                    <a:pt x="188336" y="144462"/>
                  </a:cubicBezTo>
                  <a:cubicBezTo>
                    <a:pt x="188336" y="144462"/>
                    <a:pt x="188336" y="144462"/>
                    <a:pt x="140278" y="144462"/>
                  </a:cubicBezTo>
                  <a:close/>
                  <a:moveTo>
                    <a:pt x="47978" y="144462"/>
                  </a:moveTo>
                  <a:cubicBezTo>
                    <a:pt x="43956" y="144462"/>
                    <a:pt x="41275" y="147073"/>
                    <a:pt x="41275" y="150988"/>
                  </a:cubicBezTo>
                  <a:cubicBezTo>
                    <a:pt x="41275" y="150988"/>
                    <a:pt x="41275" y="150988"/>
                    <a:pt x="41275" y="196673"/>
                  </a:cubicBezTo>
                  <a:cubicBezTo>
                    <a:pt x="41275" y="200589"/>
                    <a:pt x="43956" y="203200"/>
                    <a:pt x="47978" y="203200"/>
                  </a:cubicBezTo>
                  <a:cubicBezTo>
                    <a:pt x="47978" y="203200"/>
                    <a:pt x="47978" y="203200"/>
                    <a:pt x="94897" y="203200"/>
                  </a:cubicBezTo>
                  <a:cubicBezTo>
                    <a:pt x="98919" y="203200"/>
                    <a:pt x="101600" y="200589"/>
                    <a:pt x="101600" y="196673"/>
                  </a:cubicBezTo>
                  <a:lnTo>
                    <a:pt x="101600" y="150988"/>
                  </a:lnTo>
                  <a:cubicBezTo>
                    <a:pt x="101600" y="147073"/>
                    <a:pt x="98919" y="144462"/>
                    <a:pt x="94897" y="144462"/>
                  </a:cubicBezTo>
                  <a:cubicBezTo>
                    <a:pt x="94897" y="144462"/>
                    <a:pt x="94897" y="144462"/>
                    <a:pt x="47978" y="144462"/>
                  </a:cubicBezTo>
                  <a:close/>
                  <a:moveTo>
                    <a:pt x="234404" y="133350"/>
                  </a:moveTo>
                  <a:cubicBezTo>
                    <a:pt x="234404" y="133350"/>
                    <a:pt x="234404" y="133350"/>
                    <a:pt x="279947" y="133350"/>
                  </a:cubicBezTo>
                  <a:cubicBezTo>
                    <a:pt x="290357" y="133350"/>
                    <a:pt x="296863" y="141287"/>
                    <a:pt x="296863" y="150548"/>
                  </a:cubicBezTo>
                  <a:cubicBezTo>
                    <a:pt x="296863" y="150548"/>
                    <a:pt x="296863" y="150548"/>
                    <a:pt x="296863" y="290777"/>
                  </a:cubicBezTo>
                  <a:cubicBezTo>
                    <a:pt x="296863" y="300038"/>
                    <a:pt x="290357" y="307975"/>
                    <a:pt x="279947" y="307975"/>
                  </a:cubicBezTo>
                  <a:cubicBezTo>
                    <a:pt x="279947" y="307975"/>
                    <a:pt x="279947" y="307975"/>
                    <a:pt x="234404" y="307975"/>
                  </a:cubicBezTo>
                  <a:cubicBezTo>
                    <a:pt x="225295" y="307975"/>
                    <a:pt x="217488" y="300038"/>
                    <a:pt x="217488" y="290777"/>
                  </a:cubicBezTo>
                  <a:cubicBezTo>
                    <a:pt x="217488" y="290777"/>
                    <a:pt x="217488" y="290777"/>
                    <a:pt x="217488" y="150548"/>
                  </a:cubicBezTo>
                  <a:cubicBezTo>
                    <a:pt x="217488" y="141287"/>
                    <a:pt x="225295" y="133350"/>
                    <a:pt x="234404" y="133350"/>
                  </a:cubicBezTo>
                  <a:close/>
                  <a:moveTo>
                    <a:pt x="140801" y="133350"/>
                  </a:moveTo>
                  <a:cubicBezTo>
                    <a:pt x="140801" y="133350"/>
                    <a:pt x="140801" y="133350"/>
                    <a:pt x="187812" y="133350"/>
                  </a:cubicBezTo>
                  <a:cubicBezTo>
                    <a:pt x="196953" y="133350"/>
                    <a:pt x="204788" y="141314"/>
                    <a:pt x="204788" y="150604"/>
                  </a:cubicBezTo>
                  <a:cubicBezTo>
                    <a:pt x="204788" y="150604"/>
                    <a:pt x="204788" y="150604"/>
                    <a:pt x="204788" y="197059"/>
                  </a:cubicBezTo>
                  <a:cubicBezTo>
                    <a:pt x="204788" y="206349"/>
                    <a:pt x="196953" y="214313"/>
                    <a:pt x="187812" y="214313"/>
                  </a:cubicBezTo>
                  <a:cubicBezTo>
                    <a:pt x="187812" y="214313"/>
                    <a:pt x="187812" y="214313"/>
                    <a:pt x="140801" y="214313"/>
                  </a:cubicBezTo>
                  <a:cubicBezTo>
                    <a:pt x="131660" y="214313"/>
                    <a:pt x="123825" y="206349"/>
                    <a:pt x="123825" y="197059"/>
                  </a:cubicBezTo>
                  <a:cubicBezTo>
                    <a:pt x="123825" y="197059"/>
                    <a:pt x="123825" y="197059"/>
                    <a:pt x="123825" y="150604"/>
                  </a:cubicBezTo>
                  <a:cubicBezTo>
                    <a:pt x="123825" y="141314"/>
                    <a:pt x="131660" y="133350"/>
                    <a:pt x="140801" y="133350"/>
                  </a:cubicBezTo>
                  <a:close/>
                  <a:moveTo>
                    <a:pt x="48666" y="133350"/>
                  </a:moveTo>
                  <a:cubicBezTo>
                    <a:pt x="48666" y="133350"/>
                    <a:pt x="48666" y="133350"/>
                    <a:pt x="94209" y="133350"/>
                  </a:cubicBezTo>
                  <a:cubicBezTo>
                    <a:pt x="103318" y="133350"/>
                    <a:pt x="111125" y="141314"/>
                    <a:pt x="111125" y="150604"/>
                  </a:cubicBezTo>
                  <a:cubicBezTo>
                    <a:pt x="111125" y="150604"/>
                    <a:pt x="111125" y="150604"/>
                    <a:pt x="111125" y="197059"/>
                  </a:cubicBezTo>
                  <a:cubicBezTo>
                    <a:pt x="111125" y="206349"/>
                    <a:pt x="103318" y="214313"/>
                    <a:pt x="94209" y="214313"/>
                  </a:cubicBezTo>
                  <a:cubicBezTo>
                    <a:pt x="94209" y="214313"/>
                    <a:pt x="94209" y="214313"/>
                    <a:pt x="48666" y="214313"/>
                  </a:cubicBezTo>
                  <a:cubicBezTo>
                    <a:pt x="38256" y="214313"/>
                    <a:pt x="31750" y="206349"/>
                    <a:pt x="31750" y="197059"/>
                  </a:cubicBezTo>
                  <a:cubicBezTo>
                    <a:pt x="31750" y="197059"/>
                    <a:pt x="31750" y="197059"/>
                    <a:pt x="31750" y="150604"/>
                  </a:cubicBezTo>
                  <a:cubicBezTo>
                    <a:pt x="31750" y="141314"/>
                    <a:pt x="38256" y="133350"/>
                    <a:pt x="48666" y="133350"/>
                  </a:cubicBezTo>
                  <a:close/>
                  <a:moveTo>
                    <a:pt x="47890" y="38100"/>
                  </a:moveTo>
                  <a:cubicBezTo>
                    <a:pt x="43921" y="38100"/>
                    <a:pt x="41275" y="42069"/>
                    <a:pt x="41275" y="44715"/>
                  </a:cubicBezTo>
                  <a:cubicBezTo>
                    <a:pt x="41275" y="44715"/>
                    <a:pt x="41275" y="44715"/>
                    <a:pt x="41275" y="102923"/>
                  </a:cubicBezTo>
                  <a:cubicBezTo>
                    <a:pt x="41275" y="106892"/>
                    <a:pt x="43921" y="109538"/>
                    <a:pt x="47890" y="109538"/>
                  </a:cubicBezTo>
                  <a:cubicBezTo>
                    <a:pt x="47890" y="109538"/>
                    <a:pt x="47890" y="109538"/>
                    <a:pt x="280723" y="109538"/>
                  </a:cubicBezTo>
                  <a:cubicBezTo>
                    <a:pt x="284692" y="109538"/>
                    <a:pt x="287338" y="106892"/>
                    <a:pt x="287338" y="102923"/>
                  </a:cubicBezTo>
                  <a:lnTo>
                    <a:pt x="287338" y="44715"/>
                  </a:lnTo>
                  <a:cubicBezTo>
                    <a:pt x="287338" y="42069"/>
                    <a:pt x="284692" y="38100"/>
                    <a:pt x="280723" y="38100"/>
                  </a:cubicBezTo>
                  <a:cubicBezTo>
                    <a:pt x="280723" y="38100"/>
                    <a:pt x="280723" y="38100"/>
                    <a:pt x="47890" y="38100"/>
                  </a:cubicBezTo>
                  <a:close/>
                  <a:moveTo>
                    <a:pt x="48812" y="28575"/>
                  </a:moveTo>
                  <a:cubicBezTo>
                    <a:pt x="48812" y="28575"/>
                    <a:pt x="48812" y="28575"/>
                    <a:pt x="279801" y="28575"/>
                  </a:cubicBezTo>
                  <a:cubicBezTo>
                    <a:pt x="290301" y="28575"/>
                    <a:pt x="296863" y="36467"/>
                    <a:pt x="296863" y="45675"/>
                  </a:cubicBezTo>
                  <a:cubicBezTo>
                    <a:pt x="296863" y="45675"/>
                    <a:pt x="296863" y="45675"/>
                    <a:pt x="296863" y="103550"/>
                  </a:cubicBezTo>
                  <a:cubicBezTo>
                    <a:pt x="296863" y="114073"/>
                    <a:pt x="290301" y="120650"/>
                    <a:pt x="279801" y="120650"/>
                  </a:cubicBezTo>
                  <a:cubicBezTo>
                    <a:pt x="279801" y="120650"/>
                    <a:pt x="279801" y="120650"/>
                    <a:pt x="48812" y="120650"/>
                  </a:cubicBezTo>
                  <a:cubicBezTo>
                    <a:pt x="38312" y="120650"/>
                    <a:pt x="31750" y="114073"/>
                    <a:pt x="31750" y="103550"/>
                  </a:cubicBezTo>
                  <a:cubicBezTo>
                    <a:pt x="31750" y="103550"/>
                    <a:pt x="31750" y="103550"/>
                    <a:pt x="31750" y="45675"/>
                  </a:cubicBezTo>
                  <a:cubicBezTo>
                    <a:pt x="31750" y="36467"/>
                    <a:pt x="38312" y="28575"/>
                    <a:pt x="48812" y="28575"/>
                  </a:cubicBezTo>
                  <a:close/>
                  <a:moveTo>
                    <a:pt x="41703" y="9525"/>
                  </a:moveTo>
                  <a:cubicBezTo>
                    <a:pt x="25883" y="9525"/>
                    <a:pt x="12700" y="22688"/>
                    <a:pt x="12700" y="39800"/>
                  </a:cubicBezTo>
                  <a:cubicBezTo>
                    <a:pt x="12700" y="39800"/>
                    <a:pt x="12700" y="39800"/>
                    <a:pt x="12700" y="295163"/>
                  </a:cubicBezTo>
                  <a:cubicBezTo>
                    <a:pt x="12700" y="312275"/>
                    <a:pt x="25883" y="325438"/>
                    <a:pt x="41703" y="325438"/>
                  </a:cubicBezTo>
                  <a:cubicBezTo>
                    <a:pt x="41703" y="325438"/>
                    <a:pt x="41703" y="325438"/>
                    <a:pt x="286910" y="325438"/>
                  </a:cubicBezTo>
                  <a:cubicBezTo>
                    <a:pt x="302730" y="325438"/>
                    <a:pt x="315913" y="312275"/>
                    <a:pt x="315913" y="295163"/>
                  </a:cubicBezTo>
                  <a:lnTo>
                    <a:pt x="315913" y="39800"/>
                  </a:lnTo>
                  <a:cubicBezTo>
                    <a:pt x="315913" y="22688"/>
                    <a:pt x="302730" y="9525"/>
                    <a:pt x="286910" y="9525"/>
                  </a:cubicBezTo>
                  <a:cubicBezTo>
                    <a:pt x="286910" y="9525"/>
                    <a:pt x="286910" y="9525"/>
                    <a:pt x="41703" y="9525"/>
                  </a:cubicBezTo>
                  <a:close/>
                  <a:moveTo>
                    <a:pt x="40878" y="0"/>
                  </a:moveTo>
                  <a:cubicBezTo>
                    <a:pt x="40878" y="0"/>
                    <a:pt x="40878" y="0"/>
                    <a:pt x="286147" y="0"/>
                  </a:cubicBezTo>
                  <a:cubicBezTo>
                    <a:pt x="308564" y="0"/>
                    <a:pt x="327025" y="18405"/>
                    <a:pt x="327025" y="40754"/>
                  </a:cubicBezTo>
                  <a:cubicBezTo>
                    <a:pt x="327025" y="40754"/>
                    <a:pt x="327025" y="40754"/>
                    <a:pt x="327025" y="295796"/>
                  </a:cubicBezTo>
                  <a:cubicBezTo>
                    <a:pt x="327025" y="318145"/>
                    <a:pt x="308564" y="336550"/>
                    <a:pt x="286147" y="336550"/>
                  </a:cubicBezTo>
                  <a:cubicBezTo>
                    <a:pt x="286147" y="336550"/>
                    <a:pt x="286147" y="336550"/>
                    <a:pt x="40878" y="336550"/>
                  </a:cubicBezTo>
                  <a:cubicBezTo>
                    <a:pt x="18461" y="336550"/>
                    <a:pt x="0" y="318145"/>
                    <a:pt x="0" y="295796"/>
                  </a:cubicBezTo>
                  <a:cubicBezTo>
                    <a:pt x="0" y="295796"/>
                    <a:pt x="0" y="295796"/>
                    <a:pt x="0" y="40754"/>
                  </a:cubicBezTo>
                  <a:cubicBezTo>
                    <a:pt x="0" y="18405"/>
                    <a:pt x="18461" y="0"/>
                    <a:pt x="4087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4561686" y="3970468"/>
              <a:ext cx="609685" cy="475153"/>
            </a:xfrm>
            <a:custGeom>
              <a:avLst/>
              <a:gdLst>
                <a:gd name="connsiteX0" fmla="*/ 73290 w 338138"/>
                <a:gd name="connsiteY0" fmla="*/ 179388 h 263525"/>
                <a:gd name="connsiteX1" fmla="*/ 140759 w 338138"/>
                <a:gd name="connsiteY1" fmla="*/ 179388 h 263525"/>
                <a:gd name="connsiteX2" fmla="*/ 153988 w 338138"/>
                <a:gd name="connsiteY2" fmla="*/ 194356 h 263525"/>
                <a:gd name="connsiteX3" fmla="*/ 140759 w 338138"/>
                <a:gd name="connsiteY3" fmla="*/ 207963 h 263525"/>
                <a:gd name="connsiteX4" fmla="*/ 73290 w 338138"/>
                <a:gd name="connsiteY4" fmla="*/ 207963 h 263525"/>
                <a:gd name="connsiteX5" fmla="*/ 58738 w 338138"/>
                <a:gd name="connsiteY5" fmla="*/ 194356 h 263525"/>
                <a:gd name="connsiteX6" fmla="*/ 73290 w 338138"/>
                <a:gd name="connsiteY6" fmla="*/ 179388 h 263525"/>
                <a:gd name="connsiteX7" fmla="*/ 73290 w 338138"/>
                <a:gd name="connsiteY7" fmla="*/ 136525 h 263525"/>
                <a:gd name="connsiteX8" fmla="*/ 140759 w 338138"/>
                <a:gd name="connsiteY8" fmla="*/ 136525 h 263525"/>
                <a:gd name="connsiteX9" fmla="*/ 153988 w 338138"/>
                <a:gd name="connsiteY9" fmla="*/ 149376 h 263525"/>
                <a:gd name="connsiteX10" fmla="*/ 140759 w 338138"/>
                <a:gd name="connsiteY10" fmla="*/ 163513 h 263525"/>
                <a:gd name="connsiteX11" fmla="*/ 73290 w 338138"/>
                <a:gd name="connsiteY11" fmla="*/ 163513 h 263525"/>
                <a:gd name="connsiteX12" fmla="*/ 58738 w 338138"/>
                <a:gd name="connsiteY12" fmla="*/ 149376 h 263525"/>
                <a:gd name="connsiteX13" fmla="*/ 73290 w 338138"/>
                <a:gd name="connsiteY13" fmla="*/ 136525 h 263525"/>
                <a:gd name="connsiteX14" fmla="*/ 219075 w 338138"/>
                <a:gd name="connsiteY14" fmla="*/ 73025 h 263525"/>
                <a:gd name="connsiteX15" fmla="*/ 219075 w 338138"/>
                <a:gd name="connsiteY15" fmla="*/ 139700 h 263525"/>
                <a:gd name="connsiteX16" fmla="*/ 263525 w 338138"/>
                <a:gd name="connsiteY16" fmla="*/ 139700 h 263525"/>
                <a:gd name="connsiteX17" fmla="*/ 263525 w 338138"/>
                <a:gd name="connsiteY17" fmla="*/ 73025 h 263525"/>
                <a:gd name="connsiteX18" fmla="*/ 205283 w 338138"/>
                <a:gd name="connsiteY18" fmla="*/ 44450 h 263525"/>
                <a:gd name="connsiteX19" fmla="*/ 279174 w 338138"/>
                <a:gd name="connsiteY19" fmla="*/ 44450 h 263525"/>
                <a:gd name="connsiteX20" fmla="*/ 292369 w 338138"/>
                <a:gd name="connsiteY20" fmla="*/ 58940 h 263525"/>
                <a:gd name="connsiteX21" fmla="*/ 292369 w 338138"/>
                <a:gd name="connsiteY21" fmla="*/ 155102 h 263525"/>
                <a:gd name="connsiteX22" fmla="*/ 279174 w 338138"/>
                <a:gd name="connsiteY22" fmla="*/ 168275 h 263525"/>
                <a:gd name="connsiteX23" fmla="*/ 205283 w 338138"/>
                <a:gd name="connsiteY23" fmla="*/ 168275 h 263525"/>
                <a:gd name="connsiteX24" fmla="*/ 192088 w 338138"/>
                <a:gd name="connsiteY24" fmla="*/ 155102 h 263525"/>
                <a:gd name="connsiteX25" fmla="*/ 192088 w 338138"/>
                <a:gd name="connsiteY25" fmla="*/ 58940 h 263525"/>
                <a:gd name="connsiteX26" fmla="*/ 205283 w 338138"/>
                <a:gd name="connsiteY26" fmla="*/ 44450 h 263525"/>
                <a:gd name="connsiteX27" fmla="*/ 30163 w 338138"/>
                <a:gd name="connsiteY27" fmla="*/ 28575 h 263525"/>
                <a:gd name="connsiteX28" fmla="*/ 30163 w 338138"/>
                <a:gd name="connsiteY28" fmla="*/ 236538 h 263525"/>
                <a:gd name="connsiteX29" fmla="*/ 311151 w 338138"/>
                <a:gd name="connsiteY29" fmla="*/ 236538 h 263525"/>
                <a:gd name="connsiteX30" fmla="*/ 311151 w 338138"/>
                <a:gd name="connsiteY30" fmla="*/ 28575 h 263525"/>
                <a:gd name="connsiteX31" fmla="*/ 14529 w 338138"/>
                <a:gd name="connsiteY31" fmla="*/ 0 h 263525"/>
                <a:gd name="connsiteX32" fmla="*/ 323609 w 338138"/>
                <a:gd name="connsiteY32" fmla="*/ 0 h 263525"/>
                <a:gd name="connsiteX33" fmla="*/ 338138 w 338138"/>
                <a:gd name="connsiteY33" fmla="*/ 14422 h 263525"/>
                <a:gd name="connsiteX34" fmla="*/ 338138 w 338138"/>
                <a:gd name="connsiteY34" fmla="*/ 249103 h 263525"/>
                <a:gd name="connsiteX35" fmla="*/ 324930 w 338138"/>
                <a:gd name="connsiteY35" fmla="*/ 263525 h 263525"/>
                <a:gd name="connsiteX36" fmla="*/ 14529 w 338138"/>
                <a:gd name="connsiteY36" fmla="*/ 263525 h 263525"/>
                <a:gd name="connsiteX37" fmla="*/ 0 w 338138"/>
                <a:gd name="connsiteY37" fmla="*/ 250414 h 263525"/>
                <a:gd name="connsiteX38" fmla="*/ 0 w 338138"/>
                <a:gd name="connsiteY38" fmla="*/ 14422 h 263525"/>
                <a:gd name="connsiteX39" fmla="*/ 14529 w 338138"/>
                <a:gd name="connsiteY39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38138" h="263525">
                  <a:moveTo>
                    <a:pt x="73290" y="179388"/>
                  </a:moveTo>
                  <a:cubicBezTo>
                    <a:pt x="140759" y="179388"/>
                    <a:pt x="140759" y="179388"/>
                    <a:pt x="140759" y="179388"/>
                  </a:cubicBezTo>
                  <a:cubicBezTo>
                    <a:pt x="148696" y="179388"/>
                    <a:pt x="153988" y="186192"/>
                    <a:pt x="153988" y="194356"/>
                  </a:cubicBezTo>
                  <a:cubicBezTo>
                    <a:pt x="153988" y="202520"/>
                    <a:pt x="147373" y="207963"/>
                    <a:pt x="140759" y="207963"/>
                  </a:cubicBezTo>
                  <a:cubicBezTo>
                    <a:pt x="73290" y="207963"/>
                    <a:pt x="73290" y="207963"/>
                    <a:pt x="73290" y="207963"/>
                  </a:cubicBezTo>
                  <a:cubicBezTo>
                    <a:pt x="65352" y="207963"/>
                    <a:pt x="58738" y="201159"/>
                    <a:pt x="58738" y="194356"/>
                  </a:cubicBezTo>
                  <a:cubicBezTo>
                    <a:pt x="58738" y="186192"/>
                    <a:pt x="65352" y="179388"/>
                    <a:pt x="73290" y="179388"/>
                  </a:cubicBezTo>
                  <a:close/>
                  <a:moveTo>
                    <a:pt x="73290" y="136525"/>
                  </a:moveTo>
                  <a:cubicBezTo>
                    <a:pt x="140759" y="136525"/>
                    <a:pt x="140759" y="136525"/>
                    <a:pt x="140759" y="136525"/>
                  </a:cubicBezTo>
                  <a:cubicBezTo>
                    <a:pt x="148696" y="136525"/>
                    <a:pt x="153988" y="141666"/>
                    <a:pt x="153988" y="149376"/>
                  </a:cubicBezTo>
                  <a:cubicBezTo>
                    <a:pt x="153988" y="157087"/>
                    <a:pt x="147373" y="163513"/>
                    <a:pt x="140759" y="163513"/>
                  </a:cubicBezTo>
                  <a:cubicBezTo>
                    <a:pt x="73290" y="163513"/>
                    <a:pt x="73290" y="163513"/>
                    <a:pt x="73290" y="163513"/>
                  </a:cubicBezTo>
                  <a:cubicBezTo>
                    <a:pt x="65352" y="163513"/>
                    <a:pt x="58738" y="157087"/>
                    <a:pt x="58738" y="149376"/>
                  </a:cubicBezTo>
                  <a:cubicBezTo>
                    <a:pt x="58738" y="141666"/>
                    <a:pt x="65352" y="136525"/>
                    <a:pt x="73290" y="136525"/>
                  </a:cubicBezTo>
                  <a:close/>
                  <a:moveTo>
                    <a:pt x="219075" y="73025"/>
                  </a:moveTo>
                  <a:lnTo>
                    <a:pt x="219075" y="139700"/>
                  </a:lnTo>
                  <a:lnTo>
                    <a:pt x="263525" y="139700"/>
                  </a:lnTo>
                  <a:lnTo>
                    <a:pt x="263525" y="73025"/>
                  </a:lnTo>
                  <a:close/>
                  <a:moveTo>
                    <a:pt x="205283" y="44450"/>
                  </a:moveTo>
                  <a:cubicBezTo>
                    <a:pt x="279174" y="44450"/>
                    <a:pt x="279174" y="44450"/>
                    <a:pt x="279174" y="44450"/>
                  </a:cubicBezTo>
                  <a:cubicBezTo>
                    <a:pt x="287091" y="44450"/>
                    <a:pt x="292369" y="51036"/>
                    <a:pt x="292369" y="58940"/>
                  </a:cubicBezTo>
                  <a:cubicBezTo>
                    <a:pt x="292369" y="155102"/>
                    <a:pt x="292369" y="155102"/>
                    <a:pt x="292369" y="155102"/>
                  </a:cubicBezTo>
                  <a:cubicBezTo>
                    <a:pt x="293688" y="163006"/>
                    <a:pt x="287091" y="168275"/>
                    <a:pt x="279174" y="168275"/>
                  </a:cubicBezTo>
                  <a:cubicBezTo>
                    <a:pt x="205283" y="168275"/>
                    <a:pt x="205283" y="168275"/>
                    <a:pt x="205283" y="168275"/>
                  </a:cubicBezTo>
                  <a:cubicBezTo>
                    <a:pt x="197366" y="168275"/>
                    <a:pt x="192088" y="161689"/>
                    <a:pt x="192088" y="155102"/>
                  </a:cubicBezTo>
                  <a:cubicBezTo>
                    <a:pt x="192088" y="58940"/>
                    <a:pt x="192088" y="58940"/>
                    <a:pt x="192088" y="58940"/>
                  </a:cubicBezTo>
                  <a:cubicBezTo>
                    <a:pt x="192088" y="49719"/>
                    <a:pt x="198685" y="44450"/>
                    <a:pt x="205283" y="44450"/>
                  </a:cubicBezTo>
                  <a:close/>
                  <a:moveTo>
                    <a:pt x="30163" y="28575"/>
                  </a:moveTo>
                  <a:lnTo>
                    <a:pt x="30163" y="236538"/>
                  </a:lnTo>
                  <a:lnTo>
                    <a:pt x="311151" y="236538"/>
                  </a:lnTo>
                  <a:lnTo>
                    <a:pt x="311151" y="28575"/>
                  </a:lnTo>
                  <a:close/>
                  <a:moveTo>
                    <a:pt x="14529" y="0"/>
                  </a:moveTo>
                  <a:cubicBezTo>
                    <a:pt x="323609" y="0"/>
                    <a:pt x="323609" y="0"/>
                    <a:pt x="323609" y="0"/>
                  </a:cubicBezTo>
                  <a:cubicBezTo>
                    <a:pt x="331534" y="0"/>
                    <a:pt x="338138" y="6555"/>
                    <a:pt x="338138" y="14422"/>
                  </a:cubicBezTo>
                  <a:cubicBezTo>
                    <a:pt x="338138" y="249103"/>
                    <a:pt x="338138" y="249103"/>
                    <a:pt x="338138" y="249103"/>
                  </a:cubicBezTo>
                  <a:cubicBezTo>
                    <a:pt x="338138" y="256970"/>
                    <a:pt x="331534" y="263525"/>
                    <a:pt x="324930" y="263525"/>
                  </a:cubicBezTo>
                  <a:cubicBezTo>
                    <a:pt x="14529" y="263525"/>
                    <a:pt x="14529" y="263525"/>
                    <a:pt x="14529" y="263525"/>
                  </a:cubicBezTo>
                  <a:cubicBezTo>
                    <a:pt x="5283" y="263525"/>
                    <a:pt x="0" y="256970"/>
                    <a:pt x="0" y="250414"/>
                  </a:cubicBezTo>
                  <a:cubicBezTo>
                    <a:pt x="0" y="14422"/>
                    <a:pt x="0" y="14422"/>
                    <a:pt x="0" y="14422"/>
                  </a:cubicBezTo>
                  <a:cubicBezTo>
                    <a:pt x="0" y="655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8"/>
            <p:cNvSpPr txBox="1"/>
            <p:nvPr/>
          </p:nvSpPr>
          <p:spPr>
            <a:xfrm>
              <a:off x="879245" y="4624389"/>
              <a:ext cx="683200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>
                  <a:latin typeface="Impact" panose="020B0806030902050204" pitchFamily="34" charset="0"/>
                </a:rPr>
                <a:t>7,850</a:t>
              </a:r>
            </a:p>
          </p:txBody>
        </p:sp>
        <p:sp>
          <p:nvSpPr>
            <p:cNvPr id="11" name="文本框 9"/>
            <p:cNvSpPr txBox="1"/>
            <p:nvPr/>
          </p:nvSpPr>
          <p:spPr>
            <a:xfrm>
              <a:off x="2680139" y="4624389"/>
              <a:ext cx="718465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>
                  <a:latin typeface="Impact" panose="020B0806030902050204" pitchFamily="34" charset="0"/>
                </a:rPr>
                <a:t>6,938</a:t>
              </a:r>
            </a:p>
          </p:txBody>
        </p:sp>
        <p:sp>
          <p:nvSpPr>
            <p:cNvPr id="12" name="文本框 10"/>
            <p:cNvSpPr txBox="1"/>
            <p:nvPr/>
          </p:nvSpPr>
          <p:spPr>
            <a:xfrm>
              <a:off x="4516299" y="4624389"/>
              <a:ext cx="683200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>
                  <a:latin typeface="Impact" panose="020B0806030902050204" pitchFamily="34" charset="0"/>
                </a:rPr>
                <a:t>3,760</a:t>
              </a:r>
            </a:p>
          </p:txBody>
        </p:sp>
        <p:sp>
          <p:nvSpPr>
            <p:cNvPr id="13" name="文本框 11"/>
            <p:cNvSpPr txBox="1"/>
            <p:nvPr/>
          </p:nvSpPr>
          <p:spPr>
            <a:xfrm>
              <a:off x="589903" y="5024498"/>
              <a:ext cx="1261884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>
                  <a:latin typeface="Impact" panose="020B0806030902050204" pitchFamily="34" charset="0"/>
                </a:rPr>
                <a:t>标题文本预设</a:t>
              </a:r>
            </a:p>
          </p:txBody>
        </p:sp>
        <p:sp>
          <p:nvSpPr>
            <p:cNvPr id="14" name="文本框 12"/>
            <p:cNvSpPr txBox="1"/>
            <p:nvPr/>
          </p:nvSpPr>
          <p:spPr>
            <a:xfrm>
              <a:off x="2408430" y="5024498"/>
              <a:ext cx="1261884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>
                  <a:latin typeface="Impact" panose="020B0806030902050204" pitchFamily="34" charset="0"/>
                </a:rPr>
                <a:t>标题文本预设</a:t>
              </a:r>
            </a:p>
          </p:txBody>
        </p:sp>
        <p:sp>
          <p:nvSpPr>
            <p:cNvPr id="15" name="文本框 13"/>
            <p:cNvSpPr txBox="1"/>
            <p:nvPr/>
          </p:nvSpPr>
          <p:spPr>
            <a:xfrm>
              <a:off x="4226957" y="5024498"/>
              <a:ext cx="1261884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>
                  <a:latin typeface="Impact" panose="020B0806030902050204" pitchFamily="34" charset="0"/>
                </a:rPr>
                <a:t>标题文本预设</a:t>
              </a:r>
            </a:p>
          </p:txBody>
        </p:sp>
        <p:sp>
          <p:nvSpPr>
            <p:cNvPr id="16" name="文本框 14"/>
            <p:cNvSpPr txBox="1"/>
            <p:nvPr/>
          </p:nvSpPr>
          <p:spPr>
            <a:xfrm>
              <a:off x="742994" y="2130637"/>
              <a:ext cx="4932548" cy="82809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</a:rPr>
                <a:t>此部分内容作为文字排版占位显示（建议使用主题字体）。</a:t>
              </a:r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017537" y="4713678"/>
            <a:ext cx="4679154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>
              <a:buNone/>
            </a:pPr>
            <a:r>
              <a:rPr lang="zh-CN" altLang="en-US"/>
              <a:t>标题文本预设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1035733" y="5172471"/>
            <a:ext cx="4660958" cy="696181"/>
          </a:xfrm>
          <a:prstGeom prst="rect">
            <a:avLst/>
          </a:prstGeom>
          <a:noFill/>
        </p:spPr>
        <p:txBody>
          <a:bodyPr wrap="square" lIns="72000" tIns="72000" rIns="72000" bIns="7200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此部分内容作为文字排版占位显示，</a:t>
            </a:r>
            <a:br>
              <a:rPr lang="zh-CN" altLang="en-US" sz="1100"/>
            </a:br>
            <a:r>
              <a:rPr lang="zh-CN" altLang="en-US" sz="1100"/>
              <a:t>建议使用主题字体，已保持全文档文本格式的统一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2126167" y="581722"/>
            <a:ext cx="1828800" cy="1828800"/>
          </a:xfrm>
          <a:prstGeom prst="roundRect">
            <a:avLst>
              <a:gd name="adj" fmla="val 123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文本框 5"/>
          <p:cNvSpPr txBox="1"/>
          <p:nvPr/>
        </p:nvSpPr>
        <p:spPr>
          <a:xfrm>
            <a:off x="2124972" y="1709188"/>
            <a:ext cx="1829996" cy="340607"/>
          </a:xfrm>
          <a:prstGeom prst="rect">
            <a:avLst/>
          </a:prstGeom>
          <a:ln>
            <a:noFill/>
          </a:ln>
        </p:spPr>
        <p:txBody>
          <a:bodyPr wrap="none">
            <a:normAutofit/>
          </a:bodyPr>
          <a:lstStyle/>
          <a:p>
            <a:r>
              <a:rPr lang="zh-CN" altLang="en-US" sz="1600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2124972" y="1993704"/>
            <a:ext cx="1829996" cy="264042"/>
          </a:xfrm>
          <a:prstGeom prst="rect">
            <a:avLst/>
          </a:prstGeom>
          <a:ln>
            <a:noFill/>
          </a:ln>
        </p:spPr>
        <p:txBody>
          <a:bodyPr wrap="none">
            <a:normAutofit lnSpcReduction="10000"/>
          </a:bodyPr>
          <a:lstStyle/>
          <a:p>
            <a:r>
              <a:rPr lang="zh-CN" altLang="en-US" sz="1200" b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4014440" y="2469994"/>
            <a:ext cx="1828800" cy="1828800"/>
          </a:xfrm>
          <a:prstGeom prst="roundRect">
            <a:avLst>
              <a:gd name="adj" fmla="val 1231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4013244" y="3604663"/>
            <a:ext cx="1829996" cy="34060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600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13244" y="3889179"/>
            <a:ext cx="1829996" cy="264042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r>
              <a:rPr lang="zh-CN" altLang="en-US" sz="1200" b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5902713" y="4358266"/>
            <a:ext cx="1828800" cy="1828800"/>
          </a:xfrm>
          <a:prstGeom prst="roundRect">
            <a:avLst>
              <a:gd name="adj" fmla="val 123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文本框 13"/>
          <p:cNvSpPr txBox="1"/>
          <p:nvPr/>
        </p:nvSpPr>
        <p:spPr>
          <a:xfrm>
            <a:off x="5901517" y="5492935"/>
            <a:ext cx="1829996" cy="34060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600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4" name="文本框 14"/>
          <p:cNvSpPr txBox="1"/>
          <p:nvPr/>
        </p:nvSpPr>
        <p:spPr>
          <a:xfrm>
            <a:off x="5901517" y="5777451"/>
            <a:ext cx="1829996" cy="264042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r>
              <a:rPr lang="zh-CN" altLang="en-US" sz="1200" b="0">
                <a:solidFill>
                  <a:schemeClr val="bg1"/>
                </a:solidFill>
              </a:rPr>
              <a:t>关键词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014440" y="581722"/>
            <a:ext cx="7491945" cy="5605344"/>
            <a:chOff x="4014440" y="581722"/>
            <a:chExt cx="7491945" cy="5605344"/>
          </a:xfrm>
          <a:blipFill>
            <a:blip r:embed="rId2"/>
            <a:stretch>
              <a:fillRect l="833" r="833"/>
            </a:stretch>
          </a:blipFill>
        </p:grpSpPr>
        <p:sp>
          <p:nvSpPr>
            <p:cNvPr id="15" name="矩形: 圆角 14"/>
            <p:cNvSpPr/>
            <p:nvPr/>
          </p:nvSpPr>
          <p:spPr>
            <a:xfrm>
              <a:off x="4014440" y="581722"/>
              <a:ext cx="1828800" cy="1828800"/>
            </a:xfrm>
            <a:prstGeom prst="roundRect">
              <a:avLst>
                <a:gd name="adj" fmla="val 1231"/>
              </a:avLst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D1DADD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5902155" y="581722"/>
              <a:ext cx="1828800" cy="1828800"/>
            </a:xfrm>
            <a:prstGeom prst="roundRect">
              <a:avLst>
                <a:gd name="adj" fmla="val 1231"/>
              </a:avLst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D1DADD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789870" y="581722"/>
              <a:ext cx="1828800" cy="1828800"/>
            </a:xfrm>
            <a:prstGeom prst="roundRect">
              <a:avLst>
                <a:gd name="adj" fmla="val 1231"/>
              </a:avLst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D1DADD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9677585" y="581722"/>
              <a:ext cx="1828800" cy="1828800"/>
            </a:xfrm>
            <a:prstGeom prst="roundRect">
              <a:avLst>
                <a:gd name="adj" fmla="val 1231"/>
              </a:avLst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D1DADD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5902155" y="2469994"/>
              <a:ext cx="1828800" cy="1828800"/>
            </a:xfrm>
            <a:prstGeom prst="roundRect">
              <a:avLst>
                <a:gd name="adj" fmla="val 1231"/>
              </a:avLst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D1DADD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7789870" y="2469994"/>
              <a:ext cx="1828800" cy="1828800"/>
            </a:xfrm>
            <a:prstGeom prst="roundRect">
              <a:avLst>
                <a:gd name="adj" fmla="val 1231"/>
              </a:avLst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D1DADD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9677585" y="2469994"/>
              <a:ext cx="1828800" cy="1828800"/>
            </a:xfrm>
            <a:prstGeom prst="roundRect">
              <a:avLst>
                <a:gd name="adj" fmla="val 1231"/>
              </a:avLst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D1DADD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7789870" y="4358266"/>
              <a:ext cx="1828800" cy="1828800"/>
            </a:xfrm>
            <a:prstGeom prst="roundRect">
              <a:avLst>
                <a:gd name="adj" fmla="val 1231"/>
              </a:avLst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D1DADD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9677585" y="4358266"/>
              <a:ext cx="1828800" cy="1828800"/>
            </a:xfrm>
            <a:prstGeom prst="roundRect">
              <a:avLst>
                <a:gd name="adj" fmla="val 1231"/>
              </a:avLst>
            </a:prstGeom>
            <a:grpFill/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D1DADD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faae092-d66b-4c04-978b-32b238436711"/>
          <p:cNvGrpSpPr>
            <a:grpSpLocks noChangeAspect="1"/>
          </p:cNvGrpSpPr>
          <p:nvPr/>
        </p:nvGrpSpPr>
        <p:grpSpPr>
          <a:xfrm>
            <a:off x="-8284" y="1135774"/>
            <a:ext cx="12211295" cy="4777502"/>
            <a:chOff x="-8284" y="1135774"/>
            <a:chExt cx="12211295" cy="4777502"/>
          </a:xfrm>
        </p:grpSpPr>
        <p:sp>
          <p:nvSpPr>
            <p:cNvPr id="4" name="Rectangle 1"/>
            <p:cNvSpPr/>
            <p:nvPr/>
          </p:nvSpPr>
          <p:spPr>
            <a:xfrm>
              <a:off x="0" y="1135774"/>
              <a:ext cx="12203008" cy="3303487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31"/>
            <p:cNvSpPr/>
            <p:nvPr/>
          </p:nvSpPr>
          <p:spPr>
            <a:xfrm>
              <a:off x="-8284" y="1135775"/>
              <a:ext cx="12211295" cy="3309193"/>
            </a:xfrm>
            <a:prstGeom prst="rect">
              <a:avLst/>
            </a:prstGeom>
            <a:solidFill>
              <a:srgbClr val="FFC00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76033" y="3969060"/>
              <a:ext cx="1944216" cy="1944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 3"/>
            <p:cNvSpPr/>
            <p:nvPr/>
          </p:nvSpPr>
          <p:spPr>
            <a:xfrm>
              <a:off x="1114331" y="4095730"/>
              <a:ext cx="1679567" cy="1690380"/>
            </a:xfrm>
            <a:prstGeom prst="rect">
              <a:avLst/>
            </a:prstGeom>
            <a:blipFill>
              <a:blip r:embed="rId2" cstate="email"/>
              <a:stretch>
                <a:fillRect b="154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6"/>
            <p:cNvSpPr/>
            <p:nvPr/>
          </p:nvSpPr>
          <p:spPr bwMode="auto">
            <a:xfrm>
              <a:off x="3013959" y="3969060"/>
              <a:ext cx="1944216" cy="1944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 4"/>
            <p:cNvSpPr/>
            <p:nvPr/>
          </p:nvSpPr>
          <p:spPr>
            <a:xfrm>
              <a:off x="3146283" y="4095730"/>
              <a:ext cx="1679567" cy="1690380"/>
            </a:xfrm>
            <a:prstGeom prst="rect">
              <a:avLst/>
            </a:prstGeom>
            <a:blipFill>
              <a:blip r:embed="rId3" cstate="email"/>
              <a:stretch>
                <a:fillRect b="154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Rectangle 7"/>
            <p:cNvSpPr/>
            <p:nvPr/>
          </p:nvSpPr>
          <p:spPr bwMode="auto">
            <a:xfrm>
              <a:off x="5051884" y="3969060"/>
              <a:ext cx="1944216" cy="1944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 8"/>
            <p:cNvSpPr/>
            <p:nvPr/>
          </p:nvSpPr>
          <p:spPr>
            <a:xfrm>
              <a:off x="5184208" y="4095730"/>
              <a:ext cx="1679567" cy="1690380"/>
            </a:xfrm>
            <a:prstGeom prst="rect">
              <a:avLst/>
            </a:prstGeom>
            <a:blipFill>
              <a:blip r:embed="rId4" cstate="email"/>
              <a:stretch>
                <a:fillRect b="154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7128424" y="4653136"/>
              <a:ext cx="4344438" cy="671850"/>
              <a:chOff x="7128424" y="5033869"/>
              <a:chExt cx="4344438" cy="671850"/>
            </a:xfrm>
          </p:grpSpPr>
          <p:sp>
            <p:nvSpPr>
              <p:cNvPr id="13" name="TextBox 17"/>
              <p:cNvSpPr txBox="1"/>
              <p:nvPr/>
            </p:nvSpPr>
            <p:spPr>
              <a:xfrm>
                <a:off x="7128424" y="5033869"/>
                <a:ext cx="4344438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4" name="TextBox 18"/>
              <p:cNvSpPr txBox="1"/>
              <p:nvPr/>
            </p:nvSpPr>
            <p:spPr>
              <a:xfrm>
                <a:off x="7128424" y="5410895"/>
                <a:ext cx="4344438" cy="294824"/>
              </a:xfrm>
              <a:prstGeom prst="rect">
                <a:avLst/>
              </a:prstGeom>
              <a:noFill/>
            </p:spPr>
            <p:txBody>
              <a:bodyPr wrap="square">
                <a:normAutofit lnSpcReduction="10000"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</p:grpSp>
    </p:spTree>
  </p:cSld>
  <p:clrMapOvr>
    <a:masterClrMapping/>
  </p:clrMapOvr>
  <p:transition spd="slow" advClick="0" advTm="2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96277" y="0"/>
            <a:ext cx="9999446" cy="6857999"/>
          </a:xfrm>
          <a:custGeom>
            <a:avLst/>
            <a:gdLst>
              <a:gd name="connsiteX0" fmla="*/ 0 w 7955280"/>
              <a:gd name="connsiteY0" fmla="*/ 0 h 6858000"/>
              <a:gd name="connsiteX1" fmla="*/ 7955280 w 7955280"/>
              <a:gd name="connsiteY1" fmla="*/ 0 h 6858000"/>
              <a:gd name="connsiteX2" fmla="*/ 3977640 w 795528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5280" h="6858000">
                <a:moveTo>
                  <a:pt x="0" y="0"/>
                </a:moveTo>
                <a:lnTo>
                  <a:pt x="7955280" y="0"/>
                </a:lnTo>
                <a:lnTo>
                  <a:pt x="3977640" y="6858000"/>
                </a:lnTo>
                <a:close/>
              </a:path>
            </a:pathLst>
          </a:custGeom>
          <a:blipFill>
            <a:blip r:embed="rId4" cstate="email"/>
            <a:stretch>
              <a:fillRect l="21776" r="344"/>
            </a:stretch>
          </a:blipFill>
          <a:effectLst>
            <a:outerShdw blurRad="190500" sx="101000" sy="101000" algn="ctr" rotWithShape="0">
              <a:prstClr val="black">
                <a:alpha val="70000"/>
              </a:prstClr>
            </a:outerShdw>
          </a:effectLst>
        </p:spPr>
      </p:pic>
      <p:sp>
        <p:nvSpPr>
          <p:cNvPr id="7" name="等腰三角形 6"/>
          <p:cNvSpPr/>
          <p:nvPr/>
        </p:nvSpPr>
        <p:spPr>
          <a:xfrm flipV="1">
            <a:off x="2207444" y="377072"/>
            <a:ext cx="7777112" cy="5395790"/>
          </a:xfrm>
          <a:prstGeom prst="triangle">
            <a:avLst>
              <a:gd name="adj" fmla="val 50121"/>
            </a:avLst>
          </a:prstGeom>
          <a:solidFill>
            <a:srgbClr val="FFC000">
              <a:alpha val="60000"/>
            </a:srgbClr>
          </a:solidFill>
          <a:ln>
            <a:solidFill>
              <a:schemeClr val="bg1"/>
            </a:solidFill>
          </a:ln>
          <a:effectLst>
            <a:outerShdw blurRad="190500" sx="106000" sy="106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420679" y="1351274"/>
            <a:ext cx="93506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Two</a:t>
            </a:r>
            <a:endParaRPr lang="zh-CN" alt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5479" y="3436070"/>
            <a:ext cx="3801042" cy="737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4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点击添加标题</a:t>
            </a:r>
          </a:p>
        </p:txBody>
      </p:sp>
    </p:spTree>
  </p:cSld>
  <p:clrMapOvr>
    <a:masterClrMapping/>
  </p:clrMapOvr>
  <p:transition spd="slow" advClick="0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d08787be-a90a-4d09-8c8b-d6e8d718ec13"/>
          <p:cNvGrpSpPr>
            <a:grpSpLocks noChangeAspect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/>
              <a:stretch>
                <a:fillRect l="833" r="83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椭圆 4"/>
            <p:cNvSpPr/>
            <p:nvPr/>
          </p:nvSpPr>
          <p:spPr>
            <a:xfrm>
              <a:off x="6553200" y="2314576"/>
              <a:ext cx="2895600" cy="2895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t" anchorCtr="1">
              <a:normAutofit/>
            </a:bodyPr>
            <a:lstStyle/>
            <a:p>
              <a:pPr lvl="0" algn="ctr" defTabSz="913765">
                <a:defRPr/>
              </a:pPr>
              <a:r>
                <a:rPr lang="zh-CN" altLang="en-US" sz="2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2400" b="1">
                  <a:solidFill>
                    <a:schemeClr val="bg1"/>
                  </a:solidFill>
                </a:rPr>
              </a:br>
              <a:r>
                <a:rPr lang="zh-CN" altLang="en-US" sz="2400" b="1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8839199" y="1839460"/>
              <a:ext cx="1628775" cy="16287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4"/>
            <p:cNvSpPr txBox="1"/>
            <p:nvPr/>
          </p:nvSpPr>
          <p:spPr>
            <a:xfrm>
              <a:off x="7394904" y="3468235"/>
              <a:ext cx="1212191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sz="4000">
                  <a:solidFill>
                    <a:schemeClr val="bg1"/>
                  </a:solidFill>
                </a:rPr>
                <a:t>80%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7394904" y="4176121"/>
              <a:ext cx="11825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6"/>
            <p:cNvSpPr txBox="1"/>
            <p:nvPr/>
          </p:nvSpPr>
          <p:spPr>
            <a:xfrm>
              <a:off x="6957060" y="4299231"/>
              <a:ext cx="2087880" cy="461665"/>
            </a:xfrm>
            <a:prstGeom prst="rect">
              <a:avLst/>
            </a:prstGeom>
            <a:noFill/>
          </p:spPr>
          <p:txBody>
            <a:bodyPr wrap="square" lIns="72000" tIns="0" rIns="72000" bIns="0" anchor="b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</a:rPr>
              </a:br>
              <a:r>
                <a:rPr lang="zh-CN" altLang="en-US" sz="10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9448800" y="4951867"/>
              <a:ext cx="733425" cy="7334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椭圆 10"/>
            <p:cNvSpPr/>
            <p:nvPr/>
          </p:nvSpPr>
          <p:spPr>
            <a:xfrm>
              <a:off x="6009017" y="3395663"/>
              <a:ext cx="733425" cy="7334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24262" y="2241065"/>
              <a:ext cx="458648" cy="825564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 bwMode="auto">
          <a:xfrm>
            <a:off x="6371953" y="6"/>
            <a:ext cx="5867182" cy="6857994"/>
          </a:xfrm>
          <a:custGeom>
            <a:avLst/>
            <a:gdLst>
              <a:gd name="connsiteX0" fmla="*/ 1633624 w 5867182"/>
              <a:gd name="connsiteY0" fmla="*/ 2305029 h 6857994"/>
              <a:gd name="connsiteX1" fmla="*/ 1704594 w 5867182"/>
              <a:gd name="connsiteY1" fmla="*/ 2320414 h 6857994"/>
              <a:gd name="connsiteX2" fmla="*/ 1798766 w 5867182"/>
              <a:gd name="connsiteY2" fmla="*/ 2561278 h 6857994"/>
              <a:gd name="connsiteX3" fmla="*/ 350434 w 5867182"/>
              <a:gd name="connsiteY3" fmla="*/ 5869185 h 6857994"/>
              <a:gd name="connsiteX4" fmla="*/ 109571 w 5867182"/>
              <a:gd name="connsiteY4" fmla="*/ 5963357 h 6857994"/>
              <a:gd name="connsiteX5" fmla="*/ 15399 w 5867182"/>
              <a:gd name="connsiteY5" fmla="*/ 5722494 h 6857994"/>
              <a:gd name="connsiteX6" fmla="*/ 1463731 w 5867182"/>
              <a:gd name="connsiteY6" fmla="*/ 2414587 h 6857994"/>
              <a:gd name="connsiteX7" fmla="*/ 1633624 w 5867182"/>
              <a:gd name="connsiteY7" fmla="*/ 2305029 h 6857994"/>
              <a:gd name="connsiteX8" fmla="*/ 1377120 w 5867182"/>
              <a:gd name="connsiteY8" fmla="*/ 1786946 h 6857994"/>
              <a:gd name="connsiteX9" fmla="*/ 1448090 w 5867182"/>
              <a:gd name="connsiteY9" fmla="*/ 1802331 h 6857994"/>
              <a:gd name="connsiteX10" fmla="*/ 1542261 w 5867182"/>
              <a:gd name="connsiteY10" fmla="*/ 2043195 h 6857994"/>
              <a:gd name="connsiteX11" fmla="*/ 465174 w 5867182"/>
              <a:gd name="connsiteY11" fmla="*/ 4503199 h 6857994"/>
              <a:gd name="connsiteX12" fmla="*/ 224311 w 5867182"/>
              <a:gd name="connsiteY12" fmla="*/ 4597371 h 6857994"/>
              <a:gd name="connsiteX13" fmla="*/ 130139 w 5867182"/>
              <a:gd name="connsiteY13" fmla="*/ 4356508 h 6857994"/>
              <a:gd name="connsiteX14" fmla="*/ 1207226 w 5867182"/>
              <a:gd name="connsiteY14" fmla="*/ 1896503 h 6857994"/>
              <a:gd name="connsiteX15" fmla="*/ 1377120 w 5867182"/>
              <a:gd name="connsiteY15" fmla="*/ 1786946 h 6857994"/>
              <a:gd name="connsiteX16" fmla="*/ 2593034 w 5867182"/>
              <a:gd name="connsiteY16" fmla="*/ 1184187 h 6857994"/>
              <a:gd name="connsiteX17" fmla="*/ 2664004 w 5867182"/>
              <a:gd name="connsiteY17" fmla="*/ 1199572 h 6857994"/>
              <a:gd name="connsiteX18" fmla="*/ 2758176 w 5867182"/>
              <a:gd name="connsiteY18" fmla="*/ 1440435 h 6857994"/>
              <a:gd name="connsiteX19" fmla="*/ 940964 w 5867182"/>
              <a:gd name="connsiteY19" fmla="*/ 5590846 h 6857994"/>
              <a:gd name="connsiteX20" fmla="*/ 700101 w 5867182"/>
              <a:gd name="connsiteY20" fmla="*/ 5685018 h 6857994"/>
              <a:gd name="connsiteX21" fmla="*/ 605929 w 5867182"/>
              <a:gd name="connsiteY21" fmla="*/ 5444154 h 6857994"/>
              <a:gd name="connsiteX22" fmla="*/ 2423140 w 5867182"/>
              <a:gd name="connsiteY22" fmla="*/ 1293744 h 6857994"/>
              <a:gd name="connsiteX23" fmla="*/ 2593034 w 5867182"/>
              <a:gd name="connsiteY23" fmla="*/ 1184187 h 6857994"/>
              <a:gd name="connsiteX24" fmla="*/ 3447962 w 5867182"/>
              <a:gd name="connsiteY24" fmla="*/ 0 h 6857994"/>
              <a:gd name="connsiteX25" fmla="*/ 5867182 w 5867182"/>
              <a:gd name="connsiteY25" fmla="*/ 0 h 6857994"/>
              <a:gd name="connsiteX26" fmla="*/ 5867182 w 5867182"/>
              <a:gd name="connsiteY26" fmla="*/ 6857994 h 6857994"/>
              <a:gd name="connsiteX27" fmla="*/ 491266 w 5867182"/>
              <a:gd name="connsiteY27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67182" h="6857994">
                <a:moveTo>
                  <a:pt x="1633624" y="2305029"/>
                </a:moveTo>
                <a:cubicBezTo>
                  <a:pt x="1657377" y="2305327"/>
                  <a:pt x="1681464" y="2310287"/>
                  <a:pt x="1704594" y="2320414"/>
                </a:cubicBezTo>
                <a:cubicBezTo>
                  <a:pt x="1797112" y="2360922"/>
                  <a:pt x="1839273" y="2468760"/>
                  <a:pt x="1798766" y="2561278"/>
                </a:cubicBezTo>
                <a:lnTo>
                  <a:pt x="350434" y="5869185"/>
                </a:lnTo>
                <a:cubicBezTo>
                  <a:pt x="309927" y="5961703"/>
                  <a:pt x="202088" y="6003865"/>
                  <a:pt x="109571" y="5963357"/>
                </a:cubicBezTo>
                <a:cubicBezTo>
                  <a:pt x="17053" y="5922849"/>
                  <a:pt x="-25109" y="5815011"/>
                  <a:pt x="15399" y="5722494"/>
                </a:cubicBezTo>
                <a:lnTo>
                  <a:pt x="1463731" y="2414587"/>
                </a:lnTo>
                <a:cubicBezTo>
                  <a:pt x="1494110" y="2345198"/>
                  <a:pt x="1562366" y="2304135"/>
                  <a:pt x="1633624" y="2305029"/>
                </a:cubicBezTo>
                <a:close/>
                <a:moveTo>
                  <a:pt x="1377120" y="1786946"/>
                </a:moveTo>
                <a:cubicBezTo>
                  <a:pt x="1400873" y="1787244"/>
                  <a:pt x="1424959" y="1792204"/>
                  <a:pt x="1448090" y="1802331"/>
                </a:cubicBezTo>
                <a:cubicBezTo>
                  <a:pt x="1540607" y="1842839"/>
                  <a:pt x="1582769" y="1950677"/>
                  <a:pt x="1542261" y="2043195"/>
                </a:cubicBezTo>
                <a:lnTo>
                  <a:pt x="465174" y="4503199"/>
                </a:lnTo>
                <a:cubicBezTo>
                  <a:pt x="424667" y="4595717"/>
                  <a:pt x="316829" y="4637879"/>
                  <a:pt x="224311" y="4597371"/>
                </a:cubicBezTo>
                <a:cubicBezTo>
                  <a:pt x="131794" y="4556864"/>
                  <a:pt x="89632" y="4449025"/>
                  <a:pt x="130139" y="4356508"/>
                </a:cubicBezTo>
                <a:lnTo>
                  <a:pt x="1207226" y="1896503"/>
                </a:lnTo>
                <a:cubicBezTo>
                  <a:pt x="1237606" y="1827114"/>
                  <a:pt x="1305861" y="1786051"/>
                  <a:pt x="1377120" y="1786946"/>
                </a:cubicBezTo>
                <a:close/>
                <a:moveTo>
                  <a:pt x="2593034" y="1184187"/>
                </a:moveTo>
                <a:cubicBezTo>
                  <a:pt x="2616787" y="1184484"/>
                  <a:pt x="2640874" y="1189445"/>
                  <a:pt x="2664004" y="1199572"/>
                </a:cubicBezTo>
                <a:cubicBezTo>
                  <a:pt x="2756522" y="1240080"/>
                  <a:pt x="2798685" y="1347918"/>
                  <a:pt x="2758176" y="1440435"/>
                </a:cubicBezTo>
                <a:lnTo>
                  <a:pt x="940964" y="5590846"/>
                </a:lnTo>
                <a:cubicBezTo>
                  <a:pt x="900456" y="5683364"/>
                  <a:pt x="792618" y="5725526"/>
                  <a:pt x="700101" y="5685018"/>
                </a:cubicBezTo>
                <a:cubicBezTo>
                  <a:pt x="607583" y="5644510"/>
                  <a:pt x="565421" y="5536672"/>
                  <a:pt x="605929" y="5444154"/>
                </a:cubicBezTo>
                <a:lnTo>
                  <a:pt x="2423140" y="1293744"/>
                </a:lnTo>
                <a:cubicBezTo>
                  <a:pt x="2453521" y="1224355"/>
                  <a:pt x="2521775" y="1183292"/>
                  <a:pt x="2593034" y="1184187"/>
                </a:cubicBezTo>
                <a:close/>
                <a:moveTo>
                  <a:pt x="3447962" y="0"/>
                </a:moveTo>
                <a:lnTo>
                  <a:pt x="5867182" y="0"/>
                </a:lnTo>
                <a:lnTo>
                  <a:pt x="5867182" y="6857994"/>
                </a:lnTo>
                <a:lnTo>
                  <a:pt x="491266" y="6857994"/>
                </a:lnTo>
                <a:close/>
              </a:path>
            </a:pathLst>
          </a:custGeom>
          <a:blipFill>
            <a:blip r:embed="rId2" cstate="email"/>
            <a:stretch>
              <a:fillRect l="833" r="83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/>
          <p:cNvGrpSpPr/>
          <p:nvPr/>
        </p:nvGrpSpPr>
        <p:grpSpPr>
          <a:xfrm>
            <a:off x="745111" y="3537012"/>
            <a:ext cx="5580620" cy="930155"/>
            <a:chOff x="745111" y="2985575"/>
            <a:chExt cx="5580620" cy="930155"/>
          </a:xfrm>
        </p:grpSpPr>
        <p:sp>
          <p:nvSpPr>
            <p:cNvPr id="6" name="文本框 9"/>
            <p:cNvSpPr txBox="1"/>
            <p:nvPr/>
          </p:nvSpPr>
          <p:spPr>
            <a:xfrm>
              <a:off x="745111" y="2985575"/>
              <a:ext cx="5580620" cy="514738"/>
            </a:xfrm>
            <a:prstGeom prst="rect">
              <a:avLst/>
            </a:prstGeom>
            <a:noFill/>
          </p:spPr>
          <p:txBody>
            <a:bodyPr wrap="none" lIns="72000" tIns="72000" rIns="72000" bIns="72000" anchor="b" anchorCtr="0">
              <a:normAutofit/>
            </a:bodyPr>
            <a:lstStyle/>
            <a:p>
              <a:r>
                <a:rPr lang="zh-CN" altLang="en-US" sz="2400" b="1"/>
                <a:t>标题文本预设</a:t>
              </a:r>
            </a:p>
          </p:txBody>
        </p:sp>
        <p:sp>
          <p:nvSpPr>
            <p:cNvPr id="7" name="文本框 10"/>
            <p:cNvSpPr txBox="1"/>
            <p:nvPr/>
          </p:nvSpPr>
          <p:spPr>
            <a:xfrm>
              <a:off x="745111" y="3500313"/>
              <a:ext cx="5580620" cy="415417"/>
            </a:xfrm>
            <a:prstGeom prst="rect">
              <a:avLst/>
            </a:prstGeom>
            <a:noFill/>
          </p:spPr>
          <p:txBody>
            <a:bodyPr wrap="square" lIns="72000" tIns="72000" rIns="72000" bIns="7200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/>
                <a:t>此部分内容作为文字排版占位显示（建议使用主题字体）。</a:t>
              </a:r>
            </a:p>
          </p:txBody>
        </p:sp>
      </p:grpSp>
    </p:spTree>
  </p:cSld>
  <p:clrMapOvr>
    <a:masterClrMapping/>
  </p:clrMapOvr>
  <p:transition spd="slow" advClick="0" advTm="2000">
    <p:push dir="u"/>
  </p:transition>
</p:sld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D23C"/>
      </a:accent1>
      <a:accent2>
        <a:srgbClr val="2D2D2D"/>
      </a:accent2>
      <a:accent3>
        <a:srgbClr val="6D6969"/>
      </a:accent3>
      <a:accent4>
        <a:srgbClr val="FFD23C"/>
      </a:accent4>
      <a:accent5>
        <a:srgbClr val="2D2D2D"/>
      </a:accent5>
      <a:accent6>
        <a:srgbClr val="716E6E"/>
      </a:accent6>
      <a:hlink>
        <a:srgbClr val="FFD23C"/>
      </a:hlink>
      <a:folHlink>
        <a:srgbClr val="767171"/>
      </a:folHlink>
    </a:clrScheme>
    <a:fontScheme name="temp">
      <a:majorFont>
        <a:latin typeface="Impact"/>
        <a:ea typeface="造字工房悦黑体验版常规体"/>
        <a:cs typeface=""/>
      </a:majorFont>
      <a:minorFont>
        <a:latin typeface="Impact"/>
        <a:ea typeface="造字工房悦黑体验版常规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宽屏</PresentationFormat>
  <Paragraphs>104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Lato Hairline</vt:lpstr>
      <vt:lpstr>Lato Light</vt:lpstr>
      <vt:lpstr>Lato Regular</vt:lpstr>
      <vt:lpstr>等线</vt:lpstr>
      <vt:lpstr>微软雅黑</vt:lpstr>
      <vt:lpstr>造字工房悦黑体验版常规体</vt:lpstr>
      <vt:lpstr>Arial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2021-07-12T02:36:13Z</dcterms:created>
  <dcterms:modified xsi:type="dcterms:W3CDTF">2023-01-10T10:01:40Z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6BFFAF958CF94FFBB6451318CD61D705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